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</p:sldMasterIdLst>
  <p:notesMasterIdLst>
    <p:notesMasterId r:id="rId138"/>
  </p:notesMasterIdLst>
  <p:handoutMasterIdLst>
    <p:handoutMasterId r:id="rId139"/>
  </p:handoutMasterIdLst>
  <p:sldIdLst>
    <p:sldId id="1017" r:id="rId2"/>
    <p:sldId id="1018" r:id="rId3"/>
    <p:sldId id="1343" r:id="rId4"/>
    <p:sldId id="1420" r:id="rId5"/>
    <p:sldId id="1341" r:id="rId6"/>
    <p:sldId id="1123" r:id="rId7"/>
    <p:sldId id="1124" r:id="rId8"/>
    <p:sldId id="1389" r:id="rId9"/>
    <p:sldId id="1032" r:id="rId10"/>
    <p:sldId id="1126" r:id="rId11"/>
    <p:sldId id="1388" r:id="rId12"/>
    <p:sldId id="1125" r:id="rId13"/>
    <p:sldId id="1385" r:id="rId14"/>
    <p:sldId id="1386" r:id="rId15"/>
    <p:sldId id="1305" r:id="rId16"/>
    <p:sldId id="1185" r:id="rId17"/>
    <p:sldId id="1034" r:id="rId18"/>
    <p:sldId id="1387" r:id="rId19"/>
    <p:sldId id="1075" r:id="rId20"/>
    <p:sldId id="1076" r:id="rId21"/>
    <p:sldId id="1145" r:id="rId22"/>
    <p:sldId id="1146" r:id="rId23"/>
    <p:sldId id="1379" r:id="rId24"/>
    <p:sldId id="1383" r:id="rId25"/>
    <p:sldId id="1384" r:id="rId26"/>
    <p:sldId id="1035" r:id="rId27"/>
    <p:sldId id="1039" r:id="rId28"/>
    <p:sldId id="1421" r:id="rId29"/>
    <p:sldId id="1422" r:id="rId30"/>
    <p:sldId id="1423" r:id="rId31"/>
    <p:sldId id="1424" r:id="rId32"/>
    <p:sldId id="1425" r:id="rId33"/>
    <p:sldId id="1426" r:id="rId34"/>
    <p:sldId id="1427" r:id="rId35"/>
    <p:sldId id="1428" r:id="rId36"/>
    <p:sldId id="1429" r:id="rId37"/>
    <p:sldId id="1430" r:id="rId38"/>
    <p:sldId id="1439" r:id="rId39"/>
    <p:sldId id="1049" r:id="rId40"/>
    <p:sldId id="1050" r:id="rId41"/>
    <p:sldId id="1349" r:id="rId42"/>
    <p:sldId id="1417" r:id="rId43"/>
    <p:sldId id="1393" r:id="rId44"/>
    <p:sldId id="1040" r:id="rId45"/>
    <p:sldId id="1418" r:id="rId46"/>
    <p:sldId id="1419" r:id="rId47"/>
    <p:sldId id="1390" r:id="rId48"/>
    <p:sldId id="1396" r:id="rId49"/>
    <p:sldId id="1397" r:id="rId50"/>
    <p:sldId id="1398" r:id="rId51"/>
    <p:sldId id="1399" r:id="rId52"/>
    <p:sldId id="1400" r:id="rId53"/>
    <p:sldId id="1401" r:id="rId54"/>
    <p:sldId id="1402" r:id="rId55"/>
    <p:sldId id="1403" r:id="rId56"/>
    <p:sldId id="1404" r:id="rId57"/>
    <p:sldId id="1405" r:id="rId58"/>
    <p:sldId id="1407" r:id="rId59"/>
    <p:sldId id="1391" r:id="rId60"/>
    <p:sldId id="1410" r:id="rId61"/>
    <p:sldId id="1412" r:id="rId62"/>
    <p:sldId id="1413" r:id="rId63"/>
    <p:sldId id="1414" r:id="rId64"/>
    <p:sldId id="1415" r:id="rId65"/>
    <p:sldId id="1416" r:id="rId66"/>
    <p:sldId id="1178" r:id="rId67"/>
    <p:sldId id="1051" r:id="rId68"/>
    <p:sldId id="1052" r:id="rId69"/>
    <p:sldId id="1127" r:id="rId70"/>
    <p:sldId id="1128" r:id="rId71"/>
    <p:sldId id="1144" r:id="rId72"/>
    <p:sldId id="1147" r:id="rId73"/>
    <p:sldId id="1148" r:id="rId74"/>
    <p:sldId id="1392" r:id="rId75"/>
    <p:sldId id="1054" r:id="rId76"/>
    <p:sldId id="1087" r:id="rId77"/>
    <p:sldId id="1088" r:id="rId78"/>
    <p:sldId id="1055" r:id="rId79"/>
    <p:sldId id="1089" r:id="rId80"/>
    <p:sldId id="1090" r:id="rId81"/>
    <p:sldId id="1037" r:id="rId82"/>
    <p:sldId id="1443" r:id="rId83"/>
    <p:sldId id="1444" r:id="rId84"/>
    <p:sldId id="1394" r:id="rId85"/>
    <p:sldId id="1445" r:id="rId86"/>
    <p:sldId id="1395" r:id="rId87"/>
    <p:sldId id="1045" r:id="rId88"/>
    <p:sldId id="1046" r:id="rId89"/>
    <p:sldId id="1047" r:id="rId90"/>
    <p:sldId id="1043" r:id="rId91"/>
    <p:sldId id="1044" r:id="rId92"/>
    <p:sldId id="1024" r:id="rId93"/>
    <p:sldId id="1023" r:id="rId94"/>
    <p:sldId id="1025" r:id="rId95"/>
    <p:sldId id="1110" r:id="rId96"/>
    <p:sldId id="1111" r:id="rId97"/>
    <p:sldId id="1112" r:id="rId98"/>
    <p:sldId id="1113" r:id="rId99"/>
    <p:sldId id="1114" r:id="rId100"/>
    <p:sldId id="1118" r:id="rId101"/>
    <p:sldId id="1120" r:id="rId102"/>
    <p:sldId id="1115" r:id="rId103"/>
    <p:sldId id="1116" r:id="rId104"/>
    <p:sldId id="1117" r:id="rId105"/>
    <p:sldId id="1119" r:id="rId106"/>
    <p:sldId id="1121" r:id="rId107"/>
    <p:sldId id="1026" r:id="rId108"/>
    <p:sldId id="1027" r:id="rId109"/>
    <p:sldId id="1028" r:id="rId110"/>
    <p:sldId id="1103" r:id="rId111"/>
    <p:sldId id="1098" r:id="rId112"/>
    <p:sldId id="1097" r:id="rId113"/>
    <p:sldId id="1104" r:id="rId114"/>
    <p:sldId id="1096" r:id="rId115"/>
    <p:sldId id="1105" r:id="rId116"/>
    <p:sldId id="1100" r:id="rId117"/>
    <p:sldId id="1108" r:id="rId118"/>
    <p:sldId id="1107" r:id="rId119"/>
    <p:sldId id="1106" r:id="rId120"/>
    <p:sldId id="1101" r:id="rId121"/>
    <p:sldId id="1102" r:id="rId122"/>
    <p:sldId id="1093" r:id="rId123"/>
    <p:sldId id="1029" r:id="rId124"/>
    <p:sldId id="1431" r:id="rId125"/>
    <p:sldId id="1433" r:id="rId126"/>
    <p:sldId id="1434" r:id="rId127"/>
    <p:sldId id="1435" r:id="rId128"/>
    <p:sldId id="1437" r:id="rId129"/>
    <p:sldId id="1432" r:id="rId130"/>
    <p:sldId id="1030" r:id="rId131"/>
    <p:sldId id="1031" r:id="rId132"/>
    <p:sldId id="1091" r:id="rId133"/>
    <p:sldId id="1092" r:id="rId134"/>
    <p:sldId id="1436" r:id="rId135"/>
    <p:sldId id="1021" r:id="rId136"/>
    <p:sldId id="1022" r:id="rId137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539"/>
    <p:restoredTop sz="94694"/>
  </p:normalViewPr>
  <p:slideViewPr>
    <p:cSldViewPr>
      <p:cViewPr varScale="1">
        <p:scale>
          <a:sx n="121" d="100"/>
          <a:sy n="121" d="100"/>
        </p:scale>
        <p:origin x="1400" y="176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notesMaster" Target="notesMasters/notesMaster1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handoutMaster" Target="handoutMasters/handoutMaster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viewProps" Target="view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theme" Target="theme/theme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6" Type="http://schemas.openxmlformats.org/officeDocument/2006/relationships/slide" Target="slides/slide1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A4765697-9541-3A44-B474-632F84753F40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B56B4504-89EA-1C4E-B086-274843764B2B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967DD21B-2BAA-514B-9867-6470EAB5BA5B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31EC06E4-496D-A744-8A16-8F790A249D6E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7FCE3DB2-2DC5-D441-BE19-0C168263BA0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F70B1F7A-26A5-1B44-9F87-9775263AF15C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47A2A216-03F0-4944-9D37-FC183E08D4ED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6" name="Rectangle 4">
            <a:extLst>
              <a:ext uri="{FF2B5EF4-FFF2-40B4-BE49-F238E27FC236}">
                <a16:creationId xmlns:a16="http://schemas.microsoft.com/office/drawing/2014/main" id="{429D8310-1322-BC4F-9C2C-C05A6AB4229D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A30124BF-D26B-8149-9918-9C41F02B243C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0BA0F28E-05CF-0443-BC03-EEB7C2955935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05124872-CB8E-9549-984C-FA1BE5B6507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41C9CB04-9F96-8E4F-BDC4-10EB72E2BB3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Slide Image Placeholder 1">
            <a:extLst>
              <a:ext uri="{FF2B5EF4-FFF2-40B4-BE49-F238E27FC236}">
                <a16:creationId xmlns:a16="http://schemas.microsoft.com/office/drawing/2014/main" id="{5D0DEA2C-E7D4-4B4B-B22F-B7F494C773E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35170" name="Notes Placeholder 2">
            <a:extLst>
              <a:ext uri="{FF2B5EF4-FFF2-40B4-BE49-F238E27FC236}">
                <a16:creationId xmlns:a16="http://schemas.microsoft.com/office/drawing/2014/main" id="{A540B2AB-F709-3A4A-ABA1-53344415E59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35171" name="Slide Number Placeholder 3">
            <a:extLst>
              <a:ext uri="{FF2B5EF4-FFF2-40B4-BE49-F238E27FC236}">
                <a16:creationId xmlns:a16="http://schemas.microsoft.com/office/drawing/2014/main" id="{26337193-CD9B-9C4D-885A-77A5CD739F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9A87D1BD-44AB-3B40-8774-6664A43A8AD1}" type="slidenum">
              <a:rPr lang="en-US" altLang="en-US" sz="1200" smtClean="0"/>
              <a:pPr/>
              <a:t>124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Slide Image Placeholder 1">
            <a:extLst>
              <a:ext uri="{FF2B5EF4-FFF2-40B4-BE49-F238E27FC236}">
                <a16:creationId xmlns:a16="http://schemas.microsoft.com/office/drawing/2014/main" id="{79FA486A-9853-CB4F-AAFD-2907EFD9FB6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37218" name="Notes Placeholder 2">
            <a:extLst>
              <a:ext uri="{FF2B5EF4-FFF2-40B4-BE49-F238E27FC236}">
                <a16:creationId xmlns:a16="http://schemas.microsoft.com/office/drawing/2014/main" id="{1314007F-E8BE-7F48-BE83-24A689BE524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37219" name="Slide Number Placeholder 3">
            <a:extLst>
              <a:ext uri="{FF2B5EF4-FFF2-40B4-BE49-F238E27FC236}">
                <a16:creationId xmlns:a16="http://schemas.microsoft.com/office/drawing/2014/main" id="{03BE66AD-CD1C-D44E-86AB-16D6669A8C4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BC901C48-A20B-0243-A227-BE8F7D957C6A}" type="slidenum">
              <a:rPr lang="en-US" altLang="en-US" sz="1200" smtClean="0"/>
              <a:pPr/>
              <a:t>125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Slide Image Placeholder 1">
            <a:extLst>
              <a:ext uri="{FF2B5EF4-FFF2-40B4-BE49-F238E27FC236}">
                <a16:creationId xmlns:a16="http://schemas.microsoft.com/office/drawing/2014/main" id="{5881F93D-8C48-9548-AE81-A13A118DA5B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39266" name="Notes Placeholder 2">
            <a:extLst>
              <a:ext uri="{FF2B5EF4-FFF2-40B4-BE49-F238E27FC236}">
                <a16:creationId xmlns:a16="http://schemas.microsoft.com/office/drawing/2014/main" id="{0E3FF6B9-C1D9-E24C-8728-7A5D3CBF97E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39267" name="Slide Number Placeholder 3">
            <a:extLst>
              <a:ext uri="{FF2B5EF4-FFF2-40B4-BE49-F238E27FC236}">
                <a16:creationId xmlns:a16="http://schemas.microsoft.com/office/drawing/2014/main" id="{2612FF44-A79C-4749-A5C5-DC7401ED0DD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4B574E27-7098-AA42-B023-407C7B47B1CF}" type="slidenum">
              <a:rPr lang="en-US" altLang="en-US" sz="1200" smtClean="0"/>
              <a:pPr/>
              <a:t>126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Slide Image Placeholder 1">
            <a:extLst>
              <a:ext uri="{FF2B5EF4-FFF2-40B4-BE49-F238E27FC236}">
                <a16:creationId xmlns:a16="http://schemas.microsoft.com/office/drawing/2014/main" id="{FF0CD6B7-C444-1A46-B3F0-9FD2E672835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41314" name="Notes Placeholder 2">
            <a:extLst>
              <a:ext uri="{FF2B5EF4-FFF2-40B4-BE49-F238E27FC236}">
                <a16:creationId xmlns:a16="http://schemas.microsoft.com/office/drawing/2014/main" id="{53FA21B5-33C6-8A43-8F3D-3A1276C5462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41315" name="Slide Number Placeholder 3">
            <a:extLst>
              <a:ext uri="{FF2B5EF4-FFF2-40B4-BE49-F238E27FC236}">
                <a16:creationId xmlns:a16="http://schemas.microsoft.com/office/drawing/2014/main" id="{CD433A1A-64BC-8D4C-9B32-D578FC3C528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8323D0A0-6C78-F146-8F14-8C994A2459F7}" type="slidenum">
              <a:rPr lang="en-US" altLang="en-US" sz="1200" smtClean="0"/>
              <a:pPr/>
              <a:t>127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Slide Image Placeholder 1">
            <a:extLst>
              <a:ext uri="{FF2B5EF4-FFF2-40B4-BE49-F238E27FC236}">
                <a16:creationId xmlns:a16="http://schemas.microsoft.com/office/drawing/2014/main" id="{82039ADD-3611-4045-B62E-30D68908240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43362" name="Notes Placeholder 2">
            <a:extLst>
              <a:ext uri="{FF2B5EF4-FFF2-40B4-BE49-F238E27FC236}">
                <a16:creationId xmlns:a16="http://schemas.microsoft.com/office/drawing/2014/main" id="{C2AF9A03-970B-1D48-8540-D4640981B13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43363" name="Slide Number Placeholder 3">
            <a:extLst>
              <a:ext uri="{FF2B5EF4-FFF2-40B4-BE49-F238E27FC236}">
                <a16:creationId xmlns:a16="http://schemas.microsoft.com/office/drawing/2014/main" id="{A2C62E9A-AB65-FE4F-A0E7-B3D94C0E4EC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E86172DC-DB0E-2C48-8B4C-2AE597F3CF99}" type="slidenum">
              <a:rPr lang="en-US" altLang="en-US" sz="1200" smtClean="0"/>
              <a:pPr/>
              <a:t>128</a:t>
            </a:fld>
            <a:endParaRPr lang="en-US" altLang="en-US" sz="120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459668894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56088150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4016930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146249541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9957788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90921792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53703641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206166352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2922377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87977744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77383048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39026BE-6D85-4C41-B294-9555D4E199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B1FB856D-6B80-D241-A299-A14B2CE21A6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pn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png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pn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emf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oleObject" Target="../embeddings/oleObject2.bin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1" name="Picture 2" descr="Screen shot 2013-08-28 at 12.04.38 PM.png">
            <a:extLst>
              <a:ext uri="{FF2B5EF4-FFF2-40B4-BE49-F238E27FC236}">
                <a16:creationId xmlns:a16="http://schemas.microsoft.com/office/drawing/2014/main" id="{FD8525E3-68F4-844F-8414-FD221E54E9A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2" name="Rectangle 2">
            <a:extLst>
              <a:ext uri="{FF2B5EF4-FFF2-40B4-BE49-F238E27FC236}">
                <a16:creationId xmlns:a16="http://schemas.microsoft.com/office/drawing/2014/main" id="{DE32AED5-CC92-8D4B-8AC3-54BB439713F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2800"/>
              <a:t>Instructor: Alexander Stoytchev</a:t>
            </a:r>
          </a:p>
          <a:p>
            <a:pPr algn="ctr" eaLnBrk="1" hangingPunct="1">
              <a:buFontTx/>
              <a:buNone/>
            </a:pPr>
            <a:endParaRPr lang="en-US" altLang="en-US" sz="2800"/>
          </a:p>
          <a:p>
            <a:pPr algn="ctr" eaLnBrk="1" hangingPunct="1">
              <a:buFontTx/>
              <a:buNone/>
            </a:pPr>
            <a:r>
              <a:rPr lang="en-US" altLang="en-US"/>
              <a:t>http://www.ece.iastate.edu/~alexs/classes/</a:t>
            </a:r>
          </a:p>
        </p:txBody>
      </p:sp>
      <p:sp>
        <p:nvSpPr>
          <p:cNvPr id="5123" name="Rectangle 4">
            <a:extLst>
              <a:ext uri="{FF2B5EF4-FFF2-40B4-BE49-F238E27FC236}">
                <a16:creationId xmlns:a16="http://schemas.microsoft.com/office/drawing/2014/main" id="{0BBCEA68-6E54-6A4C-B863-3FBFD4730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 dirty="0"/>
              <a:t> 2810: </a:t>
            </a:r>
            <a:br>
              <a:rPr lang="en-US" altLang="en-US" sz="3600" dirty="0"/>
            </a:br>
            <a:r>
              <a:rPr lang="en-US" altLang="en-US" sz="3600" dirty="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Title 1">
            <a:extLst>
              <a:ext uri="{FF2B5EF4-FFF2-40B4-BE49-F238E27FC236}">
                <a16:creationId xmlns:a16="http://schemas.microsoft.com/office/drawing/2014/main" id="{119AE724-4118-CF43-AF71-98FD3DC3CD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One-Variable K-map</a:t>
            </a:r>
          </a:p>
        </p:txBody>
      </p:sp>
      <p:sp>
        <p:nvSpPr>
          <p:cNvPr id="16386" name="Rectangle 11">
            <a:extLst>
              <a:ext uri="{FF2B5EF4-FFF2-40B4-BE49-F238E27FC236}">
                <a16:creationId xmlns:a16="http://schemas.microsoft.com/office/drawing/2014/main" id="{3D6F1F74-F71A-BD4C-800A-E097D8F83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9451" y="4572000"/>
            <a:ext cx="16621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(a) Truth table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387" name="Rectangle 12">
            <a:extLst>
              <a:ext uri="{FF2B5EF4-FFF2-40B4-BE49-F238E27FC236}">
                <a16:creationId xmlns:a16="http://schemas.microsoft.com/office/drawing/2014/main" id="{31575161-8E05-994F-A235-F6118EBF1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2500" y="4572000"/>
            <a:ext cx="2044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(b) Karnaugh map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6388" name="Group 2">
            <a:extLst>
              <a:ext uri="{FF2B5EF4-FFF2-40B4-BE49-F238E27FC236}">
                <a16:creationId xmlns:a16="http://schemas.microsoft.com/office/drawing/2014/main" id="{86283884-60C6-B84D-B245-9D95CF55F963}"/>
              </a:ext>
            </a:extLst>
          </p:cNvPr>
          <p:cNvGrpSpPr>
            <a:grpSpLocks/>
          </p:cNvGrpSpPr>
          <p:nvPr/>
        </p:nvGrpSpPr>
        <p:grpSpPr bwMode="auto">
          <a:xfrm>
            <a:off x="6202364" y="2343150"/>
            <a:ext cx="1736725" cy="1836738"/>
            <a:chOff x="5287963" y="2343150"/>
            <a:chExt cx="1736725" cy="1836738"/>
          </a:xfrm>
        </p:grpSpPr>
        <p:sp>
          <p:nvSpPr>
            <p:cNvPr id="16399" name="Rectangle 3">
              <a:extLst>
                <a:ext uri="{FF2B5EF4-FFF2-40B4-BE49-F238E27FC236}">
                  <a16:creationId xmlns:a16="http://schemas.microsoft.com/office/drawing/2014/main" id="{529A8894-A80B-BC44-8B20-027163BB2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875" y="3008313"/>
              <a:ext cx="1166813" cy="573087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6400" name="Line 4">
              <a:extLst>
                <a:ext uri="{FF2B5EF4-FFF2-40B4-BE49-F238E27FC236}">
                  <a16:creationId xmlns:a16="http://schemas.microsoft.com/office/drawing/2014/main" id="{75FD4092-DC01-C443-8FB7-48A9D9F957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57875" y="357822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1" name="Line 5">
              <a:extLst>
                <a:ext uri="{FF2B5EF4-FFF2-40B4-BE49-F238E27FC236}">
                  <a16:creationId xmlns:a16="http://schemas.microsoft.com/office/drawing/2014/main" id="{78510F9D-C7E6-FE49-AA59-646C7EE3D8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29375" y="3021013"/>
              <a:ext cx="4763" cy="54927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2" name="Line 6">
              <a:extLst>
                <a:ext uri="{FF2B5EF4-FFF2-40B4-BE49-F238E27FC236}">
                  <a16:creationId xmlns:a16="http://schemas.microsoft.com/office/drawing/2014/main" id="{F57D11E7-731F-E24F-B34E-B68844C7DD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87963" y="243840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3" name="Rectangle 15">
              <a:extLst>
                <a:ext uri="{FF2B5EF4-FFF2-40B4-BE49-F238E27FC236}">
                  <a16:creationId xmlns:a16="http://schemas.microsoft.com/office/drawing/2014/main" id="{C76D6CDE-04A6-0148-9717-E4C05579C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4413" y="269081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04" name="Rectangle 16">
              <a:extLst>
                <a:ext uri="{FF2B5EF4-FFF2-40B4-BE49-F238E27FC236}">
                  <a16:creationId xmlns:a16="http://schemas.microsoft.com/office/drawing/2014/main" id="{AF84CBB6-00F4-8243-9ED9-5B5B8B7A6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2263" y="269081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05" name="Rectangle 17">
              <a:extLst>
                <a:ext uri="{FF2B5EF4-FFF2-40B4-BE49-F238E27FC236}">
                  <a16:creationId xmlns:a16="http://schemas.microsoft.com/office/drawing/2014/main" id="{CB26F809-24D9-264A-9E56-7CB033FFE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9163" y="3127375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 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06" name="Rectangle 19">
              <a:extLst>
                <a:ext uri="{FF2B5EF4-FFF2-40B4-BE49-F238E27FC236}">
                  <a16:creationId xmlns:a16="http://schemas.microsoft.com/office/drawing/2014/main" id="{79604D49-C1AD-2A45-B20D-80E72572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013" y="3127375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 0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6407" name="Group 48">
              <a:extLst>
                <a:ext uri="{FF2B5EF4-FFF2-40B4-BE49-F238E27FC236}">
                  <a16:creationId xmlns:a16="http://schemas.microsoft.com/office/drawing/2014/main" id="{F58C663E-ABF7-9F45-AA84-90C4CE6C78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35634" y="2343150"/>
              <a:ext cx="280988" cy="390525"/>
              <a:chOff x="3339" y="1451"/>
              <a:chExt cx="177" cy="246"/>
            </a:xfrm>
          </p:grpSpPr>
          <p:sp>
            <p:nvSpPr>
              <p:cNvPr id="16413" name="Rectangle 49">
                <a:extLst>
                  <a:ext uri="{FF2B5EF4-FFF2-40B4-BE49-F238E27FC236}">
                    <a16:creationId xmlns:a16="http://schemas.microsoft.com/office/drawing/2014/main" id="{0E826380-5DB6-1B4B-8FFA-3158C50C3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6414" name="Rectangle 50">
                <a:extLst>
                  <a:ext uri="{FF2B5EF4-FFF2-40B4-BE49-F238E27FC236}">
                    <a16:creationId xmlns:a16="http://schemas.microsoft.com/office/drawing/2014/main" id="{DBFB51F0-E7A0-F849-8527-45BC11D54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29" name="Rounded Rectangle 28">
              <a:extLst>
                <a:ext uri="{FF2B5EF4-FFF2-40B4-BE49-F238E27FC236}">
                  <a16:creationId xmlns:a16="http://schemas.microsoft.com/office/drawing/2014/main" id="{FC5EEF45-68F2-1444-8F82-585562529A55}"/>
                </a:ext>
              </a:extLst>
            </p:cNvPr>
            <p:cNvSpPr/>
            <p:nvPr/>
          </p:nvSpPr>
          <p:spPr bwMode="auto">
            <a:xfrm>
              <a:off x="5929313" y="3078163"/>
              <a:ext cx="434975" cy="4349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16409" name="Group 5">
              <a:extLst>
                <a:ext uri="{FF2B5EF4-FFF2-40B4-BE49-F238E27FC236}">
                  <a16:creationId xmlns:a16="http://schemas.microsoft.com/office/drawing/2014/main" id="{FFCC4283-DCF6-7740-959C-C0351748AB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3600" y="3581400"/>
              <a:ext cx="441325" cy="598488"/>
              <a:chOff x="5943600" y="3825875"/>
              <a:chExt cx="441146" cy="598190"/>
            </a:xfrm>
          </p:grpSpPr>
          <p:sp>
            <p:nvSpPr>
              <p:cNvPr id="16410" name="Rectangle 26">
                <a:extLst>
                  <a:ext uri="{FF2B5EF4-FFF2-40B4-BE49-F238E27FC236}">
                    <a16:creationId xmlns:a16="http://schemas.microsoft.com/office/drawing/2014/main" id="{5A6DDDD3-630C-7146-B15E-8A21A2978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4900" y="3825875"/>
                <a:ext cx="48070" cy="2307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6411" name="TextBox 2">
                <a:extLst>
                  <a:ext uri="{FF2B5EF4-FFF2-40B4-BE49-F238E27FC236}">
                    <a16:creationId xmlns:a16="http://schemas.microsoft.com/office/drawing/2014/main" id="{E52D4356-024D-5747-A193-F0C6FDB783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43600" y="3962400"/>
                <a:ext cx="44114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x</a:t>
                </a:r>
                <a:r>
                  <a:rPr lang="en-US" altLang="en-US" b="0" baseline="-25000">
                    <a:solidFill>
                      <a:srgbClr val="FF0000"/>
                    </a:solidFill>
                    <a:latin typeface="Times" pitchFamily="2" charset="0"/>
                  </a:rPr>
                  <a:t>1</a:t>
                </a:r>
              </a:p>
            </p:txBody>
          </p:sp>
          <p:cxnSp>
            <p:nvCxnSpPr>
              <p:cNvPr id="16412" name="Straight Connector 4">
                <a:extLst>
                  <a:ext uri="{FF2B5EF4-FFF2-40B4-BE49-F238E27FC236}">
                    <a16:creationId xmlns:a16="http://schemas.microsoft.com/office/drawing/2014/main" id="{1C503E20-A87F-7A4C-B8A2-4AF3A8E524F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019769" y="4114656"/>
                <a:ext cx="228507" cy="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16389" name="Group 1">
            <a:extLst>
              <a:ext uri="{FF2B5EF4-FFF2-40B4-BE49-F238E27FC236}">
                <a16:creationId xmlns:a16="http://schemas.microsoft.com/office/drawing/2014/main" id="{ED756CBC-F932-D74E-B985-5D34DF90FC45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2222500"/>
            <a:ext cx="1149350" cy="1347788"/>
            <a:chOff x="2590800" y="2222500"/>
            <a:chExt cx="1149350" cy="1347788"/>
          </a:xfrm>
        </p:grpSpPr>
        <p:sp>
          <p:nvSpPr>
            <p:cNvPr id="16390" name="Line 24">
              <a:extLst>
                <a:ext uri="{FF2B5EF4-FFF2-40B4-BE49-F238E27FC236}">
                  <a16:creationId xmlns:a16="http://schemas.microsoft.com/office/drawing/2014/main" id="{14EF1059-D1AC-D74E-A624-D9E23912B1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90800" y="2667000"/>
              <a:ext cx="1149350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1" name="Line 25">
              <a:extLst>
                <a:ext uri="{FF2B5EF4-FFF2-40B4-BE49-F238E27FC236}">
                  <a16:creationId xmlns:a16="http://schemas.microsoft.com/office/drawing/2014/main" id="{075C40CB-16EA-F043-8697-1EF018FC0D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60713" y="2222500"/>
              <a:ext cx="11112" cy="1347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2" name="Rectangle 29">
              <a:extLst>
                <a:ext uri="{FF2B5EF4-FFF2-40B4-BE49-F238E27FC236}">
                  <a16:creationId xmlns:a16="http://schemas.microsoft.com/office/drawing/2014/main" id="{0127C796-47F4-ED46-A6B5-19DBBC7B5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0825" y="2241550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3" name="Rectangle 30">
              <a:extLst>
                <a:ext uri="{FF2B5EF4-FFF2-40B4-BE49-F238E27FC236}">
                  <a16:creationId xmlns:a16="http://schemas.microsoft.com/office/drawing/2014/main" id="{90FE8E85-D2BE-F64B-88AE-2064F3292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8300" y="2368550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4" name="Rectangle 32">
              <a:extLst>
                <a:ext uri="{FF2B5EF4-FFF2-40B4-BE49-F238E27FC236}">
                  <a16:creationId xmlns:a16="http://schemas.microsoft.com/office/drawing/2014/main" id="{9D7B6F5D-25F2-9D42-969C-27CCE14AA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25" y="27479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5" name="Rectangle 34">
              <a:extLst>
                <a:ext uri="{FF2B5EF4-FFF2-40B4-BE49-F238E27FC236}">
                  <a16:creationId xmlns:a16="http://schemas.microsoft.com/office/drawing/2014/main" id="{93E3F283-8192-834F-94EF-AFAEBF9F0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25" y="31321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6" name="Rectangle 39">
              <a:extLst>
                <a:ext uri="{FF2B5EF4-FFF2-40B4-BE49-F238E27FC236}">
                  <a16:creationId xmlns:a16="http://schemas.microsoft.com/office/drawing/2014/main" id="{BD314C35-C259-7A4D-ACAE-DFC1FA176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738" y="2744788"/>
              <a:ext cx="122237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7" name="Rectangle 41">
              <a:extLst>
                <a:ext uri="{FF2B5EF4-FFF2-40B4-BE49-F238E27FC236}">
                  <a16:creationId xmlns:a16="http://schemas.microsoft.com/office/drawing/2014/main" id="{75425B93-B96B-AF47-8B88-3CFCBC9BF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738" y="31273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8" name="Rectangle 29">
              <a:extLst>
                <a:ext uri="{FF2B5EF4-FFF2-40B4-BE49-F238E27FC236}">
                  <a16:creationId xmlns:a16="http://schemas.microsoft.com/office/drawing/2014/main" id="{E4129F82-D1C9-D343-987D-1BF130DE1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4" y="2282438"/>
              <a:ext cx="1426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>
            <a:extLst>
              <a:ext uri="{FF2B5EF4-FFF2-40B4-BE49-F238E27FC236}">
                <a16:creationId xmlns:a16="http://schemas.microsoft.com/office/drawing/2014/main" id="{0661D2F8-BC27-5B4C-A1CE-83C297074D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09570" name="Picture 2" descr="Screen shot 2014-02-10 at 2.56.39 PM.png">
            <a:extLst>
              <a:ext uri="{FF2B5EF4-FFF2-40B4-BE49-F238E27FC236}">
                <a16:creationId xmlns:a16="http://schemas.microsoft.com/office/drawing/2014/main" id="{31DDCEDB-31BF-F84B-9304-D056AA2EEA0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53233E67-7CD7-3040-A226-EE9B6C454ED5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  <p:sp>
        <p:nvSpPr>
          <p:cNvPr id="109572" name="TextBox 4">
            <a:extLst>
              <a:ext uri="{FF2B5EF4-FFF2-40B4-BE49-F238E27FC236}">
                <a16:creationId xmlns:a16="http://schemas.microsoft.com/office/drawing/2014/main" id="{F47F8D22-8970-F146-B7EF-AFE4874500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0688" y="4497389"/>
            <a:ext cx="25828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d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d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</a:t>
            </a:r>
          </a:p>
        </p:txBody>
      </p:sp>
      <p:sp>
        <p:nvSpPr>
          <p:cNvPr id="109573" name="Rectangle 10">
            <a:extLst>
              <a:ext uri="{FF2B5EF4-FFF2-40B4-BE49-F238E27FC236}">
                <a16:creationId xmlns:a16="http://schemas.microsoft.com/office/drawing/2014/main" id="{02E8C4B9-484E-E14B-ACFA-A0FAFD38A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1081089"/>
            <a:ext cx="338138" cy="5068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09574" name="Group 65">
            <a:extLst>
              <a:ext uri="{FF2B5EF4-FFF2-40B4-BE49-F238E27FC236}">
                <a16:creationId xmlns:a16="http://schemas.microsoft.com/office/drawing/2014/main" id="{9AFA00CC-084F-3C4B-BDAD-5434B31ED8AF}"/>
              </a:ext>
            </a:extLst>
          </p:cNvPr>
          <p:cNvGrpSpPr>
            <a:grpSpLocks/>
          </p:cNvGrpSpPr>
          <p:nvPr/>
        </p:nvGrpSpPr>
        <p:grpSpPr bwMode="auto">
          <a:xfrm>
            <a:off x="6800850" y="4010026"/>
            <a:ext cx="2508250" cy="2373313"/>
            <a:chOff x="5532437" y="2646362"/>
            <a:chExt cx="2508250" cy="2373313"/>
          </a:xfrm>
        </p:grpSpPr>
        <p:sp>
          <p:nvSpPr>
            <p:cNvPr id="109609" name="Rectangle 379">
              <a:extLst>
                <a:ext uri="{FF2B5EF4-FFF2-40B4-BE49-F238E27FC236}">
                  <a16:creationId xmlns:a16="http://schemas.microsoft.com/office/drawing/2014/main" id="{A93341A8-D6FF-3B4C-A7B0-5072E804A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227387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9610" name="Line 380">
              <a:extLst>
                <a:ext uri="{FF2B5EF4-FFF2-40B4-BE49-F238E27FC236}">
                  <a16:creationId xmlns:a16="http://schemas.microsoft.com/office/drawing/2014/main" id="{1823FD5A-2E8E-E340-A2C4-6AEFAA1A62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3670300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Line 381">
              <a:extLst>
                <a:ext uri="{FF2B5EF4-FFF2-40B4-BE49-F238E27FC236}">
                  <a16:creationId xmlns:a16="http://schemas.microsoft.com/office/drawing/2014/main" id="{A0351F8E-BE0D-1C4F-B2A7-4FB47FC54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Line 382">
              <a:extLst>
                <a:ext uri="{FF2B5EF4-FFF2-40B4-BE49-F238E27FC236}">
                  <a16:creationId xmlns:a16="http://schemas.microsoft.com/office/drawing/2014/main" id="{1404DD44-6746-6244-896F-43763D370C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5487" y="2763837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3" name="Rectangle 383">
              <a:extLst>
                <a:ext uri="{FF2B5EF4-FFF2-40B4-BE49-F238E27FC236}">
                  <a16:creationId xmlns:a16="http://schemas.microsoft.com/office/drawing/2014/main" id="{B851E3C4-1BE9-D24F-802C-DCF465E16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1537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14" name="Rectangle 384">
              <a:extLst>
                <a:ext uri="{FF2B5EF4-FFF2-40B4-BE49-F238E27FC236}">
                  <a16:creationId xmlns:a16="http://schemas.microsoft.com/office/drawing/2014/main" id="{D2E72BAE-B112-C041-9578-298F56C4D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2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15" name="Rectangle 385">
              <a:extLst>
                <a:ext uri="{FF2B5EF4-FFF2-40B4-BE49-F238E27FC236}">
                  <a16:creationId xmlns:a16="http://schemas.microsoft.com/office/drawing/2014/main" id="{689AD87E-16DF-7148-98FA-62D16103B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212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16" name="Rectangle 386">
              <a:extLst>
                <a:ext uri="{FF2B5EF4-FFF2-40B4-BE49-F238E27FC236}">
                  <a16:creationId xmlns:a16="http://schemas.microsoft.com/office/drawing/2014/main" id="{13D71727-E851-A542-9974-44F81D298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7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17" name="Rectangle 387">
              <a:extLst>
                <a:ext uri="{FF2B5EF4-FFF2-40B4-BE49-F238E27FC236}">
                  <a16:creationId xmlns:a16="http://schemas.microsoft.com/office/drawing/2014/main" id="{C8B5BC15-4168-0640-90C1-EF3A6E5A5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7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18" name="Rectangle 388">
              <a:extLst>
                <a:ext uri="{FF2B5EF4-FFF2-40B4-BE49-F238E27FC236}">
                  <a16:creationId xmlns:a16="http://schemas.microsoft.com/office/drawing/2014/main" id="{0FEFACF0-1411-4E4B-AD5E-B2406307B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19" name="Rectangle 389">
              <a:extLst>
                <a:ext uri="{FF2B5EF4-FFF2-40B4-BE49-F238E27FC236}">
                  <a16:creationId xmlns:a16="http://schemas.microsoft.com/office/drawing/2014/main" id="{C4E55DBB-95FE-B64C-A4C7-7C2878257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2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20" name="Rectangle 390">
              <a:extLst>
                <a:ext uri="{FF2B5EF4-FFF2-40B4-BE49-F238E27FC236}">
                  <a16:creationId xmlns:a16="http://schemas.microsoft.com/office/drawing/2014/main" id="{FE02BA69-DB58-B140-996B-1989A3D51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21" name="Rectangle 391">
              <a:extLst>
                <a:ext uri="{FF2B5EF4-FFF2-40B4-BE49-F238E27FC236}">
                  <a16:creationId xmlns:a16="http://schemas.microsoft.com/office/drawing/2014/main" id="{91B930C1-2135-B74F-BC6A-B666382A9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3227387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9622" name="Line 392">
              <a:extLst>
                <a:ext uri="{FF2B5EF4-FFF2-40B4-BE49-F238E27FC236}">
                  <a16:creationId xmlns:a16="http://schemas.microsoft.com/office/drawing/2014/main" id="{6EDE6271-EDA1-AD4F-9AAA-A037BF2EDF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3670300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3" name="Line 393">
              <a:extLst>
                <a:ext uri="{FF2B5EF4-FFF2-40B4-BE49-F238E27FC236}">
                  <a16:creationId xmlns:a16="http://schemas.microsoft.com/office/drawing/2014/main" id="{FA05EB91-D52A-9B4F-A27B-910D073D83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4" name="Rectangle 394">
              <a:extLst>
                <a:ext uri="{FF2B5EF4-FFF2-40B4-BE49-F238E27FC236}">
                  <a16:creationId xmlns:a16="http://schemas.microsoft.com/office/drawing/2014/main" id="{7E95FF9D-8473-E947-81BF-326FC8BF2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25" name="Rectangle 395">
              <a:extLst>
                <a:ext uri="{FF2B5EF4-FFF2-40B4-BE49-F238E27FC236}">
                  <a16:creationId xmlns:a16="http://schemas.microsoft.com/office/drawing/2014/main" id="{22CEA120-FEA6-4941-9B30-CAD861C7D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26" name="Rectangle 396">
              <a:extLst>
                <a:ext uri="{FF2B5EF4-FFF2-40B4-BE49-F238E27FC236}">
                  <a16:creationId xmlns:a16="http://schemas.microsoft.com/office/drawing/2014/main" id="{CE7112D6-6A83-5740-B35B-A57703BBB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260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27" name="Rectangle 397">
              <a:extLst>
                <a:ext uri="{FF2B5EF4-FFF2-40B4-BE49-F238E27FC236}">
                  <a16:creationId xmlns:a16="http://schemas.microsoft.com/office/drawing/2014/main" id="{F2A4CBFF-632E-754B-9C0C-93A1A11D0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28" name="Rectangle 398">
              <a:extLst>
                <a:ext uri="{FF2B5EF4-FFF2-40B4-BE49-F238E27FC236}">
                  <a16:creationId xmlns:a16="http://schemas.microsoft.com/office/drawing/2014/main" id="{7E61C9CF-06C0-A341-981B-FB63C68F0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29" name="Rectangle 399">
              <a:extLst>
                <a:ext uri="{FF2B5EF4-FFF2-40B4-BE49-F238E27FC236}">
                  <a16:creationId xmlns:a16="http://schemas.microsoft.com/office/drawing/2014/main" id="{6FF75885-276D-7B4B-B68C-FAF6095F6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30" name="Rectangle 400">
              <a:extLst>
                <a:ext uri="{FF2B5EF4-FFF2-40B4-BE49-F238E27FC236}">
                  <a16:creationId xmlns:a16="http://schemas.microsoft.com/office/drawing/2014/main" id="{C80A7D0A-6A2A-6A43-9FA8-4736D7BA3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3496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31" name="Rectangle 401">
              <a:extLst>
                <a:ext uri="{FF2B5EF4-FFF2-40B4-BE49-F238E27FC236}">
                  <a16:creationId xmlns:a16="http://schemas.microsoft.com/office/drawing/2014/main" id="{87CDC855-F691-934C-AFF2-EF1F65567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32" name="Rectangle 402">
              <a:extLst>
                <a:ext uri="{FF2B5EF4-FFF2-40B4-BE49-F238E27FC236}">
                  <a16:creationId xmlns:a16="http://schemas.microsoft.com/office/drawing/2014/main" id="{0524021D-3134-EA44-8498-956DE7F1D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33" name="Rectangle 403">
              <a:extLst>
                <a:ext uri="{FF2B5EF4-FFF2-40B4-BE49-F238E27FC236}">
                  <a16:creationId xmlns:a16="http://schemas.microsoft.com/office/drawing/2014/main" id="{7F3F8113-7D06-3E43-B46C-04B0F1694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34" name="Rectangle 404">
              <a:extLst>
                <a:ext uri="{FF2B5EF4-FFF2-40B4-BE49-F238E27FC236}">
                  <a16:creationId xmlns:a16="http://schemas.microsoft.com/office/drawing/2014/main" id="{DD25F128-C9C1-0248-AC94-AD4F6B6DC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35" name="Rectangle 405">
              <a:extLst>
                <a:ext uri="{FF2B5EF4-FFF2-40B4-BE49-F238E27FC236}">
                  <a16:creationId xmlns:a16="http://schemas.microsoft.com/office/drawing/2014/main" id="{F8CA8A23-DE5A-8640-B6C4-BC8F4075D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4113212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9636" name="Line 406">
              <a:extLst>
                <a:ext uri="{FF2B5EF4-FFF2-40B4-BE49-F238E27FC236}">
                  <a16:creationId xmlns:a16="http://schemas.microsoft.com/office/drawing/2014/main" id="{2BF4D98A-3038-8B40-B67A-47E15DB526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4556125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37" name="Line 407">
              <a:extLst>
                <a:ext uri="{FF2B5EF4-FFF2-40B4-BE49-F238E27FC236}">
                  <a16:creationId xmlns:a16="http://schemas.microsoft.com/office/drawing/2014/main" id="{7229BE7C-88AD-5B43-B1D2-5F0C240ED9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38" name="Rectangle 408">
              <a:extLst>
                <a:ext uri="{FF2B5EF4-FFF2-40B4-BE49-F238E27FC236}">
                  <a16:creationId xmlns:a16="http://schemas.microsoft.com/office/drawing/2014/main" id="{A1BFA671-20E9-9240-9EA1-3057A8A95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39" name="Rectangle 409">
              <a:extLst>
                <a:ext uri="{FF2B5EF4-FFF2-40B4-BE49-F238E27FC236}">
                  <a16:creationId xmlns:a16="http://schemas.microsoft.com/office/drawing/2014/main" id="{7BCCB0D4-384B-9741-8214-B3C4E33D7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4113212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9640" name="Line 410">
              <a:extLst>
                <a:ext uri="{FF2B5EF4-FFF2-40B4-BE49-F238E27FC236}">
                  <a16:creationId xmlns:a16="http://schemas.microsoft.com/office/drawing/2014/main" id="{5C6C3D18-2433-FF48-B894-287B708E6D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4556125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41" name="Line 411">
              <a:extLst>
                <a:ext uri="{FF2B5EF4-FFF2-40B4-BE49-F238E27FC236}">
                  <a16:creationId xmlns:a16="http://schemas.microsoft.com/office/drawing/2014/main" id="{88771F55-9C1C-B942-AFFD-9B6998E4C0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42" name="Rectangle 412">
              <a:extLst>
                <a:ext uri="{FF2B5EF4-FFF2-40B4-BE49-F238E27FC236}">
                  <a16:creationId xmlns:a16="http://schemas.microsoft.com/office/drawing/2014/main" id="{D8F0CBFE-FBAB-E74A-8E0C-53474C1FB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43" name="Rectangle 413">
              <a:extLst>
                <a:ext uri="{FF2B5EF4-FFF2-40B4-BE49-F238E27FC236}">
                  <a16:creationId xmlns:a16="http://schemas.microsoft.com/office/drawing/2014/main" id="{B970F389-5D0D-E54E-B27D-E81DAB78B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44" name="Rectangle 414">
              <a:extLst>
                <a:ext uri="{FF2B5EF4-FFF2-40B4-BE49-F238E27FC236}">
                  <a16:creationId xmlns:a16="http://schemas.microsoft.com/office/drawing/2014/main" id="{EA330FAF-B5B7-DE4D-A942-EA8FD0EFD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244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45" name="Rectangle 415">
              <a:extLst>
                <a:ext uri="{FF2B5EF4-FFF2-40B4-BE49-F238E27FC236}">
                  <a16:creationId xmlns:a16="http://schemas.microsoft.com/office/drawing/2014/main" id="{26CB77B1-AA0C-0E4E-A912-040413082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46" name="Rectangle 416">
              <a:extLst>
                <a:ext uri="{FF2B5EF4-FFF2-40B4-BE49-F238E27FC236}">
                  <a16:creationId xmlns:a16="http://schemas.microsoft.com/office/drawing/2014/main" id="{3076A1DC-5F4D-9B4B-BCB8-1D97C8574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47" name="Rectangle 417">
              <a:extLst>
                <a:ext uri="{FF2B5EF4-FFF2-40B4-BE49-F238E27FC236}">
                  <a16:creationId xmlns:a16="http://schemas.microsoft.com/office/drawing/2014/main" id="{981F5A37-05DA-D043-9127-2F4D9575F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48" name="Rectangle 418">
              <a:extLst>
                <a:ext uri="{FF2B5EF4-FFF2-40B4-BE49-F238E27FC236}">
                  <a16:creationId xmlns:a16="http://schemas.microsoft.com/office/drawing/2014/main" id="{5D7FC60D-970E-1E44-A913-CC66FE48A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49" name="Rectangle 419">
              <a:extLst>
                <a:ext uri="{FF2B5EF4-FFF2-40B4-BE49-F238E27FC236}">
                  <a16:creationId xmlns:a16="http://schemas.microsoft.com/office/drawing/2014/main" id="{1D386019-4DD9-3B4A-8C0D-F02610B93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50" name="Rectangle 420">
              <a:extLst>
                <a:ext uri="{FF2B5EF4-FFF2-40B4-BE49-F238E27FC236}">
                  <a16:creationId xmlns:a16="http://schemas.microsoft.com/office/drawing/2014/main" id="{D1C2A0B8-FA9B-F943-8B31-14AF2A443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34962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51" name="Rectangle 421">
              <a:extLst>
                <a:ext uri="{FF2B5EF4-FFF2-40B4-BE49-F238E27FC236}">
                  <a16:creationId xmlns:a16="http://schemas.microsoft.com/office/drawing/2014/main" id="{C67C6864-1B53-1547-92FA-A6F708342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7973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52" name="Rectangle 422">
              <a:extLst>
                <a:ext uri="{FF2B5EF4-FFF2-40B4-BE49-F238E27FC236}">
                  <a16:creationId xmlns:a16="http://schemas.microsoft.com/office/drawing/2014/main" id="{E47022A4-9F07-B14F-9DD2-D3DF56B75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424497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53" name="Rectangle 425">
              <a:extLst>
                <a:ext uri="{FF2B5EF4-FFF2-40B4-BE49-F238E27FC236}">
                  <a16:creationId xmlns:a16="http://schemas.microsoft.com/office/drawing/2014/main" id="{F00D7E0C-A3BE-0F4F-A374-9F52E5B52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300" y="46926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09575" name="Group 54">
            <a:extLst>
              <a:ext uri="{FF2B5EF4-FFF2-40B4-BE49-F238E27FC236}">
                <a16:creationId xmlns:a16="http://schemas.microsoft.com/office/drawing/2014/main" id="{695C2AE0-E8D8-A34A-B4A9-D9EC5148B9FC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990600"/>
            <a:ext cx="2995613" cy="2857500"/>
            <a:chOff x="5791200" y="990600"/>
            <a:chExt cx="2994851" cy="2857177"/>
          </a:xfrm>
        </p:grpSpPr>
        <p:pic>
          <p:nvPicPr>
            <p:cNvPr id="109607" name="Picture 3" descr="F:\LogicBook\PowerPoint\chapter4\figure4.6.wmf">
              <a:extLst>
                <a:ext uri="{FF2B5EF4-FFF2-40B4-BE49-F238E27FC236}">
                  <a16:creationId xmlns:a16="http://schemas.microsoft.com/office/drawing/2014/main" id="{D05AC2AA-B365-B34B-8FDC-8F85ED1772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6356" y="990600"/>
              <a:ext cx="2899695" cy="2857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608" name="Picture 53" descr="Screen shot 2014-02-10 at 3.06.11 PM.png">
              <a:extLst>
                <a:ext uri="{FF2B5EF4-FFF2-40B4-BE49-F238E27FC236}">
                  <a16:creationId xmlns:a16="http://schemas.microsoft.com/office/drawing/2014/main" id="{0F2AF207-BD11-1F4F-B917-BA537F7B487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91200" y="1063252"/>
              <a:ext cx="928648" cy="670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6" name="Rounded Rectangle 55">
            <a:extLst>
              <a:ext uri="{FF2B5EF4-FFF2-40B4-BE49-F238E27FC236}">
                <a16:creationId xmlns:a16="http://schemas.microsoft.com/office/drawing/2014/main" id="{BAC01A89-C9C1-F746-B9CA-C8CC353F5E46}"/>
              </a:ext>
            </a:extLst>
          </p:cNvPr>
          <p:cNvSpPr/>
          <p:nvPr/>
        </p:nvSpPr>
        <p:spPr bwMode="auto">
          <a:xfrm rot="16200000">
            <a:off x="8019257" y="5104607"/>
            <a:ext cx="787400" cy="1684337"/>
          </a:xfrm>
          <a:prstGeom prst="roundRect">
            <a:avLst/>
          </a:prstGeom>
          <a:noFill/>
          <a:ln>
            <a:solidFill>
              <a:srgbClr val="28F3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7" name="Rounded Rectangle 56">
            <a:extLst>
              <a:ext uri="{FF2B5EF4-FFF2-40B4-BE49-F238E27FC236}">
                <a16:creationId xmlns:a16="http://schemas.microsoft.com/office/drawing/2014/main" id="{1371BE27-4ACF-1643-B0DB-88FF9E931AC5}"/>
              </a:ext>
            </a:extLst>
          </p:cNvPr>
          <p:cNvSpPr/>
          <p:nvPr/>
        </p:nvSpPr>
        <p:spPr bwMode="auto">
          <a:xfrm rot="16200000">
            <a:off x="8010525" y="5081588"/>
            <a:ext cx="787400" cy="806450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8" name="Rounded Rectangle 57">
            <a:extLst>
              <a:ext uri="{FF2B5EF4-FFF2-40B4-BE49-F238E27FC236}">
                <a16:creationId xmlns:a16="http://schemas.microsoft.com/office/drawing/2014/main" id="{B02FF1CF-1618-0742-8D6E-F5A41684E3C3}"/>
              </a:ext>
            </a:extLst>
          </p:cNvPr>
          <p:cNvSpPr/>
          <p:nvPr/>
        </p:nvSpPr>
        <p:spPr bwMode="auto">
          <a:xfrm rot="16200000">
            <a:off x="8023225" y="5083175"/>
            <a:ext cx="1676400" cy="806450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grpSp>
        <p:nvGrpSpPr>
          <p:cNvPr id="109579" name="Group 3">
            <a:extLst>
              <a:ext uri="{FF2B5EF4-FFF2-40B4-BE49-F238E27FC236}">
                <a16:creationId xmlns:a16="http://schemas.microsoft.com/office/drawing/2014/main" id="{351FC32A-A1D0-3448-885D-4355F129F57B}"/>
              </a:ext>
            </a:extLst>
          </p:cNvPr>
          <p:cNvGrpSpPr>
            <a:grpSpLocks/>
          </p:cNvGrpSpPr>
          <p:nvPr/>
        </p:nvGrpSpPr>
        <p:grpSpPr bwMode="auto">
          <a:xfrm>
            <a:off x="7391400" y="6016625"/>
            <a:ext cx="1981200" cy="427038"/>
            <a:chOff x="2801938" y="2224088"/>
            <a:chExt cx="2381250" cy="387350"/>
          </a:xfrm>
        </p:grpSpPr>
        <p:sp>
          <p:nvSpPr>
            <p:cNvPr id="109594" name="Line 61">
              <a:extLst>
                <a:ext uri="{FF2B5EF4-FFF2-40B4-BE49-F238E27FC236}">
                  <a16:creationId xmlns:a16="http://schemas.microsoft.com/office/drawing/2014/main" id="{09A0410D-0897-C444-81F5-9E73CE9FFC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9595" name="Group 104">
              <a:extLst>
                <a:ext uri="{FF2B5EF4-FFF2-40B4-BE49-F238E27FC236}">
                  <a16:creationId xmlns:a16="http://schemas.microsoft.com/office/drawing/2014/main" id="{9C268C9F-21EA-9846-8956-D8365791E4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09602" name="Group 105">
                <a:extLst>
                  <a:ext uri="{FF2B5EF4-FFF2-40B4-BE49-F238E27FC236}">
                    <a16:creationId xmlns:a16="http://schemas.microsoft.com/office/drawing/2014/main" id="{2DA9E335-2F5F-EC44-86F9-B3E08870EE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09605" name="Arc 106">
                  <a:extLst>
                    <a:ext uri="{FF2B5EF4-FFF2-40B4-BE49-F238E27FC236}">
                      <a16:creationId xmlns:a16="http://schemas.microsoft.com/office/drawing/2014/main" id="{4E4B517F-F715-0145-B481-D42B493D3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9606" name="Arc 107">
                  <a:extLst>
                    <a:ext uri="{FF2B5EF4-FFF2-40B4-BE49-F238E27FC236}">
                      <a16:creationId xmlns:a16="http://schemas.microsoft.com/office/drawing/2014/main" id="{3D457AFF-DD7D-F145-B127-2C1187D069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9603" name="Line 108">
                <a:extLst>
                  <a:ext uri="{FF2B5EF4-FFF2-40B4-BE49-F238E27FC236}">
                    <a16:creationId xmlns:a16="http://schemas.microsoft.com/office/drawing/2014/main" id="{289DA4FE-4270-DF42-95B4-2AF916A6C2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604" name="Line 109">
                <a:extLst>
                  <a:ext uri="{FF2B5EF4-FFF2-40B4-BE49-F238E27FC236}">
                    <a16:creationId xmlns:a16="http://schemas.microsoft.com/office/drawing/2014/main" id="{697BE91D-FE37-2F48-8C4D-17AE510349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9596" name="Group 110">
              <a:extLst>
                <a:ext uri="{FF2B5EF4-FFF2-40B4-BE49-F238E27FC236}">
                  <a16:creationId xmlns:a16="http://schemas.microsoft.com/office/drawing/2014/main" id="{9ADE8961-864C-D745-818D-E66027DBAE3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09597" name="Group 111">
                <a:extLst>
                  <a:ext uri="{FF2B5EF4-FFF2-40B4-BE49-F238E27FC236}">
                    <a16:creationId xmlns:a16="http://schemas.microsoft.com/office/drawing/2014/main" id="{BDE36804-E288-A74B-ACEA-D9189CD19F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09600" name="Arc 112">
                  <a:extLst>
                    <a:ext uri="{FF2B5EF4-FFF2-40B4-BE49-F238E27FC236}">
                      <a16:creationId xmlns:a16="http://schemas.microsoft.com/office/drawing/2014/main" id="{89A9CBA4-FDED-7D44-9D91-69ADDFC9BC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9601" name="Arc 113">
                  <a:extLst>
                    <a:ext uri="{FF2B5EF4-FFF2-40B4-BE49-F238E27FC236}">
                      <a16:creationId xmlns:a16="http://schemas.microsoft.com/office/drawing/2014/main" id="{5ECFC0B9-7617-A441-BB84-B168F8C2AC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9598" name="Line 114">
                <a:extLst>
                  <a:ext uri="{FF2B5EF4-FFF2-40B4-BE49-F238E27FC236}">
                    <a16:creationId xmlns:a16="http://schemas.microsoft.com/office/drawing/2014/main" id="{F96ABF5D-09C1-0541-AD5F-59E24B00C0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599" name="Line 115">
                <a:extLst>
                  <a:ext uri="{FF2B5EF4-FFF2-40B4-BE49-F238E27FC236}">
                    <a16:creationId xmlns:a16="http://schemas.microsoft.com/office/drawing/2014/main" id="{1A9DBC41-E27F-3845-A127-9ADAF58D7B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09580" name="Group 3">
            <a:extLst>
              <a:ext uri="{FF2B5EF4-FFF2-40B4-BE49-F238E27FC236}">
                <a16:creationId xmlns:a16="http://schemas.microsoft.com/office/drawing/2014/main" id="{0CB98A98-269A-B645-9B1D-804BECE05CB2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7418389" y="4549775"/>
            <a:ext cx="1989137" cy="433388"/>
            <a:chOff x="2797183" y="2220913"/>
            <a:chExt cx="2390770" cy="393703"/>
          </a:xfrm>
        </p:grpSpPr>
        <p:sp>
          <p:nvSpPr>
            <p:cNvPr id="109581" name="Line 61">
              <a:extLst>
                <a:ext uri="{FF2B5EF4-FFF2-40B4-BE49-F238E27FC236}">
                  <a16:creationId xmlns:a16="http://schemas.microsoft.com/office/drawing/2014/main" id="{1F5295CF-4D10-844E-A929-E1440E7C5C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9582" name="Group 104">
              <a:extLst>
                <a:ext uri="{FF2B5EF4-FFF2-40B4-BE49-F238E27FC236}">
                  <a16:creationId xmlns:a16="http://schemas.microsoft.com/office/drawing/2014/main" id="{3F71AFBB-7391-D34A-B489-1EA6451A83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7183" y="2225678"/>
              <a:ext cx="546101" cy="388938"/>
              <a:chOff x="1747" y="1242"/>
              <a:chExt cx="344" cy="245"/>
            </a:xfrm>
          </p:grpSpPr>
          <p:grpSp>
            <p:nvGrpSpPr>
              <p:cNvPr id="109589" name="Group 105">
                <a:extLst>
                  <a:ext uri="{FF2B5EF4-FFF2-40B4-BE49-F238E27FC236}">
                    <a16:creationId xmlns:a16="http://schemas.microsoft.com/office/drawing/2014/main" id="{7D7E98F1-E57A-1C43-8AD5-34E7A1D5EE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09592" name="Arc 106">
                  <a:extLst>
                    <a:ext uri="{FF2B5EF4-FFF2-40B4-BE49-F238E27FC236}">
                      <a16:creationId xmlns:a16="http://schemas.microsoft.com/office/drawing/2014/main" id="{EB1944F3-8E13-1343-AF43-D978DB30F8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9593" name="Arc 107">
                  <a:extLst>
                    <a:ext uri="{FF2B5EF4-FFF2-40B4-BE49-F238E27FC236}">
                      <a16:creationId xmlns:a16="http://schemas.microsoft.com/office/drawing/2014/main" id="{E7D3970D-46D0-DA43-93BB-633F4A79C7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9590" name="Line 108">
                <a:extLst>
                  <a:ext uri="{FF2B5EF4-FFF2-40B4-BE49-F238E27FC236}">
                    <a16:creationId xmlns:a16="http://schemas.microsoft.com/office/drawing/2014/main" id="{F866ADEA-0A00-3042-9350-AB7370B72C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9" y="1245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591" name="Line 109">
                <a:extLst>
                  <a:ext uri="{FF2B5EF4-FFF2-40B4-BE49-F238E27FC236}">
                    <a16:creationId xmlns:a16="http://schemas.microsoft.com/office/drawing/2014/main" id="{BF7B48DF-A79E-F04C-9F8E-F0C7BB9356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485"/>
                <a:ext cx="202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9583" name="Group 110">
              <a:extLst>
                <a:ext uri="{FF2B5EF4-FFF2-40B4-BE49-F238E27FC236}">
                  <a16:creationId xmlns:a16="http://schemas.microsoft.com/office/drawing/2014/main" id="{19996879-8607-EE45-BC34-D8943A7289F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3" y="2220913"/>
              <a:ext cx="546100" cy="390525"/>
              <a:chOff x="1747" y="1239"/>
              <a:chExt cx="344" cy="246"/>
            </a:xfrm>
          </p:grpSpPr>
          <p:grpSp>
            <p:nvGrpSpPr>
              <p:cNvPr id="109584" name="Group 111">
                <a:extLst>
                  <a:ext uri="{FF2B5EF4-FFF2-40B4-BE49-F238E27FC236}">
                    <a16:creationId xmlns:a16="http://schemas.microsoft.com/office/drawing/2014/main" id="{D8850C41-04CA-2741-B1EA-2CD1C36998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09587" name="Arc 112">
                  <a:extLst>
                    <a:ext uri="{FF2B5EF4-FFF2-40B4-BE49-F238E27FC236}">
                      <a16:creationId xmlns:a16="http://schemas.microsoft.com/office/drawing/2014/main" id="{8BA17489-AED5-824A-AF4D-0F28EACF01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9588" name="Arc 113">
                  <a:extLst>
                    <a:ext uri="{FF2B5EF4-FFF2-40B4-BE49-F238E27FC236}">
                      <a16:creationId xmlns:a16="http://schemas.microsoft.com/office/drawing/2014/main" id="{4A9C62F0-7CBC-2545-90E2-6509EAC14B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9585" name="Line 114">
                <a:extLst>
                  <a:ext uri="{FF2B5EF4-FFF2-40B4-BE49-F238E27FC236}">
                    <a16:creationId xmlns:a16="http://schemas.microsoft.com/office/drawing/2014/main" id="{DC2A1F49-32C1-1C45-AD5B-062DF7E5C9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239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586" name="Line 115">
                <a:extLst>
                  <a:ext uri="{FF2B5EF4-FFF2-40B4-BE49-F238E27FC236}">
                    <a16:creationId xmlns:a16="http://schemas.microsoft.com/office/drawing/2014/main" id="{4890017E-A84B-9549-8053-35D3DB5A6D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4" y="1480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Title 1">
            <a:extLst>
              <a:ext uri="{FF2B5EF4-FFF2-40B4-BE49-F238E27FC236}">
                <a16:creationId xmlns:a16="http://schemas.microsoft.com/office/drawing/2014/main" id="{D8FE90D1-C6AA-384D-B908-52660461A1D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10594" name="Picture 2" descr="Screen shot 2014-02-10 at 2.56.39 PM.png">
            <a:extLst>
              <a:ext uri="{FF2B5EF4-FFF2-40B4-BE49-F238E27FC236}">
                <a16:creationId xmlns:a16="http://schemas.microsoft.com/office/drawing/2014/main" id="{03D15CB1-923B-2441-AE3E-FE64C4BCCBD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148E652-30B0-DE42-8FC5-8D177CFED863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  <p:sp>
        <p:nvSpPr>
          <p:cNvPr id="110596" name="TextBox 4">
            <a:extLst>
              <a:ext uri="{FF2B5EF4-FFF2-40B4-BE49-F238E27FC236}">
                <a16:creationId xmlns:a16="http://schemas.microsoft.com/office/drawing/2014/main" id="{258E5A47-B877-9243-B483-DBE4B4A086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0688" y="4497389"/>
            <a:ext cx="25828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1600" b="0">
                <a:latin typeface="Times" pitchFamily="2" charset="0"/>
              </a:rPr>
              <a:t>     d     d     d    d     d     d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1600" b="0">
                <a:latin typeface="Times" pitchFamily="2" charset="0"/>
              </a:rPr>
              <a:t>     d     d     d    d     d     d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1600" b="0">
                <a:latin typeface="Times" pitchFamily="2" charset="0"/>
              </a:rPr>
              <a:t>     d     d     d    d     d     d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1600" b="0">
                <a:latin typeface="Times" pitchFamily="2" charset="0"/>
              </a:rPr>
              <a:t>     d     d    d     d     d     d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1600" b="0">
                <a:latin typeface="Times" pitchFamily="2" charset="0"/>
              </a:rPr>
              <a:t>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1600" b="0">
                <a:latin typeface="Times" pitchFamily="2" charset="0"/>
              </a:rPr>
              <a:t>     d     d     d    d     d     d</a:t>
            </a:r>
          </a:p>
        </p:txBody>
      </p:sp>
      <p:sp>
        <p:nvSpPr>
          <p:cNvPr id="110597" name="Rectangle 10">
            <a:extLst>
              <a:ext uri="{FF2B5EF4-FFF2-40B4-BE49-F238E27FC236}">
                <a16:creationId xmlns:a16="http://schemas.microsoft.com/office/drawing/2014/main" id="{9EF20E2A-6642-6344-8EAD-0FD6D652D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1081089"/>
            <a:ext cx="338138" cy="5068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10598" name="Group 65">
            <a:extLst>
              <a:ext uri="{FF2B5EF4-FFF2-40B4-BE49-F238E27FC236}">
                <a16:creationId xmlns:a16="http://schemas.microsoft.com/office/drawing/2014/main" id="{594E2304-0B0F-9447-A282-A65628A41021}"/>
              </a:ext>
            </a:extLst>
          </p:cNvPr>
          <p:cNvGrpSpPr>
            <a:grpSpLocks/>
          </p:cNvGrpSpPr>
          <p:nvPr/>
        </p:nvGrpSpPr>
        <p:grpSpPr bwMode="auto">
          <a:xfrm>
            <a:off x="6800850" y="4010026"/>
            <a:ext cx="2508250" cy="2373313"/>
            <a:chOff x="5532437" y="2646362"/>
            <a:chExt cx="2508250" cy="2373313"/>
          </a:xfrm>
        </p:grpSpPr>
        <p:sp>
          <p:nvSpPr>
            <p:cNvPr id="110634" name="Rectangle 379">
              <a:extLst>
                <a:ext uri="{FF2B5EF4-FFF2-40B4-BE49-F238E27FC236}">
                  <a16:creationId xmlns:a16="http://schemas.microsoft.com/office/drawing/2014/main" id="{61BE512E-70A2-BA4B-8958-072B39115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227387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0635" name="Line 380">
              <a:extLst>
                <a:ext uri="{FF2B5EF4-FFF2-40B4-BE49-F238E27FC236}">
                  <a16:creationId xmlns:a16="http://schemas.microsoft.com/office/drawing/2014/main" id="{51B8638F-5A4E-BF4B-BB35-EB8ED1C7F7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3670300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6" name="Line 381">
              <a:extLst>
                <a:ext uri="{FF2B5EF4-FFF2-40B4-BE49-F238E27FC236}">
                  <a16:creationId xmlns:a16="http://schemas.microsoft.com/office/drawing/2014/main" id="{8009F16E-43FF-E94A-AB8F-257BB5D4D4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7" name="Line 382">
              <a:extLst>
                <a:ext uri="{FF2B5EF4-FFF2-40B4-BE49-F238E27FC236}">
                  <a16:creationId xmlns:a16="http://schemas.microsoft.com/office/drawing/2014/main" id="{9948E5FE-A81A-DD4C-8564-D1B727B535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5487" y="2763837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8" name="Rectangle 383">
              <a:extLst>
                <a:ext uri="{FF2B5EF4-FFF2-40B4-BE49-F238E27FC236}">
                  <a16:creationId xmlns:a16="http://schemas.microsoft.com/office/drawing/2014/main" id="{FE777B1A-5E1F-7E41-AEE4-0078E3821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1537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9" name="Rectangle 384">
              <a:extLst>
                <a:ext uri="{FF2B5EF4-FFF2-40B4-BE49-F238E27FC236}">
                  <a16:creationId xmlns:a16="http://schemas.microsoft.com/office/drawing/2014/main" id="{26897FC7-9838-144E-AD31-8FE22B158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2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0" name="Rectangle 385">
              <a:extLst>
                <a:ext uri="{FF2B5EF4-FFF2-40B4-BE49-F238E27FC236}">
                  <a16:creationId xmlns:a16="http://schemas.microsoft.com/office/drawing/2014/main" id="{F7EB0D0E-104D-6445-BE46-028141626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212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1" name="Rectangle 386">
              <a:extLst>
                <a:ext uri="{FF2B5EF4-FFF2-40B4-BE49-F238E27FC236}">
                  <a16:creationId xmlns:a16="http://schemas.microsoft.com/office/drawing/2014/main" id="{E16F8479-EA03-194E-BC3D-4C0D2CF16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7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2" name="Rectangle 387">
              <a:extLst>
                <a:ext uri="{FF2B5EF4-FFF2-40B4-BE49-F238E27FC236}">
                  <a16:creationId xmlns:a16="http://schemas.microsoft.com/office/drawing/2014/main" id="{E2C1472B-2918-1A4A-B860-828831F3A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7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3" name="Rectangle 388">
              <a:extLst>
                <a:ext uri="{FF2B5EF4-FFF2-40B4-BE49-F238E27FC236}">
                  <a16:creationId xmlns:a16="http://schemas.microsoft.com/office/drawing/2014/main" id="{8C915C6E-3E79-3041-AB36-D1A305A9E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4" name="Rectangle 389">
              <a:extLst>
                <a:ext uri="{FF2B5EF4-FFF2-40B4-BE49-F238E27FC236}">
                  <a16:creationId xmlns:a16="http://schemas.microsoft.com/office/drawing/2014/main" id="{0E4E828F-970B-DF48-9C96-E7322433C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2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5" name="Rectangle 390">
              <a:extLst>
                <a:ext uri="{FF2B5EF4-FFF2-40B4-BE49-F238E27FC236}">
                  <a16:creationId xmlns:a16="http://schemas.microsoft.com/office/drawing/2014/main" id="{B3977198-786A-054C-8DF0-1B3CFA41B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6" name="Rectangle 391">
              <a:extLst>
                <a:ext uri="{FF2B5EF4-FFF2-40B4-BE49-F238E27FC236}">
                  <a16:creationId xmlns:a16="http://schemas.microsoft.com/office/drawing/2014/main" id="{DE6E549D-9D6A-7E4F-8F9A-B5A3D71DE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3227387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0647" name="Line 392">
              <a:extLst>
                <a:ext uri="{FF2B5EF4-FFF2-40B4-BE49-F238E27FC236}">
                  <a16:creationId xmlns:a16="http://schemas.microsoft.com/office/drawing/2014/main" id="{3AD0F604-CF63-2344-BEA7-ED6D2AF419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3670300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8" name="Line 393">
              <a:extLst>
                <a:ext uri="{FF2B5EF4-FFF2-40B4-BE49-F238E27FC236}">
                  <a16:creationId xmlns:a16="http://schemas.microsoft.com/office/drawing/2014/main" id="{EAF30913-CC84-024B-88CD-6BE52D63E7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9" name="Rectangle 394">
              <a:extLst>
                <a:ext uri="{FF2B5EF4-FFF2-40B4-BE49-F238E27FC236}">
                  <a16:creationId xmlns:a16="http://schemas.microsoft.com/office/drawing/2014/main" id="{3B51484B-C888-0A44-983D-4B2D51BC2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0" name="Rectangle 395">
              <a:extLst>
                <a:ext uri="{FF2B5EF4-FFF2-40B4-BE49-F238E27FC236}">
                  <a16:creationId xmlns:a16="http://schemas.microsoft.com/office/drawing/2014/main" id="{54749D95-A61A-8746-AC19-2CB24BF65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1" name="Rectangle 396">
              <a:extLst>
                <a:ext uri="{FF2B5EF4-FFF2-40B4-BE49-F238E27FC236}">
                  <a16:creationId xmlns:a16="http://schemas.microsoft.com/office/drawing/2014/main" id="{A2AD2D57-207B-9C4C-BD1F-C081A30EF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260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2" name="Rectangle 397">
              <a:extLst>
                <a:ext uri="{FF2B5EF4-FFF2-40B4-BE49-F238E27FC236}">
                  <a16:creationId xmlns:a16="http://schemas.microsoft.com/office/drawing/2014/main" id="{2E74D776-E725-004E-914F-AEA58A950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3" name="Rectangle 398">
              <a:extLst>
                <a:ext uri="{FF2B5EF4-FFF2-40B4-BE49-F238E27FC236}">
                  <a16:creationId xmlns:a16="http://schemas.microsoft.com/office/drawing/2014/main" id="{CC480C01-CAD3-134A-A3CF-5F2550EAA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4" name="Rectangle 399">
              <a:extLst>
                <a:ext uri="{FF2B5EF4-FFF2-40B4-BE49-F238E27FC236}">
                  <a16:creationId xmlns:a16="http://schemas.microsoft.com/office/drawing/2014/main" id="{23DB9F1C-9B63-4247-965A-BC89186EF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5" name="Rectangle 400">
              <a:extLst>
                <a:ext uri="{FF2B5EF4-FFF2-40B4-BE49-F238E27FC236}">
                  <a16:creationId xmlns:a16="http://schemas.microsoft.com/office/drawing/2014/main" id="{60C947D3-9770-F449-9D21-F9EC4BDB3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6" name="Rectangle 401">
              <a:extLst>
                <a:ext uri="{FF2B5EF4-FFF2-40B4-BE49-F238E27FC236}">
                  <a16:creationId xmlns:a16="http://schemas.microsoft.com/office/drawing/2014/main" id="{A1206C39-3054-384D-A6FD-0C5FA3285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7" name="Rectangle 402">
              <a:extLst>
                <a:ext uri="{FF2B5EF4-FFF2-40B4-BE49-F238E27FC236}">
                  <a16:creationId xmlns:a16="http://schemas.microsoft.com/office/drawing/2014/main" id="{BA99F330-BAEF-2444-9DA9-90ED43C3E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8" name="Rectangle 403">
              <a:extLst>
                <a:ext uri="{FF2B5EF4-FFF2-40B4-BE49-F238E27FC236}">
                  <a16:creationId xmlns:a16="http://schemas.microsoft.com/office/drawing/2014/main" id="{EDF9F78A-7675-2A48-B37A-39729C756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9" name="Rectangle 404">
              <a:extLst>
                <a:ext uri="{FF2B5EF4-FFF2-40B4-BE49-F238E27FC236}">
                  <a16:creationId xmlns:a16="http://schemas.microsoft.com/office/drawing/2014/main" id="{E2F39A6F-D507-D74F-AFFE-B041EDD86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0" name="Rectangle 405">
              <a:extLst>
                <a:ext uri="{FF2B5EF4-FFF2-40B4-BE49-F238E27FC236}">
                  <a16:creationId xmlns:a16="http://schemas.microsoft.com/office/drawing/2014/main" id="{7E904852-47AC-6646-B7DE-67561EFF0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4113212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0661" name="Line 406">
              <a:extLst>
                <a:ext uri="{FF2B5EF4-FFF2-40B4-BE49-F238E27FC236}">
                  <a16:creationId xmlns:a16="http://schemas.microsoft.com/office/drawing/2014/main" id="{6642101E-FCFC-084C-A133-CD1D961CB8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4556125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2" name="Line 407">
              <a:extLst>
                <a:ext uri="{FF2B5EF4-FFF2-40B4-BE49-F238E27FC236}">
                  <a16:creationId xmlns:a16="http://schemas.microsoft.com/office/drawing/2014/main" id="{E0F45DC3-A4AC-404A-A47C-8EA286972F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3" name="Rectangle 408">
              <a:extLst>
                <a:ext uri="{FF2B5EF4-FFF2-40B4-BE49-F238E27FC236}">
                  <a16:creationId xmlns:a16="http://schemas.microsoft.com/office/drawing/2014/main" id="{ECF0936F-8D92-3445-ADD5-5563D415D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4" name="Rectangle 409">
              <a:extLst>
                <a:ext uri="{FF2B5EF4-FFF2-40B4-BE49-F238E27FC236}">
                  <a16:creationId xmlns:a16="http://schemas.microsoft.com/office/drawing/2014/main" id="{8B013030-FE90-BA40-A396-6A2DB6D28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4113212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0665" name="Line 410">
              <a:extLst>
                <a:ext uri="{FF2B5EF4-FFF2-40B4-BE49-F238E27FC236}">
                  <a16:creationId xmlns:a16="http://schemas.microsoft.com/office/drawing/2014/main" id="{23ED5A3E-921D-494E-94AF-12DAA5997A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4556125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6" name="Line 411">
              <a:extLst>
                <a:ext uri="{FF2B5EF4-FFF2-40B4-BE49-F238E27FC236}">
                  <a16:creationId xmlns:a16="http://schemas.microsoft.com/office/drawing/2014/main" id="{9F717CD8-E4A7-F74F-95B7-30C54450EA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7" name="Rectangle 412">
              <a:extLst>
                <a:ext uri="{FF2B5EF4-FFF2-40B4-BE49-F238E27FC236}">
                  <a16:creationId xmlns:a16="http://schemas.microsoft.com/office/drawing/2014/main" id="{A910DA3C-AAD5-C64A-A364-2154D070E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8" name="Rectangle 413">
              <a:extLst>
                <a:ext uri="{FF2B5EF4-FFF2-40B4-BE49-F238E27FC236}">
                  <a16:creationId xmlns:a16="http://schemas.microsoft.com/office/drawing/2014/main" id="{101C2730-26D3-9542-874B-AF165A5F7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9" name="Rectangle 414">
              <a:extLst>
                <a:ext uri="{FF2B5EF4-FFF2-40B4-BE49-F238E27FC236}">
                  <a16:creationId xmlns:a16="http://schemas.microsoft.com/office/drawing/2014/main" id="{E0C628C0-DE3D-B148-9933-A88DE4203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0" name="Rectangle 415">
              <a:extLst>
                <a:ext uri="{FF2B5EF4-FFF2-40B4-BE49-F238E27FC236}">
                  <a16:creationId xmlns:a16="http://schemas.microsoft.com/office/drawing/2014/main" id="{3F957853-19DA-124D-8FEA-6C02AAEE7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1" name="Rectangle 416">
              <a:extLst>
                <a:ext uri="{FF2B5EF4-FFF2-40B4-BE49-F238E27FC236}">
                  <a16:creationId xmlns:a16="http://schemas.microsoft.com/office/drawing/2014/main" id="{98A7940D-EA79-A14C-B942-9513D10FE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2" name="Rectangle 417">
              <a:extLst>
                <a:ext uri="{FF2B5EF4-FFF2-40B4-BE49-F238E27FC236}">
                  <a16:creationId xmlns:a16="http://schemas.microsoft.com/office/drawing/2014/main" id="{06A63EB2-D557-764F-BE56-256576DE4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3" name="Rectangle 418">
              <a:extLst>
                <a:ext uri="{FF2B5EF4-FFF2-40B4-BE49-F238E27FC236}">
                  <a16:creationId xmlns:a16="http://schemas.microsoft.com/office/drawing/2014/main" id="{72002BB7-08FC-7343-B6D0-E3368292E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4" name="Rectangle 419">
              <a:extLst>
                <a:ext uri="{FF2B5EF4-FFF2-40B4-BE49-F238E27FC236}">
                  <a16:creationId xmlns:a16="http://schemas.microsoft.com/office/drawing/2014/main" id="{B2EBE0CE-E335-0F4D-8B98-779469D3D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5" name="Rectangle 420">
              <a:extLst>
                <a:ext uri="{FF2B5EF4-FFF2-40B4-BE49-F238E27FC236}">
                  <a16:creationId xmlns:a16="http://schemas.microsoft.com/office/drawing/2014/main" id="{2C3A5C17-BF3D-DC4C-843C-961DA44AE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34962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6" name="Rectangle 421">
              <a:extLst>
                <a:ext uri="{FF2B5EF4-FFF2-40B4-BE49-F238E27FC236}">
                  <a16:creationId xmlns:a16="http://schemas.microsoft.com/office/drawing/2014/main" id="{0E1A66BF-734C-FA48-9FD3-1608FD9F7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7973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7" name="Rectangle 422">
              <a:extLst>
                <a:ext uri="{FF2B5EF4-FFF2-40B4-BE49-F238E27FC236}">
                  <a16:creationId xmlns:a16="http://schemas.microsoft.com/office/drawing/2014/main" id="{A3F75C3C-9221-9E4A-9364-8EB68B25A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424497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8" name="Rectangle 425">
              <a:extLst>
                <a:ext uri="{FF2B5EF4-FFF2-40B4-BE49-F238E27FC236}">
                  <a16:creationId xmlns:a16="http://schemas.microsoft.com/office/drawing/2014/main" id="{8CE232CA-5122-D741-A759-7CA3A0B90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300" y="46926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10599" name="Group 54">
            <a:extLst>
              <a:ext uri="{FF2B5EF4-FFF2-40B4-BE49-F238E27FC236}">
                <a16:creationId xmlns:a16="http://schemas.microsoft.com/office/drawing/2014/main" id="{27F1459C-54A3-C84D-97EF-2ED8179A8F99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990600"/>
            <a:ext cx="2995613" cy="2857500"/>
            <a:chOff x="5791200" y="990600"/>
            <a:chExt cx="2994851" cy="2857177"/>
          </a:xfrm>
        </p:grpSpPr>
        <p:pic>
          <p:nvPicPr>
            <p:cNvPr id="110632" name="Picture 3" descr="F:\LogicBook\PowerPoint\chapter4\figure4.6.wmf">
              <a:extLst>
                <a:ext uri="{FF2B5EF4-FFF2-40B4-BE49-F238E27FC236}">
                  <a16:creationId xmlns:a16="http://schemas.microsoft.com/office/drawing/2014/main" id="{C7BFC749-668A-2A4F-BA02-81BC71C834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6356" y="990600"/>
              <a:ext cx="2899695" cy="2857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633" name="Picture 53" descr="Screen shot 2014-02-10 at 3.06.11 PM.png">
              <a:extLst>
                <a:ext uri="{FF2B5EF4-FFF2-40B4-BE49-F238E27FC236}">
                  <a16:creationId xmlns:a16="http://schemas.microsoft.com/office/drawing/2014/main" id="{CCDC020B-62D0-254C-9175-2885C456ACE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91200" y="1063252"/>
              <a:ext cx="928648" cy="670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6" name="Rounded Rectangle 55">
            <a:extLst>
              <a:ext uri="{FF2B5EF4-FFF2-40B4-BE49-F238E27FC236}">
                <a16:creationId xmlns:a16="http://schemas.microsoft.com/office/drawing/2014/main" id="{D1B56B8F-F0AC-DC40-862C-E84CF6BAED30}"/>
              </a:ext>
            </a:extLst>
          </p:cNvPr>
          <p:cNvSpPr/>
          <p:nvPr/>
        </p:nvSpPr>
        <p:spPr bwMode="auto">
          <a:xfrm rot="16200000">
            <a:off x="8019257" y="5104607"/>
            <a:ext cx="787400" cy="1684337"/>
          </a:xfrm>
          <a:prstGeom prst="roundRect">
            <a:avLst/>
          </a:prstGeom>
          <a:noFill/>
          <a:ln>
            <a:solidFill>
              <a:srgbClr val="28F3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7" name="Rounded Rectangle 56">
            <a:extLst>
              <a:ext uri="{FF2B5EF4-FFF2-40B4-BE49-F238E27FC236}">
                <a16:creationId xmlns:a16="http://schemas.microsoft.com/office/drawing/2014/main" id="{47BD5482-A4AF-BE4F-A617-6FA3F29B5F47}"/>
              </a:ext>
            </a:extLst>
          </p:cNvPr>
          <p:cNvSpPr/>
          <p:nvPr/>
        </p:nvSpPr>
        <p:spPr bwMode="auto">
          <a:xfrm rot="16200000">
            <a:off x="8010525" y="5081588"/>
            <a:ext cx="787400" cy="806450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8" name="Rounded Rectangle 57">
            <a:extLst>
              <a:ext uri="{FF2B5EF4-FFF2-40B4-BE49-F238E27FC236}">
                <a16:creationId xmlns:a16="http://schemas.microsoft.com/office/drawing/2014/main" id="{8CD292F2-BB25-B54C-BEF6-3ECA6B175464}"/>
              </a:ext>
            </a:extLst>
          </p:cNvPr>
          <p:cNvSpPr/>
          <p:nvPr/>
        </p:nvSpPr>
        <p:spPr bwMode="auto">
          <a:xfrm rot="16200000">
            <a:off x="8023225" y="5083175"/>
            <a:ext cx="1676400" cy="806450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grpSp>
        <p:nvGrpSpPr>
          <p:cNvPr id="110603" name="Group 3">
            <a:extLst>
              <a:ext uri="{FF2B5EF4-FFF2-40B4-BE49-F238E27FC236}">
                <a16:creationId xmlns:a16="http://schemas.microsoft.com/office/drawing/2014/main" id="{A7A80B47-33EB-444A-9926-250D36B6A295}"/>
              </a:ext>
            </a:extLst>
          </p:cNvPr>
          <p:cNvGrpSpPr>
            <a:grpSpLocks/>
          </p:cNvGrpSpPr>
          <p:nvPr/>
        </p:nvGrpSpPr>
        <p:grpSpPr bwMode="auto">
          <a:xfrm>
            <a:off x="7391400" y="6016625"/>
            <a:ext cx="1981200" cy="427038"/>
            <a:chOff x="2801938" y="2224088"/>
            <a:chExt cx="2381250" cy="387350"/>
          </a:xfrm>
        </p:grpSpPr>
        <p:sp>
          <p:nvSpPr>
            <p:cNvPr id="110619" name="Line 61">
              <a:extLst>
                <a:ext uri="{FF2B5EF4-FFF2-40B4-BE49-F238E27FC236}">
                  <a16:creationId xmlns:a16="http://schemas.microsoft.com/office/drawing/2014/main" id="{7AE42F1C-EA64-1746-B9F4-073DDB5DB3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620" name="Group 104">
              <a:extLst>
                <a:ext uri="{FF2B5EF4-FFF2-40B4-BE49-F238E27FC236}">
                  <a16:creationId xmlns:a16="http://schemas.microsoft.com/office/drawing/2014/main" id="{BDAD94B3-09A9-464E-A9CA-135E3503E3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10627" name="Group 105">
                <a:extLst>
                  <a:ext uri="{FF2B5EF4-FFF2-40B4-BE49-F238E27FC236}">
                    <a16:creationId xmlns:a16="http://schemas.microsoft.com/office/drawing/2014/main" id="{5BD625D7-055B-954D-816B-F8C1B61F4F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0630" name="Arc 106">
                  <a:extLst>
                    <a:ext uri="{FF2B5EF4-FFF2-40B4-BE49-F238E27FC236}">
                      <a16:creationId xmlns:a16="http://schemas.microsoft.com/office/drawing/2014/main" id="{11E197FE-0141-CA43-AA8E-66B760D5DD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0631" name="Arc 107">
                  <a:extLst>
                    <a:ext uri="{FF2B5EF4-FFF2-40B4-BE49-F238E27FC236}">
                      <a16:creationId xmlns:a16="http://schemas.microsoft.com/office/drawing/2014/main" id="{B29F0D87-8905-5E48-8E17-E0A7B67680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0628" name="Line 108">
                <a:extLst>
                  <a:ext uri="{FF2B5EF4-FFF2-40B4-BE49-F238E27FC236}">
                    <a16:creationId xmlns:a16="http://schemas.microsoft.com/office/drawing/2014/main" id="{4FB6822F-BC6A-E547-B39E-F6EE419AC0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629" name="Line 109">
                <a:extLst>
                  <a:ext uri="{FF2B5EF4-FFF2-40B4-BE49-F238E27FC236}">
                    <a16:creationId xmlns:a16="http://schemas.microsoft.com/office/drawing/2014/main" id="{A339B33C-11BC-BE42-BEED-88B02CAB9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0621" name="Group 110">
              <a:extLst>
                <a:ext uri="{FF2B5EF4-FFF2-40B4-BE49-F238E27FC236}">
                  <a16:creationId xmlns:a16="http://schemas.microsoft.com/office/drawing/2014/main" id="{A2E19901-9810-8147-8C32-F77246E9299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10622" name="Group 111">
                <a:extLst>
                  <a:ext uri="{FF2B5EF4-FFF2-40B4-BE49-F238E27FC236}">
                    <a16:creationId xmlns:a16="http://schemas.microsoft.com/office/drawing/2014/main" id="{176B288B-3B38-744A-8CC1-0997DA050E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0625" name="Arc 112">
                  <a:extLst>
                    <a:ext uri="{FF2B5EF4-FFF2-40B4-BE49-F238E27FC236}">
                      <a16:creationId xmlns:a16="http://schemas.microsoft.com/office/drawing/2014/main" id="{8535E7B4-FBF5-2A49-A0DE-96CABA247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0626" name="Arc 113">
                  <a:extLst>
                    <a:ext uri="{FF2B5EF4-FFF2-40B4-BE49-F238E27FC236}">
                      <a16:creationId xmlns:a16="http://schemas.microsoft.com/office/drawing/2014/main" id="{B6D72FD5-59BE-6B42-9358-7E1DCC24BC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0623" name="Line 114">
                <a:extLst>
                  <a:ext uri="{FF2B5EF4-FFF2-40B4-BE49-F238E27FC236}">
                    <a16:creationId xmlns:a16="http://schemas.microsoft.com/office/drawing/2014/main" id="{7ED16D7E-2244-534F-95DE-62A77145CF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624" name="Line 115">
                <a:extLst>
                  <a:ext uri="{FF2B5EF4-FFF2-40B4-BE49-F238E27FC236}">
                    <a16:creationId xmlns:a16="http://schemas.microsoft.com/office/drawing/2014/main" id="{BF1B503A-4A6B-5349-8BA7-28F9B3847B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0604" name="TextBox 86">
            <a:extLst>
              <a:ext uri="{FF2B5EF4-FFF2-40B4-BE49-F238E27FC236}">
                <a16:creationId xmlns:a16="http://schemas.microsoft.com/office/drawing/2014/main" id="{9288DD8E-B774-CD40-BCE2-5641BD1CB1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1" y="6354764"/>
            <a:ext cx="47736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this case all d's were treated as 1's.</a:t>
            </a:r>
          </a:p>
        </p:txBody>
      </p:sp>
      <p:grpSp>
        <p:nvGrpSpPr>
          <p:cNvPr id="110605" name="Group 3">
            <a:extLst>
              <a:ext uri="{FF2B5EF4-FFF2-40B4-BE49-F238E27FC236}">
                <a16:creationId xmlns:a16="http://schemas.microsoft.com/office/drawing/2014/main" id="{3B0BA246-2CBE-B94D-9DCF-D153F3EEE885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7418389" y="4549775"/>
            <a:ext cx="1989137" cy="433388"/>
            <a:chOff x="2797183" y="2220913"/>
            <a:chExt cx="2390770" cy="393703"/>
          </a:xfrm>
        </p:grpSpPr>
        <p:sp>
          <p:nvSpPr>
            <p:cNvPr id="110606" name="Line 61">
              <a:extLst>
                <a:ext uri="{FF2B5EF4-FFF2-40B4-BE49-F238E27FC236}">
                  <a16:creationId xmlns:a16="http://schemas.microsoft.com/office/drawing/2014/main" id="{F46876D9-73EE-464B-A10B-3B9B50E735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607" name="Group 104">
              <a:extLst>
                <a:ext uri="{FF2B5EF4-FFF2-40B4-BE49-F238E27FC236}">
                  <a16:creationId xmlns:a16="http://schemas.microsoft.com/office/drawing/2014/main" id="{206A7B76-48CD-DE43-B0BB-8EE4216CA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7183" y="2225678"/>
              <a:ext cx="546101" cy="388938"/>
              <a:chOff x="1747" y="1242"/>
              <a:chExt cx="344" cy="245"/>
            </a:xfrm>
          </p:grpSpPr>
          <p:grpSp>
            <p:nvGrpSpPr>
              <p:cNvPr id="110614" name="Group 105">
                <a:extLst>
                  <a:ext uri="{FF2B5EF4-FFF2-40B4-BE49-F238E27FC236}">
                    <a16:creationId xmlns:a16="http://schemas.microsoft.com/office/drawing/2014/main" id="{3D356D37-68FE-154D-B212-C64BAB35B9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0617" name="Arc 106">
                  <a:extLst>
                    <a:ext uri="{FF2B5EF4-FFF2-40B4-BE49-F238E27FC236}">
                      <a16:creationId xmlns:a16="http://schemas.microsoft.com/office/drawing/2014/main" id="{0904E0BA-D401-894F-A75C-4BF052E68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0618" name="Arc 107">
                  <a:extLst>
                    <a:ext uri="{FF2B5EF4-FFF2-40B4-BE49-F238E27FC236}">
                      <a16:creationId xmlns:a16="http://schemas.microsoft.com/office/drawing/2014/main" id="{EF0C0CE1-C142-FF4E-961F-9B0BFBCE88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0615" name="Line 108">
                <a:extLst>
                  <a:ext uri="{FF2B5EF4-FFF2-40B4-BE49-F238E27FC236}">
                    <a16:creationId xmlns:a16="http://schemas.microsoft.com/office/drawing/2014/main" id="{89D46195-0B45-8B48-B9FF-F58E3C5CE7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9" y="1245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616" name="Line 109">
                <a:extLst>
                  <a:ext uri="{FF2B5EF4-FFF2-40B4-BE49-F238E27FC236}">
                    <a16:creationId xmlns:a16="http://schemas.microsoft.com/office/drawing/2014/main" id="{42739EBC-40F4-CF49-AAD4-9C73C135DA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485"/>
                <a:ext cx="202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0608" name="Group 110">
              <a:extLst>
                <a:ext uri="{FF2B5EF4-FFF2-40B4-BE49-F238E27FC236}">
                  <a16:creationId xmlns:a16="http://schemas.microsoft.com/office/drawing/2014/main" id="{4D863F25-C15C-4A48-8204-23C109E700A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3" y="2220913"/>
              <a:ext cx="546100" cy="390525"/>
              <a:chOff x="1747" y="1239"/>
              <a:chExt cx="344" cy="246"/>
            </a:xfrm>
          </p:grpSpPr>
          <p:grpSp>
            <p:nvGrpSpPr>
              <p:cNvPr id="110609" name="Group 111">
                <a:extLst>
                  <a:ext uri="{FF2B5EF4-FFF2-40B4-BE49-F238E27FC236}">
                    <a16:creationId xmlns:a16="http://schemas.microsoft.com/office/drawing/2014/main" id="{BDCB1EFD-F289-634B-9F59-CC15CC4E75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0612" name="Arc 112">
                  <a:extLst>
                    <a:ext uri="{FF2B5EF4-FFF2-40B4-BE49-F238E27FC236}">
                      <a16:creationId xmlns:a16="http://schemas.microsoft.com/office/drawing/2014/main" id="{262F1BE4-53C3-C94D-87A6-5D018F8975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0613" name="Arc 113">
                  <a:extLst>
                    <a:ext uri="{FF2B5EF4-FFF2-40B4-BE49-F238E27FC236}">
                      <a16:creationId xmlns:a16="http://schemas.microsoft.com/office/drawing/2014/main" id="{CBC65A02-B27B-FC42-A6BB-BCD9B04787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0610" name="Line 114">
                <a:extLst>
                  <a:ext uri="{FF2B5EF4-FFF2-40B4-BE49-F238E27FC236}">
                    <a16:creationId xmlns:a16="http://schemas.microsoft.com/office/drawing/2014/main" id="{6CE0DDC7-D4D1-C540-9AF0-8F16CA487A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239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611" name="Line 115">
                <a:extLst>
                  <a:ext uri="{FF2B5EF4-FFF2-40B4-BE49-F238E27FC236}">
                    <a16:creationId xmlns:a16="http://schemas.microsoft.com/office/drawing/2014/main" id="{E9300672-8914-594B-8201-C64DB9B5E1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4" y="1480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itle 1">
            <a:extLst>
              <a:ext uri="{FF2B5EF4-FFF2-40B4-BE49-F238E27FC236}">
                <a16:creationId xmlns:a16="http://schemas.microsoft.com/office/drawing/2014/main" id="{CF6457D5-8A77-5A4B-A870-6761112BEE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11618" name="Picture 2" descr="Screen shot 2014-02-10 at 2.56.39 PM.png">
            <a:extLst>
              <a:ext uri="{FF2B5EF4-FFF2-40B4-BE49-F238E27FC236}">
                <a16:creationId xmlns:a16="http://schemas.microsoft.com/office/drawing/2014/main" id="{DCD74445-FFA9-8440-AA5A-55E6171338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2647D90-17CE-324F-97A6-35AFE1C4745D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  <p:sp>
        <p:nvSpPr>
          <p:cNvPr id="111620" name="TextBox 4">
            <a:extLst>
              <a:ext uri="{FF2B5EF4-FFF2-40B4-BE49-F238E27FC236}">
                <a16:creationId xmlns:a16="http://schemas.microsoft.com/office/drawing/2014/main" id="{D1F55493-E7B4-254A-8B5A-B26732FA2F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0688" y="4497389"/>
            <a:ext cx="25828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1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1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</a:t>
            </a:r>
          </a:p>
        </p:txBody>
      </p:sp>
      <p:sp>
        <p:nvSpPr>
          <p:cNvPr id="111621" name="Rectangle 10">
            <a:extLst>
              <a:ext uri="{FF2B5EF4-FFF2-40B4-BE49-F238E27FC236}">
                <a16:creationId xmlns:a16="http://schemas.microsoft.com/office/drawing/2014/main" id="{9CAD124C-C8A0-EF4F-8AE9-1F6765DDD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2600" y="1081089"/>
            <a:ext cx="336550" cy="5068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Title 1">
            <a:extLst>
              <a:ext uri="{FF2B5EF4-FFF2-40B4-BE49-F238E27FC236}">
                <a16:creationId xmlns:a16="http://schemas.microsoft.com/office/drawing/2014/main" id="{119D948A-B60F-F141-889F-404BF5D7752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12642" name="Picture 2" descr="Screen shot 2014-02-10 at 2.56.39 PM.png">
            <a:extLst>
              <a:ext uri="{FF2B5EF4-FFF2-40B4-BE49-F238E27FC236}">
                <a16:creationId xmlns:a16="http://schemas.microsoft.com/office/drawing/2014/main" id="{2DF394FA-E6EF-4E43-931A-3CA71BD34F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394090E-E3C7-4143-9170-2C5F3CC3EBD9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  <p:sp>
        <p:nvSpPr>
          <p:cNvPr id="112644" name="TextBox 4">
            <a:extLst>
              <a:ext uri="{FF2B5EF4-FFF2-40B4-BE49-F238E27FC236}">
                <a16:creationId xmlns:a16="http://schemas.microsoft.com/office/drawing/2014/main" id="{E94794A0-E65A-B042-9298-CC04DD2F9B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0688" y="4497389"/>
            <a:ext cx="25828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1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1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</a:t>
            </a:r>
          </a:p>
        </p:txBody>
      </p:sp>
      <p:grpSp>
        <p:nvGrpSpPr>
          <p:cNvPr id="112645" name="Group 65">
            <a:extLst>
              <a:ext uri="{FF2B5EF4-FFF2-40B4-BE49-F238E27FC236}">
                <a16:creationId xmlns:a16="http://schemas.microsoft.com/office/drawing/2014/main" id="{03A8BAF3-D430-FF4F-AC92-10BE2E6797A9}"/>
              </a:ext>
            </a:extLst>
          </p:cNvPr>
          <p:cNvGrpSpPr>
            <a:grpSpLocks/>
          </p:cNvGrpSpPr>
          <p:nvPr/>
        </p:nvGrpSpPr>
        <p:grpSpPr bwMode="auto">
          <a:xfrm>
            <a:off x="6800850" y="4010026"/>
            <a:ext cx="2508250" cy="2373313"/>
            <a:chOff x="5532437" y="2646362"/>
            <a:chExt cx="2508250" cy="2373313"/>
          </a:xfrm>
        </p:grpSpPr>
        <p:sp>
          <p:nvSpPr>
            <p:cNvPr id="112650" name="Rectangle 379">
              <a:extLst>
                <a:ext uri="{FF2B5EF4-FFF2-40B4-BE49-F238E27FC236}">
                  <a16:creationId xmlns:a16="http://schemas.microsoft.com/office/drawing/2014/main" id="{9DFC9FB8-07EB-2246-BB85-3BC220874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227387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2651" name="Line 380">
              <a:extLst>
                <a:ext uri="{FF2B5EF4-FFF2-40B4-BE49-F238E27FC236}">
                  <a16:creationId xmlns:a16="http://schemas.microsoft.com/office/drawing/2014/main" id="{99CF06A1-D868-F444-96CE-05669E43CF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3670300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52" name="Line 381">
              <a:extLst>
                <a:ext uri="{FF2B5EF4-FFF2-40B4-BE49-F238E27FC236}">
                  <a16:creationId xmlns:a16="http://schemas.microsoft.com/office/drawing/2014/main" id="{187F441D-12A5-FA47-8FE6-F4898F1305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53" name="Line 382">
              <a:extLst>
                <a:ext uri="{FF2B5EF4-FFF2-40B4-BE49-F238E27FC236}">
                  <a16:creationId xmlns:a16="http://schemas.microsoft.com/office/drawing/2014/main" id="{A65E52C4-B201-FC49-A2DB-5615B1EA2A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5487" y="2763837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54" name="Rectangle 383">
              <a:extLst>
                <a:ext uri="{FF2B5EF4-FFF2-40B4-BE49-F238E27FC236}">
                  <a16:creationId xmlns:a16="http://schemas.microsoft.com/office/drawing/2014/main" id="{52A3C0A8-5D6C-4841-A78B-C6B98B5DB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1537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55" name="Rectangle 384">
              <a:extLst>
                <a:ext uri="{FF2B5EF4-FFF2-40B4-BE49-F238E27FC236}">
                  <a16:creationId xmlns:a16="http://schemas.microsoft.com/office/drawing/2014/main" id="{669761FB-5D88-3A44-8B60-24593ADB2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2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56" name="Rectangle 385">
              <a:extLst>
                <a:ext uri="{FF2B5EF4-FFF2-40B4-BE49-F238E27FC236}">
                  <a16:creationId xmlns:a16="http://schemas.microsoft.com/office/drawing/2014/main" id="{30956D00-0B36-564A-B91F-B7A299526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212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57" name="Rectangle 386">
              <a:extLst>
                <a:ext uri="{FF2B5EF4-FFF2-40B4-BE49-F238E27FC236}">
                  <a16:creationId xmlns:a16="http://schemas.microsoft.com/office/drawing/2014/main" id="{79179788-A343-694E-8B6C-9A02FBE09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7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58" name="Rectangle 387">
              <a:extLst>
                <a:ext uri="{FF2B5EF4-FFF2-40B4-BE49-F238E27FC236}">
                  <a16:creationId xmlns:a16="http://schemas.microsoft.com/office/drawing/2014/main" id="{F636E8D3-0C1F-5E4C-AA22-2193C8278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7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59" name="Rectangle 388">
              <a:extLst>
                <a:ext uri="{FF2B5EF4-FFF2-40B4-BE49-F238E27FC236}">
                  <a16:creationId xmlns:a16="http://schemas.microsoft.com/office/drawing/2014/main" id="{E50C4EAB-7591-4A49-AF10-BC64BEE10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60" name="Rectangle 389">
              <a:extLst>
                <a:ext uri="{FF2B5EF4-FFF2-40B4-BE49-F238E27FC236}">
                  <a16:creationId xmlns:a16="http://schemas.microsoft.com/office/drawing/2014/main" id="{CCEF3A9F-A64C-3547-8A31-5CF2478E1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2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61" name="Rectangle 390">
              <a:extLst>
                <a:ext uri="{FF2B5EF4-FFF2-40B4-BE49-F238E27FC236}">
                  <a16:creationId xmlns:a16="http://schemas.microsoft.com/office/drawing/2014/main" id="{D05B838B-A901-FF4A-B2B5-BDFEA1824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62" name="Rectangle 391">
              <a:extLst>
                <a:ext uri="{FF2B5EF4-FFF2-40B4-BE49-F238E27FC236}">
                  <a16:creationId xmlns:a16="http://schemas.microsoft.com/office/drawing/2014/main" id="{CCB6E265-4847-034C-BA75-5F8189F4D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3227387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2663" name="Line 392">
              <a:extLst>
                <a:ext uri="{FF2B5EF4-FFF2-40B4-BE49-F238E27FC236}">
                  <a16:creationId xmlns:a16="http://schemas.microsoft.com/office/drawing/2014/main" id="{10D1BCBE-8C26-F14D-880E-DDEF91AD33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3670300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64" name="Line 393">
              <a:extLst>
                <a:ext uri="{FF2B5EF4-FFF2-40B4-BE49-F238E27FC236}">
                  <a16:creationId xmlns:a16="http://schemas.microsoft.com/office/drawing/2014/main" id="{13ABDF5F-8E3F-4E41-9690-5E7B382BBD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65" name="Rectangle 394">
              <a:extLst>
                <a:ext uri="{FF2B5EF4-FFF2-40B4-BE49-F238E27FC236}">
                  <a16:creationId xmlns:a16="http://schemas.microsoft.com/office/drawing/2014/main" id="{A6AAF9AA-F150-2642-A381-03EFDCAE6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34962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66" name="Rectangle 395">
              <a:extLst>
                <a:ext uri="{FF2B5EF4-FFF2-40B4-BE49-F238E27FC236}">
                  <a16:creationId xmlns:a16="http://schemas.microsoft.com/office/drawing/2014/main" id="{4FE6BBDB-1D71-E747-A9FE-A53352B97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67" name="Rectangle 396">
              <a:extLst>
                <a:ext uri="{FF2B5EF4-FFF2-40B4-BE49-F238E27FC236}">
                  <a16:creationId xmlns:a16="http://schemas.microsoft.com/office/drawing/2014/main" id="{0527D645-2A2D-384C-85DF-F7B9F6247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260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68" name="Rectangle 397">
              <a:extLst>
                <a:ext uri="{FF2B5EF4-FFF2-40B4-BE49-F238E27FC236}">
                  <a16:creationId xmlns:a16="http://schemas.microsoft.com/office/drawing/2014/main" id="{BAAF8A7F-9170-6744-87E5-9322C98FC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69" name="Rectangle 398">
              <a:extLst>
                <a:ext uri="{FF2B5EF4-FFF2-40B4-BE49-F238E27FC236}">
                  <a16:creationId xmlns:a16="http://schemas.microsoft.com/office/drawing/2014/main" id="{12424688-5AAD-E84E-9A5E-9C526DDAF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0" name="Rectangle 399">
              <a:extLst>
                <a:ext uri="{FF2B5EF4-FFF2-40B4-BE49-F238E27FC236}">
                  <a16:creationId xmlns:a16="http://schemas.microsoft.com/office/drawing/2014/main" id="{FA03178A-E27A-D940-B9FC-8581C0D98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34962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1" name="Rectangle 400">
              <a:extLst>
                <a:ext uri="{FF2B5EF4-FFF2-40B4-BE49-F238E27FC236}">
                  <a16:creationId xmlns:a16="http://schemas.microsoft.com/office/drawing/2014/main" id="{78CC6E3B-48D4-2C43-91A4-646681646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34962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2" name="Rectangle 401">
              <a:extLst>
                <a:ext uri="{FF2B5EF4-FFF2-40B4-BE49-F238E27FC236}">
                  <a16:creationId xmlns:a16="http://schemas.microsoft.com/office/drawing/2014/main" id="{126D4C30-F650-9642-A162-AE761F4F1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34962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3" name="Rectangle 402">
              <a:extLst>
                <a:ext uri="{FF2B5EF4-FFF2-40B4-BE49-F238E27FC236}">
                  <a16:creationId xmlns:a16="http://schemas.microsoft.com/office/drawing/2014/main" id="{0DCF2345-C6E6-C845-8B51-8005B0209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79730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4" name="Rectangle 403">
              <a:extLst>
                <a:ext uri="{FF2B5EF4-FFF2-40B4-BE49-F238E27FC236}">
                  <a16:creationId xmlns:a16="http://schemas.microsoft.com/office/drawing/2014/main" id="{51D2FD88-2146-EB4F-975B-25EEE7804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79730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5" name="Rectangle 404">
              <a:extLst>
                <a:ext uri="{FF2B5EF4-FFF2-40B4-BE49-F238E27FC236}">
                  <a16:creationId xmlns:a16="http://schemas.microsoft.com/office/drawing/2014/main" id="{5E133EA5-CBB1-5B4F-9AA9-F6D5FD9C1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79730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6" name="Rectangle 405">
              <a:extLst>
                <a:ext uri="{FF2B5EF4-FFF2-40B4-BE49-F238E27FC236}">
                  <a16:creationId xmlns:a16="http://schemas.microsoft.com/office/drawing/2014/main" id="{AF0FE20D-4AF6-CC4D-B872-F1DF25F2F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4113212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2677" name="Line 406">
              <a:extLst>
                <a:ext uri="{FF2B5EF4-FFF2-40B4-BE49-F238E27FC236}">
                  <a16:creationId xmlns:a16="http://schemas.microsoft.com/office/drawing/2014/main" id="{F2670B9D-4BF8-524F-8449-C280E6B5BE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4556125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78" name="Line 407">
              <a:extLst>
                <a:ext uri="{FF2B5EF4-FFF2-40B4-BE49-F238E27FC236}">
                  <a16:creationId xmlns:a16="http://schemas.microsoft.com/office/drawing/2014/main" id="{5D642E4D-0B7F-C246-B3ED-F5428DA43E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79" name="Rectangle 408">
              <a:extLst>
                <a:ext uri="{FF2B5EF4-FFF2-40B4-BE49-F238E27FC236}">
                  <a16:creationId xmlns:a16="http://schemas.microsoft.com/office/drawing/2014/main" id="{2EC3563E-0123-4042-A856-C612FB789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79730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0" name="Rectangle 409">
              <a:extLst>
                <a:ext uri="{FF2B5EF4-FFF2-40B4-BE49-F238E27FC236}">
                  <a16:creationId xmlns:a16="http://schemas.microsoft.com/office/drawing/2014/main" id="{B0F65CD9-3EA5-EF47-A9F9-3DC847842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4113212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2681" name="Line 410">
              <a:extLst>
                <a:ext uri="{FF2B5EF4-FFF2-40B4-BE49-F238E27FC236}">
                  <a16:creationId xmlns:a16="http://schemas.microsoft.com/office/drawing/2014/main" id="{029EA9EC-3F86-AD4B-9C3C-C6C4496361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4556125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82" name="Line 411">
              <a:extLst>
                <a:ext uri="{FF2B5EF4-FFF2-40B4-BE49-F238E27FC236}">
                  <a16:creationId xmlns:a16="http://schemas.microsoft.com/office/drawing/2014/main" id="{375F703E-8069-C947-9796-A5903BC3F5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83" name="Rectangle 412">
              <a:extLst>
                <a:ext uri="{FF2B5EF4-FFF2-40B4-BE49-F238E27FC236}">
                  <a16:creationId xmlns:a16="http://schemas.microsoft.com/office/drawing/2014/main" id="{A41F6E96-9C4D-A849-9325-43DEC9C3C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24497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4" name="Rectangle 413">
              <a:extLst>
                <a:ext uri="{FF2B5EF4-FFF2-40B4-BE49-F238E27FC236}">
                  <a16:creationId xmlns:a16="http://schemas.microsoft.com/office/drawing/2014/main" id="{8D18B08B-369E-F147-B1CC-D23A2DFAE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24497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5" name="Rectangle 414">
              <a:extLst>
                <a:ext uri="{FF2B5EF4-FFF2-40B4-BE49-F238E27FC236}">
                  <a16:creationId xmlns:a16="http://schemas.microsoft.com/office/drawing/2014/main" id="{A2AFE1A8-6D7A-204C-A944-B3194FCE6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24497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6" name="Rectangle 415">
              <a:extLst>
                <a:ext uri="{FF2B5EF4-FFF2-40B4-BE49-F238E27FC236}">
                  <a16:creationId xmlns:a16="http://schemas.microsoft.com/office/drawing/2014/main" id="{820B6582-FBE9-6143-9C68-7EA232DA0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24497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7" name="Rectangle 416">
              <a:extLst>
                <a:ext uri="{FF2B5EF4-FFF2-40B4-BE49-F238E27FC236}">
                  <a16:creationId xmlns:a16="http://schemas.microsoft.com/office/drawing/2014/main" id="{A5F82270-A6D4-0048-9018-23DCC0AA5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69265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8" name="Rectangle 417">
              <a:extLst>
                <a:ext uri="{FF2B5EF4-FFF2-40B4-BE49-F238E27FC236}">
                  <a16:creationId xmlns:a16="http://schemas.microsoft.com/office/drawing/2014/main" id="{03CFB1D8-2750-F046-9800-1F21204F1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69265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9" name="Rectangle 418">
              <a:extLst>
                <a:ext uri="{FF2B5EF4-FFF2-40B4-BE49-F238E27FC236}">
                  <a16:creationId xmlns:a16="http://schemas.microsoft.com/office/drawing/2014/main" id="{A55188F2-C55E-2D44-909B-D94EE871D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69265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90" name="Rectangle 419">
              <a:extLst>
                <a:ext uri="{FF2B5EF4-FFF2-40B4-BE49-F238E27FC236}">
                  <a16:creationId xmlns:a16="http://schemas.microsoft.com/office/drawing/2014/main" id="{3EDCBBBB-BAF2-5748-B14F-164D6533D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69265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91" name="Rectangle 420">
              <a:extLst>
                <a:ext uri="{FF2B5EF4-FFF2-40B4-BE49-F238E27FC236}">
                  <a16:creationId xmlns:a16="http://schemas.microsoft.com/office/drawing/2014/main" id="{96EEA47A-0827-7A4B-9743-0C58CD8AC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34962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92" name="Rectangle 421">
              <a:extLst>
                <a:ext uri="{FF2B5EF4-FFF2-40B4-BE49-F238E27FC236}">
                  <a16:creationId xmlns:a16="http://schemas.microsoft.com/office/drawing/2014/main" id="{E957D5E2-FCB8-234C-807A-097FC999E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7973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93" name="Rectangle 422">
              <a:extLst>
                <a:ext uri="{FF2B5EF4-FFF2-40B4-BE49-F238E27FC236}">
                  <a16:creationId xmlns:a16="http://schemas.microsoft.com/office/drawing/2014/main" id="{7263C0FD-2C7F-414E-B58D-D9230DC25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424497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94" name="Rectangle 425">
              <a:extLst>
                <a:ext uri="{FF2B5EF4-FFF2-40B4-BE49-F238E27FC236}">
                  <a16:creationId xmlns:a16="http://schemas.microsoft.com/office/drawing/2014/main" id="{02857D46-13E2-2B42-B69E-6C0F02077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300" y="46926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12646" name="Group 54">
            <a:extLst>
              <a:ext uri="{FF2B5EF4-FFF2-40B4-BE49-F238E27FC236}">
                <a16:creationId xmlns:a16="http://schemas.microsoft.com/office/drawing/2014/main" id="{1673C1C2-ECA5-AC45-90CF-8EB43C7286E6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990600"/>
            <a:ext cx="2995613" cy="2857500"/>
            <a:chOff x="5791200" y="990600"/>
            <a:chExt cx="2994851" cy="2857177"/>
          </a:xfrm>
        </p:grpSpPr>
        <p:pic>
          <p:nvPicPr>
            <p:cNvPr id="112648" name="Picture 3" descr="F:\LogicBook\PowerPoint\chapter4\figure4.6.wmf">
              <a:extLst>
                <a:ext uri="{FF2B5EF4-FFF2-40B4-BE49-F238E27FC236}">
                  <a16:creationId xmlns:a16="http://schemas.microsoft.com/office/drawing/2014/main" id="{DFBD7BF0-D226-9146-882B-6690DF9E97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6356" y="990600"/>
              <a:ext cx="2899695" cy="2857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649" name="Picture 53" descr="Screen shot 2014-02-10 at 3.06.11 PM.png">
              <a:extLst>
                <a:ext uri="{FF2B5EF4-FFF2-40B4-BE49-F238E27FC236}">
                  <a16:creationId xmlns:a16="http://schemas.microsoft.com/office/drawing/2014/main" id="{77B4773B-F8AD-8441-A106-6083A415F08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91200" y="1063252"/>
              <a:ext cx="928648" cy="670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2647" name="Rectangle 10">
            <a:extLst>
              <a:ext uri="{FF2B5EF4-FFF2-40B4-BE49-F238E27FC236}">
                <a16:creationId xmlns:a16="http://schemas.microsoft.com/office/drawing/2014/main" id="{AE13F006-8AA1-A74E-9CDC-8EE3F4F12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2600" y="1081089"/>
            <a:ext cx="336550" cy="5068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Title 1">
            <a:extLst>
              <a:ext uri="{FF2B5EF4-FFF2-40B4-BE49-F238E27FC236}">
                <a16:creationId xmlns:a16="http://schemas.microsoft.com/office/drawing/2014/main" id="{621F3D7C-A1F1-E744-8281-5E03452D69A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13666" name="Picture 2" descr="Screen shot 2014-02-10 at 2.56.39 PM.png">
            <a:extLst>
              <a:ext uri="{FF2B5EF4-FFF2-40B4-BE49-F238E27FC236}">
                <a16:creationId xmlns:a16="http://schemas.microsoft.com/office/drawing/2014/main" id="{D39C70DF-4F3B-C742-8595-65746F5D80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DB9E631-7020-3044-B2A8-0D690A5CD8E9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  <p:sp>
        <p:nvSpPr>
          <p:cNvPr id="113668" name="TextBox 4">
            <a:extLst>
              <a:ext uri="{FF2B5EF4-FFF2-40B4-BE49-F238E27FC236}">
                <a16:creationId xmlns:a16="http://schemas.microsoft.com/office/drawing/2014/main" id="{3C5154D5-04E2-9A40-991A-B6D082E53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0688" y="4497389"/>
            <a:ext cx="25828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1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1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</a:t>
            </a:r>
          </a:p>
        </p:txBody>
      </p:sp>
      <p:grpSp>
        <p:nvGrpSpPr>
          <p:cNvPr id="113669" name="Group 65">
            <a:extLst>
              <a:ext uri="{FF2B5EF4-FFF2-40B4-BE49-F238E27FC236}">
                <a16:creationId xmlns:a16="http://schemas.microsoft.com/office/drawing/2014/main" id="{21F51B49-1920-7946-A497-B5AF6685E114}"/>
              </a:ext>
            </a:extLst>
          </p:cNvPr>
          <p:cNvGrpSpPr>
            <a:grpSpLocks/>
          </p:cNvGrpSpPr>
          <p:nvPr/>
        </p:nvGrpSpPr>
        <p:grpSpPr bwMode="auto">
          <a:xfrm>
            <a:off x="6800850" y="4010026"/>
            <a:ext cx="2508250" cy="2373313"/>
            <a:chOff x="5532437" y="2646362"/>
            <a:chExt cx="2508250" cy="2373313"/>
          </a:xfrm>
        </p:grpSpPr>
        <p:sp>
          <p:nvSpPr>
            <p:cNvPr id="113674" name="Rectangle 379">
              <a:extLst>
                <a:ext uri="{FF2B5EF4-FFF2-40B4-BE49-F238E27FC236}">
                  <a16:creationId xmlns:a16="http://schemas.microsoft.com/office/drawing/2014/main" id="{368DDD3F-FCC8-B14E-93F5-CE7B728F3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227387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3675" name="Line 380">
              <a:extLst>
                <a:ext uri="{FF2B5EF4-FFF2-40B4-BE49-F238E27FC236}">
                  <a16:creationId xmlns:a16="http://schemas.microsoft.com/office/drawing/2014/main" id="{8C98308C-982A-2548-BC20-519C7AC51E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3670300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76" name="Line 381">
              <a:extLst>
                <a:ext uri="{FF2B5EF4-FFF2-40B4-BE49-F238E27FC236}">
                  <a16:creationId xmlns:a16="http://schemas.microsoft.com/office/drawing/2014/main" id="{2CDE2838-A05D-EA44-A89B-2222E05906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77" name="Line 382">
              <a:extLst>
                <a:ext uri="{FF2B5EF4-FFF2-40B4-BE49-F238E27FC236}">
                  <a16:creationId xmlns:a16="http://schemas.microsoft.com/office/drawing/2014/main" id="{580D87D4-F7A6-1247-97A2-5AB27FA83D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5487" y="2763837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78" name="Rectangle 383">
              <a:extLst>
                <a:ext uri="{FF2B5EF4-FFF2-40B4-BE49-F238E27FC236}">
                  <a16:creationId xmlns:a16="http://schemas.microsoft.com/office/drawing/2014/main" id="{E1D1D63A-B1A8-4E48-B518-A35928AB6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1537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79" name="Rectangle 384">
              <a:extLst>
                <a:ext uri="{FF2B5EF4-FFF2-40B4-BE49-F238E27FC236}">
                  <a16:creationId xmlns:a16="http://schemas.microsoft.com/office/drawing/2014/main" id="{3BECAD25-FD46-764B-8B67-8AA0484FC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2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80" name="Rectangle 385">
              <a:extLst>
                <a:ext uri="{FF2B5EF4-FFF2-40B4-BE49-F238E27FC236}">
                  <a16:creationId xmlns:a16="http://schemas.microsoft.com/office/drawing/2014/main" id="{D3166677-EE20-EA41-9D74-2F5A1085D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212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81" name="Rectangle 386">
              <a:extLst>
                <a:ext uri="{FF2B5EF4-FFF2-40B4-BE49-F238E27FC236}">
                  <a16:creationId xmlns:a16="http://schemas.microsoft.com/office/drawing/2014/main" id="{222617C0-A49A-574A-881F-2F17D7689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7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82" name="Rectangle 387">
              <a:extLst>
                <a:ext uri="{FF2B5EF4-FFF2-40B4-BE49-F238E27FC236}">
                  <a16:creationId xmlns:a16="http://schemas.microsoft.com/office/drawing/2014/main" id="{0BDE888F-0E9E-8A40-8985-7B940C334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7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83" name="Rectangle 388">
              <a:extLst>
                <a:ext uri="{FF2B5EF4-FFF2-40B4-BE49-F238E27FC236}">
                  <a16:creationId xmlns:a16="http://schemas.microsoft.com/office/drawing/2014/main" id="{60212786-1F93-E44C-9A75-97464AADC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84" name="Rectangle 389">
              <a:extLst>
                <a:ext uri="{FF2B5EF4-FFF2-40B4-BE49-F238E27FC236}">
                  <a16:creationId xmlns:a16="http://schemas.microsoft.com/office/drawing/2014/main" id="{DF7E95E1-F5F7-F046-A838-6DF341EFF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2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85" name="Rectangle 390">
              <a:extLst>
                <a:ext uri="{FF2B5EF4-FFF2-40B4-BE49-F238E27FC236}">
                  <a16:creationId xmlns:a16="http://schemas.microsoft.com/office/drawing/2014/main" id="{F1DB311C-DA97-E74A-B4A2-914D34B9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86" name="Rectangle 391">
              <a:extLst>
                <a:ext uri="{FF2B5EF4-FFF2-40B4-BE49-F238E27FC236}">
                  <a16:creationId xmlns:a16="http://schemas.microsoft.com/office/drawing/2014/main" id="{36C901A2-7172-3D47-805C-270F268CD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3227387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3687" name="Line 392">
              <a:extLst>
                <a:ext uri="{FF2B5EF4-FFF2-40B4-BE49-F238E27FC236}">
                  <a16:creationId xmlns:a16="http://schemas.microsoft.com/office/drawing/2014/main" id="{025A7DA3-A5EC-CC48-87E3-4477FF58A2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3670300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88" name="Line 393">
              <a:extLst>
                <a:ext uri="{FF2B5EF4-FFF2-40B4-BE49-F238E27FC236}">
                  <a16:creationId xmlns:a16="http://schemas.microsoft.com/office/drawing/2014/main" id="{E9BE0254-C8D7-574A-8185-87C6228C5A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89" name="Rectangle 394">
              <a:extLst>
                <a:ext uri="{FF2B5EF4-FFF2-40B4-BE49-F238E27FC236}">
                  <a16:creationId xmlns:a16="http://schemas.microsoft.com/office/drawing/2014/main" id="{C46451C3-2A95-F547-9AC0-FA48C9C72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0" name="Rectangle 395">
              <a:extLst>
                <a:ext uri="{FF2B5EF4-FFF2-40B4-BE49-F238E27FC236}">
                  <a16:creationId xmlns:a16="http://schemas.microsoft.com/office/drawing/2014/main" id="{1C23FB6F-1D48-9749-B69B-F70AEDE93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1" name="Rectangle 396">
              <a:extLst>
                <a:ext uri="{FF2B5EF4-FFF2-40B4-BE49-F238E27FC236}">
                  <a16:creationId xmlns:a16="http://schemas.microsoft.com/office/drawing/2014/main" id="{48ECECCA-A6FD-054E-AD2A-FB60D6109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260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2" name="Rectangle 397">
              <a:extLst>
                <a:ext uri="{FF2B5EF4-FFF2-40B4-BE49-F238E27FC236}">
                  <a16:creationId xmlns:a16="http://schemas.microsoft.com/office/drawing/2014/main" id="{29C632CC-FC39-A548-ABB6-952F51F9E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3" name="Rectangle 398">
              <a:extLst>
                <a:ext uri="{FF2B5EF4-FFF2-40B4-BE49-F238E27FC236}">
                  <a16:creationId xmlns:a16="http://schemas.microsoft.com/office/drawing/2014/main" id="{E4AC4E53-4A00-4D4C-8BD1-B64269D7F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4" name="Rectangle 399">
              <a:extLst>
                <a:ext uri="{FF2B5EF4-FFF2-40B4-BE49-F238E27FC236}">
                  <a16:creationId xmlns:a16="http://schemas.microsoft.com/office/drawing/2014/main" id="{28C82622-AE53-6449-8ABE-6D4667BE7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5" name="Rectangle 400">
              <a:extLst>
                <a:ext uri="{FF2B5EF4-FFF2-40B4-BE49-F238E27FC236}">
                  <a16:creationId xmlns:a16="http://schemas.microsoft.com/office/drawing/2014/main" id="{0CAF094C-2833-3A42-8709-6A7724D37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3496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6" name="Rectangle 401">
              <a:extLst>
                <a:ext uri="{FF2B5EF4-FFF2-40B4-BE49-F238E27FC236}">
                  <a16:creationId xmlns:a16="http://schemas.microsoft.com/office/drawing/2014/main" id="{3E9C07E4-41AB-6240-A703-E09314BBD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7" name="Rectangle 402">
              <a:extLst>
                <a:ext uri="{FF2B5EF4-FFF2-40B4-BE49-F238E27FC236}">
                  <a16:creationId xmlns:a16="http://schemas.microsoft.com/office/drawing/2014/main" id="{96BD3E2F-DC89-884C-B710-021B3E183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8" name="Rectangle 403">
              <a:extLst>
                <a:ext uri="{FF2B5EF4-FFF2-40B4-BE49-F238E27FC236}">
                  <a16:creationId xmlns:a16="http://schemas.microsoft.com/office/drawing/2014/main" id="{64ADC0CD-86FE-0249-9581-E6806C04B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9" name="Rectangle 404">
              <a:extLst>
                <a:ext uri="{FF2B5EF4-FFF2-40B4-BE49-F238E27FC236}">
                  <a16:creationId xmlns:a16="http://schemas.microsoft.com/office/drawing/2014/main" id="{D140E27F-109D-FE4A-A40C-2EE461FAA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0" name="Rectangle 405">
              <a:extLst>
                <a:ext uri="{FF2B5EF4-FFF2-40B4-BE49-F238E27FC236}">
                  <a16:creationId xmlns:a16="http://schemas.microsoft.com/office/drawing/2014/main" id="{A8BAA562-AC85-CE4F-9B25-8551C7395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4113212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3701" name="Line 406">
              <a:extLst>
                <a:ext uri="{FF2B5EF4-FFF2-40B4-BE49-F238E27FC236}">
                  <a16:creationId xmlns:a16="http://schemas.microsoft.com/office/drawing/2014/main" id="{6EFC8D65-3198-7049-94DD-99A628A016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4556125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02" name="Line 407">
              <a:extLst>
                <a:ext uri="{FF2B5EF4-FFF2-40B4-BE49-F238E27FC236}">
                  <a16:creationId xmlns:a16="http://schemas.microsoft.com/office/drawing/2014/main" id="{8C7BCADB-72F1-114A-8F0B-220ADCA9FC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03" name="Rectangle 408">
              <a:extLst>
                <a:ext uri="{FF2B5EF4-FFF2-40B4-BE49-F238E27FC236}">
                  <a16:creationId xmlns:a16="http://schemas.microsoft.com/office/drawing/2014/main" id="{19C7A955-8EAD-6646-940B-2913150E1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4" name="Rectangle 409">
              <a:extLst>
                <a:ext uri="{FF2B5EF4-FFF2-40B4-BE49-F238E27FC236}">
                  <a16:creationId xmlns:a16="http://schemas.microsoft.com/office/drawing/2014/main" id="{05E24124-A983-154F-8A35-F44C13E12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4113212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3705" name="Line 410">
              <a:extLst>
                <a:ext uri="{FF2B5EF4-FFF2-40B4-BE49-F238E27FC236}">
                  <a16:creationId xmlns:a16="http://schemas.microsoft.com/office/drawing/2014/main" id="{76016662-A85C-2241-99D6-D7C9AD3495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4556125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06" name="Line 411">
              <a:extLst>
                <a:ext uri="{FF2B5EF4-FFF2-40B4-BE49-F238E27FC236}">
                  <a16:creationId xmlns:a16="http://schemas.microsoft.com/office/drawing/2014/main" id="{3D528A9B-6322-E24A-9087-2A409C4A65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07" name="Rectangle 412">
              <a:extLst>
                <a:ext uri="{FF2B5EF4-FFF2-40B4-BE49-F238E27FC236}">
                  <a16:creationId xmlns:a16="http://schemas.microsoft.com/office/drawing/2014/main" id="{BD2CDC8F-452A-5540-8DD3-49E47919F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8" name="Rectangle 413">
              <a:extLst>
                <a:ext uri="{FF2B5EF4-FFF2-40B4-BE49-F238E27FC236}">
                  <a16:creationId xmlns:a16="http://schemas.microsoft.com/office/drawing/2014/main" id="{AE182150-D3FD-B24D-A200-97BE17CFD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9" name="Rectangle 414">
              <a:extLst>
                <a:ext uri="{FF2B5EF4-FFF2-40B4-BE49-F238E27FC236}">
                  <a16:creationId xmlns:a16="http://schemas.microsoft.com/office/drawing/2014/main" id="{CC63637F-A9CD-B243-A929-FC4645735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244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0" name="Rectangle 415">
              <a:extLst>
                <a:ext uri="{FF2B5EF4-FFF2-40B4-BE49-F238E27FC236}">
                  <a16:creationId xmlns:a16="http://schemas.microsoft.com/office/drawing/2014/main" id="{0BF5F2E6-2459-1241-89C4-5B1382B06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1" name="Rectangle 416">
              <a:extLst>
                <a:ext uri="{FF2B5EF4-FFF2-40B4-BE49-F238E27FC236}">
                  <a16:creationId xmlns:a16="http://schemas.microsoft.com/office/drawing/2014/main" id="{2B44EFC5-D964-0646-9FA7-A88CA6CD3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2" name="Rectangle 417">
              <a:extLst>
                <a:ext uri="{FF2B5EF4-FFF2-40B4-BE49-F238E27FC236}">
                  <a16:creationId xmlns:a16="http://schemas.microsoft.com/office/drawing/2014/main" id="{B612330D-FBBB-2648-8767-A719E2F2D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3" name="Rectangle 418">
              <a:extLst>
                <a:ext uri="{FF2B5EF4-FFF2-40B4-BE49-F238E27FC236}">
                  <a16:creationId xmlns:a16="http://schemas.microsoft.com/office/drawing/2014/main" id="{0E055306-4BB8-3747-9BA7-86909BDE7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4" name="Rectangle 419">
              <a:extLst>
                <a:ext uri="{FF2B5EF4-FFF2-40B4-BE49-F238E27FC236}">
                  <a16:creationId xmlns:a16="http://schemas.microsoft.com/office/drawing/2014/main" id="{FD12B05C-9D4B-C74F-842E-860B5D3FF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5" name="Rectangle 420">
              <a:extLst>
                <a:ext uri="{FF2B5EF4-FFF2-40B4-BE49-F238E27FC236}">
                  <a16:creationId xmlns:a16="http://schemas.microsoft.com/office/drawing/2014/main" id="{1997B632-9425-B14B-A923-488E53DDB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34962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6" name="Rectangle 421">
              <a:extLst>
                <a:ext uri="{FF2B5EF4-FFF2-40B4-BE49-F238E27FC236}">
                  <a16:creationId xmlns:a16="http://schemas.microsoft.com/office/drawing/2014/main" id="{2DABC8CA-2F94-E64D-B135-059D5F93E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7973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7" name="Rectangle 422">
              <a:extLst>
                <a:ext uri="{FF2B5EF4-FFF2-40B4-BE49-F238E27FC236}">
                  <a16:creationId xmlns:a16="http://schemas.microsoft.com/office/drawing/2014/main" id="{D164E6F5-F052-814A-806B-29CBBFA14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424497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8" name="Rectangle 425">
              <a:extLst>
                <a:ext uri="{FF2B5EF4-FFF2-40B4-BE49-F238E27FC236}">
                  <a16:creationId xmlns:a16="http://schemas.microsoft.com/office/drawing/2014/main" id="{3F86A095-09E1-F141-88C1-CC38E6F38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300" y="46926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13670" name="Group 54">
            <a:extLst>
              <a:ext uri="{FF2B5EF4-FFF2-40B4-BE49-F238E27FC236}">
                <a16:creationId xmlns:a16="http://schemas.microsoft.com/office/drawing/2014/main" id="{DBB2ABE0-4DF6-794A-A664-000A55C13652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990600"/>
            <a:ext cx="2995613" cy="2857500"/>
            <a:chOff x="5791200" y="990600"/>
            <a:chExt cx="2994851" cy="2857177"/>
          </a:xfrm>
        </p:grpSpPr>
        <p:pic>
          <p:nvPicPr>
            <p:cNvPr id="113672" name="Picture 3" descr="F:\LogicBook\PowerPoint\chapter4\figure4.6.wmf">
              <a:extLst>
                <a:ext uri="{FF2B5EF4-FFF2-40B4-BE49-F238E27FC236}">
                  <a16:creationId xmlns:a16="http://schemas.microsoft.com/office/drawing/2014/main" id="{4AC858B8-E750-0149-8A8E-6CD492E756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6356" y="990600"/>
              <a:ext cx="2899695" cy="2857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673" name="Picture 53" descr="Screen shot 2014-02-10 at 3.06.11 PM.png">
              <a:extLst>
                <a:ext uri="{FF2B5EF4-FFF2-40B4-BE49-F238E27FC236}">
                  <a16:creationId xmlns:a16="http://schemas.microsoft.com/office/drawing/2014/main" id="{E819DCB4-49C6-D740-8CCF-9A70B324519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91200" y="1063252"/>
              <a:ext cx="928648" cy="670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3671" name="Rectangle 10">
            <a:extLst>
              <a:ext uri="{FF2B5EF4-FFF2-40B4-BE49-F238E27FC236}">
                <a16:creationId xmlns:a16="http://schemas.microsoft.com/office/drawing/2014/main" id="{9D71AEA1-F2BC-DA48-A330-2F3BE04907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2600" y="1081089"/>
            <a:ext cx="336550" cy="5068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Title 1">
            <a:extLst>
              <a:ext uri="{FF2B5EF4-FFF2-40B4-BE49-F238E27FC236}">
                <a16:creationId xmlns:a16="http://schemas.microsoft.com/office/drawing/2014/main" id="{D134E704-D646-5344-B926-56A52C4288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14690" name="Picture 2" descr="Screen shot 2014-02-10 at 2.56.39 PM.png">
            <a:extLst>
              <a:ext uri="{FF2B5EF4-FFF2-40B4-BE49-F238E27FC236}">
                <a16:creationId xmlns:a16="http://schemas.microsoft.com/office/drawing/2014/main" id="{F5115D6E-E4B9-B24D-9574-1C000F057B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4D63AB5-DB29-EB4E-A0F5-5200CBE9DCF4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  <p:sp>
        <p:nvSpPr>
          <p:cNvPr id="114692" name="TextBox 4">
            <a:extLst>
              <a:ext uri="{FF2B5EF4-FFF2-40B4-BE49-F238E27FC236}">
                <a16:creationId xmlns:a16="http://schemas.microsoft.com/office/drawing/2014/main" id="{9CBA944D-6E55-3C43-B56E-2EF46382B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0688" y="4497389"/>
            <a:ext cx="25828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1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1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</a:t>
            </a:r>
          </a:p>
        </p:txBody>
      </p:sp>
      <p:grpSp>
        <p:nvGrpSpPr>
          <p:cNvPr id="114693" name="Group 65">
            <a:extLst>
              <a:ext uri="{FF2B5EF4-FFF2-40B4-BE49-F238E27FC236}">
                <a16:creationId xmlns:a16="http://schemas.microsoft.com/office/drawing/2014/main" id="{13655E0A-120D-B14B-B85D-81F91F2E1EC4}"/>
              </a:ext>
            </a:extLst>
          </p:cNvPr>
          <p:cNvGrpSpPr>
            <a:grpSpLocks/>
          </p:cNvGrpSpPr>
          <p:nvPr/>
        </p:nvGrpSpPr>
        <p:grpSpPr bwMode="auto">
          <a:xfrm>
            <a:off x="6800850" y="4010026"/>
            <a:ext cx="2508250" cy="2373313"/>
            <a:chOff x="5532437" y="2646362"/>
            <a:chExt cx="2508250" cy="2373313"/>
          </a:xfrm>
        </p:grpSpPr>
        <p:sp>
          <p:nvSpPr>
            <p:cNvPr id="114727" name="Rectangle 379">
              <a:extLst>
                <a:ext uri="{FF2B5EF4-FFF2-40B4-BE49-F238E27FC236}">
                  <a16:creationId xmlns:a16="http://schemas.microsoft.com/office/drawing/2014/main" id="{1A26BDC2-0EF7-8544-B25D-BA9C67EE6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227387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4728" name="Line 380">
              <a:extLst>
                <a:ext uri="{FF2B5EF4-FFF2-40B4-BE49-F238E27FC236}">
                  <a16:creationId xmlns:a16="http://schemas.microsoft.com/office/drawing/2014/main" id="{D219CE19-06D7-4E42-AF08-97DE8CDAA5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3670300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29" name="Line 381">
              <a:extLst>
                <a:ext uri="{FF2B5EF4-FFF2-40B4-BE49-F238E27FC236}">
                  <a16:creationId xmlns:a16="http://schemas.microsoft.com/office/drawing/2014/main" id="{7BC3BF57-B90E-604B-A969-7A578040AF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30" name="Line 382">
              <a:extLst>
                <a:ext uri="{FF2B5EF4-FFF2-40B4-BE49-F238E27FC236}">
                  <a16:creationId xmlns:a16="http://schemas.microsoft.com/office/drawing/2014/main" id="{4D086256-5EDE-7E43-A2C7-97858C9F01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5487" y="2763837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31" name="Rectangle 383">
              <a:extLst>
                <a:ext uri="{FF2B5EF4-FFF2-40B4-BE49-F238E27FC236}">
                  <a16:creationId xmlns:a16="http://schemas.microsoft.com/office/drawing/2014/main" id="{4D8F83A2-CD5A-A649-9341-FD702393E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1537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2" name="Rectangle 384">
              <a:extLst>
                <a:ext uri="{FF2B5EF4-FFF2-40B4-BE49-F238E27FC236}">
                  <a16:creationId xmlns:a16="http://schemas.microsoft.com/office/drawing/2014/main" id="{A56B36C0-5FD7-F145-B378-4DC0F6DAA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2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3" name="Rectangle 385">
              <a:extLst>
                <a:ext uri="{FF2B5EF4-FFF2-40B4-BE49-F238E27FC236}">
                  <a16:creationId xmlns:a16="http://schemas.microsoft.com/office/drawing/2014/main" id="{CC5FDBF4-31DE-D044-AE66-139613294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212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4" name="Rectangle 386">
              <a:extLst>
                <a:ext uri="{FF2B5EF4-FFF2-40B4-BE49-F238E27FC236}">
                  <a16:creationId xmlns:a16="http://schemas.microsoft.com/office/drawing/2014/main" id="{E297B4BD-5982-574B-9A2F-CB11DE8AC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7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5" name="Rectangle 387">
              <a:extLst>
                <a:ext uri="{FF2B5EF4-FFF2-40B4-BE49-F238E27FC236}">
                  <a16:creationId xmlns:a16="http://schemas.microsoft.com/office/drawing/2014/main" id="{19014E72-B327-F940-9121-DEA315CF7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7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6" name="Rectangle 388">
              <a:extLst>
                <a:ext uri="{FF2B5EF4-FFF2-40B4-BE49-F238E27FC236}">
                  <a16:creationId xmlns:a16="http://schemas.microsoft.com/office/drawing/2014/main" id="{5446F4B1-CBF2-7C4C-86B5-81FCC2C4D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7" name="Rectangle 389">
              <a:extLst>
                <a:ext uri="{FF2B5EF4-FFF2-40B4-BE49-F238E27FC236}">
                  <a16:creationId xmlns:a16="http://schemas.microsoft.com/office/drawing/2014/main" id="{28FA297D-87E2-0A44-BBF0-A44645135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2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8" name="Rectangle 390">
              <a:extLst>
                <a:ext uri="{FF2B5EF4-FFF2-40B4-BE49-F238E27FC236}">
                  <a16:creationId xmlns:a16="http://schemas.microsoft.com/office/drawing/2014/main" id="{D996C695-2470-B545-B86C-8773BC657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9" name="Rectangle 391">
              <a:extLst>
                <a:ext uri="{FF2B5EF4-FFF2-40B4-BE49-F238E27FC236}">
                  <a16:creationId xmlns:a16="http://schemas.microsoft.com/office/drawing/2014/main" id="{309F06B9-5132-014F-B6DA-3FEE7446D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3227387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4740" name="Line 392">
              <a:extLst>
                <a:ext uri="{FF2B5EF4-FFF2-40B4-BE49-F238E27FC236}">
                  <a16:creationId xmlns:a16="http://schemas.microsoft.com/office/drawing/2014/main" id="{205934FE-9729-8E43-A033-599FB71DFC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3670300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41" name="Line 393">
              <a:extLst>
                <a:ext uri="{FF2B5EF4-FFF2-40B4-BE49-F238E27FC236}">
                  <a16:creationId xmlns:a16="http://schemas.microsoft.com/office/drawing/2014/main" id="{A6B5E443-E841-0942-9284-64731F22E6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42" name="Rectangle 394">
              <a:extLst>
                <a:ext uri="{FF2B5EF4-FFF2-40B4-BE49-F238E27FC236}">
                  <a16:creationId xmlns:a16="http://schemas.microsoft.com/office/drawing/2014/main" id="{E0903DB2-0814-A04C-B86A-3524425BA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3" name="Rectangle 395">
              <a:extLst>
                <a:ext uri="{FF2B5EF4-FFF2-40B4-BE49-F238E27FC236}">
                  <a16:creationId xmlns:a16="http://schemas.microsoft.com/office/drawing/2014/main" id="{5BD855DF-2A00-1642-8A5C-891002BF7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4" name="Rectangle 396">
              <a:extLst>
                <a:ext uri="{FF2B5EF4-FFF2-40B4-BE49-F238E27FC236}">
                  <a16:creationId xmlns:a16="http://schemas.microsoft.com/office/drawing/2014/main" id="{380F3DEA-007E-B546-8B00-DE69632F2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260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5" name="Rectangle 397">
              <a:extLst>
                <a:ext uri="{FF2B5EF4-FFF2-40B4-BE49-F238E27FC236}">
                  <a16:creationId xmlns:a16="http://schemas.microsoft.com/office/drawing/2014/main" id="{D56FD505-8DA1-3A44-93AB-55A2B89AA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6" name="Rectangle 398">
              <a:extLst>
                <a:ext uri="{FF2B5EF4-FFF2-40B4-BE49-F238E27FC236}">
                  <a16:creationId xmlns:a16="http://schemas.microsoft.com/office/drawing/2014/main" id="{84EB8B99-AE42-7849-85FC-2A3D5F062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7" name="Rectangle 399">
              <a:extLst>
                <a:ext uri="{FF2B5EF4-FFF2-40B4-BE49-F238E27FC236}">
                  <a16:creationId xmlns:a16="http://schemas.microsoft.com/office/drawing/2014/main" id="{2A01C3EB-E86C-014A-BAAA-97C24AC0E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8" name="Rectangle 400">
              <a:extLst>
                <a:ext uri="{FF2B5EF4-FFF2-40B4-BE49-F238E27FC236}">
                  <a16:creationId xmlns:a16="http://schemas.microsoft.com/office/drawing/2014/main" id="{0C98EF7D-C9AD-9648-ACA0-20E6B657E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3496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9" name="Rectangle 401">
              <a:extLst>
                <a:ext uri="{FF2B5EF4-FFF2-40B4-BE49-F238E27FC236}">
                  <a16:creationId xmlns:a16="http://schemas.microsoft.com/office/drawing/2014/main" id="{DE718DF2-38A2-A442-9894-00C6D2BAE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50" name="Rectangle 402">
              <a:extLst>
                <a:ext uri="{FF2B5EF4-FFF2-40B4-BE49-F238E27FC236}">
                  <a16:creationId xmlns:a16="http://schemas.microsoft.com/office/drawing/2014/main" id="{79D3598B-7BD7-2D4B-B79F-FF68781F5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51" name="Rectangle 403">
              <a:extLst>
                <a:ext uri="{FF2B5EF4-FFF2-40B4-BE49-F238E27FC236}">
                  <a16:creationId xmlns:a16="http://schemas.microsoft.com/office/drawing/2014/main" id="{36077DE3-D328-1C48-A844-5DBB243B6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52" name="Rectangle 404">
              <a:extLst>
                <a:ext uri="{FF2B5EF4-FFF2-40B4-BE49-F238E27FC236}">
                  <a16:creationId xmlns:a16="http://schemas.microsoft.com/office/drawing/2014/main" id="{6AD83C11-2F6A-F742-9E9C-2EBDD8177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53" name="Rectangle 405">
              <a:extLst>
                <a:ext uri="{FF2B5EF4-FFF2-40B4-BE49-F238E27FC236}">
                  <a16:creationId xmlns:a16="http://schemas.microsoft.com/office/drawing/2014/main" id="{4373FE2C-9DDE-1847-BD03-86B1D6C4B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4113212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4754" name="Line 406">
              <a:extLst>
                <a:ext uri="{FF2B5EF4-FFF2-40B4-BE49-F238E27FC236}">
                  <a16:creationId xmlns:a16="http://schemas.microsoft.com/office/drawing/2014/main" id="{356AAB01-FF11-7945-B558-0B86BC6028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4556125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55" name="Line 407">
              <a:extLst>
                <a:ext uri="{FF2B5EF4-FFF2-40B4-BE49-F238E27FC236}">
                  <a16:creationId xmlns:a16="http://schemas.microsoft.com/office/drawing/2014/main" id="{27E0FE44-087D-474F-AAB1-B861135587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56" name="Rectangle 408">
              <a:extLst>
                <a:ext uri="{FF2B5EF4-FFF2-40B4-BE49-F238E27FC236}">
                  <a16:creationId xmlns:a16="http://schemas.microsoft.com/office/drawing/2014/main" id="{CF1AFD36-4B6C-A947-8EC8-695E78B49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57" name="Rectangle 409">
              <a:extLst>
                <a:ext uri="{FF2B5EF4-FFF2-40B4-BE49-F238E27FC236}">
                  <a16:creationId xmlns:a16="http://schemas.microsoft.com/office/drawing/2014/main" id="{612B8378-F882-FB4E-8AB6-E70F7C9A2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4113212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4758" name="Line 410">
              <a:extLst>
                <a:ext uri="{FF2B5EF4-FFF2-40B4-BE49-F238E27FC236}">
                  <a16:creationId xmlns:a16="http://schemas.microsoft.com/office/drawing/2014/main" id="{7D1A5CD1-CA5F-224F-9543-927AA16DD2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4556125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59" name="Line 411">
              <a:extLst>
                <a:ext uri="{FF2B5EF4-FFF2-40B4-BE49-F238E27FC236}">
                  <a16:creationId xmlns:a16="http://schemas.microsoft.com/office/drawing/2014/main" id="{6286A710-D36C-174B-9E2A-F5ABC372ED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60" name="Rectangle 412">
              <a:extLst>
                <a:ext uri="{FF2B5EF4-FFF2-40B4-BE49-F238E27FC236}">
                  <a16:creationId xmlns:a16="http://schemas.microsoft.com/office/drawing/2014/main" id="{A03D2193-87D1-0F45-B655-D9CA96C61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1" name="Rectangle 413">
              <a:extLst>
                <a:ext uri="{FF2B5EF4-FFF2-40B4-BE49-F238E27FC236}">
                  <a16:creationId xmlns:a16="http://schemas.microsoft.com/office/drawing/2014/main" id="{5EDAD4BD-C4C1-B444-A710-CB9B7BF4B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2" name="Rectangle 414">
              <a:extLst>
                <a:ext uri="{FF2B5EF4-FFF2-40B4-BE49-F238E27FC236}">
                  <a16:creationId xmlns:a16="http://schemas.microsoft.com/office/drawing/2014/main" id="{FA65E81D-88D1-0F40-B585-4188147F7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244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3" name="Rectangle 415">
              <a:extLst>
                <a:ext uri="{FF2B5EF4-FFF2-40B4-BE49-F238E27FC236}">
                  <a16:creationId xmlns:a16="http://schemas.microsoft.com/office/drawing/2014/main" id="{0A6A8294-DF89-3744-B23A-9CF552C3C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4" name="Rectangle 416">
              <a:extLst>
                <a:ext uri="{FF2B5EF4-FFF2-40B4-BE49-F238E27FC236}">
                  <a16:creationId xmlns:a16="http://schemas.microsoft.com/office/drawing/2014/main" id="{6CB3B3AC-C8F2-6A4F-BC27-0132E37BA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5" name="Rectangle 417">
              <a:extLst>
                <a:ext uri="{FF2B5EF4-FFF2-40B4-BE49-F238E27FC236}">
                  <a16:creationId xmlns:a16="http://schemas.microsoft.com/office/drawing/2014/main" id="{21240CE3-DC4C-3941-AFAB-47A5E1472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6" name="Rectangle 418">
              <a:extLst>
                <a:ext uri="{FF2B5EF4-FFF2-40B4-BE49-F238E27FC236}">
                  <a16:creationId xmlns:a16="http://schemas.microsoft.com/office/drawing/2014/main" id="{81094197-CB37-D447-A9FC-935749073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7" name="Rectangle 419">
              <a:extLst>
                <a:ext uri="{FF2B5EF4-FFF2-40B4-BE49-F238E27FC236}">
                  <a16:creationId xmlns:a16="http://schemas.microsoft.com/office/drawing/2014/main" id="{F783E14E-6ADE-154B-B680-ACB443234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8" name="Rectangle 420">
              <a:extLst>
                <a:ext uri="{FF2B5EF4-FFF2-40B4-BE49-F238E27FC236}">
                  <a16:creationId xmlns:a16="http://schemas.microsoft.com/office/drawing/2014/main" id="{517CC6FB-21BB-C840-92AE-E702E2178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34962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9" name="Rectangle 421">
              <a:extLst>
                <a:ext uri="{FF2B5EF4-FFF2-40B4-BE49-F238E27FC236}">
                  <a16:creationId xmlns:a16="http://schemas.microsoft.com/office/drawing/2014/main" id="{5E24F56F-4E59-A24E-A97D-AB0B2B0B6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7973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0" name="Rectangle 422">
              <a:extLst>
                <a:ext uri="{FF2B5EF4-FFF2-40B4-BE49-F238E27FC236}">
                  <a16:creationId xmlns:a16="http://schemas.microsoft.com/office/drawing/2014/main" id="{84B929CA-3DA8-974E-ADF7-9D7BA57F6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424497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1" name="Rectangle 425">
              <a:extLst>
                <a:ext uri="{FF2B5EF4-FFF2-40B4-BE49-F238E27FC236}">
                  <a16:creationId xmlns:a16="http://schemas.microsoft.com/office/drawing/2014/main" id="{0BAC8443-00FD-3441-BD03-93D9D6AE8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300" y="46926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14694" name="Group 54">
            <a:extLst>
              <a:ext uri="{FF2B5EF4-FFF2-40B4-BE49-F238E27FC236}">
                <a16:creationId xmlns:a16="http://schemas.microsoft.com/office/drawing/2014/main" id="{F1E9454C-27B0-F645-A7ED-570955E434B7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990600"/>
            <a:ext cx="2995613" cy="2857500"/>
            <a:chOff x="5791200" y="990600"/>
            <a:chExt cx="2994851" cy="2857177"/>
          </a:xfrm>
        </p:grpSpPr>
        <p:pic>
          <p:nvPicPr>
            <p:cNvPr id="114725" name="Picture 3" descr="F:\LogicBook\PowerPoint\chapter4\figure4.6.wmf">
              <a:extLst>
                <a:ext uri="{FF2B5EF4-FFF2-40B4-BE49-F238E27FC236}">
                  <a16:creationId xmlns:a16="http://schemas.microsoft.com/office/drawing/2014/main" id="{0CE2F6E3-1974-2245-B5D9-EC88B19307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6356" y="990600"/>
              <a:ext cx="2899695" cy="2857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26" name="Picture 53" descr="Screen shot 2014-02-10 at 3.06.11 PM.png">
              <a:extLst>
                <a:ext uri="{FF2B5EF4-FFF2-40B4-BE49-F238E27FC236}">
                  <a16:creationId xmlns:a16="http://schemas.microsoft.com/office/drawing/2014/main" id="{A4EC0816-2321-6844-8D35-523EFAAFEB3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91200" y="1063252"/>
              <a:ext cx="928648" cy="670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4695" name="Rectangle 10">
            <a:extLst>
              <a:ext uri="{FF2B5EF4-FFF2-40B4-BE49-F238E27FC236}">
                <a16:creationId xmlns:a16="http://schemas.microsoft.com/office/drawing/2014/main" id="{31C96396-6FF2-FF43-9EB3-B434F53FD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2600" y="1081089"/>
            <a:ext cx="336550" cy="5068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14696" name="Group 3">
            <a:extLst>
              <a:ext uri="{FF2B5EF4-FFF2-40B4-BE49-F238E27FC236}">
                <a16:creationId xmlns:a16="http://schemas.microsoft.com/office/drawing/2014/main" id="{75C0E1CE-6B7F-BD47-B5CC-D4B03A9377D5}"/>
              </a:ext>
            </a:extLst>
          </p:cNvPr>
          <p:cNvGrpSpPr>
            <a:grpSpLocks/>
          </p:cNvGrpSpPr>
          <p:nvPr/>
        </p:nvGrpSpPr>
        <p:grpSpPr bwMode="auto">
          <a:xfrm>
            <a:off x="7391400" y="6016625"/>
            <a:ext cx="1981200" cy="427038"/>
            <a:chOff x="2801938" y="2224088"/>
            <a:chExt cx="2381250" cy="387350"/>
          </a:xfrm>
        </p:grpSpPr>
        <p:sp>
          <p:nvSpPr>
            <p:cNvPr id="114712" name="Line 61">
              <a:extLst>
                <a:ext uri="{FF2B5EF4-FFF2-40B4-BE49-F238E27FC236}">
                  <a16:creationId xmlns:a16="http://schemas.microsoft.com/office/drawing/2014/main" id="{522396D8-F177-DA4C-9C33-14C6E64A1E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13" name="Group 104">
              <a:extLst>
                <a:ext uri="{FF2B5EF4-FFF2-40B4-BE49-F238E27FC236}">
                  <a16:creationId xmlns:a16="http://schemas.microsoft.com/office/drawing/2014/main" id="{2F882E22-4DDB-344A-87B8-27732871A6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14720" name="Group 105">
                <a:extLst>
                  <a:ext uri="{FF2B5EF4-FFF2-40B4-BE49-F238E27FC236}">
                    <a16:creationId xmlns:a16="http://schemas.microsoft.com/office/drawing/2014/main" id="{1B820D98-D21E-9242-9922-51DA925C59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4723" name="Arc 106">
                  <a:extLst>
                    <a:ext uri="{FF2B5EF4-FFF2-40B4-BE49-F238E27FC236}">
                      <a16:creationId xmlns:a16="http://schemas.microsoft.com/office/drawing/2014/main" id="{0D40ABF3-6B4E-4B4E-B2AE-622403C07D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24" name="Arc 107">
                  <a:extLst>
                    <a:ext uri="{FF2B5EF4-FFF2-40B4-BE49-F238E27FC236}">
                      <a16:creationId xmlns:a16="http://schemas.microsoft.com/office/drawing/2014/main" id="{981F2B11-E1D8-5749-92B2-7FE652EFB6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4721" name="Line 108">
                <a:extLst>
                  <a:ext uri="{FF2B5EF4-FFF2-40B4-BE49-F238E27FC236}">
                    <a16:creationId xmlns:a16="http://schemas.microsoft.com/office/drawing/2014/main" id="{7E81AC6F-3DCF-804D-A200-F52098808D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22" name="Line 109">
                <a:extLst>
                  <a:ext uri="{FF2B5EF4-FFF2-40B4-BE49-F238E27FC236}">
                    <a16:creationId xmlns:a16="http://schemas.microsoft.com/office/drawing/2014/main" id="{454BDE46-4D68-CD48-A5A5-752D97651F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4714" name="Group 110">
              <a:extLst>
                <a:ext uri="{FF2B5EF4-FFF2-40B4-BE49-F238E27FC236}">
                  <a16:creationId xmlns:a16="http://schemas.microsoft.com/office/drawing/2014/main" id="{9E011555-902B-BB49-8D91-EA09FC5E753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14715" name="Group 111">
                <a:extLst>
                  <a:ext uri="{FF2B5EF4-FFF2-40B4-BE49-F238E27FC236}">
                    <a16:creationId xmlns:a16="http://schemas.microsoft.com/office/drawing/2014/main" id="{C76CD913-FC2A-2E47-8560-0E332FCDF7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4718" name="Arc 112">
                  <a:extLst>
                    <a:ext uri="{FF2B5EF4-FFF2-40B4-BE49-F238E27FC236}">
                      <a16:creationId xmlns:a16="http://schemas.microsoft.com/office/drawing/2014/main" id="{7EC52265-CCE1-A943-A633-D0E20F93F9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19" name="Arc 113">
                  <a:extLst>
                    <a:ext uri="{FF2B5EF4-FFF2-40B4-BE49-F238E27FC236}">
                      <a16:creationId xmlns:a16="http://schemas.microsoft.com/office/drawing/2014/main" id="{8B72E4B9-1EB7-B445-A35D-54EA6C7C89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4716" name="Line 114">
                <a:extLst>
                  <a:ext uri="{FF2B5EF4-FFF2-40B4-BE49-F238E27FC236}">
                    <a16:creationId xmlns:a16="http://schemas.microsoft.com/office/drawing/2014/main" id="{CF1E45CB-6BD9-3249-AB5D-0123D248A8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17" name="Line 115">
                <a:extLst>
                  <a:ext uri="{FF2B5EF4-FFF2-40B4-BE49-F238E27FC236}">
                    <a16:creationId xmlns:a16="http://schemas.microsoft.com/office/drawing/2014/main" id="{A28836DA-5EB8-3647-9B8D-46F2F09444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85" name="Rounded Rectangle 84">
            <a:extLst>
              <a:ext uri="{FF2B5EF4-FFF2-40B4-BE49-F238E27FC236}">
                <a16:creationId xmlns:a16="http://schemas.microsoft.com/office/drawing/2014/main" id="{2468CAD9-EDE2-8148-89AF-BEAE093B509C}"/>
              </a:ext>
            </a:extLst>
          </p:cNvPr>
          <p:cNvSpPr/>
          <p:nvPr/>
        </p:nvSpPr>
        <p:spPr bwMode="auto">
          <a:xfrm rot="16200000">
            <a:off x="8252620" y="5337970"/>
            <a:ext cx="320675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grpSp>
        <p:nvGrpSpPr>
          <p:cNvPr id="114698" name="Group 3">
            <a:extLst>
              <a:ext uri="{FF2B5EF4-FFF2-40B4-BE49-F238E27FC236}">
                <a16:creationId xmlns:a16="http://schemas.microsoft.com/office/drawing/2014/main" id="{383A4043-02A6-6444-8B5F-A021517B702A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7418389" y="4549775"/>
            <a:ext cx="1989137" cy="433388"/>
            <a:chOff x="2797183" y="2220913"/>
            <a:chExt cx="2390770" cy="393703"/>
          </a:xfrm>
        </p:grpSpPr>
        <p:sp>
          <p:nvSpPr>
            <p:cNvPr id="114699" name="Line 61">
              <a:extLst>
                <a:ext uri="{FF2B5EF4-FFF2-40B4-BE49-F238E27FC236}">
                  <a16:creationId xmlns:a16="http://schemas.microsoft.com/office/drawing/2014/main" id="{CA1E401F-42D9-D141-9088-2999D96B76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00" name="Group 104">
              <a:extLst>
                <a:ext uri="{FF2B5EF4-FFF2-40B4-BE49-F238E27FC236}">
                  <a16:creationId xmlns:a16="http://schemas.microsoft.com/office/drawing/2014/main" id="{18C24054-DD90-6346-BC48-9587017E68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7183" y="2225678"/>
              <a:ext cx="546101" cy="388938"/>
              <a:chOff x="1747" y="1242"/>
              <a:chExt cx="344" cy="245"/>
            </a:xfrm>
          </p:grpSpPr>
          <p:grpSp>
            <p:nvGrpSpPr>
              <p:cNvPr id="114707" name="Group 105">
                <a:extLst>
                  <a:ext uri="{FF2B5EF4-FFF2-40B4-BE49-F238E27FC236}">
                    <a16:creationId xmlns:a16="http://schemas.microsoft.com/office/drawing/2014/main" id="{C519C3C0-1814-F946-A2B6-9B491E0A6F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4710" name="Arc 106">
                  <a:extLst>
                    <a:ext uri="{FF2B5EF4-FFF2-40B4-BE49-F238E27FC236}">
                      <a16:creationId xmlns:a16="http://schemas.microsoft.com/office/drawing/2014/main" id="{02AAA0BD-1190-F946-85AB-FFC0D16739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11" name="Arc 107">
                  <a:extLst>
                    <a:ext uri="{FF2B5EF4-FFF2-40B4-BE49-F238E27FC236}">
                      <a16:creationId xmlns:a16="http://schemas.microsoft.com/office/drawing/2014/main" id="{E7125253-707F-6E41-8B67-9B52F279D8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4708" name="Line 108">
                <a:extLst>
                  <a:ext uri="{FF2B5EF4-FFF2-40B4-BE49-F238E27FC236}">
                    <a16:creationId xmlns:a16="http://schemas.microsoft.com/office/drawing/2014/main" id="{56B0246E-EF06-6D46-BEFE-3DA7344FC6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9" y="1245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09" name="Line 109">
                <a:extLst>
                  <a:ext uri="{FF2B5EF4-FFF2-40B4-BE49-F238E27FC236}">
                    <a16:creationId xmlns:a16="http://schemas.microsoft.com/office/drawing/2014/main" id="{0B6EAEC7-D764-C948-89F6-4745CA6BEA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485"/>
                <a:ext cx="202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4701" name="Group 110">
              <a:extLst>
                <a:ext uri="{FF2B5EF4-FFF2-40B4-BE49-F238E27FC236}">
                  <a16:creationId xmlns:a16="http://schemas.microsoft.com/office/drawing/2014/main" id="{DE077496-2546-C54D-951C-55C653677F1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3" y="2220913"/>
              <a:ext cx="546100" cy="390525"/>
              <a:chOff x="1747" y="1239"/>
              <a:chExt cx="344" cy="246"/>
            </a:xfrm>
          </p:grpSpPr>
          <p:grpSp>
            <p:nvGrpSpPr>
              <p:cNvPr id="114702" name="Group 111">
                <a:extLst>
                  <a:ext uri="{FF2B5EF4-FFF2-40B4-BE49-F238E27FC236}">
                    <a16:creationId xmlns:a16="http://schemas.microsoft.com/office/drawing/2014/main" id="{F12058B1-5616-2C4E-9580-B954837A15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4705" name="Arc 112">
                  <a:extLst>
                    <a:ext uri="{FF2B5EF4-FFF2-40B4-BE49-F238E27FC236}">
                      <a16:creationId xmlns:a16="http://schemas.microsoft.com/office/drawing/2014/main" id="{75C99270-BD6E-484A-929D-51C6EFDDBC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06" name="Arc 113">
                  <a:extLst>
                    <a:ext uri="{FF2B5EF4-FFF2-40B4-BE49-F238E27FC236}">
                      <a16:creationId xmlns:a16="http://schemas.microsoft.com/office/drawing/2014/main" id="{2BD47717-51FA-FD4F-9692-321EC7D12C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4703" name="Line 114">
                <a:extLst>
                  <a:ext uri="{FF2B5EF4-FFF2-40B4-BE49-F238E27FC236}">
                    <a16:creationId xmlns:a16="http://schemas.microsoft.com/office/drawing/2014/main" id="{21855E20-D799-0649-AF72-12DD1EB0B8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239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04" name="Line 115">
                <a:extLst>
                  <a:ext uri="{FF2B5EF4-FFF2-40B4-BE49-F238E27FC236}">
                    <a16:creationId xmlns:a16="http://schemas.microsoft.com/office/drawing/2014/main" id="{D2D34981-A0F5-9846-961E-62D794F70C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4" y="1480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Title 1">
            <a:extLst>
              <a:ext uri="{FF2B5EF4-FFF2-40B4-BE49-F238E27FC236}">
                <a16:creationId xmlns:a16="http://schemas.microsoft.com/office/drawing/2014/main" id="{B5C1D622-52E1-EA46-B488-AEE28C78A8D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15714" name="Picture 2" descr="Screen shot 2014-02-10 at 2.56.39 PM.png">
            <a:extLst>
              <a:ext uri="{FF2B5EF4-FFF2-40B4-BE49-F238E27FC236}">
                <a16:creationId xmlns:a16="http://schemas.microsoft.com/office/drawing/2014/main" id="{2823CB4F-EB27-4742-BAF1-EF397731BBF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A9F62F6-CC07-DD4E-8164-E0643B2ED833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  <p:sp>
        <p:nvSpPr>
          <p:cNvPr id="115716" name="TextBox 4">
            <a:extLst>
              <a:ext uri="{FF2B5EF4-FFF2-40B4-BE49-F238E27FC236}">
                <a16:creationId xmlns:a16="http://schemas.microsoft.com/office/drawing/2014/main" id="{81D64A1F-AE01-E240-A3FD-D570981341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0688" y="4497389"/>
            <a:ext cx="25828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</a:t>
            </a: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1600" b="0">
                <a:latin typeface="Times" pitchFamily="2" charset="0"/>
              </a:rPr>
              <a:t>     d     d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</a:t>
            </a: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sz="1600" b="0">
                <a:latin typeface="Times" pitchFamily="2" charset="0"/>
              </a:rPr>
              <a:t>     d     d     1     d     d     d    </a:t>
            </a: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sz="1600" b="0">
                <a:latin typeface="Times" pitchFamily="2" charset="0"/>
              </a:rPr>
              <a:t>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</a:t>
            </a: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0 </a:t>
            </a:r>
            <a:r>
              <a:rPr lang="en-US" altLang="en-US" sz="1600" b="0">
                <a:latin typeface="Times" pitchFamily="2" charset="0"/>
              </a:rPr>
              <a:t>    d     d     1     d     d     d    </a:t>
            </a: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1600" b="0">
                <a:latin typeface="Times" pitchFamily="2" charset="0"/>
              </a:rPr>
              <a:t>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</a:t>
            </a: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sz="1600" b="0">
                <a:latin typeface="Times" pitchFamily="2" charset="0"/>
              </a:rPr>
              <a:t>     d     d</a:t>
            </a:r>
          </a:p>
        </p:txBody>
      </p:sp>
      <p:grpSp>
        <p:nvGrpSpPr>
          <p:cNvPr id="115717" name="Group 65">
            <a:extLst>
              <a:ext uri="{FF2B5EF4-FFF2-40B4-BE49-F238E27FC236}">
                <a16:creationId xmlns:a16="http://schemas.microsoft.com/office/drawing/2014/main" id="{AF26570C-CD5D-714C-A09D-660BB646F00B}"/>
              </a:ext>
            </a:extLst>
          </p:cNvPr>
          <p:cNvGrpSpPr>
            <a:grpSpLocks/>
          </p:cNvGrpSpPr>
          <p:nvPr/>
        </p:nvGrpSpPr>
        <p:grpSpPr bwMode="auto">
          <a:xfrm>
            <a:off x="6800850" y="4010026"/>
            <a:ext cx="2508250" cy="2373313"/>
            <a:chOff x="5532437" y="2646362"/>
            <a:chExt cx="2508250" cy="2373313"/>
          </a:xfrm>
        </p:grpSpPr>
        <p:sp>
          <p:nvSpPr>
            <p:cNvPr id="115752" name="Rectangle 379">
              <a:extLst>
                <a:ext uri="{FF2B5EF4-FFF2-40B4-BE49-F238E27FC236}">
                  <a16:creationId xmlns:a16="http://schemas.microsoft.com/office/drawing/2014/main" id="{F378E595-A1D5-E847-AE45-730F77D9B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227387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5753" name="Line 380">
              <a:extLst>
                <a:ext uri="{FF2B5EF4-FFF2-40B4-BE49-F238E27FC236}">
                  <a16:creationId xmlns:a16="http://schemas.microsoft.com/office/drawing/2014/main" id="{69863E78-438A-B24D-A1B0-15E7F0BD88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3670300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54" name="Line 381">
              <a:extLst>
                <a:ext uri="{FF2B5EF4-FFF2-40B4-BE49-F238E27FC236}">
                  <a16:creationId xmlns:a16="http://schemas.microsoft.com/office/drawing/2014/main" id="{BDADACB8-C560-6B43-A7E0-2BB9C5F42E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55" name="Line 382">
              <a:extLst>
                <a:ext uri="{FF2B5EF4-FFF2-40B4-BE49-F238E27FC236}">
                  <a16:creationId xmlns:a16="http://schemas.microsoft.com/office/drawing/2014/main" id="{8EB61F8D-8F97-504B-823C-80EE90E7DF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5487" y="2763837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56" name="Rectangle 383">
              <a:extLst>
                <a:ext uri="{FF2B5EF4-FFF2-40B4-BE49-F238E27FC236}">
                  <a16:creationId xmlns:a16="http://schemas.microsoft.com/office/drawing/2014/main" id="{A38D0D9B-3777-A542-B382-4CB6B1305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1537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7" name="Rectangle 384">
              <a:extLst>
                <a:ext uri="{FF2B5EF4-FFF2-40B4-BE49-F238E27FC236}">
                  <a16:creationId xmlns:a16="http://schemas.microsoft.com/office/drawing/2014/main" id="{FE5D5DDB-47C7-1C40-9D9B-4AEA3A17C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2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8" name="Rectangle 385">
              <a:extLst>
                <a:ext uri="{FF2B5EF4-FFF2-40B4-BE49-F238E27FC236}">
                  <a16:creationId xmlns:a16="http://schemas.microsoft.com/office/drawing/2014/main" id="{DCAA4408-B91D-DB45-8170-21D3DA46A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212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9" name="Rectangle 386">
              <a:extLst>
                <a:ext uri="{FF2B5EF4-FFF2-40B4-BE49-F238E27FC236}">
                  <a16:creationId xmlns:a16="http://schemas.microsoft.com/office/drawing/2014/main" id="{F229694A-843A-FF49-92D9-14270E188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7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0" name="Rectangle 387">
              <a:extLst>
                <a:ext uri="{FF2B5EF4-FFF2-40B4-BE49-F238E27FC236}">
                  <a16:creationId xmlns:a16="http://schemas.microsoft.com/office/drawing/2014/main" id="{CCCE0124-E828-6A47-9072-21939467C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7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1" name="Rectangle 388">
              <a:extLst>
                <a:ext uri="{FF2B5EF4-FFF2-40B4-BE49-F238E27FC236}">
                  <a16:creationId xmlns:a16="http://schemas.microsoft.com/office/drawing/2014/main" id="{6B982387-DC15-1E4F-9D78-A67395F1D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2" name="Rectangle 389">
              <a:extLst>
                <a:ext uri="{FF2B5EF4-FFF2-40B4-BE49-F238E27FC236}">
                  <a16:creationId xmlns:a16="http://schemas.microsoft.com/office/drawing/2014/main" id="{700A5EEB-3276-1F4A-B751-D1BC5BE3B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2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3" name="Rectangle 390">
              <a:extLst>
                <a:ext uri="{FF2B5EF4-FFF2-40B4-BE49-F238E27FC236}">
                  <a16:creationId xmlns:a16="http://schemas.microsoft.com/office/drawing/2014/main" id="{88065D83-5546-B449-860B-D64473D4D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4" name="Rectangle 391">
              <a:extLst>
                <a:ext uri="{FF2B5EF4-FFF2-40B4-BE49-F238E27FC236}">
                  <a16:creationId xmlns:a16="http://schemas.microsoft.com/office/drawing/2014/main" id="{CFDB0D8D-B854-D245-B3ED-73CA5863A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3227387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5765" name="Line 392">
              <a:extLst>
                <a:ext uri="{FF2B5EF4-FFF2-40B4-BE49-F238E27FC236}">
                  <a16:creationId xmlns:a16="http://schemas.microsoft.com/office/drawing/2014/main" id="{140EDA40-A24E-7F4F-8EDA-14CF219F16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3670300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6" name="Line 393">
              <a:extLst>
                <a:ext uri="{FF2B5EF4-FFF2-40B4-BE49-F238E27FC236}">
                  <a16:creationId xmlns:a16="http://schemas.microsoft.com/office/drawing/2014/main" id="{0CFECC89-F3CA-F04E-B718-B1EDBCE6BD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7" name="Rectangle 394">
              <a:extLst>
                <a:ext uri="{FF2B5EF4-FFF2-40B4-BE49-F238E27FC236}">
                  <a16:creationId xmlns:a16="http://schemas.microsoft.com/office/drawing/2014/main" id="{72B96566-8146-0B42-9942-50CFF7037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8" name="Rectangle 395">
              <a:extLst>
                <a:ext uri="{FF2B5EF4-FFF2-40B4-BE49-F238E27FC236}">
                  <a16:creationId xmlns:a16="http://schemas.microsoft.com/office/drawing/2014/main" id="{1CF9FE27-A32E-3E4E-BE98-5F7A85720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9" name="Rectangle 396">
              <a:extLst>
                <a:ext uri="{FF2B5EF4-FFF2-40B4-BE49-F238E27FC236}">
                  <a16:creationId xmlns:a16="http://schemas.microsoft.com/office/drawing/2014/main" id="{36644E2E-5EEF-5646-BC2F-4609FC708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260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0" name="Rectangle 397">
              <a:extLst>
                <a:ext uri="{FF2B5EF4-FFF2-40B4-BE49-F238E27FC236}">
                  <a16:creationId xmlns:a16="http://schemas.microsoft.com/office/drawing/2014/main" id="{626258B2-A94E-9347-B367-E6BC44626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1" name="Rectangle 398">
              <a:extLst>
                <a:ext uri="{FF2B5EF4-FFF2-40B4-BE49-F238E27FC236}">
                  <a16:creationId xmlns:a16="http://schemas.microsoft.com/office/drawing/2014/main" id="{5DAD3440-CDBC-1342-82B6-E9B6A3494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2" name="Rectangle 399">
              <a:extLst>
                <a:ext uri="{FF2B5EF4-FFF2-40B4-BE49-F238E27FC236}">
                  <a16:creationId xmlns:a16="http://schemas.microsoft.com/office/drawing/2014/main" id="{5F953430-D95F-E54A-85E8-F9BDDB962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3" name="Rectangle 400">
              <a:extLst>
                <a:ext uri="{FF2B5EF4-FFF2-40B4-BE49-F238E27FC236}">
                  <a16:creationId xmlns:a16="http://schemas.microsoft.com/office/drawing/2014/main" id="{96E3FE9C-42C6-6643-9DA8-A6BDA806F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0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4" name="Rectangle 401">
              <a:extLst>
                <a:ext uri="{FF2B5EF4-FFF2-40B4-BE49-F238E27FC236}">
                  <a16:creationId xmlns:a16="http://schemas.microsoft.com/office/drawing/2014/main" id="{2DC22561-4FA5-9A48-BAE1-EA2E3C5DB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5" name="Rectangle 402">
              <a:extLst>
                <a:ext uri="{FF2B5EF4-FFF2-40B4-BE49-F238E27FC236}">
                  <a16:creationId xmlns:a16="http://schemas.microsoft.com/office/drawing/2014/main" id="{01176701-0469-3445-A6E2-13A1CC570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6" name="Rectangle 403">
              <a:extLst>
                <a:ext uri="{FF2B5EF4-FFF2-40B4-BE49-F238E27FC236}">
                  <a16:creationId xmlns:a16="http://schemas.microsoft.com/office/drawing/2014/main" id="{B4776100-62BA-C542-AD95-777D465E9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7" name="Rectangle 404">
              <a:extLst>
                <a:ext uri="{FF2B5EF4-FFF2-40B4-BE49-F238E27FC236}">
                  <a16:creationId xmlns:a16="http://schemas.microsoft.com/office/drawing/2014/main" id="{9C523EED-C70D-5C49-99D8-675DA745D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0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8" name="Rectangle 405">
              <a:extLst>
                <a:ext uri="{FF2B5EF4-FFF2-40B4-BE49-F238E27FC236}">
                  <a16:creationId xmlns:a16="http://schemas.microsoft.com/office/drawing/2014/main" id="{6CF0A73D-E5D9-6B41-BCF3-E9BDCE6D3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4113212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5779" name="Line 406">
              <a:extLst>
                <a:ext uri="{FF2B5EF4-FFF2-40B4-BE49-F238E27FC236}">
                  <a16:creationId xmlns:a16="http://schemas.microsoft.com/office/drawing/2014/main" id="{448638D7-FF21-484E-88E9-5B1E747C68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4556125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0" name="Line 407">
              <a:extLst>
                <a:ext uri="{FF2B5EF4-FFF2-40B4-BE49-F238E27FC236}">
                  <a16:creationId xmlns:a16="http://schemas.microsoft.com/office/drawing/2014/main" id="{A4654FFB-84A8-FC49-9704-7BF63E8A5B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1" name="Rectangle 408">
              <a:extLst>
                <a:ext uri="{FF2B5EF4-FFF2-40B4-BE49-F238E27FC236}">
                  <a16:creationId xmlns:a16="http://schemas.microsoft.com/office/drawing/2014/main" id="{5D36DFFE-9D75-E444-9872-059BA9D3F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2" name="Rectangle 409">
              <a:extLst>
                <a:ext uri="{FF2B5EF4-FFF2-40B4-BE49-F238E27FC236}">
                  <a16:creationId xmlns:a16="http://schemas.microsoft.com/office/drawing/2014/main" id="{294F4FBF-3C76-5249-9442-833ABE755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4113212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5783" name="Line 410">
              <a:extLst>
                <a:ext uri="{FF2B5EF4-FFF2-40B4-BE49-F238E27FC236}">
                  <a16:creationId xmlns:a16="http://schemas.microsoft.com/office/drawing/2014/main" id="{890C66AA-AE52-9949-B908-6DD6B68795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4556125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4" name="Line 411">
              <a:extLst>
                <a:ext uri="{FF2B5EF4-FFF2-40B4-BE49-F238E27FC236}">
                  <a16:creationId xmlns:a16="http://schemas.microsoft.com/office/drawing/2014/main" id="{E45575C6-D8AF-CA4F-80E8-22192F4563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5" name="Rectangle 412">
              <a:extLst>
                <a:ext uri="{FF2B5EF4-FFF2-40B4-BE49-F238E27FC236}">
                  <a16:creationId xmlns:a16="http://schemas.microsoft.com/office/drawing/2014/main" id="{990698C6-F57C-534C-8378-A0DAFEF0B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6" name="Rectangle 413">
              <a:extLst>
                <a:ext uri="{FF2B5EF4-FFF2-40B4-BE49-F238E27FC236}">
                  <a16:creationId xmlns:a16="http://schemas.microsoft.com/office/drawing/2014/main" id="{C41BE93D-E403-8042-8923-53C67819A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7" name="Rectangle 414">
              <a:extLst>
                <a:ext uri="{FF2B5EF4-FFF2-40B4-BE49-F238E27FC236}">
                  <a16:creationId xmlns:a16="http://schemas.microsoft.com/office/drawing/2014/main" id="{D93C1E34-6BD8-024D-9949-C3569C60D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0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8" name="Rectangle 415">
              <a:extLst>
                <a:ext uri="{FF2B5EF4-FFF2-40B4-BE49-F238E27FC236}">
                  <a16:creationId xmlns:a16="http://schemas.microsoft.com/office/drawing/2014/main" id="{9CBAEE5A-E5F6-D348-8B5F-7D19826B7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0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9" name="Rectangle 416">
              <a:extLst>
                <a:ext uri="{FF2B5EF4-FFF2-40B4-BE49-F238E27FC236}">
                  <a16:creationId xmlns:a16="http://schemas.microsoft.com/office/drawing/2014/main" id="{D162AEED-D1DC-2F4E-A469-DA70FA37F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0" name="Rectangle 417">
              <a:extLst>
                <a:ext uri="{FF2B5EF4-FFF2-40B4-BE49-F238E27FC236}">
                  <a16:creationId xmlns:a16="http://schemas.microsoft.com/office/drawing/2014/main" id="{54DD6D1E-626A-1149-8866-EF3EAA4D8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1" name="Rectangle 418">
              <a:extLst>
                <a:ext uri="{FF2B5EF4-FFF2-40B4-BE49-F238E27FC236}">
                  <a16:creationId xmlns:a16="http://schemas.microsoft.com/office/drawing/2014/main" id="{649B6008-073C-8948-9883-15DFDAB38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2" name="Rectangle 419">
              <a:extLst>
                <a:ext uri="{FF2B5EF4-FFF2-40B4-BE49-F238E27FC236}">
                  <a16:creationId xmlns:a16="http://schemas.microsoft.com/office/drawing/2014/main" id="{D2EFF531-D9FA-D145-9CCA-26BAAD910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3" name="Rectangle 420">
              <a:extLst>
                <a:ext uri="{FF2B5EF4-FFF2-40B4-BE49-F238E27FC236}">
                  <a16:creationId xmlns:a16="http://schemas.microsoft.com/office/drawing/2014/main" id="{CF1DAA4A-0E78-804B-8DE9-A77DAE296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34962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4" name="Rectangle 421">
              <a:extLst>
                <a:ext uri="{FF2B5EF4-FFF2-40B4-BE49-F238E27FC236}">
                  <a16:creationId xmlns:a16="http://schemas.microsoft.com/office/drawing/2014/main" id="{C62901EA-D01F-C94A-BD4B-68BFA4496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7973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5" name="Rectangle 422">
              <a:extLst>
                <a:ext uri="{FF2B5EF4-FFF2-40B4-BE49-F238E27FC236}">
                  <a16:creationId xmlns:a16="http://schemas.microsoft.com/office/drawing/2014/main" id="{F46AC6B4-415E-EB4A-8709-76ED986FC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424497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6" name="Rectangle 425">
              <a:extLst>
                <a:ext uri="{FF2B5EF4-FFF2-40B4-BE49-F238E27FC236}">
                  <a16:creationId xmlns:a16="http://schemas.microsoft.com/office/drawing/2014/main" id="{66524AA6-C4C6-3F4D-9E1C-5B7CC11D5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300" y="46926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15718" name="Group 54">
            <a:extLst>
              <a:ext uri="{FF2B5EF4-FFF2-40B4-BE49-F238E27FC236}">
                <a16:creationId xmlns:a16="http://schemas.microsoft.com/office/drawing/2014/main" id="{78044966-0B6C-704E-83E7-70040E558B6C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990600"/>
            <a:ext cx="2995613" cy="2857500"/>
            <a:chOff x="5791200" y="990600"/>
            <a:chExt cx="2994851" cy="2857177"/>
          </a:xfrm>
        </p:grpSpPr>
        <p:pic>
          <p:nvPicPr>
            <p:cNvPr id="115750" name="Picture 3" descr="F:\LogicBook\PowerPoint\chapter4\figure4.6.wmf">
              <a:extLst>
                <a:ext uri="{FF2B5EF4-FFF2-40B4-BE49-F238E27FC236}">
                  <a16:creationId xmlns:a16="http://schemas.microsoft.com/office/drawing/2014/main" id="{A81882E2-B831-C145-9DD7-AFDD1D5F81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6356" y="990600"/>
              <a:ext cx="2899695" cy="2857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751" name="Picture 53" descr="Screen shot 2014-02-10 at 3.06.11 PM.png">
              <a:extLst>
                <a:ext uri="{FF2B5EF4-FFF2-40B4-BE49-F238E27FC236}">
                  <a16:creationId xmlns:a16="http://schemas.microsoft.com/office/drawing/2014/main" id="{8E925AE5-4CE0-554A-B30C-9121CBF8FFA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91200" y="1063252"/>
              <a:ext cx="928648" cy="670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5719" name="Rectangle 10">
            <a:extLst>
              <a:ext uri="{FF2B5EF4-FFF2-40B4-BE49-F238E27FC236}">
                <a16:creationId xmlns:a16="http://schemas.microsoft.com/office/drawing/2014/main" id="{CD457C39-8AEC-F945-8E83-A25889AB00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2600" y="1081089"/>
            <a:ext cx="336550" cy="5068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15720" name="Group 3">
            <a:extLst>
              <a:ext uri="{FF2B5EF4-FFF2-40B4-BE49-F238E27FC236}">
                <a16:creationId xmlns:a16="http://schemas.microsoft.com/office/drawing/2014/main" id="{5054548A-F5C9-DC4A-AE18-754B2C8FC78D}"/>
              </a:ext>
            </a:extLst>
          </p:cNvPr>
          <p:cNvGrpSpPr>
            <a:grpSpLocks/>
          </p:cNvGrpSpPr>
          <p:nvPr/>
        </p:nvGrpSpPr>
        <p:grpSpPr bwMode="auto">
          <a:xfrm>
            <a:off x="7391400" y="6016625"/>
            <a:ext cx="1981200" cy="427038"/>
            <a:chOff x="2801938" y="2224088"/>
            <a:chExt cx="2381250" cy="387350"/>
          </a:xfrm>
        </p:grpSpPr>
        <p:sp>
          <p:nvSpPr>
            <p:cNvPr id="115737" name="Line 61">
              <a:extLst>
                <a:ext uri="{FF2B5EF4-FFF2-40B4-BE49-F238E27FC236}">
                  <a16:creationId xmlns:a16="http://schemas.microsoft.com/office/drawing/2014/main" id="{2D660180-C2F0-074F-A9C2-CE6C55F936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738" name="Group 104">
              <a:extLst>
                <a:ext uri="{FF2B5EF4-FFF2-40B4-BE49-F238E27FC236}">
                  <a16:creationId xmlns:a16="http://schemas.microsoft.com/office/drawing/2014/main" id="{73164C55-2826-2D47-AAFA-5E2971A07F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15745" name="Group 105">
                <a:extLst>
                  <a:ext uri="{FF2B5EF4-FFF2-40B4-BE49-F238E27FC236}">
                    <a16:creationId xmlns:a16="http://schemas.microsoft.com/office/drawing/2014/main" id="{3D40A86C-62D0-0340-8716-D2B39B4921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5748" name="Arc 106">
                  <a:extLst>
                    <a:ext uri="{FF2B5EF4-FFF2-40B4-BE49-F238E27FC236}">
                      <a16:creationId xmlns:a16="http://schemas.microsoft.com/office/drawing/2014/main" id="{5A51BE73-BA27-C143-95DE-7965BF078B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749" name="Arc 107">
                  <a:extLst>
                    <a:ext uri="{FF2B5EF4-FFF2-40B4-BE49-F238E27FC236}">
                      <a16:creationId xmlns:a16="http://schemas.microsoft.com/office/drawing/2014/main" id="{B484840C-869F-D241-B5C7-108D2C4DC2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5746" name="Line 108">
                <a:extLst>
                  <a:ext uri="{FF2B5EF4-FFF2-40B4-BE49-F238E27FC236}">
                    <a16:creationId xmlns:a16="http://schemas.microsoft.com/office/drawing/2014/main" id="{BC41BE45-1C4D-4E48-86E2-88B22F261B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747" name="Line 109">
                <a:extLst>
                  <a:ext uri="{FF2B5EF4-FFF2-40B4-BE49-F238E27FC236}">
                    <a16:creationId xmlns:a16="http://schemas.microsoft.com/office/drawing/2014/main" id="{18CC042A-E4B4-A84E-931C-8BBFDCDAAF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739" name="Group 110">
              <a:extLst>
                <a:ext uri="{FF2B5EF4-FFF2-40B4-BE49-F238E27FC236}">
                  <a16:creationId xmlns:a16="http://schemas.microsoft.com/office/drawing/2014/main" id="{316CE8CA-60B3-8B4E-833B-66975655EAC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15740" name="Group 111">
                <a:extLst>
                  <a:ext uri="{FF2B5EF4-FFF2-40B4-BE49-F238E27FC236}">
                    <a16:creationId xmlns:a16="http://schemas.microsoft.com/office/drawing/2014/main" id="{799DAE05-A3AF-9C47-9DED-0C1938E139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5743" name="Arc 112">
                  <a:extLst>
                    <a:ext uri="{FF2B5EF4-FFF2-40B4-BE49-F238E27FC236}">
                      <a16:creationId xmlns:a16="http://schemas.microsoft.com/office/drawing/2014/main" id="{2645EB39-E7CE-CE4E-AFF3-343B34F04F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744" name="Arc 113">
                  <a:extLst>
                    <a:ext uri="{FF2B5EF4-FFF2-40B4-BE49-F238E27FC236}">
                      <a16:creationId xmlns:a16="http://schemas.microsoft.com/office/drawing/2014/main" id="{0BA88708-076B-7042-B678-F116A4817D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5741" name="Line 114">
                <a:extLst>
                  <a:ext uri="{FF2B5EF4-FFF2-40B4-BE49-F238E27FC236}">
                    <a16:creationId xmlns:a16="http://schemas.microsoft.com/office/drawing/2014/main" id="{0025C773-7975-974F-AE27-947B4E2B23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742" name="Line 115">
                <a:extLst>
                  <a:ext uri="{FF2B5EF4-FFF2-40B4-BE49-F238E27FC236}">
                    <a16:creationId xmlns:a16="http://schemas.microsoft.com/office/drawing/2014/main" id="{EAF65D5C-A31F-A144-8C62-C819F80667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85" name="Rounded Rectangle 84">
            <a:extLst>
              <a:ext uri="{FF2B5EF4-FFF2-40B4-BE49-F238E27FC236}">
                <a16:creationId xmlns:a16="http://schemas.microsoft.com/office/drawing/2014/main" id="{79578071-557E-3F41-A2BE-57D8CABE1F30}"/>
              </a:ext>
            </a:extLst>
          </p:cNvPr>
          <p:cNvSpPr/>
          <p:nvPr/>
        </p:nvSpPr>
        <p:spPr bwMode="auto">
          <a:xfrm rot="16200000">
            <a:off x="8252620" y="5337970"/>
            <a:ext cx="320675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15722" name="TextBox 85">
            <a:extLst>
              <a:ext uri="{FF2B5EF4-FFF2-40B4-BE49-F238E27FC236}">
                <a16:creationId xmlns:a16="http://schemas.microsoft.com/office/drawing/2014/main" id="{4F1B9F34-46B5-CA4F-9847-7A752CEA8E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7887" y="6396038"/>
            <a:ext cx="6753226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this case some d's were treated as 1's, others as 0's.</a:t>
            </a:r>
          </a:p>
        </p:txBody>
      </p:sp>
      <p:grpSp>
        <p:nvGrpSpPr>
          <p:cNvPr id="115723" name="Group 3">
            <a:extLst>
              <a:ext uri="{FF2B5EF4-FFF2-40B4-BE49-F238E27FC236}">
                <a16:creationId xmlns:a16="http://schemas.microsoft.com/office/drawing/2014/main" id="{7F6D7264-85C6-474A-BAA2-A114AD7442E5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7418389" y="4549775"/>
            <a:ext cx="1989137" cy="433388"/>
            <a:chOff x="2797183" y="2220913"/>
            <a:chExt cx="2390770" cy="393703"/>
          </a:xfrm>
        </p:grpSpPr>
        <p:sp>
          <p:nvSpPr>
            <p:cNvPr id="115724" name="Line 61">
              <a:extLst>
                <a:ext uri="{FF2B5EF4-FFF2-40B4-BE49-F238E27FC236}">
                  <a16:creationId xmlns:a16="http://schemas.microsoft.com/office/drawing/2014/main" id="{7D91ABB2-630E-1D44-9492-5316523EDA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725" name="Group 104">
              <a:extLst>
                <a:ext uri="{FF2B5EF4-FFF2-40B4-BE49-F238E27FC236}">
                  <a16:creationId xmlns:a16="http://schemas.microsoft.com/office/drawing/2014/main" id="{26E8BB9C-E9BF-4547-BAE8-BCAD6D0C36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7183" y="2225678"/>
              <a:ext cx="546101" cy="388938"/>
              <a:chOff x="1747" y="1242"/>
              <a:chExt cx="344" cy="245"/>
            </a:xfrm>
          </p:grpSpPr>
          <p:grpSp>
            <p:nvGrpSpPr>
              <p:cNvPr id="115732" name="Group 105">
                <a:extLst>
                  <a:ext uri="{FF2B5EF4-FFF2-40B4-BE49-F238E27FC236}">
                    <a16:creationId xmlns:a16="http://schemas.microsoft.com/office/drawing/2014/main" id="{A6103F1D-2F9B-B84B-A2DA-3A7E906965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5735" name="Arc 106">
                  <a:extLst>
                    <a:ext uri="{FF2B5EF4-FFF2-40B4-BE49-F238E27FC236}">
                      <a16:creationId xmlns:a16="http://schemas.microsoft.com/office/drawing/2014/main" id="{5AE899FF-246C-0E41-A5B1-FD677AF8E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736" name="Arc 107">
                  <a:extLst>
                    <a:ext uri="{FF2B5EF4-FFF2-40B4-BE49-F238E27FC236}">
                      <a16:creationId xmlns:a16="http://schemas.microsoft.com/office/drawing/2014/main" id="{94FB9DAD-A04A-9748-A820-5F3F2D984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5733" name="Line 108">
                <a:extLst>
                  <a:ext uri="{FF2B5EF4-FFF2-40B4-BE49-F238E27FC236}">
                    <a16:creationId xmlns:a16="http://schemas.microsoft.com/office/drawing/2014/main" id="{AD6A2255-70AA-E845-A64F-CA183979BD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9" y="1245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734" name="Line 109">
                <a:extLst>
                  <a:ext uri="{FF2B5EF4-FFF2-40B4-BE49-F238E27FC236}">
                    <a16:creationId xmlns:a16="http://schemas.microsoft.com/office/drawing/2014/main" id="{14A52370-14C2-7249-BC4F-AE44B5D2B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485"/>
                <a:ext cx="202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726" name="Group 110">
              <a:extLst>
                <a:ext uri="{FF2B5EF4-FFF2-40B4-BE49-F238E27FC236}">
                  <a16:creationId xmlns:a16="http://schemas.microsoft.com/office/drawing/2014/main" id="{61AA3C46-B485-9447-AEA5-EA7B49085FD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3" y="2220913"/>
              <a:ext cx="546100" cy="390525"/>
              <a:chOff x="1747" y="1239"/>
              <a:chExt cx="344" cy="246"/>
            </a:xfrm>
          </p:grpSpPr>
          <p:grpSp>
            <p:nvGrpSpPr>
              <p:cNvPr id="115727" name="Group 111">
                <a:extLst>
                  <a:ext uri="{FF2B5EF4-FFF2-40B4-BE49-F238E27FC236}">
                    <a16:creationId xmlns:a16="http://schemas.microsoft.com/office/drawing/2014/main" id="{014EF0C1-A16A-BD42-AEF5-7F797E87B8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5730" name="Arc 112">
                  <a:extLst>
                    <a:ext uri="{FF2B5EF4-FFF2-40B4-BE49-F238E27FC236}">
                      <a16:creationId xmlns:a16="http://schemas.microsoft.com/office/drawing/2014/main" id="{BD9391E1-215E-6045-82E2-2D5811CCFE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731" name="Arc 113">
                  <a:extLst>
                    <a:ext uri="{FF2B5EF4-FFF2-40B4-BE49-F238E27FC236}">
                      <a16:creationId xmlns:a16="http://schemas.microsoft.com/office/drawing/2014/main" id="{AD23E38F-9FCA-2E40-BC06-D07DCF0A9A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5728" name="Line 114">
                <a:extLst>
                  <a:ext uri="{FF2B5EF4-FFF2-40B4-BE49-F238E27FC236}">
                    <a16:creationId xmlns:a16="http://schemas.microsoft.com/office/drawing/2014/main" id="{5E94AB33-9BED-6541-B9C0-00D212DBA9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239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729" name="Line 115">
                <a:extLst>
                  <a:ext uri="{FF2B5EF4-FFF2-40B4-BE49-F238E27FC236}">
                    <a16:creationId xmlns:a16="http://schemas.microsoft.com/office/drawing/2014/main" id="{252FA4CF-250E-934F-BADC-E8FB50A0FF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4" y="1480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Title 1">
            <a:extLst>
              <a:ext uri="{FF2B5EF4-FFF2-40B4-BE49-F238E27FC236}">
                <a16:creationId xmlns:a16="http://schemas.microsoft.com/office/drawing/2014/main" id="{8A1BEA5A-FE57-F24C-B7DF-36298B00809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76200"/>
            <a:ext cx="9144000" cy="685800"/>
          </a:xfrm>
        </p:spPr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16738" name="Picture 2" descr="Screen shot 2013-09-23 at 1.47.58 PM.png">
            <a:extLst>
              <a:ext uri="{FF2B5EF4-FFF2-40B4-BE49-F238E27FC236}">
                <a16:creationId xmlns:a16="http://schemas.microsoft.com/office/drawing/2014/main" id="{3953BC0A-C646-CF4D-BF2B-364F155E8D6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800" y="581026"/>
            <a:ext cx="3352800" cy="300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39" name="Picture 4" descr="Screen shot 2013-09-23 at 1.51.58 PM.png">
            <a:extLst>
              <a:ext uri="{FF2B5EF4-FFF2-40B4-BE49-F238E27FC236}">
                <a16:creationId xmlns:a16="http://schemas.microsoft.com/office/drawing/2014/main" id="{AB22CB47-5775-9340-A09E-B6954BEF793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3678238"/>
            <a:ext cx="5486400" cy="317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A1F31DF8-9072-6845-BD26-55F8B74B7B8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066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Another Example</a:t>
            </a: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85" name="Group 317">
            <a:extLst>
              <a:ext uri="{FF2B5EF4-FFF2-40B4-BE49-F238E27FC236}">
                <a16:creationId xmlns:a16="http://schemas.microsoft.com/office/drawing/2014/main" id="{52B6EEDB-517A-494A-83CD-3E22097CEB3F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18832" name="Rectangle 170">
              <a:extLst>
                <a:ext uri="{FF2B5EF4-FFF2-40B4-BE49-F238E27FC236}">
                  <a16:creationId xmlns:a16="http://schemas.microsoft.com/office/drawing/2014/main" id="{EB448452-020A-554E-84AE-367894A55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8833" name="Line 171">
              <a:extLst>
                <a:ext uri="{FF2B5EF4-FFF2-40B4-BE49-F238E27FC236}">
                  <a16:creationId xmlns:a16="http://schemas.microsoft.com/office/drawing/2014/main" id="{ED181A1E-39C7-8443-BFCD-2DF81A8F50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4" name="Line 172">
              <a:extLst>
                <a:ext uri="{FF2B5EF4-FFF2-40B4-BE49-F238E27FC236}">
                  <a16:creationId xmlns:a16="http://schemas.microsoft.com/office/drawing/2014/main" id="{8CC692F0-1A88-FC41-ADB0-5BA28D41B7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5" name="Line 173">
              <a:extLst>
                <a:ext uri="{FF2B5EF4-FFF2-40B4-BE49-F238E27FC236}">
                  <a16:creationId xmlns:a16="http://schemas.microsoft.com/office/drawing/2014/main" id="{67DAB369-E5C1-C040-AB68-64A2783635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6" name="Rectangle 175">
              <a:extLst>
                <a:ext uri="{FF2B5EF4-FFF2-40B4-BE49-F238E27FC236}">
                  <a16:creationId xmlns:a16="http://schemas.microsoft.com/office/drawing/2014/main" id="{E47CE900-4848-2546-B25A-68E68B141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7" name="Rectangle 176">
              <a:extLst>
                <a:ext uri="{FF2B5EF4-FFF2-40B4-BE49-F238E27FC236}">
                  <a16:creationId xmlns:a16="http://schemas.microsoft.com/office/drawing/2014/main" id="{0DEA99BE-857F-4F4A-828B-CA525D73D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8" name="Rectangle 177">
              <a:extLst>
                <a:ext uri="{FF2B5EF4-FFF2-40B4-BE49-F238E27FC236}">
                  <a16:creationId xmlns:a16="http://schemas.microsoft.com/office/drawing/2014/main" id="{8670A95E-4A26-D541-BF87-9B6E9F6C5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9" name="Rectangle 178">
              <a:extLst>
                <a:ext uri="{FF2B5EF4-FFF2-40B4-BE49-F238E27FC236}">
                  <a16:creationId xmlns:a16="http://schemas.microsoft.com/office/drawing/2014/main" id="{DE4E9EA2-9120-3C4D-AFCE-B0747E1B0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0" name="Rectangle 179">
              <a:extLst>
                <a:ext uri="{FF2B5EF4-FFF2-40B4-BE49-F238E27FC236}">
                  <a16:creationId xmlns:a16="http://schemas.microsoft.com/office/drawing/2014/main" id="{9AA9F65E-AC02-1C4E-9622-F2C35F978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1" name="Rectangle 180">
              <a:extLst>
                <a:ext uri="{FF2B5EF4-FFF2-40B4-BE49-F238E27FC236}">
                  <a16:creationId xmlns:a16="http://schemas.microsoft.com/office/drawing/2014/main" id="{91517840-79F3-8F4B-9AEC-F992C90E9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2" name="Rectangle 181">
              <a:extLst>
                <a:ext uri="{FF2B5EF4-FFF2-40B4-BE49-F238E27FC236}">
                  <a16:creationId xmlns:a16="http://schemas.microsoft.com/office/drawing/2014/main" id="{DB9F975E-571D-BA43-A766-CE61C08C0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3" name="Rectangle 182">
              <a:extLst>
                <a:ext uri="{FF2B5EF4-FFF2-40B4-BE49-F238E27FC236}">
                  <a16:creationId xmlns:a16="http://schemas.microsoft.com/office/drawing/2014/main" id="{7D09220A-E5A2-444B-9C52-8B7389A59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8844" name="Line 183">
              <a:extLst>
                <a:ext uri="{FF2B5EF4-FFF2-40B4-BE49-F238E27FC236}">
                  <a16:creationId xmlns:a16="http://schemas.microsoft.com/office/drawing/2014/main" id="{8B8EF3A8-8CA8-CD4B-9CC1-0D2204F825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5" name="Line 184">
              <a:extLst>
                <a:ext uri="{FF2B5EF4-FFF2-40B4-BE49-F238E27FC236}">
                  <a16:creationId xmlns:a16="http://schemas.microsoft.com/office/drawing/2014/main" id="{68876FF2-AF2E-6B4E-BEE2-54661E3BE2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6" name="Rectangle 185">
              <a:extLst>
                <a:ext uri="{FF2B5EF4-FFF2-40B4-BE49-F238E27FC236}">
                  <a16:creationId xmlns:a16="http://schemas.microsoft.com/office/drawing/2014/main" id="{72E9B332-04A4-154C-AD25-AC9A5EB2E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7" name="Rectangle 186">
              <a:extLst>
                <a:ext uri="{FF2B5EF4-FFF2-40B4-BE49-F238E27FC236}">
                  <a16:creationId xmlns:a16="http://schemas.microsoft.com/office/drawing/2014/main" id="{E75A9FC1-6995-7349-9D43-E0C80E436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8" name="Rectangle 187">
              <a:extLst>
                <a:ext uri="{FF2B5EF4-FFF2-40B4-BE49-F238E27FC236}">
                  <a16:creationId xmlns:a16="http://schemas.microsoft.com/office/drawing/2014/main" id="{2883E8CB-4EED-3D45-8FAE-193EF8994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9" name="Rectangle 188">
              <a:extLst>
                <a:ext uri="{FF2B5EF4-FFF2-40B4-BE49-F238E27FC236}">
                  <a16:creationId xmlns:a16="http://schemas.microsoft.com/office/drawing/2014/main" id="{15AA0544-3683-F943-8881-8032D3FEB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0" name="Rectangle 189">
              <a:extLst>
                <a:ext uri="{FF2B5EF4-FFF2-40B4-BE49-F238E27FC236}">
                  <a16:creationId xmlns:a16="http://schemas.microsoft.com/office/drawing/2014/main" id="{FD925F5D-290D-4E43-B96B-FF83D5BBD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1" name="Rectangle 190">
              <a:extLst>
                <a:ext uri="{FF2B5EF4-FFF2-40B4-BE49-F238E27FC236}">
                  <a16:creationId xmlns:a16="http://schemas.microsoft.com/office/drawing/2014/main" id="{B2D67760-165E-9443-B483-E4503F6BC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2" name="Rectangle 191">
              <a:extLst>
                <a:ext uri="{FF2B5EF4-FFF2-40B4-BE49-F238E27FC236}">
                  <a16:creationId xmlns:a16="http://schemas.microsoft.com/office/drawing/2014/main" id="{55144EA8-2E20-7E44-9F0B-CEACA375C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3" name="Rectangle 192">
              <a:extLst>
                <a:ext uri="{FF2B5EF4-FFF2-40B4-BE49-F238E27FC236}">
                  <a16:creationId xmlns:a16="http://schemas.microsoft.com/office/drawing/2014/main" id="{C3C023BE-3296-4D4D-8447-4C35DDF63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4" name="Rectangle 193">
              <a:extLst>
                <a:ext uri="{FF2B5EF4-FFF2-40B4-BE49-F238E27FC236}">
                  <a16:creationId xmlns:a16="http://schemas.microsoft.com/office/drawing/2014/main" id="{AC3DFDDD-3546-754A-AF9D-93CC78F19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8855" name="Line 194">
              <a:extLst>
                <a:ext uri="{FF2B5EF4-FFF2-40B4-BE49-F238E27FC236}">
                  <a16:creationId xmlns:a16="http://schemas.microsoft.com/office/drawing/2014/main" id="{8837FC62-9BF7-E941-A443-7F7CEEC556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56" name="Line 195">
              <a:extLst>
                <a:ext uri="{FF2B5EF4-FFF2-40B4-BE49-F238E27FC236}">
                  <a16:creationId xmlns:a16="http://schemas.microsoft.com/office/drawing/2014/main" id="{B024AEED-3585-B04D-B644-53AE8239C0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57" name="Rectangle 196">
              <a:extLst>
                <a:ext uri="{FF2B5EF4-FFF2-40B4-BE49-F238E27FC236}">
                  <a16:creationId xmlns:a16="http://schemas.microsoft.com/office/drawing/2014/main" id="{B9A6A3C9-85C2-5746-AA5D-18A0C07DE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8" name="Rectangle 197">
              <a:extLst>
                <a:ext uri="{FF2B5EF4-FFF2-40B4-BE49-F238E27FC236}">
                  <a16:creationId xmlns:a16="http://schemas.microsoft.com/office/drawing/2014/main" id="{D92A9073-728D-D54D-8E19-13171328D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8859" name="Line 198">
              <a:extLst>
                <a:ext uri="{FF2B5EF4-FFF2-40B4-BE49-F238E27FC236}">
                  <a16:creationId xmlns:a16="http://schemas.microsoft.com/office/drawing/2014/main" id="{B1D1299C-D628-4944-B329-6196040E83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60" name="Line 199">
              <a:extLst>
                <a:ext uri="{FF2B5EF4-FFF2-40B4-BE49-F238E27FC236}">
                  <a16:creationId xmlns:a16="http://schemas.microsoft.com/office/drawing/2014/main" id="{6EA240BD-25F3-1848-87EB-69F5205CA6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61" name="Rectangle 200">
              <a:extLst>
                <a:ext uri="{FF2B5EF4-FFF2-40B4-BE49-F238E27FC236}">
                  <a16:creationId xmlns:a16="http://schemas.microsoft.com/office/drawing/2014/main" id="{F57D5D6E-55DA-7C4B-BE77-031DF2548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2" name="Rectangle 201">
              <a:extLst>
                <a:ext uri="{FF2B5EF4-FFF2-40B4-BE49-F238E27FC236}">
                  <a16:creationId xmlns:a16="http://schemas.microsoft.com/office/drawing/2014/main" id="{42F63B80-267C-A748-A804-B1238ED32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3" name="Rectangle 202">
              <a:extLst>
                <a:ext uri="{FF2B5EF4-FFF2-40B4-BE49-F238E27FC236}">
                  <a16:creationId xmlns:a16="http://schemas.microsoft.com/office/drawing/2014/main" id="{B62D03FF-D986-6848-B785-80EEFE158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4" name="Rectangle 203">
              <a:extLst>
                <a:ext uri="{FF2B5EF4-FFF2-40B4-BE49-F238E27FC236}">
                  <a16:creationId xmlns:a16="http://schemas.microsoft.com/office/drawing/2014/main" id="{42C3719F-4D99-FD4A-8DC7-C1AB6A8A9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5" name="Rectangle 204">
              <a:extLst>
                <a:ext uri="{FF2B5EF4-FFF2-40B4-BE49-F238E27FC236}">
                  <a16:creationId xmlns:a16="http://schemas.microsoft.com/office/drawing/2014/main" id="{5D6F0684-626C-D749-9499-DA242A59F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6" name="Rectangle 205">
              <a:extLst>
                <a:ext uri="{FF2B5EF4-FFF2-40B4-BE49-F238E27FC236}">
                  <a16:creationId xmlns:a16="http://schemas.microsoft.com/office/drawing/2014/main" id="{7DDA30A2-E410-794E-A8F8-0F9292CA4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7" name="Rectangle 206">
              <a:extLst>
                <a:ext uri="{FF2B5EF4-FFF2-40B4-BE49-F238E27FC236}">
                  <a16:creationId xmlns:a16="http://schemas.microsoft.com/office/drawing/2014/main" id="{15043025-5F9E-6F47-8D6E-5533EA2DE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8" name="Freeform 207">
              <a:extLst>
                <a:ext uri="{FF2B5EF4-FFF2-40B4-BE49-F238E27FC236}">
                  <a16:creationId xmlns:a16="http://schemas.microsoft.com/office/drawing/2014/main" id="{C19F0E76-B397-A049-A1CD-EC0A7CC0E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69" name="Rectangle 208">
              <a:extLst>
                <a:ext uri="{FF2B5EF4-FFF2-40B4-BE49-F238E27FC236}">
                  <a16:creationId xmlns:a16="http://schemas.microsoft.com/office/drawing/2014/main" id="{28044C5D-74F2-7F48-A0CD-0A81B322C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0" name="Rectangle 209">
              <a:extLst>
                <a:ext uri="{FF2B5EF4-FFF2-40B4-BE49-F238E27FC236}">
                  <a16:creationId xmlns:a16="http://schemas.microsoft.com/office/drawing/2014/main" id="{3A297D7F-39C5-EE4A-83F7-A7B36BDE3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1" name="Freeform 210">
              <a:extLst>
                <a:ext uri="{FF2B5EF4-FFF2-40B4-BE49-F238E27FC236}">
                  <a16:creationId xmlns:a16="http://schemas.microsoft.com/office/drawing/2014/main" id="{27695520-A9E9-FA49-AE0C-BD41D3770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72" name="Freeform 212">
              <a:extLst>
                <a:ext uri="{FF2B5EF4-FFF2-40B4-BE49-F238E27FC236}">
                  <a16:creationId xmlns:a16="http://schemas.microsoft.com/office/drawing/2014/main" id="{698787D5-E28E-894E-8FCC-9992A8D6D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73" name="Rectangle 216">
              <a:extLst>
                <a:ext uri="{FF2B5EF4-FFF2-40B4-BE49-F238E27FC236}">
                  <a16:creationId xmlns:a16="http://schemas.microsoft.com/office/drawing/2014/main" id="{77B6C42B-00DD-DC4B-A3E5-A5526D44A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4" name="Rectangle 217">
              <a:extLst>
                <a:ext uri="{FF2B5EF4-FFF2-40B4-BE49-F238E27FC236}">
                  <a16:creationId xmlns:a16="http://schemas.microsoft.com/office/drawing/2014/main" id="{90D1C312-4A19-274E-B0D8-74B4FB43F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5" name="Rectangle 218">
              <a:extLst>
                <a:ext uri="{FF2B5EF4-FFF2-40B4-BE49-F238E27FC236}">
                  <a16:creationId xmlns:a16="http://schemas.microsoft.com/office/drawing/2014/main" id="{83423301-FB9B-EC42-8602-D82AF1E16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18786" name="Group 316">
            <a:extLst>
              <a:ext uri="{FF2B5EF4-FFF2-40B4-BE49-F238E27FC236}">
                <a16:creationId xmlns:a16="http://schemas.microsoft.com/office/drawing/2014/main" id="{BA114EE2-E311-244F-AF76-B5E475F00AE2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18788" name="Rectangle 133">
              <a:extLst>
                <a:ext uri="{FF2B5EF4-FFF2-40B4-BE49-F238E27FC236}">
                  <a16:creationId xmlns:a16="http://schemas.microsoft.com/office/drawing/2014/main" id="{A3176C37-EDA1-9945-A1B9-6B4F1538F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8789" name="Line 134">
              <a:extLst>
                <a:ext uri="{FF2B5EF4-FFF2-40B4-BE49-F238E27FC236}">
                  <a16:creationId xmlns:a16="http://schemas.microsoft.com/office/drawing/2014/main" id="{8FF3D4BA-6F3D-874B-9A4A-D11EAB4F13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0" name="Line 135">
              <a:extLst>
                <a:ext uri="{FF2B5EF4-FFF2-40B4-BE49-F238E27FC236}">
                  <a16:creationId xmlns:a16="http://schemas.microsoft.com/office/drawing/2014/main" id="{85B3CF19-888E-5448-A134-064320E1BD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1" name="Line 136">
              <a:extLst>
                <a:ext uri="{FF2B5EF4-FFF2-40B4-BE49-F238E27FC236}">
                  <a16:creationId xmlns:a16="http://schemas.microsoft.com/office/drawing/2014/main" id="{218222D0-C29D-FA4D-BCA7-71E3854958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2" name="Rectangle 137">
              <a:extLst>
                <a:ext uri="{FF2B5EF4-FFF2-40B4-BE49-F238E27FC236}">
                  <a16:creationId xmlns:a16="http://schemas.microsoft.com/office/drawing/2014/main" id="{95384A0A-8131-A04D-9AF1-E5DCA089F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793" name="Rectangle 138">
              <a:extLst>
                <a:ext uri="{FF2B5EF4-FFF2-40B4-BE49-F238E27FC236}">
                  <a16:creationId xmlns:a16="http://schemas.microsoft.com/office/drawing/2014/main" id="{41BF634F-CEA6-3149-A24B-B72EFB53C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794" name="Rectangle 139">
              <a:extLst>
                <a:ext uri="{FF2B5EF4-FFF2-40B4-BE49-F238E27FC236}">
                  <a16:creationId xmlns:a16="http://schemas.microsoft.com/office/drawing/2014/main" id="{4F862983-F786-E34A-97C0-CE67DC878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795" name="Rectangle 140">
              <a:extLst>
                <a:ext uri="{FF2B5EF4-FFF2-40B4-BE49-F238E27FC236}">
                  <a16:creationId xmlns:a16="http://schemas.microsoft.com/office/drawing/2014/main" id="{8F26318F-3424-2D42-B33F-DFDD913D5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796" name="Rectangle 141">
              <a:extLst>
                <a:ext uri="{FF2B5EF4-FFF2-40B4-BE49-F238E27FC236}">
                  <a16:creationId xmlns:a16="http://schemas.microsoft.com/office/drawing/2014/main" id="{165FB945-EAA4-044A-B371-C8898090A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797" name="Rectangle 142">
              <a:extLst>
                <a:ext uri="{FF2B5EF4-FFF2-40B4-BE49-F238E27FC236}">
                  <a16:creationId xmlns:a16="http://schemas.microsoft.com/office/drawing/2014/main" id="{28D58C78-7842-7440-B46C-713F02A46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798" name="Rectangle 143">
              <a:extLst>
                <a:ext uri="{FF2B5EF4-FFF2-40B4-BE49-F238E27FC236}">
                  <a16:creationId xmlns:a16="http://schemas.microsoft.com/office/drawing/2014/main" id="{FBE8B932-9226-B94B-BE2C-66E2FC42F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799" name="Rectangle 144">
              <a:extLst>
                <a:ext uri="{FF2B5EF4-FFF2-40B4-BE49-F238E27FC236}">
                  <a16:creationId xmlns:a16="http://schemas.microsoft.com/office/drawing/2014/main" id="{86CD0246-E7C4-A24B-8528-2F5B7DB4F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8800" name="Line 145">
              <a:extLst>
                <a:ext uri="{FF2B5EF4-FFF2-40B4-BE49-F238E27FC236}">
                  <a16:creationId xmlns:a16="http://schemas.microsoft.com/office/drawing/2014/main" id="{4003D76C-0417-254F-8B08-FB22A8A1A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1" name="Line 146">
              <a:extLst>
                <a:ext uri="{FF2B5EF4-FFF2-40B4-BE49-F238E27FC236}">
                  <a16:creationId xmlns:a16="http://schemas.microsoft.com/office/drawing/2014/main" id="{0B875133-5038-8142-9FEA-A231024EAD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2" name="Rectangle 147">
              <a:extLst>
                <a:ext uri="{FF2B5EF4-FFF2-40B4-BE49-F238E27FC236}">
                  <a16:creationId xmlns:a16="http://schemas.microsoft.com/office/drawing/2014/main" id="{31885926-B11A-9648-8E58-3A35ADFC6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03" name="Rectangle 148">
              <a:extLst>
                <a:ext uri="{FF2B5EF4-FFF2-40B4-BE49-F238E27FC236}">
                  <a16:creationId xmlns:a16="http://schemas.microsoft.com/office/drawing/2014/main" id="{82815A8F-9E89-6F49-876C-DF8911687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04" name="Rectangle 149">
              <a:extLst>
                <a:ext uri="{FF2B5EF4-FFF2-40B4-BE49-F238E27FC236}">
                  <a16:creationId xmlns:a16="http://schemas.microsoft.com/office/drawing/2014/main" id="{C7C8683D-C04F-1D48-A37B-E1ECF347C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05" name="Rectangle 150">
              <a:extLst>
                <a:ext uri="{FF2B5EF4-FFF2-40B4-BE49-F238E27FC236}">
                  <a16:creationId xmlns:a16="http://schemas.microsoft.com/office/drawing/2014/main" id="{9A5DCA60-7C3F-6A45-BBF9-29D36812D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06" name="Rectangle 151">
              <a:extLst>
                <a:ext uri="{FF2B5EF4-FFF2-40B4-BE49-F238E27FC236}">
                  <a16:creationId xmlns:a16="http://schemas.microsoft.com/office/drawing/2014/main" id="{8B77FD3D-9154-BF46-AE05-FBF3C2562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07" name="Rectangle 152">
              <a:extLst>
                <a:ext uri="{FF2B5EF4-FFF2-40B4-BE49-F238E27FC236}">
                  <a16:creationId xmlns:a16="http://schemas.microsoft.com/office/drawing/2014/main" id="{83A369C1-9F74-3342-BE54-540B67F38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08" name="Rectangle 153">
              <a:extLst>
                <a:ext uri="{FF2B5EF4-FFF2-40B4-BE49-F238E27FC236}">
                  <a16:creationId xmlns:a16="http://schemas.microsoft.com/office/drawing/2014/main" id="{616A399F-D538-7345-A2C3-2339F49D9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09" name="Rectangle 154">
              <a:extLst>
                <a:ext uri="{FF2B5EF4-FFF2-40B4-BE49-F238E27FC236}">
                  <a16:creationId xmlns:a16="http://schemas.microsoft.com/office/drawing/2014/main" id="{5956367C-651C-684E-A525-DFE96579A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10" name="Rectangle 155">
              <a:extLst>
                <a:ext uri="{FF2B5EF4-FFF2-40B4-BE49-F238E27FC236}">
                  <a16:creationId xmlns:a16="http://schemas.microsoft.com/office/drawing/2014/main" id="{84F8973E-5CBA-1941-BB81-23E2FDBC6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8811" name="Line 156">
              <a:extLst>
                <a:ext uri="{FF2B5EF4-FFF2-40B4-BE49-F238E27FC236}">
                  <a16:creationId xmlns:a16="http://schemas.microsoft.com/office/drawing/2014/main" id="{C9D29F67-1C9C-864C-9AD1-3CCECEAD95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2" name="Line 157">
              <a:extLst>
                <a:ext uri="{FF2B5EF4-FFF2-40B4-BE49-F238E27FC236}">
                  <a16:creationId xmlns:a16="http://schemas.microsoft.com/office/drawing/2014/main" id="{7A8AB103-F3E0-6943-ADD5-1714E4B711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3" name="Rectangle 158">
              <a:extLst>
                <a:ext uri="{FF2B5EF4-FFF2-40B4-BE49-F238E27FC236}">
                  <a16:creationId xmlns:a16="http://schemas.microsoft.com/office/drawing/2014/main" id="{D67C798A-2596-B843-BFE9-131035F51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14" name="Rectangle 159">
              <a:extLst>
                <a:ext uri="{FF2B5EF4-FFF2-40B4-BE49-F238E27FC236}">
                  <a16:creationId xmlns:a16="http://schemas.microsoft.com/office/drawing/2014/main" id="{1F6A03E4-94CD-8B4F-8557-D2EBE5C98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8815" name="Line 160">
              <a:extLst>
                <a:ext uri="{FF2B5EF4-FFF2-40B4-BE49-F238E27FC236}">
                  <a16:creationId xmlns:a16="http://schemas.microsoft.com/office/drawing/2014/main" id="{B65B1EEF-2DFB-6C45-813B-071CAC7746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6" name="Line 161">
              <a:extLst>
                <a:ext uri="{FF2B5EF4-FFF2-40B4-BE49-F238E27FC236}">
                  <a16:creationId xmlns:a16="http://schemas.microsoft.com/office/drawing/2014/main" id="{F1C3A3D4-437A-B340-AC56-8CE3EE92D5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7" name="Rectangle 162">
              <a:extLst>
                <a:ext uri="{FF2B5EF4-FFF2-40B4-BE49-F238E27FC236}">
                  <a16:creationId xmlns:a16="http://schemas.microsoft.com/office/drawing/2014/main" id="{C3BAD5A0-B82A-7D45-BF9E-0429D1933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18" name="Rectangle 163">
              <a:extLst>
                <a:ext uri="{FF2B5EF4-FFF2-40B4-BE49-F238E27FC236}">
                  <a16:creationId xmlns:a16="http://schemas.microsoft.com/office/drawing/2014/main" id="{84D20D98-EED4-AA47-8950-DF879A39B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19" name="Rectangle 164">
              <a:extLst>
                <a:ext uri="{FF2B5EF4-FFF2-40B4-BE49-F238E27FC236}">
                  <a16:creationId xmlns:a16="http://schemas.microsoft.com/office/drawing/2014/main" id="{93C24585-E042-C341-ADF6-710213301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0" name="Rectangle 165">
              <a:extLst>
                <a:ext uri="{FF2B5EF4-FFF2-40B4-BE49-F238E27FC236}">
                  <a16:creationId xmlns:a16="http://schemas.microsoft.com/office/drawing/2014/main" id="{227B28DA-B490-B247-802A-8DC6ADF83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1" name="Rectangle 166">
              <a:extLst>
                <a:ext uri="{FF2B5EF4-FFF2-40B4-BE49-F238E27FC236}">
                  <a16:creationId xmlns:a16="http://schemas.microsoft.com/office/drawing/2014/main" id="{3B16590B-97B5-3147-8AD5-6E1336C97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2" name="Rectangle 167">
              <a:extLst>
                <a:ext uri="{FF2B5EF4-FFF2-40B4-BE49-F238E27FC236}">
                  <a16:creationId xmlns:a16="http://schemas.microsoft.com/office/drawing/2014/main" id="{90F77C98-A490-A24E-9109-7CE4E28B0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3" name="Rectangle 168">
              <a:extLst>
                <a:ext uri="{FF2B5EF4-FFF2-40B4-BE49-F238E27FC236}">
                  <a16:creationId xmlns:a16="http://schemas.microsoft.com/office/drawing/2014/main" id="{42E79416-F399-9044-8B4B-650A518CD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4" name="Rectangle 169">
              <a:extLst>
                <a:ext uri="{FF2B5EF4-FFF2-40B4-BE49-F238E27FC236}">
                  <a16:creationId xmlns:a16="http://schemas.microsoft.com/office/drawing/2014/main" id="{B9FE701A-46E7-8646-8CF9-993520570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5" name="Rectangle 174">
              <a:extLst>
                <a:ext uri="{FF2B5EF4-FFF2-40B4-BE49-F238E27FC236}">
                  <a16:creationId xmlns:a16="http://schemas.microsoft.com/office/drawing/2014/main" id="{A7252584-5FA1-724D-953B-77093032C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6" name="Rectangle 211">
              <a:extLst>
                <a:ext uri="{FF2B5EF4-FFF2-40B4-BE49-F238E27FC236}">
                  <a16:creationId xmlns:a16="http://schemas.microsoft.com/office/drawing/2014/main" id="{C10E7489-D9E6-1B4E-BAE2-A4DF1EA96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7" name="Freeform 213">
              <a:extLst>
                <a:ext uri="{FF2B5EF4-FFF2-40B4-BE49-F238E27FC236}">
                  <a16:creationId xmlns:a16="http://schemas.microsoft.com/office/drawing/2014/main" id="{A2010E01-1846-5E4D-80A7-05E6D2DFE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8" name="Freeform 214">
              <a:extLst>
                <a:ext uri="{FF2B5EF4-FFF2-40B4-BE49-F238E27FC236}">
                  <a16:creationId xmlns:a16="http://schemas.microsoft.com/office/drawing/2014/main" id="{32B9D3FA-A723-DB40-BEAC-D56B8FBCD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9" name="Freeform 215">
              <a:extLst>
                <a:ext uri="{FF2B5EF4-FFF2-40B4-BE49-F238E27FC236}">
                  <a16:creationId xmlns:a16="http://schemas.microsoft.com/office/drawing/2014/main" id="{0A204C96-0B17-194E-A1B3-18244895C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0" name="Rectangle 219">
              <a:extLst>
                <a:ext uri="{FF2B5EF4-FFF2-40B4-BE49-F238E27FC236}">
                  <a16:creationId xmlns:a16="http://schemas.microsoft.com/office/drawing/2014/main" id="{A61A8B11-2B71-6C42-8634-E8004D624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1" name="Rectangle 220">
              <a:extLst>
                <a:ext uri="{FF2B5EF4-FFF2-40B4-BE49-F238E27FC236}">
                  <a16:creationId xmlns:a16="http://schemas.microsoft.com/office/drawing/2014/main" id="{22CF4E75-0E2A-6944-9132-79FBDD4F9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8787" name="TextBox 125">
            <a:extLst>
              <a:ext uri="{FF2B5EF4-FFF2-40B4-BE49-F238E27FC236}">
                <a16:creationId xmlns:a16="http://schemas.microsoft.com/office/drawing/2014/main" id="{376BABEE-540F-684F-AB84-7142F5D1A9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2.64 from the textbook ]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Title 1">
            <a:extLst>
              <a:ext uri="{FF2B5EF4-FFF2-40B4-BE49-F238E27FC236}">
                <a16:creationId xmlns:a16="http://schemas.microsoft.com/office/drawing/2014/main" id="{57EF4B5D-2D4A-AA46-ABD1-37134E8D9A1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Two-Variable K-Map</a:t>
            </a:r>
          </a:p>
        </p:txBody>
      </p: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09" name="Group 317">
            <a:extLst>
              <a:ext uri="{FF2B5EF4-FFF2-40B4-BE49-F238E27FC236}">
                <a16:creationId xmlns:a16="http://schemas.microsoft.com/office/drawing/2014/main" id="{927AA2C1-4CF5-FB48-8D92-1F91CF46438A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19856" name="Rectangle 170">
              <a:extLst>
                <a:ext uri="{FF2B5EF4-FFF2-40B4-BE49-F238E27FC236}">
                  <a16:creationId xmlns:a16="http://schemas.microsoft.com/office/drawing/2014/main" id="{5F5788F6-E9DB-EA46-88AE-2413E22DE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9857" name="Line 171">
              <a:extLst>
                <a:ext uri="{FF2B5EF4-FFF2-40B4-BE49-F238E27FC236}">
                  <a16:creationId xmlns:a16="http://schemas.microsoft.com/office/drawing/2014/main" id="{86DBA521-BD68-5343-AD72-7CD6CB35AD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58" name="Line 172">
              <a:extLst>
                <a:ext uri="{FF2B5EF4-FFF2-40B4-BE49-F238E27FC236}">
                  <a16:creationId xmlns:a16="http://schemas.microsoft.com/office/drawing/2014/main" id="{FC43B42A-FFC5-3A45-9C01-CBAB057B26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59" name="Line 173">
              <a:extLst>
                <a:ext uri="{FF2B5EF4-FFF2-40B4-BE49-F238E27FC236}">
                  <a16:creationId xmlns:a16="http://schemas.microsoft.com/office/drawing/2014/main" id="{0527DF53-7671-D74D-8611-E353ADF13D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60" name="Rectangle 175">
              <a:extLst>
                <a:ext uri="{FF2B5EF4-FFF2-40B4-BE49-F238E27FC236}">
                  <a16:creationId xmlns:a16="http://schemas.microsoft.com/office/drawing/2014/main" id="{C8A0E7CD-3E59-6343-B95A-A5089AF85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1" name="Rectangle 176">
              <a:extLst>
                <a:ext uri="{FF2B5EF4-FFF2-40B4-BE49-F238E27FC236}">
                  <a16:creationId xmlns:a16="http://schemas.microsoft.com/office/drawing/2014/main" id="{56B1E567-2586-EF4E-AC5F-17A7D9C01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2" name="Rectangle 177">
              <a:extLst>
                <a:ext uri="{FF2B5EF4-FFF2-40B4-BE49-F238E27FC236}">
                  <a16:creationId xmlns:a16="http://schemas.microsoft.com/office/drawing/2014/main" id="{F7E70CE8-5AF5-1A42-918A-9264B00E8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3" name="Rectangle 178">
              <a:extLst>
                <a:ext uri="{FF2B5EF4-FFF2-40B4-BE49-F238E27FC236}">
                  <a16:creationId xmlns:a16="http://schemas.microsoft.com/office/drawing/2014/main" id="{75D7CAA3-0FF2-8940-BAF3-E7C22C72B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4" name="Rectangle 179">
              <a:extLst>
                <a:ext uri="{FF2B5EF4-FFF2-40B4-BE49-F238E27FC236}">
                  <a16:creationId xmlns:a16="http://schemas.microsoft.com/office/drawing/2014/main" id="{6A12F7E6-152E-1040-8340-1FE05D4DB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5" name="Rectangle 180">
              <a:extLst>
                <a:ext uri="{FF2B5EF4-FFF2-40B4-BE49-F238E27FC236}">
                  <a16:creationId xmlns:a16="http://schemas.microsoft.com/office/drawing/2014/main" id="{2AE3731F-7120-0E49-85AB-D44AF6FA5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6" name="Rectangle 181">
              <a:extLst>
                <a:ext uri="{FF2B5EF4-FFF2-40B4-BE49-F238E27FC236}">
                  <a16:creationId xmlns:a16="http://schemas.microsoft.com/office/drawing/2014/main" id="{CB87F43C-0050-9044-A6DE-4E7D258F0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7" name="Rectangle 182">
              <a:extLst>
                <a:ext uri="{FF2B5EF4-FFF2-40B4-BE49-F238E27FC236}">
                  <a16:creationId xmlns:a16="http://schemas.microsoft.com/office/drawing/2014/main" id="{87342E8A-C314-BA49-9CC9-CE8A48A37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9868" name="Line 183">
              <a:extLst>
                <a:ext uri="{FF2B5EF4-FFF2-40B4-BE49-F238E27FC236}">
                  <a16:creationId xmlns:a16="http://schemas.microsoft.com/office/drawing/2014/main" id="{9B295A56-5212-A648-B680-EAE5E0E89B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69" name="Line 184">
              <a:extLst>
                <a:ext uri="{FF2B5EF4-FFF2-40B4-BE49-F238E27FC236}">
                  <a16:creationId xmlns:a16="http://schemas.microsoft.com/office/drawing/2014/main" id="{2D326A2C-0BC7-2A4B-9F44-4E590BFC6F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70" name="Rectangle 185">
              <a:extLst>
                <a:ext uri="{FF2B5EF4-FFF2-40B4-BE49-F238E27FC236}">
                  <a16:creationId xmlns:a16="http://schemas.microsoft.com/office/drawing/2014/main" id="{23A43655-C0B0-FF4B-92E0-995C76C03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1" name="Rectangle 186">
              <a:extLst>
                <a:ext uri="{FF2B5EF4-FFF2-40B4-BE49-F238E27FC236}">
                  <a16:creationId xmlns:a16="http://schemas.microsoft.com/office/drawing/2014/main" id="{BA0688D1-A472-224A-98CC-6D141B6DC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2" name="Rectangle 187">
              <a:extLst>
                <a:ext uri="{FF2B5EF4-FFF2-40B4-BE49-F238E27FC236}">
                  <a16:creationId xmlns:a16="http://schemas.microsoft.com/office/drawing/2014/main" id="{78822224-2D89-CF41-B1A8-9D25726E4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3" name="Rectangle 188">
              <a:extLst>
                <a:ext uri="{FF2B5EF4-FFF2-40B4-BE49-F238E27FC236}">
                  <a16:creationId xmlns:a16="http://schemas.microsoft.com/office/drawing/2014/main" id="{C221145B-1261-8242-9EEC-7B6D14455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4" name="Rectangle 189">
              <a:extLst>
                <a:ext uri="{FF2B5EF4-FFF2-40B4-BE49-F238E27FC236}">
                  <a16:creationId xmlns:a16="http://schemas.microsoft.com/office/drawing/2014/main" id="{005F7298-8E1B-7842-8363-9BE2237C9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5" name="Rectangle 190">
              <a:extLst>
                <a:ext uri="{FF2B5EF4-FFF2-40B4-BE49-F238E27FC236}">
                  <a16:creationId xmlns:a16="http://schemas.microsoft.com/office/drawing/2014/main" id="{24E53395-07FB-9A43-BB2E-2D188AB52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6" name="Rectangle 191">
              <a:extLst>
                <a:ext uri="{FF2B5EF4-FFF2-40B4-BE49-F238E27FC236}">
                  <a16:creationId xmlns:a16="http://schemas.microsoft.com/office/drawing/2014/main" id="{5A6CDBD4-066A-2941-B159-CC02711FC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7" name="Rectangle 192">
              <a:extLst>
                <a:ext uri="{FF2B5EF4-FFF2-40B4-BE49-F238E27FC236}">
                  <a16:creationId xmlns:a16="http://schemas.microsoft.com/office/drawing/2014/main" id="{E58ECD2B-7E7D-E547-B97C-26F925AA9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8" name="Rectangle 193">
              <a:extLst>
                <a:ext uri="{FF2B5EF4-FFF2-40B4-BE49-F238E27FC236}">
                  <a16:creationId xmlns:a16="http://schemas.microsoft.com/office/drawing/2014/main" id="{421A9F46-C9C3-7745-80AB-327D89F9D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9879" name="Line 194">
              <a:extLst>
                <a:ext uri="{FF2B5EF4-FFF2-40B4-BE49-F238E27FC236}">
                  <a16:creationId xmlns:a16="http://schemas.microsoft.com/office/drawing/2014/main" id="{6D281A4A-CDFF-E64C-AC29-53D5598319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0" name="Line 195">
              <a:extLst>
                <a:ext uri="{FF2B5EF4-FFF2-40B4-BE49-F238E27FC236}">
                  <a16:creationId xmlns:a16="http://schemas.microsoft.com/office/drawing/2014/main" id="{DB5376AF-CA1A-E946-98AA-3325C9FA57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1" name="Rectangle 196">
              <a:extLst>
                <a:ext uri="{FF2B5EF4-FFF2-40B4-BE49-F238E27FC236}">
                  <a16:creationId xmlns:a16="http://schemas.microsoft.com/office/drawing/2014/main" id="{AB4CB143-7CBB-6E47-A705-DD2EA7314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2" name="Rectangle 197">
              <a:extLst>
                <a:ext uri="{FF2B5EF4-FFF2-40B4-BE49-F238E27FC236}">
                  <a16:creationId xmlns:a16="http://schemas.microsoft.com/office/drawing/2014/main" id="{AD42BE75-AFD3-BA49-8894-EDDF01E67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9883" name="Line 198">
              <a:extLst>
                <a:ext uri="{FF2B5EF4-FFF2-40B4-BE49-F238E27FC236}">
                  <a16:creationId xmlns:a16="http://schemas.microsoft.com/office/drawing/2014/main" id="{041FBA51-768D-9842-AFAF-5288D6B9E9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4" name="Line 199">
              <a:extLst>
                <a:ext uri="{FF2B5EF4-FFF2-40B4-BE49-F238E27FC236}">
                  <a16:creationId xmlns:a16="http://schemas.microsoft.com/office/drawing/2014/main" id="{011960CA-A454-564B-A405-10C3CD64DA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5" name="Rectangle 200">
              <a:extLst>
                <a:ext uri="{FF2B5EF4-FFF2-40B4-BE49-F238E27FC236}">
                  <a16:creationId xmlns:a16="http://schemas.microsoft.com/office/drawing/2014/main" id="{F9BB304E-0C85-3D4C-951C-3E2C4EFA7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6" name="Rectangle 201">
              <a:extLst>
                <a:ext uri="{FF2B5EF4-FFF2-40B4-BE49-F238E27FC236}">
                  <a16:creationId xmlns:a16="http://schemas.microsoft.com/office/drawing/2014/main" id="{0A9A905B-11F4-DF42-A385-8EC5D9A15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7" name="Rectangle 202">
              <a:extLst>
                <a:ext uri="{FF2B5EF4-FFF2-40B4-BE49-F238E27FC236}">
                  <a16:creationId xmlns:a16="http://schemas.microsoft.com/office/drawing/2014/main" id="{193D9249-8453-244C-8C4D-CB3F8C1C1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8" name="Rectangle 203">
              <a:extLst>
                <a:ext uri="{FF2B5EF4-FFF2-40B4-BE49-F238E27FC236}">
                  <a16:creationId xmlns:a16="http://schemas.microsoft.com/office/drawing/2014/main" id="{446AEF7C-7575-E547-A721-C477C9794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9" name="Rectangle 204">
              <a:extLst>
                <a:ext uri="{FF2B5EF4-FFF2-40B4-BE49-F238E27FC236}">
                  <a16:creationId xmlns:a16="http://schemas.microsoft.com/office/drawing/2014/main" id="{AB510EBE-2B04-A54A-BDA8-FD51D612C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0" name="Rectangle 205">
              <a:extLst>
                <a:ext uri="{FF2B5EF4-FFF2-40B4-BE49-F238E27FC236}">
                  <a16:creationId xmlns:a16="http://schemas.microsoft.com/office/drawing/2014/main" id="{443731AA-0D93-CA41-BD29-EA1AD9600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1" name="Rectangle 206">
              <a:extLst>
                <a:ext uri="{FF2B5EF4-FFF2-40B4-BE49-F238E27FC236}">
                  <a16:creationId xmlns:a16="http://schemas.microsoft.com/office/drawing/2014/main" id="{A8D66B3B-6672-0A4A-B722-8171F966A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2" name="Freeform 207">
              <a:extLst>
                <a:ext uri="{FF2B5EF4-FFF2-40B4-BE49-F238E27FC236}">
                  <a16:creationId xmlns:a16="http://schemas.microsoft.com/office/drawing/2014/main" id="{E6FC1AC4-5C43-6941-A7FC-8C8174C52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93" name="Rectangle 208">
              <a:extLst>
                <a:ext uri="{FF2B5EF4-FFF2-40B4-BE49-F238E27FC236}">
                  <a16:creationId xmlns:a16="http://schemas.microsoft.com/office/drawing/2014/main" id="{27F7AAAA-801F-174B-A49C-630134576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4" name="Rectangle 209">
              <a:extLst>
                <a:ext uri="{FF2B5EF4-FFF2-40B4-BE49-F238E27FC236}">
                  <a16:creationId xmlns:a16="http://schemas.microsoft.com/office/drawing/2014/main" id="{6EE3320B-E5D5-4942-831F-E1D7F74F1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5" name="Freeform 210">
              <a:extLst>
                <a:ext uri="{FF2B5EF4-FFF2-40B4-BE49-F238E27FC236}">
                  <a16:creationId xmlns:a16="http://schemas.microsoft.com/office/drawing/2014/main" id="{2FEE4E69-24B8-9D4D-B9D1-99FA2D371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96" name="Freeform 212">
              <a:extLst>
                <a:ext uri="{FF2B5EF4-FFF2-40B4-BE49-F238E27FC236}">
                  <a16:creationId xmlns:a16="http://schemas.microsoft.com/office/drawing/2014/main" id="{A5777061-EC83-5045-94DB-8A0496366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97" name="Rectangle 216">
              <a:extLst>
                <a:ext uri="{FF2B5EF4-FFF2-40B4-BE49-F238E27FC236}">
                  <a16:creationId xmlns:a16="http://schemas.microsoft.com/office/drawing/2014/main" id="{3CB457F8-9A9B-4C45-A9C5-669EA51E1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8" name="Rectangle 217">
              <a:extLst>
                <a:ext uri="{FF2B5EF4-FFF2-40B4-BE49-F238E27FC236}">
                  <a16:creationId xmlns:a16="http://schemas.microsoft.com/office/drawing/2014/main" id="{F6678CAF-ADFD-3649-9A2F-9EDCC4E97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9" name="Rectangle 218">
              <a:extLst>
                <a:ext uri="{FF2B5EF4-FFF2-40B4-BE49-F238E27FC236}">
                  <a16:creationId xmlns:a16="http://schemas.microsoft.com/office/drawing/2014/main" id="{AC7E27D8-0B2A-2545-BC48-FCDFEB6C2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19810" name="Group 316">
            <a:extLst>
              <a:ext uri="{FF2B5EF4-FFF2-40B4-BE49-F238E27FC236}">
                <a16:creationId xmlns:a16="http://schemas.microsoft.com/office/drawing/2014/main" id="{CA2C0E8B-CE21-AB4A-835B-537EA064932D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19812" name="Rectangle 133">
              <a:extLst>
                <a:ext uri="{FF2B5EF4-FFF2-40B4-BE49-F238E27FC236}">
                  <a16:creationId xmlns:a16="http://schemas.microsoft.com/office/drawing/2014/main" id="{B4F1C965-0408-1240-A1D2-E22970BAA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9813" name="Line 134">
              <a:extLst>
                <a:ext uri="{FF2B5EF4-FFF2-40B4-BE49-F238E27FC236}">
                  <a16:creationId xmlns:a16="http://schemas.microsoft.com/office/drawing/2014/main" id="{268551FE-DEB9-7D4C-8DBD-98CF4672AA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14" name="Line 135">
              <a:extLst>
                <a:ext uri="{FF2B5EF4-FFF2-40B4-BE49-F238E27FC236}">
                  <a16:creationId xmlns:a16="http://schemas.microsoft.com/office/drawing/2014/main" id="{82BAD225-B95B-C448-9552-24D51DEFBD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15" name="Line 136">
              <a:extLst>
                <a:ext uri="{FF2B5EF4-FFF2-40B4-BE49-F238E27FC236}">
                  <a16:creationId xmlns:a16="http://schemas.microsoft.com/office/drawing/2014/main" id="{95CA4F9C-7740-B440-AB6D-81D8060DC9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16" name="Rectangle 137">
              <a:extLst>
                <a:ext uri="{FF2B5EF4-FFF2-40B4-BE49-F238E27FC236}">
                  <a16:creationId xmlns:a16="http://schemas.microsoft.com/office/drawing/2014/main" id="{DDCC0EEC-F129-1948-AC5F-7C252A997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17" name="Rectangle 138">
              <a:extLst>
                <a:ext uri="{FF2B5EF4-FFF2-40B4-BE49-F238E27FC236}">
                  <a16:creationId xmlns:a16="http://schemas.microsoft.com/office/drawing/2014/main" id="{D82C205C-FBCE-C344-8629-CCCD261EA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18" name="Rectangle 139">
              <a:extLst>
                <a:ext uri="{FF2B5EF4-FFF2-40B4-BE49-F238E27FC236}">
                  <a16:creationId xmlns:a16="http://schemas.microsoft.com/office/drawing/2014/main" id="{B1E4AB20-7A00-EF4F-ABA2-F9A827752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19" name="Rectangle 140">
              <a:extLst>
                <a:ext uri="{FF2B5EF4-FFF2-40B4-BE49-F238E27FC236}">
                  <a16:creationId xmlns:a16="http://schemas.microsoft.com/office/drawing/2014/main" id="{2E61CAC6-DA69-194E-9A69-D88742952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20" name="Rectangle 141">
              <a:extLst>
                <a:ext uri="{FF2B5EF4-FFF2-40B4-BE49-F238E27FC236}">
                  <a16:creationId xmlns:a16="http://schemas.microsoft.com/office/drawing/2014/main" id="{20088115-1164-4844-A997-7F10CADD6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21" name="Rectangle 142">
              <a:extLst>
                <a:ext uri="{FF2B5EF4-FFF2-40B4-BE49-F238E27FC236}">
                  <a16:creationId xmlns:a16="http://schemas.microsoft.com/office/drawing/2014/main" id="{3A5B513F-34DC-E447-880B-2713758D6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22" name="Rectangle 143">
              <a:extLst>
                <a:ext uri="{FF2B5EF4-FFF2-40B4-BE49-F238E27FC236}">
                  <a16:creationId xmlns:a16="http://schemas.microsoft.com/office/drawing/2014/main" id="{CB64C33A-C0E8-F640-8803-3EE0EF74D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23" name="Rectangle 144">
              <a:extLst>
                <a:ext uri="{FF2B5EF4-FFF2-40B4-BE49-F238E27FC236}">
                  <a16:creationId xmlns:a16="http://schemas.microsoft.com/office/drawing/2014/main" id="{4D4DFFC2-5522-CB45-A992-EECB35CD0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9824" name="Line 145">
              <a:extLst>
                <a:ext uri="{FF2B5EF4-FFF2-40B4-BE49-F238E27FC236}">
                  <a16:creationId xmlns:a16="http://schemas.microsoft.com/office/drawing/2014/main" id="{0687120E-4225-CE41-8FC7-91C14EE595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5" name="Line 146">
              <a:extLst>
                <a:ext uri="{FF2B5EF4-FFF2-40B4-BE49-F238E27FC236}">
                  <a16:creationId xmlns:a16="http://schemas.microsoft.com/office/drawing/2014/main" id="{3C9838AE-DA71-644D-AF58-FB56A25370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6" name="Rectangle 147">
              <a:extLst>
                <a:ext uri="{FF2B5EF4-FFF2-40B4-BE49-F238E27FC236}">
                  <a16:creationId xmlns:a16="http://schemas.microsoft.com/office/drawing/2014/main" id="{117247F2-3ADD-2C4A-8324-D5296E86B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27" name="Rectangle 148">
              <a:extLst>
                <a:ext uri="{FF2B5EF4-FFF2-40B4-BE49-F238E27FC236}">
                  <a16:creationId xmlns:a16="http://schemas.microsoft.com/office/drawing/2014/main" id="{26A9C56B-4ACA-8342-A3C2-74EB09F8B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28" name="Rectangle 149">
              <a:extLst>
                <a:ext uri="{FF2B5EF4-FFF2-40B4-BE49-F238E27FC236}">
                  <a16:creationId xmlns:a16="http://schemas.microsoft.com/office/drawing/2014/main" id="{B213A935-18C8-0E4E-91A0-8DAD15178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29" name="Rectangle 150">
              <a:extLst>
                <a:ext uri="{FF2B5EF4-FFF2-40B4-BE49-F238E27FC236}">
                  <a16:creationId xmlns:a16="http://schemas.microsoft.com/office/drawing/2014/main" id="{E910EE8D-23A2-5044-AFFE-9D74A8A39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30" name="Rectangle 151">
              <a:extLst>
                <a:ext uri="{FF2B5EF4-FFF2-40B4-BE49-F238E27FC236}">
                  <a16:creationId xmlns:a16="http://schemas.microsoft.com/office/drawing/2014/main" id="{DA33CECB-5AAB-CE4E-AE40-52C1DB597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31" name="Rectangle 152">
              <a:extLst>
                <a:ext uri="{FF2B5EF4-FFF2-40B4-BE49-F238E27FC236}">
                  <a16:creationId xmlns:a16="http://schemas.microsoft.com/office/drawing/2014/main" id="{621BE8CF-0F35-9C49-A418-74B74251F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32" name="Rectangle 153">
              <a:extLst>
                <a:ext uri="{FF2B5EF4-FFF2-40B4-BE49-F238E27FC236}">
                  <a16:creationId xmlns:a16="http://schemas.microsoft.com/office/drawing/2014/main" id="{8FA17CE8-62AD-B148-96A4-C82DDCB05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33" name="Rectangle 154">
              <a:extLst>
                <a:ext uri="{FF2B5EF4-FFF2-40B4-BE49-F238E27FC236}">
                  <a16:creationId xmlns:a16="http://schemas.microsoft.com/office/drawing/2014/main" id="{D5C4FBF4-BF5A-6441-8DC9-A8DD17A06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34" name="Rectangle 155">
              <a:extLst>
                <a:ext uri="{FF2B5EF4-FFF2-40B4-BE49-F238E27FC236}">
                  <a16:creationId xmlns:a16="http://schemas.microsoft.com/office/drawing/2014/main" id="{91D667B8-AD5C-794B-9F7B-DEEA63125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9835" name="Line 156">
              <a:extLst>
                <a:ext uri="{FF2B5EF4-FFF2-40B4-BE49-F238E27FC236}">
                  <a16:creationId xmlns:a16="http://schemas.microsoft.com/office/drawing/2014/main" id="{795675C3-2FEE-9648-B1D3-BE1400BF95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36" name="Line 157">
              <a:extLst>
                <a:ext uri="{FF2B5EF4-FFF2-40B4-BE49-F238E27FC236}">
                  <a16:creationId xmlns:a16="http://schemas.microsoft.com/office/drawing/2014/main" id="{D6816FB1-2FD0-B84E-972A-E2AA3F5FA7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37" name="Rectangle 158">
              <a:extLst>
                <a:ext uri="{FF2B5EF4-FFF2-40B4-BE49-F238E27FC236}">
                  <a16:creationId xmlns:a16="http://schemas.microsoft.com/office/drawing/2014/main" id="{CD04C9BD-E430-DA4F-8295-53079279A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38" name="Rectangle 159">
              <a:extLst>
                <a:ext uri="{FF2B5EF4-FFF2-40B4-BE49-F238E27FC236}">
                  <a16:creationId xmlns:a16="http://schemas.microsoft.com/office/drawing/2014/main" id="{E34D533F-1499-3C4F-9DD2-BDC2D5D36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9839" name="Line 160">
              <a:extLst>
                <a:ext uri="{FF2B5EF4-FFF2-40B4-BE49-F238E27FC236}">
                  <a16:creationId xmlns:a16="http://schemas.microsoft.com/office/drawing/2014/main" id="{5C6B059C-A291-204B-A8AB-A3D63E6589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40" name="Line 161">
              <a:extLst>
                <a:ext uri="{FF2B5EF4-FFF2-40B4-BE49-F238E27FC236}">
                  <a16:creationId xmlns:a16="http://schemas.microsoft.com/office/drawing/2014/main" id="{93492692-2880-9345-B482-4516B90F55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41" name="Rectangle 162">
              <a:extLst>
                <a:ext uri="{FF2B5EF4-FFF2-40B4-BE49-F238E27FC236}">
                  <a16:creationId xmlns:a16="http://schemas.microsoft.com/office/drawing/2014/main" id="{9E1A8717-DB0C-7947-A3B1-48D81D666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2" name="Rectangle 163">
              <a:extLst>
                <a:ext uri="{FF2B5EF4-FFF2-40B4-BE49-F238E27FC236}">
                  <a16:creationId xmlns:a16="http://schemas.microsoft.com/office/drawing/2014/main" id="{1BF33088-9CAE-214E-8314-C06BB311A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3" name="Rectangle 164">
              <a:extLst>
                <a:ext uri="{FF2B5EF4-FFF2-40B4-BE49-F238E27FC236}">
                  <a16:creationId xmlns:a16="http://schemas.microsoft.com/office/drawing/2014/main" id="{6C8B78A8-F786-804A-8D6D-D320EED74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4" name="Rectangle 165">
              <a:extLst>
                <a:ext uri="{FF2B5EF4-FFF2-40B4-BE49-F238E27FC236}">
                  <a16:creationId xmlns:a16="http://schemas.microsoft.com/office/drawing/2014/main" id="{92A5E158-C5B8-3E4A-B3DD-A2C5691F7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5" name="Rectangle 166">
              <a:extLst>
                <a:ext uri="{FF2B5EF4-FFF2-40B4-BE49-F238E27FC236}">
                  <a16:creationId xmlns:a16="http://schemas.microsoft.com/office/drawing/2014/main" id="{757EDDD3-2EEB-3E40-9C9C-9E3C81CEF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6" name="Rectangle 167">
              <a:extLst>
                <a:ext uri="{FF2B5EF4-FFF2-40B4-BE49-F238E27FC236}">
                  <a16:creationId xmlns:a16="http://schemas.microsoft.com/office/drawing/2014/main" id="{D7CCAF3D-85BA-1946-AAA3-C13B5E225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7" name="Rectangle 168">
              <a:extLst>
                <a:ext uri="{FF2B5EF4-FFF2-40B4-BE49-F238E27FC236}">
                  <a16:creationId xmlns:a16="http://schemas.microsoft.com/office/drawing/2014/main" id="{625A0D21-B2F0-C946-9B9A-3AE5DE7C9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8" name="Rectangle 169">
              <a:extLst>
                <a:ext uri="{FF2B5EF4-FFF2-40B4-BE49-F238E27FC236}">
                  <a16:creationId xmlns:a16="http://schemas.microsoft.com/office/drawing/2014/main" id="{63977237-A0E7-9043-BB29-A40C25CD3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9" name="Rectangle 174">
              <a:extLst>
                <a:ext uri="{FF2B5EF4-FFF2-40B4-BE49-F238E27FC236}">
                  <a16:creationId xmlns:a16="http://schemas.microsoft.com/office/drawing/2014/main" id="{CF630136-4D8C-E141-9C00-7ECBB91DF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50" name="Rectangle 211">
              <a:extLst>
                <a:ext uri="{FF2B5EF4-FFF2-40B4-BE49-F238E27FC236}">
                  <a16:creationId xmlns:a16="http://schemas.microsoft.com/office/drawing/2014/main" id="{DFA0168F-9973-7544-9115-DC0EF8C88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51" name="Freeform 213">
              <a:extLst>
                <a:ext uri="{FF2B5EF4-FFF2-40B4-BE49-F238E27FC236}">
                  <a16:creationId xmlns:a16="http://schemas.microsoft.com/office/drawing/2014/main" id="{4C45E302-4A06-8F4F-8632-FE1870F66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52" name="Freeform 214">
              <a:extLst>
                <a:ext uri="{FF2B5EF4-FFF2-40B4-BE49-F238E27FC236}">
                  <a16:creationId xmlns:a16="http://schemas.microsoft.com/office/drawing/2014/main" id="{252964E5-88EC-7243-BF83-9A2A20186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53" name="Freeform 215">
              <a:extLst>
                <a:ext uri="{FF2B5EF4-FFF2-40B4-BE49-F238E27FC236}">
                  <a16:creationId xmlns:a16="http://schemas.microsoft.com/office/drawing/2014/main" id="{79F02324-BD94-464E-9C78-A16309B94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54" name="Rectangle 219">
              <a:extLst>
                <a:ext uri="{FF2B5EF4-FFF2-40B4-BE49-F238E27FC236}">
                  <a16:creationId xmlns:a16="http://schemas.microsoft.com/office/drawing/2014/main" id="{382A0AF2-8D1B-3C4A-BD90-34C7BDD32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55" name="Rectangle 220">
              <a:extLst>
                <a:ext uri="{FF2B5EF4-FFF2-40B4-BE49-F238E27FC236}">
                  <a16:creationId xmlns:a16="http://schemas.microsoft.com/office/drawing/2014/main" id="{AE80FAA7-A2ED-364F-BA52-15D173CB7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19811" name="Straight Connector 2">
            <a:extLst>
              <a:ext uri="{FF2B5EF4-FFF2-40B4-BE49-F238E27FC236}">
                <a16:creationId xmlns:a16="http://schemas.microsoft.com/office/drawing/2014/main" id="{91E72B92-FD33-2041-A9CD-A4F575930EC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833" name="Group 317">
            <a:extLst>
              <a:ext uri="{FF2B5EF4-FFF2-40B4-BE49-F238E27FC236}">
                <a16:creationId xmlns:a16="http://schemas.microsoft.com/office/drawing/2014/main" id="{818D974B-5C97-2541-888B-3C16C910B189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20883" name="Rectangle 170">
              <a:extLst>
                <a:ext uri="{FF2B5EF4-FFF2-40B4-BE49-F238E27FC236}">
                  <a16:creationId xmlns:a16="http://schemas.microsoft.com/office/drawing/2014/main" id="{559B6F30-1C0E-3A43-92FD-4B58DB0CE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0884" name="Line 171">
              <a:extLst>
                <a:ext uri="{FF2B5EF4-FFF2-40B4-BE49-F238E27FC236}">
                  <a16:creationId xmlns:a16="http://schemas.microsoft.com/office/drawing/2014/main" id="{9152D0FB-13EB-D846-9AAC-BB1FFD48C4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5" name="Line 172">
              <a:extLst>
                <a:ext uri="{FF2B5EF4-FFF2-40B4-BE49-F238E27FC236}">
                  <a16:creationId xmlns:a16="http://schemas.microsoft.com/office/drawing/2014/main" id="{EBE6DB48-1B6E-754E-8B15-C5400563BC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6" name="Line 173">
              <a:extLst>
                <a:ext uri="{FF2B5EF4-FFF2-40B4-BE49-F238E27FC236}">
                  <a16:creationId xmlns:a16="http://schemas.microsoft.com/office/drawing/2014/main" id="{EE6B9942-4FD7-724C-A2F5-91D06DC1A6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7" name="Rectangle 175">
              <a:extLst>
                <a:ext uri="{FF2B5EF4-FFF2-40B4-BE49-F238E27FC236}">
                  <a16:creationId xmlns:a16="http://schemas.microsoft.com/office/drawing/2014/main" id="{7B139841-6B53-E842-BDC2-DBDD52D6D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88" name="Rectangle 176">
              <a:extLst>
                <a:ext uri="{FF2B5EF4-FFF2-40B4-BE49-F238E27FC236}">
                  <a16:creationId xmlns:a16="http://schemas.microsoft.com/office/drawing/2014/main" id="{D2B82A9A-CC27-644B-9C85-1FD5C4A7E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89" name="Rectangle 177">
              <a:extLst>
                <a:ext uri="{FF2B5EF4-FFF2-40B4-BE49-F238E27FC236}">
                  <a16:creationId xmlns:a16="http://schemas.microsoft.com/office/drawing/2014/main" id="{A814584F-0BBB-CB40-825C-A5D38F92F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0" name="Rectangle 178">
              <a:extLst>
                <a:ext uri="{FF2B5EF4-FFF2-40B4-BE49-F238E27FC236}">
                  <a16:creationId xmlns:a16="http://schemas.microsoft.com/office/drawing/2014/main" id="{D2AF1CF6-D830-434D-B983-E5A776EF8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1" name="Rectangle 179">
              <a:extLst>
                <a:ext uri="{FF2B5EF4-FFF2-40B4-BE49-F238E27FC236}">
                  <a16:creationId xmlns:a16="http://schemas.microsoft.com/office/drawing/2014/main" id="{E6CFD3E8-AE00-F94F-8471-24E027453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2" name="Rectangle 180">
              <a:extLst>
                <a:ext uri="{FF2B5EF4-FFF2-40B4-BE49-F238E27FC236}">
                  <a16:creationId xmlns:a16="http://schemas.microsoft.com/office/drawing/2014/main" id="{159BC4CA-9CB2-BB4C-BE27-0C3C4F716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3" name="Rectangle 181">
              <a:extLst>
                <a:ext uri="{FF2B5EF4-FFF2-40B4-BE49-F238E27FC236}">
                  <a16:creationId xmlns:a16="http://schemas.microsoft.com/office/drawing/2014/main" id="{B95A9470-0851-9944-B0D3-3BA3F7AA6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4" name="Rectangle 182">
              <a:extLst>
                <a:ext uri="{FF2B5EF4-FFF2-40B4-BE49-F238E27FC236}">
                  <a16:creationId xmlns:a16="http://schemas.microsoft.com/office/drawing/2014/main" id="{2A73E8D8-EE7E-584A-920C-EDD826FB6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0895" name="Line 183">
              <a:extLst>
                <a:ext uri="{FF2B5EF4-FFF2-40B4-BE49-F238E27FC236}">
                  <a16:creationId xmlns:a16="http://schemas.microsoft.com/office/drawing/2014/main" id="{A1A4C9DA-EBC7-1240-A497-9CE6ED8294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96" name="Line 184">
              <a:extLst>
                <a:ext uri="{FF2B5EF4-FFF2-40B4-BE49-F238E27FC236}">
                  <a16:creationId xmlns:a16="http://schemas.microsoft.com/office/drawing/2014/main" id="{A8946E3E-5FF3-2C4B-86F3-FD9D19BBBC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97" name="Rectangle 185">
              <a:extLst>
                <a:ext uri="{FF2B5EF4-FFF2-40B4-BE49-F238E27FC236}">
                  <a16:creationId xmlns:a16="http://schemas.microsoft.com/office/drawing/2014/main" id="{60A3F79F-08A1-7949-8DE4-12904615E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8" name="Rectangle 186">
              <a:extLst>
                <a:ext uri="{FF2B5EF4-FFF2-40B4-BE49-F238E27FC236}">
                  <a16:creationId xmlns:a16="http://schemas.microsoft.com/office/drawing/2014/main" id="{F281EDCE-78D5-E945-95B2-ECED39C78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9" name="Rectangle 187">
              <a:extLst>
                <a:ext uri="{FF2B5EF4-FFF2-40B4-BE49-F238E27FC236}">
                  <a16:creationId xmlns:a16="http://schemas.microsoft.com/office/drawing/2014/main" id="{0EE76FF1-666B-6845-B28E-A85ED81E6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0" name="Rectangle 188">
              <a:extLst>
                <a:ext uri="{FF2B5EF4-FFF2-40B4-BE49-F238E27FC236}">
                  <a16:creationId xmlns:a16="http://schemas.microsoft.com/office/drawing/2014/main" id="{B66AF9E4-37D0-FA4F-A797-C8D74B79C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1" name="Rectangle 189">
              <a:extLst>
                <a:ext uri="{FF2B5EF4-FFF2-40B4-BE49-F238E27FC236}">
                  <a16:creationId xmlns:a16="http://schemas.microsoft.com/office/drawing/2014/main" id="{652CB33E-638B-034F-9F9D-CF4A1499E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2" name="Rectangle 190">
              <a:extLst>
                <a:ext uri="{FF2B5EF4-FFF2-40B4-BE49-F238E27FC236}">
                  <a16:creationId xmlns:a16="http://schemas.microsoft.com/office/drawing/2014/main" id="{106CA724-B4AD-EE49-B20F-8CC9D2B0A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3" name="Rectangle 191">
              <a:extLst>
                <a:ext uri="{FF2B5EF4-FFF2-40B4-BE49-F238E27FC236}">
                  <a16:creationId xmlns:a16="http://schemas.microsoft.com/office/drawing/2014/main" id="{00A08D01-EC37-6243-B2F6-12654345E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4" name="Rectangle 192">
              <a:extLst>
                <a:ext uri="{FF2B5EF4-FFF2-40B4-BE49-F238E27FC236}">
                  <a16:creationId xmlns:a16="http://schemas.microsoft.com/office/drawing/2014/main" id="{5219D7B1-6524-8B43-AD75-1B1E3977D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5" name="Rectangle 193">
              <a:extLst>
                <a:ext uri="{FF2B5EF4-FFF2-40B4-BE49-F238E27FC236}">
                  <a16:creationId xmlns:a16="http://schemas.microsoft.com/office/drawing/2014/main" id="{48258532-2942-184F-ABF0-6917F0799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0906" name="Line 194">
              <a:extLst>
                <a:ext uri="{FF2B5EF4-FFF2-40B4-BE49-F238E27FC236}">
                  <a16:creationId xmlns:a16="http://schemas.microsoft.com/office/drawing/2014/main" id="{509480D1-A72D-1444-8F40-C38CB72FE4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07" name="Line 195">
              <a:extLst>
                <a:ext uri="{FF2B5EF4-FFF2-40B4-BE49-F238E27FC236}">
                  <a16:creationId xmlns:a16="http://schemas.microsoft.com/office/drawing/2014/main" id="{EB4B85FA-7578-0D4F-87A6-46B2CE210F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08" name="Rectangle 196">
              <a:extLst>
                <a:ext uri="{FF2B5EF4-FFF2-40B4-BE49-F238E27FC236}">
                  <a16:creationId xmlns:a16="http://schemas.microsoft.com/office/drawing/2014/main" id="{51993844-2A3A-CC48-AD80-BD174F014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9" name="Rectangle 197">
              <a:extLst>
                <a:ext uri="{FF2B5EF4-FFF2-40B4-BE49-F238E27FC236}">
                  <a16:creationId xmlns:a16="http://schemas.microsoft.com/office/drawing/2014/main" id="{74234CEB-96B3-764A-9178-47243D44E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0910" name="Line 198">
              <a:extLst>
                <a:ext uri="{FF2B5EF4-FFF2-40B4-BE49-F238E27FC236}">
                  <a16:creationId xmlns:a16="http://schemas.microsoft.com/office/drawing/2014/main" id="{8C6CB9D0-C99F-C647-8950-41428F719B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11" name="Line 199">
              <a:extLst>
                <a:ext uri="{FF2B5EF4-FFF2-40B4-BE49-F238E27FC236}">
                  <a16:creationId xmlns:a16="http://schemas.microsoft.com/office/drawing/2014/main" id="{BD02D82A-ABCE-5340-84B9-D2410C5B91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12" name="Rectangle 200">
              <a:extLst>
                <a:ext uri="{FF2B5EF4-FFF2-40B4-BE49-F238E27FC236}">
                  <a16:creationId xmlns:a16="http://schemas.microsoft.com/office/drawing/2014/main" id="{55F084E8-0E74-6C44-86BA-FD929050F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3" name="Rectangle 201">
              <a:extLst>
                <a:ext uri="{FF2B5EF4-FFF2-40B4-BE49-F238E27FC236}">
                  <a16:creationId xmlns:a16="http://schemas.microsoft.com/office/drawing/2014/main" id="{11D3D676-66F4-EB4F-AD6E-D043DDF94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4" name="Rectangle 202">
              <a:extLst>
                <a:ext uri="{FF2B5EF4-FFF2-40B4-BE49-F238E27FC236}">
                  <a16:creationId xmlns:a16="http://schemas.microsoft.com/office/drawing/2014/main" id="{D42A76D0-F6B5-7348-9966-708F461A1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5" name="Rectangle 203">
              <a:extLst>
                <a:ext uri="{FF2B5EF4-FFF2-40B4-BE49-F238E27FC236}">
                  <a16:creationId xmlns:a16="http://schemas.microsoft.com/office/drawing/2014/main" id="{72979F02-2DB6-574D-8471-746344B13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6" name="Rectangle 204">
              <a:extLst>
                <a:ext uri="{FF2B5EF4-FFF2-40B4-BE49-F238E27FC236}">
                  <a16:creationId xmlns:a16="http://schemas.microsoft.com/office/drawing/2014/main" id="{375B76CB-803E-4248-A8F9-CDD54ACDD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7" name="Rectangle 205">
              <a:extLst>
                <a:ext uri="{FF2B5EF4-FFF2-40B4-BE49-F238E27FC236}">
                  <a16:creationId xmlns:a16="http://schemas.microsoft.com/office/drawing/2014/main" id="{DE66AE29-F118-0049-B49D-8B8364A64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8" name="Rectangle 206">
              <a:extLst>
                <a:ext uri="{FF2B5EF4-FFF2-40B4-BE49-F238E27FC236}">
                  <a16:creationId xmlns:a16="http://schemas.microsoft.com/office/drawing/2014/main" id="{9043AAD0-3E88-E548-95DC-50AB4774C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9" name="Freeform 207">
              <a:extLst>
                <a:ext uri="{FF2B5EF4-FFF2-40B4-BE49-F238E27FC236}">
                  <a16:creationId xmlns:a16="http://schemas.microsoft.com/office/drawing/2014/main" id="{F48DD3A8-50BF-1B41-ACD2-D58EE595A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0" name="Rectangle 208">
              <a:extLst>
                <a:ext uri="{FF2B5EF4-FFF2-40B4-BE49-F238E27FC236}">
                  <a16:creationId xmlns:a16="http://schemas.microsoft.com/office/drawing/2014/main" id="{0ECC0E5B-75C5-7448-A1A3-BC3D4C470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1" name="Rectangle 209">
              <a:extLst>
                <a:ext uri="{FF2B5EF4-FFF2-40B4-BE49-F238E27FC236}">
                  <a16:creationId xmlns:a16="http://schemas.microsoft.com/office/drawing/2014/main" id="{91E466C3-8A3F-034F-A3FD-79F98C6B8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2" name="Freeform 210">
              <a:extLst>
                <a:ext uri="{FF2B5EF4-FFF2-40B4-BE49-F238E27FC236}">
                  <a16:creationId xmlns:a16="http://schemas.microsoft.com/office/drawing/2014/main" id="{22932450-D024-EF49-8346-9389E551A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3" name="Freeform 212">
              <a:extLst>
                <a:ext uri="{FF2B5EF4-FFF2-40B4-BE49-F238E27FC236}">
                  <a16:creationId xmlns:a16="http://schemas.microsoft.com/office/drawing/2014/main" id="{8249C551-5F82-9844-B054-C500F3E0E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4" name="Rectangle 216">
              <a:extLst>
                <a:ext uri="{FF2B5EF4-FFF2-40B4-BE49-F238E27FC236}">
                  <a16:creationId xmlns:a16="http://schemas.microsoft.com/office/drawing/2014/main" id="{6CD0193C-D993-1F47-B6E1-061A8BE7C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5" name="Rectangle 217">
              <a:extLst>
                <a:ext uri="{FF2B5EF4-FFF2-40B4-BE49-F238E27FC236}">
                  <a16:creationId xmlns:a16="http://schemas.microsoft.com/office/drawing/2014/main" id="{EEC6ECF6-C6C4-074A-9C4D-97E0AE3C2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6" name="Rectangle 218">
              <a:extLst>
                <a:ext uri="{FF2B5EF4-FFF2-40B4-BE49-F238E27FC236}">
                  <a16:creationId xmlns:a16="http://schemas.microsoft.com/office/drawing/2014/main" id="{5D3B5C53-A4E4-DC4E-9CB7-EDC8C5AF8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20834" name="Group 316">
            <a:extLst>
              <a:ext uri="{FF2B5EF4-FFF2-40B4-BE49-F238E27FC236}">
                <a16:creationId xmlns:a16="http://schemas.microsoft.com/office/drawing/2014/main" id="{066F2912-C4E4-654B-9938-83E3C1B3AB0B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20839" name="Rectangle 133">
              <a:extLst>
                <a:ext uri="{FF2B5EF4-FFF2-40B4-BE49-F238E27FC236}">
                  <a16:creationId xmlns:a16="http://schemas.microsoft.com/office/drawing/2014/main" id="{2491358E-ADEB-8A4C-AEA3-320DAD261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0840" name="Line 134">
              <a:extLst>
                <a:ext uri="{FF2B5EF4-FFF2-40B4-BE49-F238E27FC236}">
                  <a16:creationId xmlns:a16="http://schemas.microsoft.com/office/drawing/2014/main" id="{7168F7F2-BE0C-744E-B6F0-0D8C7BA201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41" name="Line 135">
              <a:extLst>
                <a:ext uri="{FF2B5EF4-FFF2-40B4-BE49-F238E27FC236}">
                  <a16:creationId xmlns:a16="http://schemas.microsoft.com/office/drawing/2014/main" id="{629E8A0B-5EAE-0C4A-8895-4C86B260FE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42" name="Line 136">
              <a:extLst>
                <a:ext uri="{FF2B5EF4-FFF2-40B4-BE49-F238E27FC236}">
                  <a16:creationId xmlns:a16="http://schemas.microsoft.com/office/drawing/2014/main" id="{E5986D70-0593-2149-8D64-80D23F00A3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43" name="Rectangle 137">
              <a:extLst>
                <a:ext uri="{FF2B5EF4-FFF2-40B4-BE49-F238E27FC236}">
                  <a16:creationId xmlns:a16="http://schemas.microsoft.com/office/drawing/2014/main" id="{AAA830DD-9E92-0941-853F-02C18EE40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44" name="Rectangle 138">
              <a:extLst>
                <a:ext uri="{FF2B5EF4-FFF2-40B4-BE49-F238E27FC236}">
                  <a16:creationId xmlns:a16="http://schemas.microsoft.com/office/drawing/2014/main" id="{EC4D9E78-694E-6F42-85B1-A24F26F7F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45" name="Rectangle 139">
              <a:extLst>
                <a:ext uri="{FF2B5EF4-FFF2-40B4-BE49-F238E27FC236}">
                  <a16:creationId xmlns:a16="http://schemas.microsoft.com/office/drawing/2014/main" id="{C85A2E36-B71A-8243-AE3A-AB58A9D98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46" name="Rectangle 140">
              <a:extLst>
                <a:ext uri="{FF2B5EF4-FFF2-40B4-BE49-F238E27FC236}">
                  <a16:creationId xmlns:a16="http://schemas.microsoft.com/office/drawing/2014/main" id="{0F928D7B-BBF6-6646-A937-6F0525BAD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47" name="Rectangle 141">
              <a:extLst>
                <a:ext uri="{FF2B5EF4-FFF2-40B4-BE49-F238E27FC236}">
                  <a16:creationId xmlns:a16="http://schemas.microsoft.com/office/drawing/2014/main" id="{A1ACC15B-F885-734A-B042-E5218E04B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48" name="Rectangle 142">
              <a:extLst>
                <a:ext uri="{FF2B5EF4-FFF2-40B4-BE49-F238E27FC236}">
                  <a16:creationId xmlns:a16="http://schemas.microsoft.com/office/drawing/2014/main" id="{EAD2ECD8-0FFF-1343-9891-718826036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49" name="Rectangle 143">
              <a:extLst>
                <a:ext uri="{FF2B5EF4-FFF2-40B4-BE49-F238E27FC236}">
                  <a16:creationId xmlns:a16="http://schemas.microsoft.com/office/drawing/2014/main" id="{34766457-1BAF-7843-9300-71F107A30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50" name="Rectangle 144">
              <a:extLst>
                <a:ext uri="{FF2B5EF4-FFF2-40B4-BE49-F238E27FC236}">
                  <a16:creationId xmlns:a16="http://schemas.microsoft.com/office/drawing/2014/main" id="{669C0589-8E2E-0C4B-AF4E-1F6DC0049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0851" name="Line 145">
              <a:extLst>
                <a:ext uri="{FF2B5EF4-FFF2-40B4-BE49-F238E27FC236}">
                  <a16:creationId xmlns:a16="http://schemas.microsoft.com/office/drawing/2014/main" id="{29A884FC-CABD-8D44-9C16-97BEB9E855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52" name="Line 146">
              <a:extLst>
                <a:ext uri="{FF2B5EF4-FFF2-40B4-BE49-F238E27FC236}">
                  <a16:creationId xmlns:a16="http://schemas.microsoft.com/office/drawing/2014/main" id="{542A6865-096C-E142-9DE2-B8FC7648A7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53" name="Rectangle 147">
              <a:extLst>
                <a:ext uri="{FF2B5EF4-FFF2-40B4-BE49-F238E27FC236}">
                  <a16:creationId xmlns:a16="http://schemas.microsoft.com/office/drawing/2014/main" id="{917E20FA-6773-6A49-B32D-5C322F9FD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54" name="Rectangle 148">
              <a:extLst>
                <a:ext uri="{FF2B5EF4-FFF2-40B4-BE49-F238E27FC236}">
                  <a16:creationId xmlns:a16="http://schemas.microsoft.com/office/drawing/2014/main" id="{1CD0FA6C-AF3A-5444-9901-118B49BF1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55" name="Rectangle 149">
              <a:extLst>
                <a:ext uri="{FF2B5EF4-FFF2-40B4-BE49-F238E27FC236}">
                  <a16:creationId xmlns:a16="http://schemas.microsoft.com/office/drawing/2014/main" id="{BEB90DD3-6FDA-DC41-8961-6E1BD03E6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56" name="Rectangle 150">
              <a:extLst>
                <a:ext uri="{FF2B5EF4-FFF2-40B4-BE49-F238E27FC236}">
                  <a16:creationId xmlns:a16="http://schemas.microsoft.com/office/drawing/2014/main" id="{932F6893-5098-104C-95DF-703E50199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57" name="Rectangle 151">
              <a:extLst>
                <a:ext uri="{FF2B5EF4-FFF2-40B4-BE49-F238E27FC236}">
                  <a16:creationId xmlns:a16="http://schemas.microsoft.com/office/drawing/2014/main" id="{0608EBFD-D17F-CB4F-B1EE-40DB8E7B2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58" name="Rectangle 152">
              <a:extLst>
                <a:ext uri="{FF2B5EF4-FFF2-40B4-BE49-F238E27FC236}">
                  <a16:creationId xmlns:a16="http://schemas.microsoft.com/office/drawing/2014/main" id="{0E6C473C-6A00-9A4D-BFB3-FA092931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59" name="Rectangle 153">
              <a:extLst>
                <a:ext uri="{FF2B5EF4-FFF2-40B4-BE49-F238E27FC236}">
                  <a16:creationId xmlns:a16="http://schemas.microsoft.com/office/drawing/2014/main" id="{859F9DF8-0493-4548-89D0-B31FE08A7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60" name="Rectangle 154">
              <a:extLst>
                <a:ext uri="{FF2B5EF4-FFF2-40B4-BE49-F238E27FC236}">
                  <a16:creationId xmlns:a16="http://schemas.microsoft.com/office/drawing/2014/main" id="{E9E9F59F-6D5B-8248-924D-2D94AC708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61" name="Rectangle 155">
              <a:extLst>
                <a:ext uri="{FF2B5EF4-FFF2-40B4-BE49-F238E27FC236}">
                  <a16:creationId xmlns:a16="http://schemas.microsoft.com/office/drawing/2014/main" id="{A943C202-D335-954B-A3A2-4538EC8A6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0862" name="Line 156">
              <a:extLst>
                <a:ext uri="{FF2B5EF4-FFF2-40B4-BE49-F238E27FC236}">
                  <a16:creationId xmlns:a16="http://schemas.microsoft.com/office/drawing/2014/main" id="{ECABC0F7-25C8-4C43-B97F-8F998CC87B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3" name="Line 157">
              <a:extLst>
                <a:ext uri="{FF2B5EF4-FFF2-40B4-BE49-F238E27FC236}">
                  <a16:creationId xmlns:a16="http://schemas.microsoft.com/office/drawing/2014/main" id="{E1D514CF-4D8B-1448-BE02-C20C1B5099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4" name="Rectangle 158">
              <a:extLst>
                <a:ext uri="{FF2B5EF4-FFF2-40B4-BE49-F238E27FC236}">
                  <a16:creationId xmlns:a16="http://schemas.microsoft.com/office/drawing/2014/main" id="{1CBCEEA7-E13D-6749-BE45-94B31BF01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65" name="Rectangle 159">
              <a:extLst>
                <a:ext uri="{FF2B5EF4-FFF2-40B4-BE49-F238E27FC236}">
                  <a16:creationId xmlns:a16="http://schemas.microsoft.com/office/drawing/2014/main" id="{FF39903D-1EBC-3041-BE0D-0B3A7142F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0866" name="Line 160">
              <a:extLst>
                <a:ext uri="{FF2B5EF4-FFF2-40B4-BE49-F238E27FC236}">
                  <a16:creationId xmlns:a16="http://schemas.microsoft.com/office/drawing/2014/main" id="{767C18F9-3B9B-0A46-BA58-5A632F8E6E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7" name="Line 161">
              <a:extLst>
                <a:ext uri="{FF2B5EF4-FFF2-40B4-BE49-F238E27FC236}">
                  <a16:creationId xmlns:a16="http://schemas.microsoft.com/office/drawing/2014/main" id="{12715037-69FB-2147-B46D-AC5CD03BE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8" name="Rectangle 162">
              <a:extLst>
                <a:ext uri="{FF2B5EF4-FFF2-40B4-BE49-F238E27FC236}">
                  <a16:creationId xmlns:a16="http://schemas.microsoft.com/office/drawing/2014/main" id="{22BC4816-3358-4F44-9DFA-EE92C1B5D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69" name="Rectangle 163">
              <a:extLst>
                <a:ext uri="{FF2B5EF4-FFF2-40B4-BE49-F238E27FC236}">
                  <a16:creationId xmlns:a16="http://schemas.microsoft.com/office/drawing/2014/main" id="{5B00D5E4-B21C-944E-9DC5-F371E5979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0" name="Rectangle 164">
              <a:extLst>
                <a:ext uri="{FF2B5EF4-FFF2-40B4-BE49-F238E27FC236}">
                  <a16:creationId xmlns:a16="http://schemas.microsoft.com/office/drawing/2014/main" id="{E50D8FB0-2167-124F-B2F6-9B1C29F2D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1" name="Rectangle 165">
              <a:extLst>
                <a:ext uri="{FF2B5EF4-FFF2-40B4-BE49-F238E27FC236}">
                  <a16:creationId xmlns:a16="http://schemas.microsoft.com/office/drawing/2014/main" id="{E446C928-1C29-004D-88B9-9B90BEF78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2" name="Rectangle 166">
              <a:extLst>
                <a:ext uri="{FF2B5EF4-FFF2-40B4-BE49-F238E27FC236}">
                  <a16:creationId xmlns:a16="http://schemas.microsoft.com/office/drawing/2014/main" id="{9DDE0A4E-5122-6841-8FD8-49618F1F4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3" name="Rectangle 167">
              <a:extLst>
                <a:ext uri="{FF2B5EF4-FFF2-40B4-BE49-F238E27FC236}">
                  <a16:creationId xmlns:a16="http://schemas.microsoft.com/office/drawing/2014/main" id="{BDD63FDC-CF83-844A-B715-AA9370C6A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4" name="Rectangle 168">
              <a:extLst>
                <a:ext uri="{FF2B5EF4-FFF2-40B4-BE49-F238E27FC236}">
                  <a16:creationId xmlns:a16="http://schemas.microsoft.com/office/drawing/2014/main" id="{CE2232C0-7FA0-784F-9A52-9F4D10DB7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5" name="Rectangle 169">
              <a:extLst>
                <a:ext uri="{FF2B5EF4-FFF2-40B4-BE49-F238E27FC236}">
                  <a16:creationId xmlns:a16="http://schemas.microsoft.com/office/drawing/2014/main" id="{43347EC8-F7CA-844E-8E8D-BC649AF4C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6" name="Rectangle 174">
              <a:extLst>
                <a:ext uri="{FF2B5EF4-FFF2-40B4-BE49-F238E27FC236}">
                  <a16:creationId xmlns:a16="http://schemas.microsoft.com/office/drawing/2014/main" id="{02DEEE8B-840A-9445-BBA5-228F2466B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7" name="Rectangle 211">
              <a:extLst>
                <a:ext uri="{FF2B5EF4-FFF2-40B4-BE49-F238E27FC236}">
                  <a16:creationId xmlns:a16="http://schemas.microsoft.com/office/drawing/2014/main" id="{CC96FCD0-DF3D-1C49-9312-12E57E07E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8" name="Freeform 213">
              <a:extLst>
                <a:ext uri="{FF2B5EF4-FFF2-40B4-BE49-F238E27FC236}">
                  <a16:creationId xmlns:a16="http://schemas.microsoft.com/office/drawing/2014/main" id="{707B37C3-9DBC-9241-BB5F-164B0ABBD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9" name="Freeform 214">
              <a:extLst>
                <a:ext uri="{FF2B5EF4-FFF2-40B4-BE49-F238E27FC236}">
                  <a16:creationId xmlns:a16="http://schemas.microsoft.com/office/drawing/2014/main" id="{3AD9F2A6-F3F4-B440-AC49-C3F167DC4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0" name="Freeform 215">
              <a:extLst>
                <a:ext uri="{FF2B5EF4-FFF2-40B4-BE49-F238E27FC236}">
                  <a16:creationId xmlns:a16="http://schemas.microsoft.com/office/drawing/2014/main" id="{E6E337F3-6B71-0E45-9866-1D3DDBDD4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1" name="Rectangle 219">
              <a:extLst>
                <a:ext uri="{FF2B5EF4-FFF2-40B4-BE49-F238E27FC236}">
                  <a16:creationId xmlns:a16="http://schemas.microsoft.com/office/drawing/2014/main" id="{A144F3E9-9B9B-E84E-ADFC-38D793102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82" name="Rectangle 220">
              <a:extLst>
                <a:ext uri="{FF2B5EF4-FFF2-40B4-BE49-F238E27FC236}">
                  <a16:creationId xmlns:a16="http://schemas.microsoft.com/office/drawing/2014/main" id="{2ADD0AF0-81B2-B443-B0CB-233036014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20835" name="Straight Connector 2">
            <a:extLst>
              <a:ext uri="{FF2B5EF4-FFF2-40B4-BE49-F238E27FC236}">
                <a16:creationId xmlns:a16="http://schemas.microsoft.com/office/drawing/2014/main" id="{2F5C7254-79D0-F643-AAFA-9564FB96DA3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0836" name="Group 16">
            <a:extLst>
              <a:ext uri="{FF2B5EF4-FFF2-40B4-BE49-F238E27FC236}">
                <a16:creationId xmlns:a16="http://schemas.microsoft.com/office/drawing/2014/main" id="{B037373F-BBC9-F34B-9E43-82377CE979AA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048001"/>
            <a:ext cx="774700" cy="771525"/>
            <a:chOff x="282646" y="3410630"/>
            <a:chExt cx="774571" cy="771325"/>
          </a:xfrm>
        </p:grpSpPr>
        <p:sp>
          <p:nvSpPr>
            <p:cNvPr id="120837" name="TextBox 14">
              <a:extLst>
                <a:ext uri="{FF2B5EF4-FFF2-40B4-BE49-F238E27FC236}">
                  <a16:creationId xmlns:a16="http://schemas.microsoft.com/office/drawing/2014/main" id="{50113D68-3443-764A-B430-F646809E84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0838" name="TextBox 15">
              <a:extLst>
                <a:ext uri="{FF2B5EF4-FFF2-40B4-BE49-F238E27FC236}">
                  <a16:creationId xmlns:a16="http://schemas.microsoft.com/office/drawing/2014/main" id="{64A7D8B0-62E6-A743-85B2-D90EF34FAF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857" name="Group 317">
            <a:extLst>
              <a:ext uri="{FF2B5EF4-FFF2-40B4-BE49-F238E27FC236}">
                <a16:creationId xmlns:a16="http://schemas.microsoft.com/office/drawing/2014/main" id="{4514CF10-9D95-AA48-BB07-980BFF82B724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21908" name="Rectangle 170">
              <a:extLst>
                <a:ext uri="{FF2B5EF4-FFF2-40B4-BE49-F238E27FC236}">
                  <a16:creationId xmlns:a16="http://schemas.microsoft.com/office/drawing/2014/main" id="{099C96CC-8643-8F40-8FFA-6ECD8E7CB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1909" name="Line 171">
              <a:extLst>
                <a:ext uri="{FF2B5EF4-FFF2-40B4-BE49-F238E27FC236}">
                  <a16:creationId xmlns:a16="http://schemas.microsoft.com/office/drawing/2014/main" id="{4426EC8A-E13B-A040-A6A2-A42CE4E963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10" name="Line 172">
              <a:extLst>
                <a:ext uri="{FF2B5EF4-FFF2-40B4-BE49-F238E27FC236}">
                  <a16:creationId xmlns:a16="http://schemas.microsoft.com/office/drawing/2014/main" id="{2B9473DD-0CCA-FA4B-8015-C30DF7FF0A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11" name="Line 173">
              <a:extLst>
                <a:ext uri="{FF2B5EF4-FFF2-40B4-BE49-F238E27FC236}">
                  <a16:creationId xmlns:a16="http://schemas.microsoft.com/office/drawing/2014/main" id="{2A1BBB03-95D0-B246-AB32-6A1AF6688D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12" name="Rectangle 175">
              <a:extLst>
                <a:ext uri="{FF2B5EF4-FFF2-40B4-BE49-F238E27FC236}">
                  <a16:creationId xmlns:a16="http://schemas.microsoft.com/office/drawing/2014/main" id="{61A056AC-D690-6D43-A749-DF1F6101B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3" name="Rectangle 176">
              <a:extLst>
                <a:ext uri="{FF2B5EF4-FFF2-40B4-BE49-F238E27FC236}">
                  <a16:creationId xmlns:a16="http://schemas.microsoft.com/office/drawing/2014/main" id="{2201425A-E94D-E04C-8D60-F8B1BE5B4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4" name="Rectangle 177">
              <a:extLst>
                <a:ext uri="{FF2B5EF4-FFF2-40B4-BE49-F238E27FC236}">
                  <a16:creationId xmlns:a16="http://schemas.microsoft.com/office/drawing/2014/main" id="{F2091A8E-D3FB-BF4F-8021-21B9B2FDF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5" name="Rectangle 178">
              <a:extLst>
                <a:ext uri="{FF2B5EF4-FFF2-40B4-BE49-F238E27FC236}">
                  <a16:creationId xmlns:a16="http://schemas.microsoft.com/office/drawing/2014/main" id="{C8B5C3B3-207C-AE4E-9F17-393C2F9DF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6" name="Rectangle 179">
              <a:extLst>
                <a:ext uri="{FF2B5EF4-FFF2-40B4-BE49-F238E27FC236}">
                  <a16:creationId xmlns:a16="http://schemas.microsoft.com/office/drawing/2014/main" id="{3D40AA85-BF68-4045-B9D9-296D2E842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7" name="Rectangle 180">
              <a:extLst>
                <a:ext uri="{FF2B5EF4-FFF2-40B4-BE49-F238E27FC236}">
                  <a16:creationId xmlns:a16="http://schemas.microsoft.com/office/drawing/2014/main" id="{E04406DB-87E5-5744-B5B4-AFB2B9F20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8" name="Rectangle 181">
              <a:extLst>
                <a:ext uri="{FF2B5EF4-FFF2-40B4-BE49-F238E27FC236}">
                  <a16:creationId xmlns:a16="http://schemas.microsoft.com/office/drawing/2014/main" id="{DE3E43A1-6E04-EB48-B5AA-AAA9E3A70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9" name="Rectangle 182">
              <a:extLst>
                <a:ext uri="{FF2B5EF4-FFF2-40B4-BE49-F238E27FC236}">
                  <a16:creationId xmlns:a16="http://schemas.microsoft.com/office/drawing/2014/main" id="{CA3C0FE0-6C41-9E48-9BD7-34DCA49D1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1920" name="Line 183">
              <a:extLst>
                <a:ext uri="{FF2B5EF4-FFF2-40B4-BE49-F238E27FC236}">
                  <a16:creationId xmlns:a16="http://schemas.microsoft.com/office/drawing/2014/main" id="{A5B6A165-193D-E44C-81B2-E15209CB35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21" name="Line 184">
              <a:extLst>
                <a:ext uri="{FF2B5EF4-FFF2-40B4-BE49-F238E27FC236}">
                  <a16:creationId xmlns:a16="http://schemas.microsoft.com/office/drawing/2014/main" id="{8FC17D43-AE89-294F-936E-D4CCD6761A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22" name="Rectangle 185">
              <a:extLst>
                <a:ext uri="{FF2B5EF4-FFF2-40B4-BE49-F238E27FC236}">
                  <a16:creationId xmlns:a16="http://schemas.microsoft.com/office/drawing/2014/main" id="{E66FB323-18C0-FF49-B37E-D9C9213F2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3" name="Rectangle 186">
              <a:extLst>
                <a:ext uri="{FF2B5EF4-FFF2-40B4-BE49-F238E27FC236}">
                  <a16:creationId xmlns:a16="http://schemas.microsoft.com/office/drawing/2014/main" id="{6D0777D7-D1FB-F340-91D9-9C79C8A97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4" name="Rectangle 187">
              <a:extLst>
                <a:ext uri="{FF2B5EF4-FFF2-40B4-BE49-F238E27FC236}">
                  <a16:creationId xmlns:a16="http://schemas.microsoft.com/office/drawing/2014/main" id="{65218715-4507-DC41-86F9-3030DC8A3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5" name="Rectangle 188">
              <a:extLst>
                <a:ext uri="{FF2B5EF4-FFF2-40B4-BE49-F238E27FC236}">
                  <a16:creationId xmlns:a16="http://schemas.microsoft.com/office/drawing/2014/main" id="{1C60F6E3-A283-AA44-A8D8-841536095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6" name="Rectangle 189">
              <a:extLst>
                <a:ext uri="{FF2B5EF4-FFF2-40B4-BE49-F238E27FC236}">
                  <a16:creationId xmlns:a16="http://schemas.microsoft.com/office/drawing/2014/main" id="{2989CC5D-14B9-5E47-B041-F5C20E84F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7" name="Rectangle 190">
              <a:extLst>
                <a:ext uri="{FF2B5EF4-FFF2-40B4-BE49-F238E27FC236}">
                  <a16:creationId xmlns:a16="http://schemas.microsoft.com/office/drawing/2014/main" id="{BEBD2B7D-D53E-0946-86DC-31F13EFE1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8" name="Rectangle 191">
              <a:extLst>
                <a:ext uri="{FF2B5EF4-FFF2-40B4-BE49-F238E27FC236}">
                  <a16:creationId xmlns:a16="http://schemas.microsoft.com/office/drawing/2014/main" id="{52633C2F-4056-2648-9F06-35E9043C1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9" name="Rectangle 192">
              <a:extLst>
                <a:ext uri="{FF2B5EF4-FFF2-40B4-BE49-F238E27FC236}">
                  <a16:creationId xmlns:a16="http://schemas.microsoft.com/office/drawing/2014/main" id="{EFE12A60-43A2-BC42-861C-778F43E3A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0" name="Rectangle 193">
              <a:extLst>
                <a:ext uri="{FF2B5EF4-FFF2-40B4-BE49-F238E27FC236}">
                  <a16:creationId xmlns:a16="http://schemas.microsoft.com/office/drawing/2014/main" id="{AED49E81-38B7-3E40-9A82-5080E10ED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1931" name="Line 194">
              <a:extLst>
                <a:ext uri="{FF2B5EF4-FFF2-40B4-BE49-F238E27FC236}">
                  <a16:creationId xmlns:a16="http://schemas.microsoft.com/office/drawing/2014/main" id="{ABEBA54C-41CE-C54A-9F6F-ADD00143A1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32" name="Line 195">
              <a:extLst>
                <a:ext uri="{FF2B5EF4-FFF2-40B4-BE49-F238E27FC236}">
                  <a16:creationId xmlns:a16="http://schemas.microsoft.com/office/drawing/2014/main" id="{68F2A55C-B1A5-5142-AA6F-E601DA94F0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33" name="Rectangle 196">
              <a:extLst>
                <a:ext uri="{FF2B5EF4-FFF2-40B4-BE49-F238E27FC236}">
                  <a16:creationId xmlns:a16="http://schemas.microsoft.com/office/drawing/2014/main" id="{CD7539A8-EB3A-6E41-80C3-B8DCBFD3C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4" name="Rectangle 197">
              <a:extLst>
                <a:ext uri="{FF2B5EF4-FFF2-40B4-BE49-F238E27FC236}">
                  <a16:creationId xmlns:a16="http://schemas.microsoft.com/office/drawing/2014/main" id="{8967AF1C-6F88-9741-8C45-648D08291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1935" name="Line 198">
              <a:extLst>
                <a:ext uri="{FF2B5EF4-FFF2-40B4-BE49-F238E27FC236}">
                  <a16:creationId xmlns:a16="http://schemas.microsoft.com/office/drawing/2014/main" id="{192C8A7D-C6A5-F24E-9AEB-7A41073350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36" name="Line 199">
              <a:extLst>
                <a:ext uri="{FF2B5EF4-FFF2-40B4-BE49-F238E27FC236}">
                  <a16:creationId xmlns:a16="http://schemas.microsoft.com/office/drawing/2014/main" id="{52747D58-F3F4-DF4D-A35B-E14A7BBDC7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37" name="Rectangle 200">
              <a:extLst>
                <a:ext uri="{FF2B5EF4-FFF2-40B4-BE49-F238E27FC236}">
                  <a16:creationId xmlns:a16="http://schemas.microsoft.com/office/drawing/2014/main" id="{AE12EB26-541F-9640-A365-6BFCA190E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8" name="Rectangle 201">
              <a:extLst>
                <a:ext uri="{FF2B5EF4-FFF2-40B4-BE49-F238E27FC236}">
                  <a16:creationId xmlns:a16="http://schemas.microsoft.com/office/drawing/2014/main" id="{4116C956-EEC4-3D46-9CD1-1A2DB7FD7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9" name="Rectangle 202">
              <a:extLst>
                <a:ext uri="{FF2B5EF4-FFF2-40B4-BE49-F238E27FC236}">
                  <a16:creationId xmlns:a16="http://schemas.microsoft.com/office/drawing/2014/main" id="{5536C5FC-2FFE-BE4E-B855-17A5708BC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0" name="Rectangle 203">
              <a:extLst>
                <a:ext uri="{FF2B5EF4-FFF2-40B4-BE49-F238E27FC236}">
                  <a16:creationId xmlns:a16="http://schemas.microsoft.com/office/drawing/2014/main" id="{F871B0F4-97E1-8849-AACA-B00A35F39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1" name="Rectangle 204">
              <a:extLst>
                <a:ext uri="{FF2B5EF4-FFF2-40B4-BE49-F238E27FC236}">
                  <a16:creationId xmlns:a16="http://schemas.microsoft.com/office/drawing/2014/main" id="{11BE5E78-D441-E74A-8A82-348CDC3D9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2" name="Rectangle 205">
              <a:extLst>
                <a:ext uri="{FF2B5EF4-FFF2-40B4-BE49-F238E27FC236}">
                  <a16:creationId xmlns:a16="http://schemas.microsoft.com/office/drawing/2014/main" id="{960614FC-B0B5-364D-9E50-E0F449E61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3" name="Rectangle 206">
              <a:extLst>
                <a:ext uri="{FF2B5EF4-FFF2-40B4-BE49-F238E27FC236}">
                  <a16:creationId xmlns:a16="http://schemas.microsoft.com/office/drawing/2014/main" id="{32369223-1B6F-0F44-A7E8-D45DEE2CD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4" name="Freeform 207">
              <a:extLst>
                <a:ext uri="{FF2B5EF4-FFF2-40B4-BE49-F238E27FC236}">
                  <a16:creationId xmlns:a16="http://schemas.microsoft.com/office/drawing/2014/main" id="{D7B0692A-41C5-3F42-8214-25AAF9DD5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45" name="Rectangle 208">
              <a:extLst>
                <a:ext uri="{FF2B5EF4-FFF2-40B4-BE49-F238E27FC236}">
                  <a16:creationId xmlns:a16="http://schemas.microsoft.com/office/drawing/2014/main" id="{CE7434CC-95D4-A846-A24C-69357E462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6" name="Rectangle 209">
              <a:extLst>
                <a:ext uri="{FF2B5EF4-FFF2-40B4-BE49-F238E27FC236}">
                  <a16:creationId xmlns:a16="http://schemas.microsoft.com/office/drawing/2014/main" id="{FE7BE1B4-B642-204A-8695-24F0FAB8F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7" name="Freeform 210">
              <a:extLst>
                <a:ext uri="{FF2B5EF4-FFF2-40B4-BE49-F238E27FC236}">
                  <a16:creationId xmlns:a16="http://schemas.microsoft.com/office/drawing/2014/main" id="{DFE09B7B-9B26-0845-AE58-09FA35D5A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48" name="Freeform 212">
              <a:extLst>
                <a:ext uri="{FF2B5EF4-FFF2-40B4-BE49-F238E27FC236}">
                  <a16:creationId xmlns:a16="http://schemas.microsoft.com/office/drawing/2014/main" id="{CACA678B-F965-5A4B-9B31-7800A910F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49" name="Rectangle 216">
              <a:extLst>
                <a:ext uri="{FF2B5EF4-FFF2-40B4-BE49-F238E27FC236}">
                  <a16:creationId xmlns:a16="http://schemas.microsoft.com/office/drawing/2014/main" id="{535E0BDD-0D19-D847-9788-3DEBCBC21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0" name="Rectangle 217">
              <a:extLst>
                <a:ext uri="{FF2B5EF4-FFF2-40B4-BE49-F238E27FC236}">
                  <a16:creationId xmlns:a16="http://schemas.microsoft.com/office/drawing/2014/main" id="{6F158ED2-9010-E945-895C-9B772B92E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1" name="Rectangle 218">
              <a:extLst>
                <a:ext uri="{FF2B5EF4-FFF2-40B4-BE49-F238E27FC236}">
                  <a16:creationId xmlns:a16="http://schemas.microsoft.com/office/drawing/2014/main" id="{FF7DC716-C55A-8143-94CE-B28328F24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21858" name="Group 316">
            <a:extLst>
              <a:ext uri="{FF2B5EF4-FFF2-40B4-BE49-F238E27FC236}">
                <a16:creationId xmlns:a16="http://schemas.microsoft.com/office/drawing/2014/main" id="{2A3B2549-650F-5B49-96F9-74BADA7937C5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21864" name="Rectangle 133">
              <a:extLst>
                <a:ext uri="{FF2B5EF4-FFF2-40B4-BE49-F238E27FC236}">
                  <a16:creationId xmlns:a16="http://schemas.microsoft.com/office/drawing/2014/main" id="{7C265445-4B2E-B049-81CE-6E0072930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1865" name="Line 134">
              <a:extLst>
                <a:ext uri="{FF2B5EF4-FFF2-40B4-BE49-F238E27FC236}">
                  <a16:creationId xmlns:a16="http://schemas.microsoft.com/office/drawing/2014/main" id="{E0B83FE9-5CDF-C346-BACB-551F2C201A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6" name="Line 135">
              <a:extLst>
                <a:ext uri="{FF2B5EF4-FFF2-40B4-BE49-F238E27FC236}">
                  <a16:creationId xmlns:a16="http://schemas.microsoft.com/office/drawing/2014/main" id="{AACF04F8-D18E-7845-BBA6-551D355FDE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7" name="Line 136">
              <a:extLst>
                <a:ext uri="{FF2B5EF4-FFF2-40B4-BE49-F238E27FC236}">
                  <a16:creationId xmlns:a16="http://schemas.microsoft.com/office/drawing/2014/main" id="{5A03D819-2777-3149-9284-7F97A9F3F9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8" name="Rectangle 137">
              <a:extLst>
                <a:ext uri="{FF2B5EF4-FFF2-40B4-BE49-F238E27FC236}">
                  <a16:creationId xmlns:a16="http://schemas.microsoft.com/office/drawing/2014/main" id="{5EEE4E27-069A-1149-961B-34097F281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69" name="Rectangle 138">
              <a:extLst>
                <a:ext uri="{FF2B5EF4-FFF2-40B4-BE49-F238E27FC236}">
                  <a16:creationId xmlns:a16="http://schemas.microsoft.com/office/drawing/2014/main" id="{30E3C991-77EB-9742-B67E-07C6E01E4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70" name="Rectangle 139">
              <a:extLst>
                <a:ext uri="{FF2B5EF4-FFF2-40B4-BE49-F238E27FC236}">
                  <a16:creationId xmlns:a16="http://schemas.microsoft.com/office/drawing/2014/main" id="{B8560CA6-07CA-BE44-93C8-F70CD559A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71" name="Rectangle 140">
              <a:extLst>
                <a:ext uri="{FF2B5EF4-FFF2-40B4-BE49-F238E27FC236}">
                  <a16:creationId xmlns:a16="http://schemas.microsoft.com/office/drawing/2014/main" id="{97407A4F-08FF-0B4A-A9F6-F0814C957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72" name="Rectangle 141">
              <a:extLst>
                <a:ext uri="{FF2B5EF4-FFF2-40B4-BE49-F238E27FC236}">
                  <a16:creationId xmlns:a16="http://schemas.microsoft.com/office/drawing/2014/main" id="{506C811E-8B73-144C-BF9C-691D82A09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73" name="Rectangle 142">
              <a:extLst>
                <a:ext uri="{FF2B5EF4-FFF2-40B4-BE49-F238E27FC236}">
                  <a16:creationId xmlns:a16="http://schemas.microsoft.com/office/drawing/2014/main" id="{9118B24B-A78D-3F41-AC99-F120D1155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74" name="Rectangle 143">
              <a:extLst>
                <a:ext uri="{FF2B5EF4-FFF2-40B4-BE49-F238E27FC236}">
                  <a16:creationId xmlns:a16="http://schemas.microsoft.com/office/drawing/2014/main" id="{C42DFAF0-B48A-C84E-92D1-6DF834FC5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75" name="Rectangle 144">
              <a:extLst>
                <a:ext uri="{FF2B5EF4-FFF2-40B4-BE49-F238E27FC236}">
                  <a16:creationId xmlns:a16="http://schemas.microsoft.com/office/drawing/2014/main" id="{5207AAC4-0F51-5442-ABEA-EAFC70297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1876" name="Line 145">
              <a:extLst>
                <a:ext uri="{FF2B5EF4-FFF2-40B4-BE49-F238E27FC236}">
                  <a16:creationId xmlns:a16="http://schemas.microsoft.com/office/drawing/2014/main" id="{1AA91216-8835-D546-B03D-FBEEAECFF0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77" name="Line 146">
              <a:extLst>
                <a:ext uri="{FF2B5EF4-FFF2-40B4-BE49-F238E27FC236}">
                  <a16:creationId xmlns:a16="http://schemas.microsoft.com/office/drawing/2014/main" id="{64E63FCC-3086-9446-AD8B-896CA91AD1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78" name="Rectangle 147">
              <a:extLst>
                <a:ext uri="{FF2B5EF4-FFF2-40B4-BE49-F238E27FC236}">
                  <a16:creationId xmlns:a16="http://schemas.microsoft.com/office/drawing/2014/main" id="{6A4A88CE-817E-EE4E-8DD7-AF940AF42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79" name="Rectangle 148">
              <a:extLst>
                <a:ext uri="{FF2B5EF4-FFF2-40B4-BE49-F238E27FC236}">
                  <a16:creationId xmlns:a16="http://schemas.microsoft.com/office/drawing/2014/main" id="{7DF4B153-CA9D-264E-96FB-CD4C94B32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80" name="Rectangle 149">
              <a:extLst>
                <a:ext uri="{FF2B5EF4-FFF2-40B4-BE49-F238E27FC236}">
                  <a16:creationId xmlns:a16="http://schemas.microsoft.com/office/drawing/2014/main" id="{3FB2BC92-FAF4-A744-8348-DAAE87BB6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81" name="Rectangle 150">
              <a:extLst>
                <a:ext uri="{FF2B5EF4-FFF2-40B4-BE49-F238E27FC236}">
                  <a16:creationId xmlns:a16="http://schemas.microsoft.com/office/drawing/2014/main" id="{41402768-56CD-DD43-AA2F-9FFD80103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82" name="Rectangle 151">
              <a:extLst>
                <a:ext uri="{FF2B5EF4-FFF2-40B4-BE49-F238E27FC236}">
                  <a16:creationId xmlns:a16="http://schemas.microsoft.com/office/drawing/2014/main" id="{D8A3EE90-9EE5-A846-9BD5-F17803637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83" name="Rectangle 152">
              <a:extLst>
                <a:ext uri="{FF2B5EF4-FFF2-40B4-BE49-F238E27FC236}">
                  <a16:creationId xmlns:a16="http://schemas.microsoft.com/office/drawing/2014/main" id="{733619E0-E4C7-D74A-8B22-395FC441A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84" name="Rectangle 153">
              <a:extLst>
                <a:ext uri="{FF2B5EF4-FFF2-40B4-BE49-F238E27FC236}">
                  <a16:creationId xmlns:a16="http://schemas.microsoft.com/office/drawing/2014/main" id="{5AF45A63-62C1-9442-A90E-75593D0C9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85" name="Rectangle 154">
              <a:extLst>
                <a:ext uri="{FF2B5EF4-FFF2-40B4-BE49-F238E27FC236}">
                  <a16:creationId xmlns:a16="http://schemas.microsoft.com/office/drawing/2014/main" id="{05FA8508-8134-2A41-BE32-6E8BFE4A5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86" name="Rectangle 155">
              <a:extLst>
                <a:ext uri="{FF2B5EF4-FFF2-40B4-BE49-F238E27FC236}">
                  <a16:creationId xmlns:a16="http://schemas.microsoft.com/office/drawing/2014/main" id="{EF479300-0941-6E4B-AFCB-17456D4FE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1887" name="Line 156">
              <a:extLst>
                <a:ext uri="{FF2B5EF4-FFF2-40B4-BE49-F238E27FC236}">
                  <a16:creationId xmlns:a16="http://schemas.microsoft.com/office/drawing/2014/main" id="{7D4871B1-4D93-504C-89D1-D97DA7184C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88" name="Line 157">
              <a:extLst>
                <a:ext uri="{FF2B5EF4-FFF2-40B4-BE49-F238E27FC236}">
                  <a16:creationId xmlns:a16="http://schemas.microsoft.com/office/drawing/2014/main" id="{CAD6A4C1-1263-D44E-8FBC-48A8281D74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89" name="Rectangle 158">
              <a:extLst>
                <a:ext uri="{FF2B5EF4-FFF2-40B4-BE49-F238E27FC236}">
                  <a16:creationId xmlns:a16="http://schemas.microsoft.com/office/drawing/2014/main" id="{A631CF55-58A1-6845-8D71-E5A55E872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0" name="Rectangle 159">
              <a:extLst>
                <a:ext uri="{FF2B5EF4-FFF2-40B4-BE49-F238E27FC236}">
                  <a16:creationId xmlns:a16="http://schemas.microsoft.com/office/drawing/2014/main" id="{B7C00ADD-0FB3-5040-88DF-790335EEE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1891" name="Line 160">
              <a:extLst>
                <a:ext uri="{FF2B5EF4-FFF2-40B4-BE49-F238E27FC236}">
                  <a16:creationId xmlns:a16="http://schemas.microsoft.com/office/drawing/2014/main" id="{8FAE660D-5534-C442-BCE5-AC88F30FED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92" name="Line 161">
              <a:extLst>
                <a:ext uri="{FF2B5EF4-FFF2-40B4-BE49-F238E27FC236}">
                  <a16:creationId xmlns:a16="http://schemas.microsoft.com/office/drawing/2014/main" id="{104ED719-2536-C84C-8D71-592CCEAF43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93" name="Rectangle 162">
              <a:extLst>
                <a:ext uri="{FF2B5EF4-FFF2-40B4-BE49-F238E27FC236}">
                  <a16:creationId xmlns:a16="http://schemas.microsoft.com/office/drawing/2014/main" id="{ADF2A4B4-FE9C-5C41-8F57-D579F7E14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4" name="Rectangle 163">
              <a:extLst>
                <a:ext uri="{FF2B5EF4-FFF2-40B4-BE49-F238E27FC236}">
                  <a16:creationId xmlns:a16="http://schemas.microsoft.com/office/drawing/2014/main" id="{72B56275-EF85-5649-BDFB-16094FCCA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5" name="Rectangle 164">
              <a:extLst>
                <a:ext uri="{FF2B5EF4-FFF2-40B4-BE49-F238E27FC236}">
                  <a16:creationId xmlns:a16="http://schemas.microsoft.com/office/drawing/2014/main" id="{8823221E-8352-944B-A2A9-AAEC0A008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6" name="Rectangle 165">
              <a:extLst>
                <a:ext uri="{FF2B5EF4-FFF2-40B4-BE49-F238E27FC236}">
                  <a16:creationId xmlns:a16="http://schemas.microsoft.com/office/drawing/2014/main" id="{6150AEEA-8445-A042-9ACD-583FB7B6E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7" name="Rectangle 166">
              <a:extLst>
                <a:ext uri="{FF2B5EF4-FFF2-40B4-BE49-F238E27FC236}">
                  <a16:creationId xmlns:a16="http://schemas.microsoft.com/office/drawing/2014/main" id="{14FC4F70-88D7-8C4E-9D8A-4F5B7DC58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8" name="Rectangle 167">
              <a:extLst>
                <a:ext uri="{FF2B5EF4-FFF2-40B4-BE49-F238E27FC236}">
                  <a16:creationId xmlns:a16="http://schemas.microsoft.com/office/drawing/2014/main" id="{0D467C5F-F8FC-1D44-8566-D42404497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9" name="Rectangle 168">
              <a:extLst>
                <a:ext uri="{FF2B5EF4-FFF2-40B4-BE49-F238E27FC236}">
                  <a16:creationId xmlns:a16="http://schemas.microsoft.com/office/drawing/2014/main" id="{A222E1B0-B56E-3644-8F4C-9A2C678EF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0" name="Rectangle 169">
              <a:extLst>
                <a:ext uri="{FF2B5EF4-FFF2-40B4-BE49-F238E27FC236}">
                  <a16:creationId xmlns:a16="http://schemas.microsoft.com/office/drawing/2014/main" id="{A2A0545A-7083-3E40-B7E9-833320729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1" name="Rectangle 174">
              <a:extLst>
                <a:ext uri="{FF2B5EF4-FFF2-40B4-BE49-F238E27FC236}">
                  <a16:creationId xmlns:a16="http://schemas.microsoft.com/office/drawing/2014/main" id="{06F763FB-5C1F-4D47-9689-9BD681A81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2" name="Rectangle 211">
              <a:extLst>
                <a:ext uri="{FF2B5EF4-FFF2-40B4-BE49-F238E27FC236}">
                  <a16:creationId xmlns:a16="http://schemas.microsoft.com/office/drawing/2014/main" id="{3764DB03-94DC-C04F-BB52-AF5123401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3" name="Freeform 213">
              <a:extLst>
                <a:ext uri="{FF2B5EF4-FFF2-40B4-BE49-F238E27FC236}">
                  <a16:creationId xmlns:a16="http://schemas.microsoft.com/office/drawing/2014/main" id="{457C5946-5853-6443-85BE-E7B87A324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04" name="Freeform 214">
              <a:extLst>
                <a:ext uri="{FF2B5EF4-FFF2-40B4-BE49-F238E27FC236}">
                  <a16:creationId xmlns:a16="http://schemas.microsoft.com/office/drawing/2014/main" id="{1F782D07-C328-9C41-A357-D054F46B3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05" name="Freeform 215">
              <a:extLst>
                <a:ext uri="{FF2B5EF4-FFF2-40B4-BE49-F238E27FC236}">
                  <a16:creationId xmlns:a16="http://schemas.microsoft.com/office/drawing/2014/main" id="{A5351E39-028D-EB4B-9205-F057880F9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06" name="Rectangle 219">
              <a:extLst>
                <a:ext uri="{FF2B5EF4-FFF2-40B4-BE49-F238E27FC236}">
                  <a16:creationId xmlns:a16="http://schemas.microsoft.com/office/drawing/2014/main" id="{5A5162B3-80E7-CE4A-AC78-9ACAB5C12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7" name="Rectangle 220">
              <a:extLst>
                <a:ext uri="{FF2B5EF4-FFF2-40B4-BE49-F238E27FC236}">
                  <a16:creationId xmlns:a16="http://schemas.microsoft.com/office/drawing/2014/main" id="{4397BD2E-9F64-9640-A240-1136CDD29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21859" name="Straight Connector 2">
            <a:extLst>
              <a:ext uri="{FF2B5EF4-FFF2-40B4-BE49-F238E27FC236}">
                <a16:creationId xmlns:a16="http://schemas.microsoft.com/office/drawing/2014/main" id="{D6754EF9-4997-D94A-B080-93D101322A2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60" name="Straight Connector 189">
            <a:extLst>
              <a:ext uri="{FF2B5EF4-FFF2-40B4-BE49-F238E27FC236}">
                <a16:creationId xmlns:a16="http://schemas.microsoft.com/office/drawing/2014/main" id="{8A08412D-7370-1F49-847F-511C9401F18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8200" y="2133600"/>
            <a:ext cx="685800" cy="1295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1861" name="Group 16">
            <a:extLst>
              <a:ext uri="{FF2B5EF4-FFF2-40B4-BE49-F238E27FC236}">
                <a16:creationId xmlns:a16="http://schemas.microsoft.com/office/drawing/2014/main" id="{93E52EA5-9BAB-F743-A1A2-DA1CBC3F2385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048001"/>
            <a:ext cx="774700" cy="771525"/>
            <a:chOff x="282646" y="3410630"/>
            <a:chExt cx="774571" cy="771325"/>
          </a:xfrm>
        </p:grpSpPr>
        <p:sp>
          <p:nvSpPr>
            <p:cNvPr id="121862" name="TextBox 14">
              <a:extLst>
                <a:ext uri="{FF2B5EF4-FFF2-40B4-BE49-F238E27FC236}">
                  <a16:creationId xmlns:a16="http://schemas.microsoft.com/office/drawing/2014/main" id="{632BB752-80B0-6741-87D7-E84F6924B6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1863" name="TextBox 15">
              <a:extLst>
                <a:ext uri="{FF2B5EF4-FFF2-40B4-BE49-F238E27FC236}">
                  <a16:creationId xmlns:a16="http://schemas.microsoft.com/office/drawing/2014/main" id="{4624BB7E-2278-674B-A113-46D1EFE8FA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881" name="Group 317">
            <a:extLst>
              <a:ext uri="{FF2B5EF4-FFF2-40B4-BE49-F238E27FC236}">
                <a16:creationId xmlns:a16="http://schemas.microsoft.com/office/drawing/2014/main" id="{5C9E82B1-3755-7B4E-A345-29ADA26EBECA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22935" name="Rectangle 170">
              <a:extLst>
                <a:ext uri="{FF2B5EF4-FFF2-40B4-BE49-F238E27FC236}">
                  <a16:creationId xmlns:a16="http://schemas.microsoft.com/office/drawing/2014/main" id="{012A2009-31AF-AF49-8F1F-579848D8C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2936" name="Line 171">
              <a:extLst>
                <a:ext uri="{FF2B5EF4-FFF2-40B4-BE49-F238E27FC236}">
                  <a16:creationId xmlns:a16="http://schemas.microsoft.com/office/drawing/2014/main" id="{62176ACF-0198-5846-B645-90F9ACD9D9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7" name="Line 172">
              <a:extLst>
                <a:ext uri="{FF2B5EF4-FFF2-40B4-BE49-F238E27FC236}">
                  <a16:creationId xmlns:a16="http://schemas.microsoft.com/office/drawing/2014/main" id="{9B277FC4-38B1-764E-B015-02DAA7CE13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8" name="Line 173">
              <a:extLst>
                <a:ext uri="{FF2B5EF4-FFF2-40B4-BE49-F238E27FC236}">
                  <a16:creationId xmlns:a16="http://schemas.microsoft.com/office/drawing/2014/main" id="{271A6EE8-B8FF-0B46-B4E6-10597D5611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9" name="Rectangle 175">
              <a:extLst>
                <a:ext uri="{FF2B5EF4-FFF2-40B4-BE49-F238E27FC236}">
                  <a16:creationId xmlns:a16="http://schemas.microsoft.com/office/drawing/2014/main" id="{6CC55FFC-CC5E-BE44-AE44-3BFD5C425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0" name="Rectangle 176">
              <a:extLst>
                <a:ext uri="{FF2B5EF4-FFF2-40B4-BE49-F238E27FC236}">
                  <a16:creationId xmlns:a16="http://schemas.microsoft.com/office/drawing/2014/main" id="{C2C75958-AD76-1D4F-A174-DD1D6E6B9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1" name="Rectangle 177">
              <a:extLst>
                <a:ext uri="{FF2B5EF4-FFF2-40B4-BE49-F238E27FC236}">
                  <a16:creationId xmlns:a16="http://schemas.microsoft.com/office/drawing/2014/main" id="{746AFDD9-D8AB-A245-8685-D3067AB95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2" name="Rectangle 178">
              <a:extLst>
                <a:ext uri="{FF2B5EF4-FFF2-40B4-BE49-F238E27FC236}">
                  <a16:creationId xmlns:a16="http://schemas.microsoft.com/office/drawing/2014/main" id="{CE985F87-466C-BC44-BEE4-284AA42B5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3" name="Rectangle 179">
              <a:extLst>
                <a:ext uri="{FF2B5EF4-FFF2-40B4-BE49-F238E27FC236}">
                  <a16:creationId xmlns:a16="http://schemas.microsoft.com/office/drawing/2014/main" id="{6F2F6F68-88A7-BD46-A4F8-B8D721238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4" name="Rectangle 180">
              <a:extLst>
                <a:ext uri="{FF2B5EF4-FFF2-40B4-BE49-F238E27FC236}">
                  <a16:creationId xmlns:a16="http://schemas.microsoft.com/office/drawing/2014/main" id="{0963A3F4-E713-A546-A251-860D9C6A8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5" name="Rectangle 181">
              <a:extLst>
                <a:ext uri="{FF2B5EF4-FFF2-40B4-BE49-F238E27FC236}">
                  <a16:creationId xmlns:a16="http://schemas.microsoft.com/office/drawing/2014/main" id="{8BDDD833-A217-7D42-B10A-A984C2BE7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6" name="Rectangle 182">
              <a:extLst>
                <a:ext uri="{FF2B5EF4-FFF2-40B4-BE49-F238E27FC236}">
                  <a16:creationId xmlns:a16="http://schemas.microsoft.com/office/drawing/2014/main" id="{2937A3E0-CB87-9B4D-B228-EE0084B62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2947" name="Line 183">
              <a:extLst>
                <a:ext uri="{FF2B5EF4-FFF2-40B4-BE49-F238E27FC236}">
                  <a16:creationId xmlns:a16="http://schemas.microsoft.com/office/drawing/2014/main" id="{94E2AF5A-9D04-1646-9129-6E365D9BCA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8" name="Line 184">
              <a:extLst>
                <a:ext uri="{FF2B5EF4-FFF2-40B4-BE49-F238E27FC236}">
                  <a16:creationId xmlns:a16="http://schemas.microsoft.com/office/drawing/2014/main" id="{05C68193-632B-8F4B-8B24-2B96B9604B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9" name="Rectangle 185">
              <a:extLst>
                <a:ext uri="{FF2B5EF4-FFF2-40B4-BE49-F238E27FC236}">
                  <a16:creationId xmlns:a16="http://schemas.microsoft.com/office/drawing/2014/main" id="{C36BED2D-640F-3243-A442-8D60D8F43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0" name="Rectangle 186">
              <a:extLst>
                <a:ext uri="{FF2B5EF4-FFF2-40B4-BE49-F238E27FC236}">
                  <a16:creationId xmlns:a16="http://schemas.microsoft.com/office/drawing/2014/main" id="{CE46AF17-3EF1-CB43-978F-4E1C111B6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1" name="Rectangle 187">
              <a:extLst>
                <a:ext uri="{FF2B5EF4-FFF2-40B4-BE49-F238E27FC236}">
                  <a16:creationId xmlns:a16="http://schemas.microsoft.com/office/drawing/2014/main" id="{0FF93430-9AB6-624A-86FF-1AFC43FE0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2" name="Rectangle 188">
              <a:extLst>
                <a:ext uri="{FF2B5EF4-FFF2-40B4-BE49-F238E27FC236}">
                  <a16:creationId xmlns:a16="http://schemas.microsoft.com/office/drawing/2014/main" id="{5C460943-6556-5A4A-85C4-B0FE75E99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3" name="Rectangle 189">
              <a:extLst>
                <a:ext uri="{FF2B5EF4-FFF2-40B4-BE49-F238E27FC236}">
                  <a16:creationId xmlns:a16="http://schemas.microsoft.com/office/drawing/2014/main" id="{2B525BF6-7623-CE48-8A66-DE1501522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4" name="Rectangle 190">
              <a:extLst>
                <a:ext uri="{FF2B5EF4-FFF2-40B4-BE49-F238E27FC236}">
                  <a16:creationId xmlns:a16="http://schemas.microsoft.com/office/drawing/2014/main" id="{34D3A383-4DA9-DF40-ACA1-5B59582A2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5" name="Rectangle 191">
              <a:extLst>
                <a:ext uri="{FF2B5EF4-FFF2-40B4-BE49-F238E27FC236}">
                  <a16:creationId xmlns:a16="http://schemas.microsoft.com/office/drawing/2014/main" id="{964259EC-A899-C243-8301-58B1AE9CE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6" name="Rectangle 192">
              <a:extLst>
                <a:ext uri="{FF2B5EF4-FFF2-40B4-BE49-F238E27FC236}">
                  <a16:creationId xmlns:a16="http://schemas.microsoft.com/office/drawing/2014/main" id="{2A768D04-2C34-0B48-BEC1-3B968897D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7" name="Rectangle 193">
              <a:extLst>
                <a:ext uri="{FF2B5EF4-FFF2-40B4-BE49-F238E27FC236}">
                  <a16:creationId xmlns:a16="http://schemas.microsoft.com/office/drawing/2014/main" id="{8E3C54FF-5837-8A4F-AE5C-237864CF3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2958" name="Line 194">
              <a:extLst>
                <a:ext uri="{FF2B5EF4-FFF2-40B4-BE49-F238E27FC236}">
                  <a16:creationId xmlns:a16="http://schemas.microsoft.com/office/drawing/2014/main" id="{5CB26F7A-DED2-0247-A113-2571C3A07C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9" name="Line 195">
              <a:extLst>
                <a:ext uri="{FF2B5EF4-FFF2-40B4-BE49-F238E27FC236}">
                  <a16:creationId xmlns:a16="http://schemas.microsoft.com/office/drawing/2014/main" id="{00973B90-E213-EA4E-9C93-94F3565BB8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0" name="Rectangle 196">
              <a:extLst>
                <a:ext uri="{FF2B5EF4-FFF2-40B4-BE49-F238E27FC236}">
                  <a16:creationId xmlns:a16="http://schemas.microsoft.com/office/drawing/2014/main" id="{F8F982E5-3AE9-5E4E-8084-E3CE78B19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1" name="Rectangle 197">
              <a:extLst>
                <a:ext uri="{FF2B5EF4-FFF2-40B4-BE49-F238E27FC236}">
                  <a16:creationId xmlns:a16="http://schemas.microsoft.com/office/drawing/2014/main" id="{B0984950-D489-4946-B972-5BD610AEF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2962" name="Line 198">
              <a:extLst>
                <a:ext uri="{FF2B5EF4-FFF2-40B4-BE49-F238E27FC236}">
                  <a16:creationId xmlns:a16="http://schemas.microsoft.com/office/drawing/2014/main" id="{E4B730E0-5A7F-344F-B150-D69FBA8DC4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3" name="Line 199">
              <a:extLst>
                <a:ext uri="{FF2B5EF4-FFF2-40B4-BE49-F238E27FC236}">
                  <a16:creationId xmlns:a16="http://schemas.microsoft.com/office/drawing/2014/main" id="{E2D7481A-A246-B140-898A-02F56E7D87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4" name="Rectangle 200">
              <a:extLst>
                <a:ext uri="{FF2B5EF4-FFF2-40B4-BE49-F238E27FC236}">
                  <a16:creationId xmlns:a16="http://schemas.microsoft.com/office/drawing/2014/main" id="{77447208-80B9-AD48-AD5C-6BCAB2C4E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5" name="Rectangle 201">
              <a:extLst>
                <a:ext uri="{FF2B5EF4-FFF2-40B4-BE49-F238E27FC236}">
                  <a16:creationId xmlns:a16="http://schemas.microsoft.com/office/drawing/2014/main" id="{DD81793B-5B50-9244-8262-1A4689C46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6" name="Rectangle 202">
              <a:extLst>
                <a:ext uri="{FF2B5EF4-FFF2-40B4-BE49-F238E27FC236}">
                  <a16:creationId xmlns:a16="http://schemas.microsoft.com/office/drawing/2014/main" id="{38E6DE96-683C-DC41-B96A-348F5CA88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7" name="Rectangle 203">
              <a:extLst>
                <a:ext uri="{FF2B5EF4-FFF2-40B4-BE49-F238E27FC236}">
                  <a16:creationId xmlns:a16="http://schemas.microsoft.com/office/drawing/2014/main" id="{97AC6850-30F7-CF41-B12B-219EA3F44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8" name="Rectangle 204">
              <a:extLst>
                <a:ext uri="{FF2B5EF4-FFF2-40B4-BE49-F238E27FC236}">
                  <a16:creationId xmlns:a16="http://schemas.microsoft.com/office/drawing/2014/main" id="{45943B1F-F001-D541-B7FC-5F16AA429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9" name="Rectangle 205">
              <a:extLst>
                <a:ext uri="{FF2B5EF4-FFF2-40B4-BE49-F238E27FC236}">
                  <a16:creationId xmlns:a16="http://schemas.microsoft.com/office/drawing/2014/main" id="{C7F6F160-0A90-E342-B9A5-EB5A7C91E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0" name="Rectangle 206">
              <a:extLst>
                <a:ext uri="{FF2B5EF4-FFF2-40B4-BE49-F238E27FC236}">
                  <a16:creationId xmlns:a16="http://schemas.microsoft.com/office/drawing/2014/main" id="{057A6181-C519-2C42-AFB0-3EDFB0EBD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1" name="Freeform 207">
              <a:extLst>
                <a:ext uri="{FF2B5EF4-FFF2-40B4-BE49-F238E27FC236}">
                  <a16:creationId xmlns:a16="http://schemas.microsoft.com/office/drawing/2014/main" id="{2B5B44A6-2E3D-6F4D-9186-ADB53D9C3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2" name="Rectangle 208">
              <a:extLst>
                <a:ext uri="{FF2B5EF4-FFF2-40B4-BE49-F238E27FC236}">
                  <a16:creationId xmlns:a16="http://schemas.microsoft.com/office/drawing/2014/main" id="{E0F434CD-7913-0741-9C41-CB5466B52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3" name="Rectangle 209">
              <a:extLst>
                <a:ext uri="{FF2B5EF4-FFF2-40B4-BE49-F238E27FC236}">
                  <a16:creationId xmlns:a16="http://schemas.microsoft.com/office/drawing/2014/main" id="{3B9B2A01-6DA9-3145-8F35-A0F5058BD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4" name="Freeform 210">
              <a:extLst>
                <a:ext uri="{FF2B5EF4-FFF2-40B4-BE49-F238E27FC236}">
                  <a16:creationId xmlns:a16="http://schemas.microsoft.com/office/drawing/2014/main" id="{F7FC9045-7089-DD4B-AA56-82840B945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5" name="Freeform 212">
              <a:extLst>
                <a:ext uri="{FF2B5EF4-FFF2-40B4-BE49-F238E27FC236}">
                  <a16:creationId xmlns:a16="http://schemas.microsoft.com/office/drawing/2014/main" id="{E3045D3F-4DD0-0146-A1EE-4DB3C83A5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6" name="Rectangle 216">
              <a:extLst>
                <a:ext uri="{FF2B5EF4-FFF2-40B4-BE49-F238E27FC236}">
                  <a16:creationId xmlns:a16="http://schemas.microsoft.com/office/drawing/2014/main" id="{FA3BE724-578C-D641-BB7F-CFF6110FF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7" name="Rectangle 217">
              <a:extLst>
                <a:ext uri="{FF2B5EF4-FFF2-40B4-BE49-F238E27FC236}">
                  <a16:creationId xmlns:a16="http://schemas.microsoft.com/office/drawing/2014/main" id="{E967CE90-F8A9-5647-847B-37494B6C6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8" name="Rectangle 218">
              <a:extLst>
                <a:ext uri="{FF2B5EF4-FFF2-40B4-BE49-F238E27FC236}">
                  <a16:creationId xmlns:a16="http://schemas.microsoft.com/office/drawing/2014/main" id="{2A2FEC06-A455-0D4C-80E0-38DD0BDA9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22882" name="Group 316">
            <a:extLst>
              <a:ext uri="{FF2B5EF4-FFF2-40B4-BE49-F238E27FC236}">
                <a16:creationId xmlns:a16="http://schemas.microsoft.com/office/drawing/2014/main" id="{102396C0-FA8C-E149-853A-879348FFF4B9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22891" name="Rectangle 133">
              <a:extLst>
                <a:ext uri="{FF2B5EF4-FFF2-40B4-BE49-F238E27FC236}">
                  <a16:creationId xmlns:a16="http://schemas.microsoft.com/office/drawing/2014/main" id="{3D054F22-1A5A-214E-8D8E-E52694A79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2892" name="Line 134">
              <a:extLst>
                <a:ext uri="{FF2B5EF4-FFF2-40B4-BE49-F238E27FC236}">
                  <a16:creationId xmlns:a16="http://schemas.microsoft.com/office/drawing/2014/main" id="{7E5B61D2-A838-9641-A421-4F0E3FEA85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3" name="Line 135">
              <a:extLst>
                <a:ext uri="{FF2B5EF4-FFF2-40B4-BE49-F238E27FC236}">
                  <a16:creationId xmlns:a16="http://schemas.microsoft.com/office/drawing/2014/main" id="{0F9C1CF8-A870-144C-A95C-D708DC2F27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4" name="Line 136">
              <a:extLst>
                <a:ext uri="{FF2B5EF4-FFF2-40B4-BE49-F238E27FC236}">
                  <a16:creationId xmlns:a16="http://schemas.microsoft.com/office/drawing/2014/main" id="{AEA73E57-06A5-6A46-842B-DA4179E7FA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5" name="Rectangle 137">
              <a:extLst>
                <a:ext uri="{FF2B5EF4-FFF2-40B4-BE49-F238E27FC236}">
                  <a16:creationId xmlns:a16="http://schemas.microsoft.com/office/drawing/2014/main" id="{E0DBACCF-4D8F-F849-87DE-96B4BBF64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896" name="Rectangle 138">
              <a:extLst>
                <a:ext uri="{FF2B5EF4-FFF2-40B4-BE49-F238E27FC236}">
                  <a16:creationId xmlns:a16="http://schemas.microsoft.com/office/drawing/2014/main" id="{416D7F6D-9512-E142-A59E-85C97EC4E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897" name="Rectangle 139">
              <a:extLst>
                <a:ext uri="{FF2B5EF4-FFF2-40B4-BE49-F238E27FC236}">
                  <a16:creationId xmlns:a16="http://schemas.microsoft.com/office/drawing/2014/main" id="{969ECD56-761B-9844-8B79-F37E13EE7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898" name="Rectangle 140">
              <a:extLst>
                <a:ext uri="{FF2B5EF4-FFF2-40B4-BE49-F238E27FC236}">
                  <a16:creationId xmlns:a16="http://schemas.microsoft.com/office/drawing/2014/main" id="{1A43F1F6-CFFE-0F40-8CAE-D98845F8E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899" name="Rectangle 141">
              <a:extLst>
                <a:ext uri="{FF2B5EF4-FFF2-40B4-BE49-F238E27FC236}">
                  <a16:creationId xmlns:a16="http://schemas.microsoft.com/office/drawing/2014/main" id="{139C5EF3-DA2A-DC4A-8131-22A059737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00" name="Rectangle 142">
              <a:extLst>
                <a:ext uri="{FF2B5EF4-FFF2-40B4-BE49-F238E27FC236}">
                  <a16:creationId xmlns:a16="http://schemas.microsoft.com/office/drawing/2014/main" id="{C946D774-F269-BC46-8983-AC8FB969B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01" name="Rectangle 143">
              <a:extLst>
                <a:ext uri="{FF2B5EF4-FFF2-40B4-BE49-F238E27FC236}">
                  <a16:creationId xmlns:a16="http://schemas.microsoft.com/office/drawing/2014/main" id="{58A148B3-3A24-FF4B-B29D-805619D8A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02" name="Rectangle 144">
              <a:extLst>
                <a:ext uri="{FF2B5EF4-FFF2-40B4-BE49-F238E27FC236}">
                  <a16:creationId xmlns:a16="http://schemas.microsoft.com/office/drawing/2014/main" id="{27934EE7-E98E-044C-B7EE-4D4775BC6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2903" name="Line 145">
              <a:extLst>
                <a:ext uri="{FF2B5EF4-FFF2-40B4-BE49-F238E27FC236}">
                  <a16:creationId xmlns:a16="http://schemas.microsoft.com/office/drawing/2014/main" id="{DCF48A40-9996-DA45-9C6E-E01FED0D1A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4" name="Line 146">
              <a:extLst>
                <a:ext uri="{FF2B5EF4-FFF2-40B4-BE49-F238E27FC236}">
                  <a16:creationId xmlns:a16="http://schemas.microsoft.com/office/drawing/2014/main" id="{994A2245-CCCB-1B4E-B6BA-791C9D679F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5" name="Rectangle 147">
              <a:extLst>
                <a:ext uri="{FF2B5EF4-FFF2-40B4-BE49-F238E27FC236}">
                  <a16:creationId xmlns:a16="http://schemas.microsoft.com/office/drawing/2014/main" id="{FF0DBBC1-6C10-3046-A4F6-671F88569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06" name="Rectangle 148">
              <a:extLst>
                <a:ext uri="{FF2B5EF4-FFF2-40B4-BE49-F238E27FC236}">
                  <a16:creationId xmlns:a16="http://schemas.microsoft.com/office/drawing/2014/main" id="{F2B65042-C87A-874A-9531-B08C2CBD2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07" name="Rectangle 149">
              <a:extLst>
                <a:ext uri="{FF2B5EF4-FFF2-40B4-BE49-F238E27FC236}">
                  <a16:creationId xmlns:a16="http://schemas.microsoft.com/office/drawing/2014/main" id="{51AF6569-7FB0-F647-9AE7-81C77E6DF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08" name="Rectangle 150">
              <a:extLst>
                <a:ext uri="{FF2B5EF4-FFF2-40B4-BE49-F238E27FC236}">
                  <a16:creationId xmlns:a16="http://schemas.microsoft.com/office/drawing/2014/main" id="{D23E5A8A-3BCE-0844-8FB3-4B4A5404B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09" name="Rectangle 151">
              <a:extLst>
                <a:ext uri="{FF2B5EF4-FFF2-40B4-BE49-F238E27FC236}">
                  <a16:creationId xmlns:a16="http://schemas.microsoft.com/office/drawing/2014/main" id="{A91020B1-55FF-7C48-867A-E11349A7A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10" name="Rectangle 152">
              <a:extLst>
                <a:ext uri="{FF2B5EF4-FFF2-40B4-BE49-F238E27FC236}">
                  <a16:creationId xmlns:a16="http://schemas.microsoft.com/office/drawing/2014/main" id="{8FC5F02B-CF6C-1D42-9064-896AB609E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11" name="Rectangle 153">
              <a:extLst>
                <a:ext uri="{FF2B5EF4-FFF2-40B4-BE49-F238E27FC236}">
                  <a16:creationId xmlns:a16="http://schemas.microsoft.com/office/drawing/2014/main" id="{F26BCF67-5F6C-0C46-A0CF-AD3C82F87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12" name="Rectangle 154">
              <a:extLst>
                <a:ext uri="{FF2B5EF4-FFF2-40B4-BE49-F238E27FC236}">
                  <a16:creationId xmlns:a16="http://schemas.microsoft.com/office/drawing/2014/main" id="{343F9086-F01F-3847-AF4C-A9B530E7F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13" name="Rectangle 155">
              <a:extLst>
                <a:ext uri="{FF2B5EF4-FFF2-40B4-BE49-F238E27FC236}">
                  <a16:creationId xmlns:a16="http://schemas.microsoft.com/office/drawing/2014/main" id="{CA89D98F-34A7-DF47-B6AE-3B020A8DB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2914" name="Line 156">
              <a:extLst>
                <a:ext uri="{FF2B5EF4-FFF2-40B4-BE49-F238E27FC236}">
                  <a16:creationId xmlns:a16="http://schemas.microsoft.com/office/drawing/2014/main" id="{87AAD7CE-7B12-624A-9CA9-DCEDE6C07A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5" name="Line 157">
              <a:extLst>
                <a:ext uri="{FF2B5EF4-FFF2-40B4-BE49-F238E27FC236}">
                  <a16:creationId xmlns:a16="http://schemas.microsoft.com/office/drawing/2014/main" id="{8C39BBC5-65CE-FE4F-97D7-8B5BB3FD3D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6" name="Rectangle 158">
              <a:extLst>
                <a:ext uri="{FF2B5EF4-FFF2-40B4-BE49-F238E27FC236}">
                  <a16:creationId xmlns:a16="http://schemas.microsoft.com/office/drawing/2014/main" id="{BFC81B95-16F4-3140-994E-015FA4BA7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17" name="Rectangle 159">
              <a:extLst>
                <a:ext uri="{FF2B5EF4-FFF2-40B4-BE49-F238E27FC236}">
                  <a16:creationId xmlns:a16="http://schemas.microsoft.com/office/drawing/2014/main" id="{85901594-1EE2-D24A-A812-A311E2616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2918" name="Line 160">
              <a:extLst>
                <a:ext uri="{FF2B5EF4-FFF2-40B4-BE49-F238E27FC236}">
                  <a16:creationId xmlns:a16="http://schemas.microsoft.com/office/drawing/2014/main" id="{A08DBAE1-3D8C-644A-B123-0846337EFE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9" name="Line 161">
              <a:extLst>
                <a:ext uri="{FF2B5EF4-FFF2-40B4-BE49-F238E27FC236}">
                  <a16:creationId xmlns:a16="http://schemas.microsoft.com/office/drawing/2014/main" id="{C5E51FDD-6240-7F49-9605-074DEE0FB3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0" name="Rectangle 162">
              <a:extLst>
                <a:ext uri="{FF2B5EF4-FFF2-40B4-BE49-F238E27FC236}">
                  <a16:creationId xmlns:a16="http://schemas.microsoft.com/office/drawing/2014/main" id="{D7EA3ACA-0D18-1E4C-9F02-C74F3FA9C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1" name="Rectangle 163">
              <a:extLst>
                <a:ext uri="{FF2B5EF4-FFF2-40B4-BE49-F238E27FC236}">
                  <a16:creationId xmlns:a16="http://schemas.microsoft.com/office/drawing/2014/main" id="{2AC9DA93-86C6-2D4E-B5B0-5C5A09663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2" name="Rectangle 164">
              <a:extLst>
                <a:ext uri="{FF2B5EF4-FFF2-40B4-BE49-F238E27FC236}">
                  <a16:creationId xmlns:a16="http://schemas.microsoft.com/office/drawing/2014/main" id="{20AD170A-AF5B-7A46-8F92-2558E5D5E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3" name="Rectangle 165">
              <a:extLst>
                <a:ext uri="{FF2B5EF4-FFF2-40B4-BE49-F238E27FC236}">
                  <a16:creationId xmlns:a16="http://schemas.microsoft.com/office/drawing/2014/main" id="{E1941667-2C5B-854F-B48F-F05DD00F4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4" name="Rectangle 166">
              <a:extLst>
                <a:ext uri="{FF2B5EF4-FFF2-40B4-BE49-F238E27FC236}">
                  <a16:creationId xmlns:a16="http://schemas.microsoft.com/office/drawing/2014/main" id="{FFD62301-7C27-3740-AB2B-524C736D0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5" name="Rectangle 167">
              <a:extLst>
                <a:ext uri="{FF2B5EF4-FFF2-40B4-BE49-F238E27FC236}">
                  <a16:creationId xmlns:a16="http://schemas.microsoft.com/office/drawing/2014/main" id="{7B064F18-C356-6D4C-952A-373BA248E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6" name="Rectangle 168">
              <a:extLst>
                <a:ext uri="{FF2B5EF4-FFF2-40B4-BE49-F238E27FC236}">
                  <a16:creationId xmlns:a16="http://schemas.microsoft.com/office/drawing/2014/main" id="{6C617C02-3196-1C41-80A0-92AA627C8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7" name="Rectangle 169">
              <a:extLst>
                <a:ext uri="{FF2B5EF4-FFF2-40B4-BE49-F238E27FC236}">
                  <a16:creationId xmlns:a16="http://schemas.microsoft.com/office/drawing/2014/main" id="{0315A792-8FA6-1449-84F2-58F4208BF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8" name="Rectangle 174">
              <a:extLst>
                <a:ext uri="{FF2B5EF4-FFF2-40B4-BE49-F238E27FC236}">
                  <a16:creationId xmlns:a16="http://schemas.microsoft.com/office/drawing/2014/main" id="{CD366064-788E-C547-BD54-9832CE245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9" name="Rectangle 211">
              <a:extLst>
                <a:ext uri="{FF2B5EF4-FFF2-40B4-BE49-F238E27FC236}">
                  <a16:creationId xmlns:a16="http://schemas.microsoft.com/office/drawing/2014/main" id="{2285C7F8-297E-F440-BD8F-EA637A7D0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30" name="Freeform 213">
              <a:extLst>
                <a:ext uri="{FF2B5EF4-FFF2-40B4-BE49-F238E27FC236}">
                  <a16:creationId xmlns:a16="http://schemas.microsoft.com/office/drawing/2014/main" id="{16DCAB0A-2CF9-4D45-8EA5-1EA6E4237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1" name="Freeform 214">
              <a:extLst>
                <a:ext uri="{FF2B5EF4-FFF2-40B4-BE49-F238E27FC236}">
                  <a16:creationId xmlns:a16="http://schemas.microsoft.com/office/drawing/2014/main" id="{DE3F4852-3279-5C48-8AEB-2A3AAFAFE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2" name="Freeform 215">
              <a:extLst>
                <a:ext uri="{FF2B5EF4-FFF2-40B4-BE49-F238E27FC236}">
                  <a16:creationId xmlns:a16="http://schemas.microsoft.com/office/drawing/2014/main" id="{509592A1-4152-FE46-BE60-16DFA8FD2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3" name="Rectangle 219">
              <a:extLst>
                <a:ext uri="{FF2B5EF4-FFF2-40B4-BE49-F238E27FC236}">
                  <a16:creationId xmlns:a16="http://schemas.microsoft.com/office/drawing/2014/main" id="{486CC6A9-C9F7-6B4D-A065-E0D8494EB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34" name="Rectangle 220">
              <a:extLst>
                <a:ext uri="{FF2B5EF4-FFF2-40B4-BE49-F238E27FC236}">
                  <a16:creationId xmlns:a16="http://schemas.microsoft.com/office/drawing/2014/main" id="{6FD12DC5-D2B7-AD43-A39B-97A7A070F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22883" name="Straight Connector 2">
            <a:extLst>
              <a:ext uri="{FF2B5EF4-FFF2-40B4-BE49-F238E27FC236}">
                <a16:creationId xmlns:a16="http://schemas.microsoft.com/office/drawing/2014/main" id="{60C23FFD-4317-2F47-878E-9E0DBD10C9E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884" name="Straight Connector 189">
            <a:extLst>
              <a:ext uri="{FF2B5EF4-FFF2-40B4-BE49-F238E27FC236}">
                <a16:creationId xmlns:a16="http://schemas.microsoft.com/office/drawing/2014/main" id="{333AFF78-7596-8047-8AD0-3C5CCA4C95A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8200" y="2133600"/>
            <a:ext cx="685800" cy="1295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2885" name="Group 16">
            <a:extLst>
              <a:ext uri="{FF2B5EF4-FFF2-40B4-BE49-F238E27FC236}">
                <a16:creationId xmlns:a16="http://schemas.microsoft.com/office/drawing/2014/main" id="{8D0743A2-9D3B-154A-B761-D6AC8AAB313D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048001"/>
            <a:ext cx="774700" cy="771525"/>
            <a:chOff x="282646" y="3410630"/>
            <a:chExt cx="774571" cy="771325"/>
          </a:xfrm>
        </p:grpSpPr>
        <p:sp>
          <p:nvSpPr>
            <p:cNvPr id="122889" name="TextBox 14">
              <a:extLst>
                <a:ext uri="{FF2B5EF4-FFF2-40B4-BE49-F238E27FC236}">
                  <a16:creationId xmlns:a16="http://schemas.microsoft.com/office/drawing/2014/main" id="{AC981A07-0648-D046-B51C-BC829301E6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2890" name="TextBox 15">
              <a:extLst>
                <a:ext uri="{FF2B5EF4-FFF2-40B4-BE49-F238E27FC236}">
                  <a16:creationId xmlns:a16="http://schemas.microsoft.com/office/drawing/2014/main" id="{5973195C-4078-4840-B376-9DC4FBDA47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2886" name="Group 305">
            <a:extLst>
              <a:ext uri="{FF2B5EF4-FFF2-40B4-BE49-F238E27FC236}">
                <a16:creationId xmlns:a16="http://schemas.microsoft.com/office/drawing/2014/main" id="{BDBB171D-4996-CD4B-A0B9-46D98FE99E68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3200401"/>
            <a:ext cx="774700" cy="771525"/>
            <a:chOff x="282646" y="3410630"/>
            <a:chExt cx="774571" cy="771325"/>
          </a:xfrm>
        </p:grpSpPr>
        <p:sp>
          <p:nvSpPr>
            <p:cNvPr id="122887" name="TextBox 306">
              <a:extLst>
                <a:ext uri="{FF2B5EF4-FFF2-40B4-BE49-F238E27FC236}">
                  <a16:creationId xmlns:a16="http://schemas.microsoft.com/office/drawing/2014/main" id="{F385C54B-3DDE-BA47-9898-3FECDC6379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2888" name="TextBox 307">
              <a:extLst>
                <a:ext uri="{FF2B5EF4-FFF2-40B4-BE49-F238E27FC236}">
                  <a16:creationId xmlns:a16="http://schemas.microsoft.com/office/drawing/2014/main" id="{ADC18255-6633-5547-80DB-E561A70914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905" name="Group 317">
            <a:extLst>
              <a:ext uri="{FF2B5EF4-FFF2-40B4-BE49-F238E27FC236}">
                <a16:creationId xmlns:a16="http://schemas.microsoft.com/office/drawing/2014/main" id="{88B6C071-4392-7743-99F1-B16440B4E5DC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23961" name="Rectangle 170">
              <a:extLst>
                <a:ext uri="{FF2B5EF4-FFF2-40B4-BE49-F238E27FC236}">
                  <a16:creationId xmlns:a16="http://schemas.microsoft.com/office/drawing/2014/main" id="{91624F86-87A7-C94C-8617-753999110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3962" name="Line 171">
              <a:extLst>
                <a:ext uri="{FF2B5EF4-FFF2-40B4-BE49-F238E27FC236}">
                  <a16:creationId xmlns:a16="http://schemas.microsoft.com/office/drawing/2014/main" id="{CC244C4D-7235-6D44-8B1F-B3E47D286E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63" name="Line 172">
              <a:extLst>
                <a:ext uri="{FF2B5EF4-FFF2-40B4-BE49-F238E27FC236}">
                  <a16:creationId xmlns:a16="http://schemas.microsoft.com/office/drawing/2014/main" id="{B363A661-35EF-0C4B-9C29-308275DC76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64" name="Line 173">
              <a:extLst>
                <a:ext uri="{FF2B5EF4-FFF2-40B4-BE49-F238E27FC236}">
                  <a16:creationId xmlns:a16="http://schemas.microsoft.com/office/drawing/2014/main" id="{CA47D399-4D0D-1244-8763-19F94CF289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65" name="Rectangle 175">
              <a:extLst>
                <a:ext uri="{FF2B5EF4-FFF2-40B4-BE49-F238E27FC236}">
                  <a16:creationId xmlns:a16="http://schemas.microsoft.com/office/drawing/2014/main" id="{6AB31475-FFE3-334F-A973-F783F1F7D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6" name="Rectangle 176">
              <a:extLst>
                <a:ext uri="{FF2B5EF4-FFF2-40B4-BE49-F238E27FC236}">
                  <a16:creationId xmlns:a16="http://schemas.microsoft.com/office/drawing/2014/main" id="{539A1156-E245-9F48-BB52-3D2323181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7" name="Rectangle 177">
              <a:extLst>
                <a:ext uri="{FF2B5EF4-FFF2-40B4-BE49-F238E27FC236}">
                  <a16:creationId xmlns:a16="http://schemas.microsoft.com/office/drawing/2014/main" id="{BEFE5565-A702-2C4C-839D-BEBD91A7A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8" name="Rectangle 178">
              <a:extLst>
                <a:ext uri="{FF2B5EF4-FFF2-40B4-BE49-F238E27FC236}">
                  <a16:creationId xmlns:a16="http://schemas.microsoft.com/office/drawing/2014/main" id="{EB010080-DECB-AD46-97EF-84151B961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9" name="Rectangle 179">
              <a:extLst>
                <a:ext uri="{FF2B5EF4-FFF2-40B4-BE49-F238E27FC236}">
                  <a16:creationId xmlns:a16="http://schemas.microsoft.com/office/drawing/2014/main" id="{C10D1927-8FD2-B241-8FA9-A562A2FBA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0" name="Rectangle 180">
              <a:extLst>
                <a:ext uri="{FF2B5EF4-FFF2-40B4-BE49-F238E27FC236}">
                  <a16:creationId xmlns:a16="http://schemas.microsoft.com/office/drawing/2014/main" id="{F5483A31-9B05-A14E-A83C-0BC63FCE3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1" name="Rectangle 181">
              <a:extLst>
                <a:ext uri="{FF2B5EF4-FFF2-40B4-BE49-F238E27FC236}">
                  <a16:creationId xmlns:a16="http://schemas.microsoft.com/office/drawing/2014/main" id="{F7B350B8-B498-DA43-B334-7EC520684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2" name="Rectangle 182">
              <a:extLst>
                <a:ext uri="{FF2B5EF4-FFF2-40B4-BE49-F238E27FC236}">
                  <a16:creationId xmlns:a16="http://schemas.microsoft.com/office/drawing/2014/main" id="{0518C6F1-9B1A-A74E-A846-BBE32DCB2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3973" name="Line 183">
              <a:extLst>
                <a:ext uri="{FF2B5EF4-FFF2-40B4-BE49-F238E27FC236}">
                  <a16:creationId xmlns:a16="http://schemas.microsoft.com/office/drawing/2014/main" id="{18F0C39F-D07C-FB40-BB38-3A42B29E76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74" name="Line 184">
              <a:extLst>
                <a:ext uri="{FF2B5EF4-FFF2-40B4-BE49-F238E27FC236}">
                  <a16:creationId xmlns:a16="http://schemas.microsoft.com/office/drawing/2014/main" id="{C1F3B720-4639-4145-B3C1-C4595A8460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75" name="Rectangle 185">
              <a:extLst>
                <a:ext uri="{FF2B5EF4-FFF2-40B4-BE49-F238E27FC236}">
                  <a16:creationId xmlns:a16="http://schemas.microsoft.com/office/drawing/2014/main" id="{C6E6249B-F8AF-2F40-B2D2-354821300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6" name="Rectangle 186">
              <a:extLst>
                <a:ext uri="{FF2B5EF4-FFF2-40B4-BE49-F238E27FC236}">
                  <a16:creationId xmlns:a16="http://schemas.microsoft.com/office/drawing/2014/main" id="{6D028F19-6C73-2842-9B7B-C712F34E9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7" name="Rectangle 187">
              <a:extLst>
                <a:ext uri="{FF2B5EF4-FFF2-40B4-BE49-F238E27FC236}">
                  <a16:creationId xmlns:a16="http://schemas.microsoft.com/office/drawing/2014/main" id="{B5A91658-EF93-B542-985F-03E271380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8" name="Rectangle 188">
              <a:extLst>
                <a:ext uri="{FF2B5EF4-FFF2-40B4-BE49-F238E27FC236}">
                  <a16:creationId xmlns:a16="http://schemas.microsoft.com/office/drawing/2014/main" id="{02208C72-698B-9844-8783-6B486D687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9" name="Rectangle 189">
              <a:extLst>
                <a:ext uri="{FF2B5EF4-FFF2-40B4-BE49-F238E27FC236}">
                  <a16:creationId xmlns:a16="http://schemas.microsoft.com/office/drawing/2014/main" id="{754EF3D3-F061-534C-939A-0468249AD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0" name="Rectangle 190">
              <a:extLst>
                <a:ext uri="{FF2B5EF4-FFF2-40B4-BE49-F238E27FC236}">
                  <a16:creationId xmlns:a16="http://schemas.microsoft.com/office/drawing/2014/main" id="{261C4B50-3F19-184A-87CF-06FFDAB05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1" name="Rectangle 191">
              <a:extLst>
                <a:ext uri="{FF2B5EF4-FFF2-40B4-BE49-F238E27FC236}">
                  <a16:creationId xmlns:a16="http://schemas.microsoft.com/office/drawing/2014/main" id="{AFCDBC67-FCE0-8448-9BD1-A9AB624B6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2" name="Rectangle 192">
              <a:extLst>
                <a:ext uri="{FF2B5EF4-FFF2-40B4-BE49-F238E27FC236}">
                  <a16:creationId xmlns:a16="http://schemas.microsoft.com/office/drawing/2014/main" id="{364BE566-D751-9449-ABA6-CB07B467A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3" name="Rectangle 193">
              <a:extLst>
                <a:ext uri="{FF2B5EF4-FFF2-40B4-BE49-F238E27FC236}">
                  <a16:creationId xmlns:a16="http://schemas.microsoft.com/office/drawing/2014/main" id="{D8B8A5AE-954C-5544-B49C-B1789A256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3984" name="Line 194">
              <a:extLst>
                <a:ext uri="{FF2B5EF4-FFF2-40B4-BE49-F238E27FC236}">
                  <a16:creationId xmlns:a16="http://schemas.microsoft.com/office/drawing/2014/main" id="{BBDEDAD6-1645-4B46-93ED-B943BDF3D1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5" name="Line 195">
              <a:extLst>
                <a:ext uri="{FF2B5EF4-FFF2-40B4-BE49-F238E27FC236}">
                  <a16:creationId xmlns:a16="http://schemas.microsoft.com/office/drawing/2014/main" id="{49D11A4A-78B4-234F-A80E-6E62FA3C8C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6" name="Rectangle 196">
              <a:extLst>
                <a:ext uri="{FF2B5EF4-FFF2-40B4-BE49-F238E27FC236}">
                  <a16:creationId xmlns:a16="http://schemas.microsoft.com/office/drawing/2014/main" id="{682118F0-9571-004F-8C4D-5E9116BC1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7" name="Rectangle 197">
              <a:extLst>
                <a:ext uri="{FF2B5EF4-FFF2-40B4-BE49-F238E27FC236}">
                  <a16:creationId xmlns:a16="http://schemas.microsoft.com/office/drawing/2014/main" id="{2641C2AD-4883-F44A-B669-05629D9D1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3988" name="Line 198">
              <a:extLst>
                <a:ext uri="{FF2B5EF4-FFF2-40B4-BE49-F238E27FC236}">
                  <a16:creationId xmlns:a16="http://schemas.microsoft.com/office/drawing/2014/main" id="{802F058D-1DD1-284E-879C-BF1F0E3364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9" name="Line 199">
              <a:extLst>
                <a:ext uri="{FF2B5EF4-FFF2-40B4-BE49-F238E27FC236}">
                  <a16:creationId xmlns:a16="http://schemas.microsoft.com/office/drawing/2014/main" id="{5310A965-B8A2-C64F-8B11-DF3CBF7423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0" name="Rectangle 200">
              <a:extLst>
                <a:ext uri="{FF2B5EF4-FFF2-40B4-BE49-F238E27FC236}">
                  <a16:creationId xmlns:a16="http://schemas.microsoft.com/office/drawing/2014/main" id="{0C7A6D91-2AF0-294F-B2E0-331FE9D1D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1" name="Rectangle 201">
              <a:extLst>
                <a:ext uri="{FF2B5EF4-FFF2-40B4-BE49-F238E27FC236}">
                  <a16:creationId xmlns:a16="http://schemas.microsoft.com/office/drawing/2014/main" id="{B9F7B4E5-53D2-3649-BD4C-2AAC0D35C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2" name="Rectangle 202">
              <a:extLst>
                <a:ext uri="{FF2B5EF4-FFF2-40B4-BE49-F238E27FC236}">
                  <a16:creationId xmlns:a16="http://schemas.microsoft.com/office/drawing/2014/main" id="{5A4CCFD2-D408-9345-9B93-4DF2E86FF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3" name="Rectangle 203">
              <a:extLst>
                <a:ext uri="{FF2B5EF4-FFF2-40B4-BE49-F238E27FC236}">
                  <a16:creationId xmlns:a16="http://schemas.microsoft.com/office/drawing/2014/main" id="{F2AA2047-918A-2A41-875A-8CA580923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4" name="Rectangle 204">
              <a:extLst>
                <a:ext uri="{FF2B5EF4-FFF2-40B4-BE49-F238E27FC236}">
                  <a16:creationId xmlns:a16="http://schemas.microsoft.com/office/drawing/2014/main" id="{38C7B88C-F600-714D-AE58-CECDBD1C8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5" name="Rectangle 205">
              <a:extLst>
                <a:ext uri="{FF2B5EF4-FFF2-40B4-BE49-F238E27FC236}">
                  <a16:creationId xmlns:a16="http://schemas.microsoft.com/office/drawing/2014/main" id="{E9C9820B-B063-E34D-B3DF-4A58A365C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6" name="Rectangle 206">
              <a:extLst>
                <a:ext uri="{FF2B5EF4-FFF2-40B4-BE49-F238E27FC236}">
                  <a16:creationId xmlns:a16="http://schemas.microsoft.com/office/drawing/2014/main" id="{5FB152C4-E03D-6246-A6FE-9D137103E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7" name="Freeform 207">
              <a:extLst>
                <a:ext uri="{FF2B5EF4-FFF2-40B4-BE49-F238E27FC236}">
                  <a16:creationId xmlns:a16="http://schemas.microsoft.com/office/drawing/2014/main" id="{045B76A3-A7E8-9C43-915D-A4A4EAC1D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8" name="Rectangle 208">
              <a:extLst>
                <a:ext uri="{FF2B5EF4-FFF2-40B4-BE49-F238E27FC236}">
                  <a16:creationId xmlns:a16="http://schemas.microsoft.com/office/drawing/2014/main" id="{EDA6E90C-B7FB-AC40-AE16-AF047EAC7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9" name="Rectangle 209">
              <a:extLst>
                <a:ext uri="{FF2B5EF4-FFF2-40B4-BE49-F238E27FC236}">
                  <a16:creationId xmlns:a16="http://schemas.microsoft.com/office/drawing/2014/main" id="{549968EC-5730-5B4A-8F8C-7703B2A10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0" name="Freeform 210">
              <a:extLst>
                <a:ext uri="{FF2B5EF4-FFF2-40B4-BE49-F238E27FC236}">
                  <a16:creationId xmlns:a16="http://schemas.microsoft.com/office/drawing/2014/main" id="{3E04E312-6482-B347-825C-C52FA3442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1" name="Freeform 212">
              <a:extLst>
                <a:ext uri="{FF2B5EF4-FFF2-40B4-BE49-F238E27FC236}">
                  <a16:creationId xmlns:a16="http://schemas.microsoft.com/office/drawing/2014/main" id="{89BB9DA8-973F-4D4B-83F6-6564980F1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2" name="Rectangle 216">
              <a:extLst>
                <a:ext uri="{FF2B5EF4-FFF2-40B4-BE49-F238E27FC236}">
                  <a16:creationId xmlns:a16="http://schemas.microsoft.com/office/drawing/2014/main" id="{B9992E9B-AEB7-CB46-B889-BF3DB91BD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3" name="Rectangle 217">
              <a:extLst>
                <a:ext uri="{FF2B5EF4-FFF2-40B4-BE49-F238E27FC236}">
                  <a16:creationId xmlns:a16="http://schemas.microsoft.com/office/drawing/2014/main" id="{DF880375-2512-9D48-A052-CAF53D40A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4" name="Rectangle 218">
              <a:extLst>
                <a:ext uri="{FF2B5EF4-FFF2-40B4-BE49-F238E27FC236}">
                  <a16:creationId xmlns:a16="http://schemas.microsoft.com/office/drawing/2014/main" id="{5F2D84FA-763F-0D4E-AE36-0E890B367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23906" name="Group 316">
            <a:extLst>
              <a:ext uri="{FF2B5EF4-FFF2-40B4-BE49-F238E27FC236}">
                <a16:creationId xmlns:a16="http://schemas.microsoft.com/office/drawing/2014/main" id="{A51076E7-E9EA-6F4F-BD93-64706584DA6B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23917" name="Rectangle 133">
              <a:extLst>
                <a:ext uri="{FF2B5EF4-FFF2-40B4-BE49-F238E27FC236}">
                  <a16:creationId xmlns:a16="http://schemas.microsoft.com/office/drawing/2014/main" id="{40A02956-276D-C748-8473-8B5001538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3918" name="Line 134">
              <a:extLst>
                <a:ext uri="{FF2B5EF4-FFF2-40B4-BE49-F238E27FC236}">
                  <a16:creationId xmlns:a16="http://schemas.microsoft.com/office/drawing/2014/main" id="{7891D252-E0F9-D749-A914-1B510F2EA3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9" name="Line 135">
              <a:extLst>
                <a:ext uri="{FF2B5EF4-FFF2-40B4-BE49-F238E27FC236}">
                  <a16:creationId xmlns:a16="http://schemas.microsoft.com/office/drawing/2014/main" id="{13F5A863-3611-A54E-B95A-1966F32719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0" name="Line 136">
              <a:extLst>
                <a:ext uri="{FF2B5EF4-FFF2-40B4-BE49-F238E27FC236}">
                  <a16:creationId xmlns:a16="http://schemas.microsoft.com/office/drawing/2014/main" id="{23CA1F2B-49E8-864C-9BF1-025802C1B2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1" name="Rectangle 137">
              <a:extLst>
                <a:ext uri="{FF2B5EF4-FFF2-40B4-BE49-F238E27FC236}">
                  <a16:creationId xmlns:a16="http://schemas.microsoft.com/office/drawing/2014/main" id="{51D12989-2760-144C-A73E-B3444F5A6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22" name="Rectangle 138">
              <a:extLst>
                <a:ext uri="{FF2B5EF4-FFF2-40B4-BE49-F238E27FC236}">
                  <a16:creationId xmlns:a16="http://schemas.microsoft.com/office/drawing/2014/main" id="{52454F75-50B6-FB46-BAE2-BEA6A8593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23" name="Rectangle 139">
              <a:extLst>
                <a:ext uri="{FF2B5EF4-FFF2-40B4-BE49-F238E27FC236}">
                  <a16:creationId xmlns:a16="http://schemas.microsoft.com/office/drawing/2014/main" id="{DD8EFBF8-8BD5-334A-8E3C-653F74346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24" name="Rectangle 140">
              <a:extLst>
                <a:ext uri="{FF2B5EF4-FFF2-40B4-BE49-F238E27FC236}">
                  <a16:creationId xmlns:a16="http://schemas.microsoft.com/office/drawing/2014/main" id="{CB118302-90DF-B04D-B9FF-7D202D886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25" name="Rectangle 141">
              <a:extLst>
                <a:ext uri="{FF2B5EF4-FFF2-40B4-BE49-F238E27FC236}">
                  <a16:creationId xmlns:a16="http://schemas.microsoft.com/office/drawing/2014/main" id="{34D9C92A-F625-EE40-8C9D-40A591ECC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26" name="Rectangle 142">
              <a:extLst>
                <a:ext uri="{FF2B5EF4-FFF2-40B4-BE49-F238E27FC236}">
                  <a16:creationId xmlns:a16="http://schemas.microsoft.com/office/drawing/2014/main" id="{F5BE7B25-C5C6-8041-B6F7-A4A3DE09D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27" name="Rectangle 143">
              <a:extLst>
                <a:ext uri="{FF2B5EF4-FFF2-40B4-BE49-F238E27FC236}">
                  <a16:creationId xmlns:a16="http://schemas.microsoft.com/office/drawing/2014/main" id="{86142C4A-06E3-BE47-8FD3-44300B5FA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28" name="Rectangle 144">
              <a:extLst>
                <a:ext uri="{FF2B5EF4-FFF2-40B4-BE49-F238E27FC236}">
                  <a16:creationId xmlns:a16="http://schemas.microsoft.com/office/drawing/2014/main" id="{54FB8C0B-C967-074B-A86C-E85E03444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3929" name="Line 145">
              <a:extLst>
                <a:ext uri="{FF2B5EF4-FFF2-40B4-BE49-F238E27FC236}">
                  <a16:creationId xmlns:a16="http://schemas.microsoft.com/office/drawing/2014/main" id="{452DD4C4-3A88-AD41-97FA-48820C80A6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0" name="Line 146">
              <a:extLst>
                <a:ext uri="{FF2B5EF4-FFF2-40B4-BE49-F238E27FC236}">
                  <a16:creationId xmlns:a16="http://schemas.microsoft.com/office/drawing/2014/main" id="{B1AB626C-3F61-294B-AA52-7683154342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1" name="Rectangle 147">
              <a:extLst>
                <a:ext uri="{FF2B5EF4-FFF2-40B4-BE49-F238E27FC236}">
                  <a16:creationId xmlns:a16="http://schemas.microsoft.com/office/drawing/2014/main" id="{5CA7F9A7-2B84-C744-BF2E-DE7937C42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2" name="Rectangle 148">
              <a:extLst>
                <a:ext uri="{FF2B5EF4-FFF2-40B4-BE49-F238E27FC236}">
                  <a16:creationId xmlns:a16="http://schemas.microsoft.com/office/drawing/2014/main" id="{27342E81-A220-FE41-8FE6-B44A25210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3" name="Rectangle 149">
              <a:extLst>
                <a:ext uri="{FF2B5EF4-FFF2-40B4-BE49-F238E27FC236}">
                  <a16:creationId xmlns:a16="http://schemas.microsoft.com/office/drawing/2014/main" id="{AC1C4F2A-3E20-F340-9223-6E2FEE963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4" name="Rectangle 150">
              <a:extLst>
                <a:ext uri="{FF2B5EF4-FFF2-40B4-BE49-F238E27FC236}">
                  <a16:creationId xmlns:a16="http://schemas.microsoft.com/office/drawing/2014/main" id="{9C6DFC82-118B-8B46-8FED-54032E371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5" name="Rectangle 151">
              <a:extLst>
                <a:ext uri="{FF2B5EF4-FFF2-40B4-BE49-F238E27FC236}">
                  <a16:creationId xmlns:a16="http://schemas.microsoft.com/office/drawing/2014/main" id="{95FCD516-4A73-AD48-9A49-78F69E141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6" name="Rectangle 152">
              <a:extLst>
                <a:ext uri="{FF2B5EF4-FFF2-40B4-BE49-F238E27FC236}">
                  <a16:creationId xmlns:a16="http://schemas.microsoft.com/office/drawing/2014/main" id="{7CD9281C-7AB8-2E42-956B-07F923BB5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7" name="Rectangle 153">
              <a:extLst>
                <a:ext uri="{FF2B5EF4-FFF2-40B4-BE49-F238E27FC236}">
                  <a16:creationId xmlns:a16="http://schemas.microsoft.com/office/drawing/2014/main" id="{EF6A3E99-E6C5-504D-929F-5BF997D98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8" name="Rectangle 154">
              <a:extLst>
                <a:ext uri="{FF2B5EF4-FFF2-40B4-BE49-F238E27FC236}">
                  <a16:creationId xmlns:a16="http://schemas.microsoft.com/office/drawing/2014/main" id="{2A1CDB6E-6604-5D45-A32F-A532E9A0F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9" name="Rectangle 155">
              <a:extLst>
                <a:ext uri="{FF2B5EF4-FFF2-40B4-BE49-F238E27FC236}">
                  <a16:creationId xmlns:a16="http://schemas.microsoft.com/office/drawing/2014/main" id="{3BE99DA2-EE50-0547-8618-18DC17873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3940" name="Line 156">
              <a:extLst>
                <a:ext uri="{FF2B5EF4-FFF2-40B4-BE49-F238E27FC236}">
                  <a16:creationId xmlns:a16="http://schemas.microsoft.com/office/drawing/2014/main" id="{0C55EEE2-BED4-9B4D-811A-2332586E33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41" name="Line 157">
              <a:extLst>
                <a:ext uri="{FF2B5EF4-FFF2-40B4-BE49-F238E27FC236}">
                  <a16:creationId xmlns:a16="http://schemas.microsoft.com/office/drawing/2014/main" id="{6BEE9456-CFFD-3A45-A4AD-D4A5B879AB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42" name="Rectangle 158">
              <a:extLst>
                <a:ext uri="{FF2B5EF4-FFF2-40B4-BE49-F238E27FC236}">
                  <a16:creationId xmlns:a16="http://schemas.microsoft.com/office/drawing/2014/main" id="{0BA96BD5-BBCF-4C43-A5AF-9D48A5B0B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3" name="Rectangle 159">
              <a:extLst>
                <a:ext uri="{FF2B5EF4-FFF2-40B4-BE49-F238E27FC236}">
                  <a16:creationId xmlns:a16="http://schemas.microsoft.com/office/drawing/2014/main" id="{4E2C6337-866E-1A42-8289-5783556EF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3944" name="Line 160">
              <a:extLst>
                <a:ext uri="{FF2B5EF4-FFF2-40B4-BE49-F238E27FC236}">
                  <a16:creationId xmlns:a16="http://schemas.microsoft.com/office/drawing/2014/main" id="{6400B6EF-04BF-F442-95A9-1B402CF0DB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45" name="Line 161">
              <a:extLst>
                <a:ext uri="{FF2B5EF4-FFF2-40B4-BE49-F238E27FC236}">
                  <a16:creationId xmlns:a16="http://schemas.microsoft.com/office/drawing/2014/main" id="{319BB8D2-4366-0948-890D-10A7C436AD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46" name="Rectangle 162">
              <a:extLst>
                <a:ext uri="{FF2B5EF4-FFF2-40B4-BE49-F238E27FC236}">
                  <a16:creationId xmlns:a16="http://schemas.microsoft.com/office/drawing/2014/main" id="{71804604-D6A7-C94C-85BB-1AEEC455E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7" name="Rectangle 163">
              <a:extLst>
                <a:ext uri="{FF2B5EF4-FFF2-40B4-BE49-F238E27FC236}">
                  <a16:creationId xmlns:a16="http://schemas.microsoft.com/office/drawing/2014/main" id="{C12892FE-3446-9A48-92E0-BCDB9EB3A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8" name="Rectangle 164">
              <a:extLst>
                <a:ext uri="{FF2B5EF4-FFF2-40B4-BE49-F238E27FC236}">
                  <a16:creationId xmlns:a16="http://schemas.microsoft.com/office/drawing/2014/main" id="{565FF2DD-E73E-C548-AAED-D1FE783DE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9" name="Rectangle 165">
              <a:extLst>
                <a:ext uri="{FF2B5EF4-FFF2-40B4-BE49-F238E27FC236}">
                  <a16:creationId xmlns:a16="http://schemas.microsoft.com/office/drawing/2014/main" id="{B4D3C587-F73F-5D4B-81F3-3DEEDA2DA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0" name="Rectangle 166">
              <a:extLst>
                <a:ext uri="{FF2B5EF4-FFF2-40B4-BE49-F238E27FC236}">
                  <a16:creationId xmlns:a16="http://schemas.microsoft.com/office/drawing/2014/main" id="{B2088AC0-567E-8846-8425-32A884A1E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1" name="Rectangle 167">
              <a:extLst>
                <a:ext uri="{FF2B5EF4-FFF2-40B4-BE49-F238E27FC236}">
                  <a16:creationId xmlns:a16="http://schemas.microsoft.com/office/drawing/2014/main" id="{50C59AA2-068F-9046-841C-730031C5A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2" name="Rectangle 168">
              <a:extLst>
                <a:ext uri="{FF2B5EF4-FFF2-40B4-BE49-F238E27FC236}">
                  <a16:creationId xmlns:a16="http://schemas.microsoft.com/office/drawing/2014/main" id="{262D5167-CA14-F84D-961A-2AAAAE33E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3" name="Rectangle 169">
              <a:extLst>
                <a:ext uri="{FF2B5EF4-FFF2-40B4-BE49-F238E27FC236}">
                  <a16:creationId xmlns:a16="http://schemas.microsoft.com/office/drawing/2014/main" id="{5EB5CAAF-CDE2-634B-8AB4-B4E142EDD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4" name="Rectangle 174">
              <a:extLst>
                <a:ext uri="{FF2B5EF4-FFF2-40B4-BE49-F238E27FC236}">
                  <a16:creationId xmlns:a16="http://schemas.microsoft.com/office/drawing/2014/main" id="{D04CE424-654D-1945-8376-4D2A3420D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5" name="Rectangle 211">
              <a:extLst>
                <a:ext uri="{FF2B5EF4-FFF2-40B4-BE49-F238E27FC236}">
                  <a16:creationId xmlns:a16="http://schemas.microsoft.com/office/drawing/2014/main" id="{9C4FAF04-5066-D241-82EA-A98E7D314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6" name="Freeform 213">
              <a:extLst>
                <a:ext uri="{FF2B5EF4-FFF2-40B4-BE49-F238E27FC236}">
                  <a16:creationId xmlns:a16="http://schemas.microsoft.com/office/drawing/2014/main" id="{0C63F741-43E3-7B40-B462-98DD0A2B7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7" name="Freeform 214">
              <a:extLst>
                <a:ext uri="{FF2B5EF4-FFF2-40B4-BE49-F238E27FC236}">
                  <a16:creationId xmlns:a16="http://schemas.microsoft.com/office/drawing/2014/main" id="{A186AEC5-3B09-B848-92C9-26A77EE4F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8" name="Freeform 215">
              <a:extLst>
                <a:ext uri="{FF2B5EF4-FFF2-40B4-BE49-F238E27FC236}">
                  <a16:creationId xmlns:a16="http://schemas.microsoft.com/office/drawing/2014/main" id="{98DB8F56-84F5-DA48-AA0D-6C57E8D10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9" name="Rectangle 219">
              <a:extLst>
                <a:ext uri="{FF2B5EF4-FFF2-40B4-BE49-F238E27FC236}">
                  <a16:creationId xmlns:a16="http://schemas.microsoft.com/office/drawing/2014/main" id="{95DF0131-7F29-5A41-9B17-8C27CDB57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0" name="Rectangle 220">
              <a:extLst>
                <a:ext uri="{FF2B5EF4-FFF2-40B4-BE49-F238E27FC236}">
                  <a16:creationId xmlns:a16="http://schemas.microsoft.com/office/drawing/2014/main" id="{10A53B0B-885D-B146-B1C2-08D8BCDEA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23907" name="Straight Connector 2">
            <a:extLst>
              <a:ext uri="{FF2B5EF4-FFF2-40B4-BE49-F238E27FC236}">
                <a16:creationId xmlns:a16="http://schemas.microsoft.com/office/drawing/2014/main" id="{7DB21D77-453D-1E46-BA8F-3B0B040FAAC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08" name="Straight Connector 189">
            <a:extLst>
              <a:ext uri="{FF2B5EF4-FFF2-40B4-BE49-F238E27FC236}">
                <a16:creationId xmlns:a16="http://schemas.microsoft.com/office/drawing/2014/main" id="{2DAFB07B-B299-F349-A778-37CC72EF9F9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8200" y="2133600"/>
            <a:ext cx="685800" cy="1295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09" name="Straight Connector 190">
            <a:extLst>
              <a:ext uri="{FF2B5EF4-FFF2-40B4-BE49-F238E27FC236}">
                <a16:creationId xmlns:a16="http://schemas.microsoft.com/office/drawing/2014/main" id="{66830B21-C55E-D243-A331-CB290F88938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11588" y="685801"/>
            <a:ext cx="1293812" cy="428625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10" name="Straight Connector 192">
            <a:extLst>
              <a:ext uri="{FF2B5EF4-FFF2-40B4-BE49-F238E27FC236}">
                <a16:creationId xmlns:a16="http://schemas.microsoft.com/office/drawing/2014/main" id="{B2E54819-68C4-4F48-8199-D1A8D5484B1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72201" y="685800"/>
            <a:ext cx="2468563" cy="39528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3911" name="Group 16">
            <a:extLst>
              <a:ext uri="{FF2B5EF4-FFF2-40B4-BE49-F238E27FC236}">
                <a16:creationId xmlns:a16="http://schemas.microsoft.com/office/drawing/2014/main" id="{C7BD4E0A-201B-2246-8583-A7CDED10A799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048001"/>
            <a:ext cx="774700" cy="771525"/>
            <a:chOff x="282646" y="3410630"/>
            <a:chExt cx="774571" cy="771325"/>
          </a:xfrm>
        </p:grpSpPr>
        <p:sp>
          <p:nvSpPr>
            <p:cNvPr id="123915" name="TextBox 14">
              <a:extLst>
                <a:ext uri="{FF2B5EF4-FFF2-40B4-BE49-F238E27FC236}">
                  <a16:creationId xmlns:a16="http://schemas.microsoft.com/office/drawing/2014/main" id="{BBC852EC-7C21-8F4D-BA7D-F7BA156AB7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3916" name="TextBox 15">
              <a:extLst>
                <a:ext uri="{FF2B5EF4-FFF2-40B4-BE49-F238E27FC236}">
                  <a16:creationId xmlns:a16="http://schemas.microsoft.com/office/drawing/2014/main" id="{8C294943-03C5-774C-A883-D1EC985DB9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3912" name="Group 305">
            <a:extLst>
              <a:ext uri="{FF2B5EF4-FFF2-40B4-BE49-F238E27FC236}">
                <a16:creationId xmlns:a16="http://schemas.microsoft.com/office/drawing/2014/main" id="{BE4EEC41-05D3-6C4B-AB6D-3A43303CE3CC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3200401"/>
            <a:ext cx="774700" cy="771525"/>
            <a:chOff x="282646" y="3410630"/>
            <a:chExt cx="774571" cy="771325"/>
          </a:xfrm>
        </p:grpSpPr>
        <p:sp>
          <p:nvSpPr>
            <p:cNvPr id="123913" name="TextBox 306">
              <a:extLst>
                <a:ext uri="{FF2B5EF4-FFF2-40B4-BE49-F238E27FC236}">
                  <a16:creationId xmlns:a16="http://schemas.microsoft.com/office/drawing/2014/main" id="{64951144-F1B3-2848-A223-19C1BECEB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3914" name="TextBox 307">
              <a:extLst>
                <a:ext uri="{FF2B5EF4-FFF2-40B4-BE49-F238E27FC236}">
                  <a16:creationId xmlns:a16="http://schemas.microsoft.com/office/drawing/2014/main" id="{FE200768-048C-5E45-96D7-0E643093D9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929" name="Group 317">
            <a:extLst>
              <a:ext uri="{FF2B5EF4-FFF2-40B4-BE49-F238E27FC236}">
                <a16:creationId xmlns:a16="http://schemas.microsoft.com/office/drawing/2014/main" id="{907371F7-1AC1-5C4D-86F8-8E43F91E889C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24988" name="Rectangle 170">
              <a:extLst>
                <a:ext uri="{FF2B5EF4-FFF2-40B4-BE49-F238E27FC236}">
                  <a16:creationId xmlns:a16="http://schemas.microsoft.com/office/drawing/2014/main" id="{1E655F70-CFBA-6D45-A590-394CD95F0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4989" name="Line 171">
              <a:extLst>
                <a:ext uri="{FF2B5EF4-FFF2-40B4-BE49-F238E27FC236}">
                  <a16:creationId xmlns:a16="http://schemas.microsoft.com/office/drawing/2014/main" id="{B4C4B363-788E-DB40-B461-25124436A5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90" name="Line 172">
              <a:extLst>
                <a:ext uri="{FF2B5EF4-FFF2-40B4-BE49-F238E27FC236}">
                  <a16:creationId xmlns:a16="http://schemas.microsoft.com/office/drawing/2014/main" id="{DD3D8CDE-AC8E-7D48-9084-4599DE8894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91" name="Line 173">
              <a:extLst>
                <a:ext uri="{FF2B5EF4-FFF2-40B4-BE49-F238E27FC236}">
                  <a16:creationId xmlns:a16="http://schemas.microsoft.com/office/drawing/2014/main" id="{9D0AC12A-6027-874D-8BD8-8AFF627E0D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92" name="Rectangle 175">
              <a:extLst>
                <a:ext uri="{FF2B5EF4-FFF2-40B4-BE49-F238E27FC236}">
                  <a16:creationId xmlns:a16="http://schemas.microsoft.com/office/drawing/2014/main" id="{3B6F6FB8-45C8-DE42-B9C3-176248CEF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3" name="Rectangle 176">
              <a:extLst>
                <a:ext uri="{FF2B5EF4-FFF2-40B4-BE49-F238E27FC236}">
                  <a16:creationId xmlns:a16="http://schemas.microsoft.com/office/drawing/2014/main" id="{46D45821-A615-314E-9E2E-6A3F480D5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4" name="Rectangle 177">
              <a:extLst>
                <a:ext uri="{FF2B5EF4-FFF2-40B4-BE49-F238E27FC236}">
                  <a16:creationId xmlns:a16="http://schemas.microsoft.com/office/drawing/2014/main" id="{84752490-1D32-5D47-B82B-59642074F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5" name="Rectangle 178">
              <a:extLst>
                <a:ext uri="{FF2B5EF4-FFF2-40B4-BE49-F238E27FC236}">
                  <a16:creationId xmlns:a16="http://schemas.microsoft.com/office/drawing/2014/main" id="{1CA1716B-EF81-3644-8857-182B67A13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6" name="Rectangle 179">
              <a:extLst>
                <a:ext uri="{FF2B5EF4-FFF2-40B4-BE49-F238E27FC236}">
                  <a16:creationId xmlns:a16="http://schemas.microsoft.com/office/drawing/2014/main" id="{ACEDA96D-0A64-B541-B83C-9D18477E9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7" name="Rectangle 180">
              <a:extLst>
                <a:ext uri="{FF2B5EF4-FFF2-40B4-BE49-F238E27FC236}">
                  <a16:creationId xmlns:a16="http://schemas.microsoft.com/office/drawing/2014/main" id="{63B47510-687E-3F44-A548-04F72C9B9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8" name="Rectangle 181">
              <a:extLst>
                <a:ext uri="{FF2B5EF4-FFF2-40B4-BE49-F238E27FC236}">
                  <a16:creationId xmlns:a16="http://schemas.microsoft.com/office/drawing/2014/main" id="{36106594-CB99-2C49-89C8-0AFD7ABAC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9" name="Rectangle 182">
              <a:extLst>
                <a:ext uri="{FF2B5EF4-FFF2-40B4-BE49-F238E27FC236}">
                  <a16:creationId xmlns:a16="http://schemas.microsoft.com/office/drawing/2014/main" id="{27005FF9-03A4-A943-AB1D-62D55245B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5000" name="Line 183">
              <a:extLst>
                <a:ext uri="{FF2B5EF4-FFF2-40B4-BE49-F238E27FC236}">
                  <a16:creationId xmlns:a16="http://schemas.microsoft.com/office/drawing/2014/main" id="{A060C20B-236E-8D4B-8C11-5FABAFF3E9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01" name="Line 184">
              <a:extLst>
                <a:ext uri="{FF2B5EF4-FFF2-40B4-BE49-F238E27FC236}">
                  <a16:creationId xmlns:a16="http://schemas.microsoft.com/office/drawing/2014/main" id="{A69BB28D-47D5-1D43-B3B5-D9C7124A38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02" name="Rectangle 185">
              <a:extLst>
                <a:ext uri="{FF2B5EF4-FFF2-40B4-BE49-F238E27FC236}">
                  <a16:creationId xmlns:a16="http://schemas.microsoft.com/office/drawing/2014/main" id="{C903E48C-080F-1841-A410-BBE6B34AE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3" name="Rectangle 186">
              <a:extLst>
                <a:ext uri="{FF2B5EF4-FFF2-40B4-BE49-F238E27FC236}">
                  <a16:creationId xmlns:a16="http://schemas.microsoft.com/office/drawing/2014/main" id="{6F5C1658-7C1C-FE4B-97E5-799AD10E7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4" name="Rectangle 187">
              <a:extLst>
                <a:ext uri="{FF2B5EF4-FFF2-40B4-BE49-F238E27FC236}">
                  <a16:creationId xmlns:a16="http://schemas.microsoft.com/office/drawing/2014/main" id="{8001A482-07AF-FD44-B00E-82C171538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5" name="Rectangle 188">
              <a:extLst>
                <a:ext uri="{FF2B5EF4-FFF2-40B4-BE49-F238E27FC236}">
                  <a16:creationId xmlns:a16="http://schemas.microsoft.com/office/drawing/2014/main" id="{315FA202-9DF0-394C-A567-B9004BFF8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6" name="Rectangle 189">
              <a:extLst>
                <a:ext uri="{FF2B5EF4-FFF2-40B4-BE49-F238E27FC236}">
                  <a16:creationId xmlns:a16="http://schemas.microsoft.com/office/drawing/2014/main" id="{48A3F740-883B-E24B-B929-11EC188FF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7" name="Rectangle 190">
              <a:extLst>
                <a:ext uri="{FF2B5EF4-FFF2-40B4-BE49-F238E27FC236}">
                  <a16:creationId xmlns:a16="http://schemas.microsoft.com/office/drawing/2014/main" id="{EB688746-C9E7-6D4C-BB98-3945D69BC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8" name="Rectangle 191">
              <a:extLst>
                <a:ext uri="{FF2B5EF4-FFF2-40B4-BE49-F238E27FC236}">
                  <a16:creationId xmlns:a16="http://schemas.microsoft.com/office/drawing/2014/main" id="{87773A5B-846D-F440-9838-ED38DDA81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9" name="Rectangle 192">
              <a:extLst>
                <a:ext uri="{FF2B5EF4-FFF2-40B4-BE49-F238E27FC236}">
                  <a16:creationId xmlns:a16="http://schemas.microsoft.com/office/drawing/2014/main" id="{98904996-1C8A-0F46-ACD4-DE2F7C290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0" name="Rectangle 193">
              <a:extLst>
                <a:ext uri="{FF2B5EF4-FFF2-40B4-BE49-F238E27FC236}">
                  <a16:creationId xmlns:a16="http://schemas.microsoft.com/office/drawing/2014/main" id="{43CBB570-DE08-CF4E-9E15-5B3D58116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5011" name="Line 194">
              <a:extLst>
                <a:ext uri="{FF2B5EF4-FFF2-40B4-BE49-F238E27FC236}">
                  <a16:creationId xmlns:a16="http://schemas.microsoft.com/office/drawing/2014/main" id="{CDC712A4-C4AF-FC49-89D7-7C04E774F6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12" name="Line 195">
              <a:extLst>
                <a:ext uri="{FF2B5EF4-FFF2-40B4-BE49-F238E27FC236}">
                  <a16:creationId xmlns:a16="http://schemas.microsoft.com/office/drawing/2014/main" id="{746AF454-E4A1-EA47-91D2-DFAF04BAC8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13" name="Rectangle 196">
              <a:extLst>
                <a:ext uri="{FF2B5EF4-FFF2-40B4-BE49-F238E27FC236}">
                  <a16:creationId xmlns:a16="http://schemas.microsoft.com/office/drawing/2014/main" id="{BB4C194F-A8B5-564F-81D1-C5A539D57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4" name="Rectangle 197">
              <a:extLst>
                <a:ext uri="{FF2B5EF4-FFF2-40B4-BE49-F238E27FC236}">
                  <a16:creationId xmlns:a16="http://schemas.microsoft.com/office/drawing/2014/main" id="{8D786308-BD92-D642-9266-1630AC17C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5015" name="Line 198">
              <a:extLst>
                <a:ext uri="{FF2B5EF4-FFF2-40B4-BE49-F238E27FC236}">
                  <a16:creationId xmlns:a16="http://schemas.microsoft.com/office/drawing/2014/main" id="{1E3A199F-B3A5-0D40-BE96-3DEEA02F3E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16" name="Line 199">
              <a:extLst>
                <a:ext uri="{FF2B5EF4-FFF2-40B4-BE49-F238E27FC236}">
                  <a16:creationId xmlns:a16="http://schemas.microsoft.com/office/drawing/2014/main" id="{EE627DE7-3493-B045-86E9-571B05469B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17" name="Rectangle 200">
              <a:extLst>
                <a:ext uri="{FF2B5EF4-FFF2-40B4-BE49-F238E27FC236}">
                  <a16:creationId xmlns:a16="http://schemas.microsoft.com/office/drawing/2014/main" id="{21354D2D-4135-C140-B93D-C1341F71A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8" name="Rectangle 201">
              <a:extLst>
                <a:ext uri="{FF2B5EF4-FFF2-40B4-BE49-F238E27FC236}">
                  <a16:creationId xmlns:a16="http://schemas.microsoft.com/office/drawing/2014/main" id="{A063F2C3-73F1-7C48-8CB2-3503C6E5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9" name="Rectangle 202">
              <a:extLst>
                <a:ext uri="{FF2B5EF4-FFF2-40B4-BE49-F238E27FC236}">
                  <a16:creationId xmlns:a16="http://schemas.microsoft.com/office/drawing/2014/main" id="{14158B31-434D-A94A-950D-AF2BC3A49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0" name="Rectangle 203">
              <a:extLst>
                <a:ext uri="{FF2B5EF4-FFF2-40B4-BE49-F238E27FC236}">
                  <a16:creationId xmlns:a16="http://schemas.microsoft.com/office/drawing/2014/main" id="{381C8847-C839-0348-B762-645C86577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1" name="Rectangle 204">
              <a:extLst>
                <a:ext uri="{FF2B5EF4-FFF2-40B4-BE49-F238E27FC236}">
                  <a16:creationId xmlns:a16="http://schemas.microsoft.com/office/drawing/2014/main" id="{E46F1EEC-83AA-C14E-9327-52A7944BC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2" name="Rectangle 205">
              <a:extLst>
                <a:ext uri="{FF2B5EF4-FFF2-40B4-BE49-F238E27FC236}">
                  <a16:creationId xmlns:a16="http://schemas.microsoft.com/office/drawing/2014/main" id="{BA1FCB12-B2E5-5F47-84D9-0BF24996B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3" name="Rectangle 206">
              <a:extLst>
                <a:ext uri="{FF2B5EF4-FFF2-40B4-BE49-F238E27FC236}">
                  <a16:creationId xmlns:a16="http://schemas.microsoft.com/office/drawing/2014/main" id="{C4E0F3FB-CC68-AE47-B976-136E2ECDA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4" name="Freeform 207">
              <a:extLst>
                <a:ext uri="{FF2B5EF4-FFF2-40B4-BE49-F238E27FC236}">
                  <a16:creationId xmlns:a16="http://schemas.microsoft.com/office/drawing/2014/main" id="{9ABCE132-90C5-C140-951F-A06D41D49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25" name="Rectangle 208">
              <a:extLst>
                <a:ext uri="{FF2B5EF4-FFF2-40B4-BE49-F238E27FC236}">
                  <a16:creationId xmlns:a16="http://schemas.microsoft.com/office/drawing/2014/main" id="{41F37096-76D8-4D41-B56B-E4CCAC136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6" name="Rectangle 209">
              <a:extLst>
                <a:ext uri="{FF2B5EF4-FFF2-40B4-BE49-F238E27FC236}">
                  <a16:creationId xmlns:a16="http://schemas.microsoft.com/office/drawing/2014/main" id="{EF8190DF-F282-8A44-A978-0862A1594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7" name="Freeform 210">
              <a:extLst>
                <a:ext uri="{FF2B5EF4-FFF2-40B4-BE49-F238E27FC236}">
                  <a16:creationId xmlns:a16="http://schemas.microsoft.com/office/drawing/2014/main" id="{F6EA837C-30C3-4641-8CC0-A80006E1F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28" name="Freeform 212">
              <a:extLst>
                <a:ext uri="{FF2B5EF4-FFF2-40B4-BE49-F238E27FC236}">
                  <a16:creationId xmlns:a16="http://schemas.microsoft.com/office/drawing/2014/main" id="{B605077B-A0CE-344B-A566-463E02D16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29" name="Rectangle 216">
              <a:extLst>
                <a:ext uri="{FF2B5EF4-FFF2-40B4-BE49-F238E27FC236}">
                  <a16:creationId xmlns:a16="http://schemas.microsoft.com/office/drawing/2014/main" id="{35E7DD67-1BC9-C042-AF8A-3CEDCBB8E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0" name="Rectangle 217">
              <a:extLst>
                <a:ext uri="{FF2B5EF4-FFF2-40B4-BE49-F238E27FC236}">
                  <a16:creationId xmlns:a16="http://schemas.microsoft.com/office/drawing/2014/main" id="{0116D6ED-3C6C-6A43-A217-0B5275485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1" name="Rectangle 218">
              <a:extLst>
                <a:ext uri="{FF2B5EF4-FFF2-40B4-BE49-F238E27FC236}">
                  <a16:creationId xmlns:a16="http://schemas.microsoft.com/office/drawing/2014/main" id="{9C9EF664-F380-B14B-954D-795B27843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24930" name="Group 316">
            <a:extLst>
              <a:ext uri="{FF2B5EF4-FFF2-40B4-BE49-F238E27FC236}">
                <a16:creationId xmlns:a16="http://schemas.microsoft.com/office/drawing/2014/main" id="{B9A5B787-70A0-644F-8C1F-337FD1C2992C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24944" name="Rectangle 133">
              <a:extLst>
                <a:ext uri="{FF2B5EF4-FFF2-40B4-BE49-F238E27FC236}">
                  <a16:creationId xmlns:a16="http://schemas.microsoft.com/office/drawing/2014/main" id="{6C96FE6C-56DB-F545-9AB8-D1AC2469B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4945" name="Line 134">
              <a:extLst>
                <a:ext uri="{FF2B5EF4-FFF2-40B4-BE49-F238E27FC236}">
                  <a16:creationId xmlns:a16="http://schemas.microsoft.com/office/drawing/2014/main" id="{03721F1A-4F9D-BD42-AE33-206F724EA0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6" name="Line 135">
              <a:extLst>
                <a:ext uri="{FF2B5EF4-FFF2-40B4-BE49-F238E27FC236}">
                  <a16:creationId xmlns:a16="http://schemas.microsoft.com/office/drawing/2014/main" id="{7775AC5F-FD2C-0548-9310-1C71858814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7" name="Line 136">
              <a:extLst>
                <a:ext uri="{FF2B5EF4-FFF2-40B4-BE49-F238E27FC236}">
                  <a16:creationId xmlns:a16="http://schemas.microsoft.com/office/drawing/2014/main" id="{072FA3A0-18F7-5F41-AC29-713448E1F8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8" name="Rectangle 137">
              <a:extLst>
                <a:ext uri="{FF2B5EF4-FFF2-40B4-BE49-F238E27FC236}">
                  <a16:creationId xmlns:a16="http://schemas.microsoft.com/office/drawing/2014/main" id="{CC857E9F-AE52-0040-95B4-64C06F397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49" name="Rectangle 138">
              <a:extLst>
                <a:ext uri="{FF2B5EF4-FFF2-40B4-BE49-F238E27FC236}">
                  <a16:creationId xmlns:a16="http://schemas.microsoft.com/office/drawing/2014/main" id="{B7931EFF-2AA0-7742-872C-43B98D598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50" name="Rectangle 139">
              <a:extLst>
                <a:ext uri="{FF2B5EF4-FFF2-40B4-BE49-F238E27FC236}">
                  <a16:creationId xmlns:a16="http://schemas.microsoft.com/office/drawing/2014/main" id="{6227DA6A-5B6F-3A4E-A335-23CA15896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51" name="Rectangle 140">
              <a:extLst>
                <a:ext uri="{FF2B5EF4-FFF2-40B4-BE49-F238E27FC236}">
                  <a16:creationId xmlns:a16="http://schemas.microsoft.com/office/drawing/2014/main" id="{EEF8CA8D-F624-B148-A024-FCF2E32B5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52" name="Rectangle 141">
              <a:extLst>
                <a:ext uri="{FF2B5EF4-FFF2-40B4-BE49-F238E27FC236}">
                  <a16:creationId xmlns:a16="http://schemas.microsoft.com/office/drawing/2014/main" id="{320CE178-F2AF-DE44-A874-6327E08CB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53" name="Rectangle 142">
              <a:extLst>
                <a:ext uri="{FF2B5EF4-FFF2-40B4-BE49-F238E27FC236}">
                  <a16:creationId xmlns:a16="http://schemas.microsoft.com/office/drawing/2014/main" id="{660C6A43-9F35-8246-9F63-52C1FE784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54" name="Rectangle 143">
              <a:extLst>
                <a:ext uri="{FF2B5EF4-FFF2-40B4-BE49-F238E27FC236}">
                  <a16:creationId xmlns:a16="http://schemas.microsoft.com/office/drawing/2014/main" id="{7EA84C4B-9B24-7841-BBC2-112E4AA41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55" name="Rectangle 144">
              <a:extLst>
                <a:ext uri="{FF2B5EF4-FFF2-40B4-BE49-F238E27FC236}">
                  <a16:creationId xmlns:a16="http://schemas.microsoft.com/office/drawing/2014/main" id="{ED51A431-41A8-3843-9EEC-9E2476D92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4956" name="Line 145">
              <a:extLst>
                <a:ext uri="{FF2B5EF4-FFF2-40B4-BE49-F238E27FC236}">
                  <a16:creationId xmlns:a16="http://schemas.microsoft.com/office/drawing/2014/main" id="{93AF3777-AC19-6D49-A245-659D803DEC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7" name="Line 146">
              <a:extLst>
                <a:ext uri="{FF2B5EF4-FFF2-40B4-BE49-F238E27FC236}">
                  <a16:creationId xmlns:a16="http://schemas.microsoft.com/office/drawing/2014/main" id="{AE64440E-0694-5F44-8A2C-06E2C7CDE4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8" name="Rectangle 147">
              <a:extLst>
                <a:ext uri="{FF2B5EF4-FFF2-40B4-BE49-F238E27FC236}">
                  <a16:creationId xmlns:a16="http://schemas.microsoft.com/office/drawing/2014/main" id="{F6ACA537-7BC0-F74C-A076-B1120C273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59" name="Rectangle 148">
              <a:extLst>
                <a:ext uri="{FF2B5EF4-FFF2-40B4-BE49-F238E27FC236}">
                  <a16:creationId xmlns:a16="http://schemas.microsoft.com/office/drawing/2014/main" id="{D7AB548E-C30C-EE4B-A4D4-6FDFBBD54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0" name="Rectangle 149">
              <a:extLst>
                <a:ext uri="{FF2B5EF4-FFF2-40B4-BE49-F238E27FC236}">
                  <a16:creationId xmlns:a16="http://schemas.microsoft.com/office/drawing/2014/main" id="{DADE8A51-9579-2A4F-B5E3-4ED5EB270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1" name="Rectangle 150">
              <a:extLst>
                <a:ext uri="{FF2B5EF4-FFF2-40B4-BE49-F238E27FC236}">
                  <a16:creationId xmlns:a16="http://schemas.microsoft.com/office/drawing/2014/main" id="{D1DAB112-F6A8-ED4F-89CE-BB98D670A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2" name="Rectangle 151">
              <a:extLst>
                <a:ext uri="{FF2B5EF4-FFF2-40B4-BE49-F238E27FC236}">
                  <a16:creationId xmlns:a16="http://schemas.microsoft.com/office/drawing/2014/main" id="{09558530-09F9-A140-AD27-C3B38F450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3" name="Rectangle 152">
              <a:extLst>
                <a:ext uri="{FF2B5EF4-FFF2-40B4-BE49-F238E27FC236}">
                  <a16:creationId xmlns:a16="http://schemas.microsoft.com/office/drawing/2014/main" id="{631649A9-0910-E244-860F-F23860133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4" name="Rectangle 153">
              <a:extLst>
                <a:ext uri="{FF2B5EF4-FFF2-40B4-BE49-F238E27FC236}">
                  <a16:creationId xmlns:a16="http://schemas.microsoft.com/office/drawing/2014/main" id="{4A3621E9-008D-0A49-B927-CE6F7F613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5" name="Rectangle 154">
              <a:extLst>
                <a:ext uri="{FF2B5EF4-FFF2-40B4-BE49-F238E27FC236}">
                  <a16:creationId xmlns:a16="http://schemas.microsoft.com/office/drawing/2014/main" id="{F5574ECA-D23F-F543-85E7-4BBD0B6C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6" name="Rectangle 155">
              <a:extLst>
                <a:ext uri="{FF2B5EF4-FFF2-40B4-BE49-F238E27FC236}">
                  <a16:creationId xmlns:a16="http://schemas.microsoft.com/office/drawing/2014/main" id="{E52C5DBB-278A-AD44-A0C8-8C35CAE3B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4967" name="Line 156">
              <a:extLst>
                <a:ext uri="{FF2B5EF4-FFF2-40B4-BE49-F238E27FC236}">
                  <a16:creationId xmlns:a16="http://schemas.microsoft.com/office/drawing/2014/main" id="{FCCB0EDE-7191-2E43-877E-2F06795C14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8" name="Line 157">
              <a:extLst>
                <a:ext uri="{FF2B5EF4-FFF2-40B4-BE49-F238E27FC236}">
                  <a16:creationId xmlns:a16="http://schemas.microsoft.com/office/drawing/2014/main" id="{20A22119-4D7E-0443-B5D1-2098CF977B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9" name="Rectangle 158">
              <a:extLst>
                <a:ext uri="{FF2B5EF4-FFF2-40B4-BE49-F238E27FC236}">
                  <a16:creationId xmlns:a16="http://schemas.microsoft.com/office/drawing/2014/main" id="{EDDB38EB-A76D-244D-A37D-0FEE2FF03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0" name="Rectangle 159">
              <a:extLst>
                <a:ext uri="{FF2B5EF4-FFF2-40B4-BE49-F238E27FC236}">
                  <a16:creationId xmlns:a16="http://schemas.microsoft.com/office/drawing/2014/main" id="{CB205D0E-660D-EE48-83AE-51A828EE2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4971" name="Line 160">
              <a:extLst>
                <a:ext uri="{FF2B5EF4-FFF2-40B4-BE49-F238E27FC236}">
                  <a16:creationId xmlns:a16="http://schemas.microsoft.com/office/drawing/2014/main" id="{905ECA35-76A4-5747-9FCC-06D724AB6C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2" name="Line 161">
              <a:extLst>
                <a:ext uri="{FF2B5EF4-FFF2-40B4-BE49-F238E27FC236}">
                  <a16:creationId xmlns:a16="http://schemas.microsoft.com/office/drawing/2014/main" id="{218E63C5-44CE-7047-8385-7793B551D8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3" name="Rectangle 162">
              <a:extLst>
                <a:ext uri="{FF2B5EF4-FFF2-40B4-BE49-F238E27FC236}">
                  <a16:creationId xmlns:a16="http://schemas.microsoft.com/office/drawing/2014/main" id="{7DFAD89C-132B-684D-A501-A617FAD38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4" name="Rectangle 163">
              <a:extLst>
                <a:ext uri="{FF2B5EF4-FFF2-40B4-BE49-F238E27FC236}">
                  <a16:creationId xmlns:a16="http://schemas.microsoft.com/office/drawing/2014/main" id="{0EC85825-F5DC-8349-B3F0-BB6258C7C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5" name="Rectangle 164">
              <a:extLst>
                <a:ext uri="{FF2B5EF4-FFF2-40B4-BE49-F238E27FC236}">
                  <a16:creationId xmlns:a16="http://schemas.microsoft.com/office/drawing/2014/main" id="{6699A939-AB3E-C54F-BC0F-27FCB9676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6" name="Rectangle 165">
              <a:extLst>
                <a:ext uri="{FF2B5EF4-FFF2-40B4-BE49-F238E27FC236}">
                  <a16:creationId xmlns:a16="http://schemas.microsoft.com/office/drawing/2014/main" id="{90BFA558-E0D7-8A47-B25F-0C25A70EA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7" name="Rectangle 166">
              <a:extLst>
                <a:ext uri="{FF2B5EF4-FFF2-40B4-BE49-F238E27FC236}">
                  <a16:creationId xmlns:a16="http://schemas.microsoft.com/office/drawing/2014/main" id="{5BC597DA-A162-DD4E-9106-354059071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8" name="Rectangle 167">
              <a:extLst>
                <a:ext uri="{FF2B5EF4-FFF2-40B4-BE49-F238E27FC236}">
                  <a16:creationId xmlns:a16="http://schemas.microsoft.com/office/drawing/2014/main" id="{232CF82D-2E07-4F40-A05D-81C802AE9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9" name="Rectangle 168">
              <a:extLst>
                <a:ext uri="{FF2B5EF4-FFF2-40B4-BE49-F238E27FC236}">
                  <a16:creationId xmlns:a16="http://schemas.microsoft.com/office/drawing/2014/main" id="{F28F29B8-56EA-BC4E-AF4D-F5212B258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0" name="Rectangle 169">
              <a:extLst>
                <a:ext uri="{FF2B5EF4-FFF2-40B4-BE49-F238E27FC236}">
                  <a16:creationId xmlns:a16="http://schemas.microsoft.com/office/drawing/2014/main" id="{850AB720-4955-5449-93B5-2A43BA024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1" name="Rectangle 174">
              <a:extLst>
                <a:ext uri="{FF2B5EF4-FFF2-40B4-BE49-F238E27FC236}">
                  <a16:creationId xmlns:a16="http://schemas.microsoft.com/office/drawing/2014/main" id="{55972E47-64B4-794B-8A97-1634B6EBD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2" name="Rectangle 211">
              <a:extLst>
                <a:ext uri="{FF2B5EF4-FFF2-40B4-BE49-F238E27FC236}">
                  <a16:creationId xmlns:a16="http://schemas.microsoft.com/office/drawing/2014/main" id="{1425A481-7579-1B40-B10E-8BA65DC21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3" name="Freeform 213">
              <a:extLst>
                <a:ext uri="{FF2B5EF4-FFF2-40B4-BE49-F238E27FC236}">
                  <a16:creationId xmlns:a16="http://schemas.microsoft.com/office/drawing/2014/main" id="{D3327BEE-5F33-7446-8206-73E459150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84" name="Freeform 214">
              <a:extLst>
                <a:ext uri="{FF2B5EF4-FFF2-40B4-BE49-F238E27FC236}">
                  <a16:creationId xmlns:a16="http://schemas.microsoft.com/office/drawing/2014/main" id="{A01D2973-CA49-D94E-805F-2E72E9C18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85" name="Freeform 215">
              <a:extLst>
                <a:ext uri="{FF2B5EF4-FFF2-40B4-BE49-F238E27FC236}">
                  <a16:creationId xmlns:a16="http://schemas.microsoft.com/office/drawing/2014/main" id="{F4324A4C-D210-E345-A3C0-7416C9E36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86" name="Rectangle 219">
              <a:extLst>
                <a:ext uri="{FF2B5EF4-FFF2-40B4-BE49-F238E27FC236}">
                  <a16:creationId xmlns:a16="http://schemas.microsoft.com/office/drawing/2014/main" id="{B1FD09EB-0A27-EA4C-86C7-4BFE865C1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7" name="Rectangle 220">
              <a:extLst>
                <a:ext uri="{FF2B5EF4-FFF2-40B4-BE49-F238E27FC236}">
                  <a16:creationId xmlns:a16="http://schemas.microsoft.com/office/drawing/2014/main" id="{3EE6BCD9-C91E-4049-8935-CF5D7A422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24931" name="Straight Connector 2">
            <a:extLst>
              <a:ext uri="{FF2B5EF4-FFF2-40B4-BE49-F238E27FC236}">
                <a16:creationId xmlns:a16="http://schemas.microsoft.com/office/drawing/2014/main" id="{EEDCA12B-7AE7-0841-8DCA-C6F685779E1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932" name="Straight Connector 189">
            <a:extLst>
              <a:ext uri="{FF2B5EF4-FFF2-40B4-BE49-F238E27FC236}">
                <a16:creationId xmlns:a16="http://schemas.microsoft.com/office/drawing/2014/main" id="{2A4E0D7A-00C1-F641-AF5D-F5448825C32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8200" y="2133600"/>
            <a:ext cx="685800" cy="1295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933" name="Straight Connector 190">
            <a:extLst>
              <a:ext uri="{FF2B5EF4-FFF2-40B4-BE49-F238E27FC236}">
                <a16:creationId xmlns:a16="http://schemas.microsoft.com/office/drawing/2014/main" id="{A20E0499-B92C-AB40-8B96-F91DE4450AF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11588" y="685801"/>
            <a:ext cx="1293812" cy="428625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934" name="Straight Connector 192">
            <a:extLst>
              <a:ext uri="{FF2B5EF4-FFF2-40B4-BE49-F238E27FC236}">
                <a16:creationId xmlns:a16="http://schemas.microsoft.com/office/drawing/2014/main" id="{587919D2-87DD-0347-BDFF-E458ACB85D3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72201" y="685800"/>
            <a:ext cx="2468563" cy="39528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4935" name="Group 16">
            <a:extLst>
              <a:ext uri="{FF2B5EF4-FFF2-40B4-BE49-F238E27FC236}">
                <a16:creationId xmlns:a16="http://schemas.microsoft.com/office/drawing/2014/main" id="{F214E095-BA13-9E4B-8D55-5D3C29454D95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048001"/>
            <a:ext cx="774700" cy="771525"/>
            <a:chOff x="282646" y="3410630"/>
            <a:chExt cx="774571" cy="771325"/>
          </a:xfrm>
        </p:grpSpPr>
        <p:sp>
          <p:nvSpPr>
            <p:cNvPr id="124942" name="TextBox 14">
              <a:extLst>
                <a:ext uri="{FF2B5EF4-FFF2-40B4-BE49-F238E27FC236}">
                  <a16:creationId xmlns:a16="http://schemas.microsoft.com/office/drawing/2014/main" id="{C2416300-AAF4-924D-8B3E-0AFC067A31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4943" name="TextBox 15">
              <a:extLst>
                <a:ext uri="{FF2B5EF4-FFF2-40B4-BE49-F238E27FC236}">
                  <a16:creationId xmlns:a16="http://schemas.microsoft.com/office/drawing/2014/main" id="{409B6B80-6320-8F4C-8880-EAE44B79BC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4936" name="Group 305">
            <a:extLst>
              <a:ext uri="{FF2B5EF4-FFF2-40B4-BE49-F238E27FC236}">
                <a16:creationId xmlns:a16="http://schemas.microsoft.com/office/drawing/2014/main" id="{7DDF8405-E03A-5049-9C77-B34C1E5E4FB1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3200401"/>
            <a:ext cx="774700" cy="771525"/>
            <a:chOff x="282646" y="3410630"/>
            <a:chExt cx="774571" cy="771325"/>
          </a:xfrm>
        </p:grpSpPr>
        <p:sp>
          <p:nvSpPr>
            <p:cNvPr id="124940" name="TextBox 306">
              <a:extLst>
                <a:ext uri="{FF2B5EF4-FFF2-40B4-BE49-F238E27FC236}">
                  <a16:creationId xmlns:a16="http://schemas.microsoft.com/office/drawing/2014/main" id="{A3CBC62A-DBD8-F44D-8044-958E07A37C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4941" name="TextBox 307">
              <a:extLst>
                <a:ext uri="{FF2B5EF4-FFF2-40B4-BE49-F238E27FC236}">
                  <a16:creationId xmlns:a16="http://schemas.microsoft.com/office/drawing/2014/main" id="{50231857-077D-1A4F-BB46-5A844ADBF3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4937" name="Group 309">
            <a:extLst>
              <a:ext uri="{FF2B5EF4-FFF2-40B4-BE49-F238E27FC236}">
                <a16:creationId xmlns:a16="http://schemas.microsoft.com/office/drawing/2014/main" id="{CA1C7796-372F-864C-AEC1-E5BD8862577B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23813"/>
            <a:ext cx="774700" cy="766762"/>
            <a:chOff x="282646" y="3415490"/>
            <a:chExt cx="774571" cy="766465"/>
          </a:xfrm>
        </p:grpSpPr>
        <p:sp>
          <p:nvSpPr>
            <p:cNvPr id="124938" name="TextBox 310">
              <a:extLst>
                <a:ext uri="{FF2B5EF4-FFF2-40B4-BE49-F238E27FC236}">
                  <a16:creationId xmlns:a16="http://schemas.microsoft.com/office/drawing/2014/main" id="{70551D62-47EE-2346-8853-7BBA2A2584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4939" name="TextBox 312">
              <a:extLst>
                <a:ext uri="{FF2B5EF4-FFF2-40B4-BE49-F238E27FC236}">
                  <a16:creationId xmlns:a16="http://schemas.microsoft.com/office/drawing/2014/main" id="{6B296E47-A31F-494B-8558-851CA24D48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953" name="Group 317">
            <a:extLst>
              <a:ext uri="{FF2B5EF4-FFF2-40B4-BE49-F238E27FC236}">
                <a16:creationId xmlns:a16="http://schemas.microsoft.com/office/drawing/2014/main" id="{00E7C0B2-495C-3849-A6C8-55B9999B38E4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26018" name="Rectangle 170">
              <a:extLst>
                <a:ext uri="{FF2B5EF4-FFF2-40B4-BE49-F238E27FC236}">
                  <a16:creationId xmlns:a16="http://schemas.microsoft.com/office/drawing/2014/main" id="{74565D72-8E8C-B445-91F5-B1DD154AE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6019" name="Line 171">
              <a:extLst>
                <a:ext uri="{FF2B5EF4-FFF2-40B4-BE49-F238E27FC236}">
                  <a16:creationId xmlns:a16="http://schemas.microsoft.com/office/drawing/2014/main" id="{B0CFAEEC-4AFF-E340-B1ED-2591D5EB4A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0" name="Line 172">
              <a:extLst>
                <a:ext uri="{FF2B5EF4-FFF2-40B4-BE49-F238E27FC236}">
                  <a16:creationId xmlns:a16="http://schemas.microsoft.com/office/drawing/2014/main" id="{A375DBF5-843F-7D40-9003-DDB245B825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1" name="Line 173">
              <a:extLst>
                <a:ext uri="{FF2B5EF4-FFF2-40B4-BE49-F238E27FC236}">
                  <a16:creationId xmlns:a16="http://schemas.microsoft.com/office/drawing/2014/main" id="{C44B1C03-52E5-D946-8985-9E47F46966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2" name="Rectangle 175">
              <a:extLst>
                <a:ext uri="{FF2B5EF4-FFF2-40B4-BE49-F238E27FC236}">
                  <a16:creationId xmlns:a16="http://schemas.microsoft.com/office/drawing/2014/main" id="{AB97E0D2-B109-C04E-95D6-C08305573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3" name="Rectangle 176">
              <a:extLst>
                <a:ext uri="{FF2B5EF4-FFF2-40B4-BE49-F238E27FC236}">
                  <a16:creationId xmlns:a16="http://schemas.microsoft.com/office/drawing/2014/main" id="{86785926-544F-1F4D-9852-46E6D6981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4" name="Rectangle 177">
              <a:extLst>
                <a:ext uri="{FF2B5EF4-FFF2-40B4-BE49-F238E27FC236}">
                  <a16:creationId xmlns:a16="http://schemas.microsoft.com/office/drawing/2014/main" id="{44215E9A-2CB0-4A4A-B98D-7952C3CBA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5" name="Rectangle 178">
              <a:extLst>
                <a:ext uri="{FF2B5EF4-FFF2-40B4-BE49-F238E27FC236}">
                  <a16:creationId xmlns:a16="http://schemas.microsoft.com/office/drawing/2014/main" id="{C5DAFB7F-3794-5346-9D61-FE77240C0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6" name="Rectangle 179">
              <a:extLst>
                <a:ext uri="{FF2B5EF4-FFF2-40B4-BE49-F238E27FC236}">
                  <a16:creationId xmlns:a16="http://schemas.microsoft.com/office/drawing/2014/main" id="{19B10499-B0A4-C841-89AD-EC5115D6C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7" name="Rectangle 180">
              <a:extLst>
                <a:ext uri="{FF2B5EF4-FFF2-40B4-BE49-F238E27FC236}">
                  <a16:creationId xmlns:a16="http://schemas.microsoft.com/office/drawing/2014/main" id="{1CCEACB3-AAFD-D74F-99D6-A70268A50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8" name="Rectangle 181">
              <a:extLst>
                <a:ext uri="{FF2B5EF4-FFF2-40B4-BE49-F238E27FC236}">
                  <a16:creationId xmlns:a16="http://schemas.microsoft.com/office/drawing/2014/main" id="{08C6D566-74C9-9D4E-8070-E9FD5594B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9" name="Rectangle 182">
              <a:extLst>
                <a:ext uri="{FF2B5EF4-FFF2-40B4-BE49-F238E27FC236}">
                  <a16:creationId xmlns:a16="http://schemas.microsoft.com/office/drawing/2014/main" id="{B880B63F-D073-124F-9AF9-6746C16C2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6030" name="Line 183">
              <a:extLst>
                <a:ext uri="{FF2B5EF4-FFF2-40B4-BE49-F238E27FC236}">
                  <a16:creationId xmlns:a16="http://schemas.microsoft.com/office/drawing/2014/main" id="{8D3DE2FE-6C85-4A4B-813A-AE1B23B185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1" name="Line 184">
              <a:extLst>
                <a:ext uri="{FF2B5EF4-FFF2-40B4-BE49-F238E27FC236}">
                  <a16:creationId xmlns:a16="http://schemas.microsoft.com/office/drawing/2014/main" id="{8C584289-3531-0F45-BE61-31A10AE8DC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2" name="Rectangle 185">
              <a:extLst>
                <a:ext uri="{FF2B5EF4-FFF2-40B4-BE49-F238E27FC236}">
                  <a16:creationId xmlns:a16="http://schemas.microsoft.com/office/drawing/2014/main" id="{D5A5DB25-A577-5040-BECE-5A463935F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3" name="Rectangle 186">
              <a:extLst>
                <a:ext uri="{FF2B5EF4-FFF2-40B4-BE49-F238E27FC236}">
                  <a16:creationId xmlns:a16="http://schemas.microsoft.com/office/drawing/2014/main" id="{8694F521-228A-2143-822C-5150E5084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4" name="Rectangle 187">
              <a:extLst>
                <a:ext uri="{FF2B5EF4-FFF2-40B4-BE49-F238E27FC236}">
                  <a16:creationId xmlns:a16="http://schemas.microsoft.com/office/drawing/2014/main" id="{7776502C-016F-1945-9F16-AF4C81598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5" name="Rectangle 188">
              <a:extLst>
                <a:ext uri="{FF2B5EF4-FFF2-40B4-BE49-F238E27FC236}">
                  <a16:creationId xmlns:a16="http://schemas.microsoft.com/office/drawing/2014/main" id="{FDD4B936-5F48-814F-B6CE-CBB130AC6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6" name="Rectangle 189">
              <a:extLst>
                <a:ext uri="{FF2B5EF4-FFF2-40B4-BE49-F238E27FC236}">
                  <a16:creationId xmlns:a16="http://schemas.microsoft.com/office/drawing/2014/main" id="{47052BEE-D14D-4342-B508-EC2E745C9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7" name="Rectangle 190">
              <a:extLst>
                <a:ext uri="{FF2B5EF4-FFF2-40B4-BE49-F238E27FC236}">
                  <a16:creationId xmlns:a16="http://schemas.microsoft.com/office/drawing/2014/main" id="{78A45410-49E7-8A4D-BC76-1973CB2B3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8" name="Rectangle 191">
              <a:extLst>
                <a:ext uri="{FF2B5EF4-FFF2-40B4-BE49-F238E27FC236}">
                  <a16:creationId xmlns:a16="http://schemas.microsoft.com/office/drawing/2014/main" id="{AB2A3428-1408-DF41-9602-61136E431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9" name="Rectangle 192">
              <a:extLst>
                <a:ext uri="{FF2B5EF4-FFF2-40B4-BE49-F238E27FC236}">
                  <a16:creationId xmlns:a16="http://schemas.microsoft.com/office/drawing/2014/main" id="{68D9CCC2-778B-EA43-BF5D-7C8255785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0" name="Rectangle 193">
              <a:extLst>
                <a:ext uri="{FF2B5EF4-FFF2-40B4-BE49-F238E27FC236}">
                  <a16:creationId xmlns:a16="http://schemas.microsoft.com/office/drawing/2014/main" id="{874B4B94-BC67-4A41-95B8-4F464DC1B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6041" name="Line 194">
              <a:extLst>
                <a:ext uri="{FF2B5EF4-FFF2-40B4-BE49-F238E27FC236}">
                  <a16:creationId xmlns:a16="http://schemas.microsoft.com/office/drawing/2014/main" id="{75A970EB-060D-244B-81E2-2F38081109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42" name="Line 195">
              <a:extLst>
                <a:ext uri="{FF2B5EF4-FFF2-40B4-BE49-F238E27FC236}">
                  <a16:creationId xmlns:a16="http://schemas.microsoft.com/office/drawing/2014/main" id="{DCECAE72-32FE-344E-B0FC-C92220467A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43" name="Rectangle 196">
              <a:extLst>
                <a:ext uri="{FF2B5EF4-FFF2-40B4-BE49-F238E27FC236}">
                  <a16:creationId xmlns:a16="http://schemas.microsoft.com/office/drawing/2014/main" id="{9541C286-4CEF-9A4A-844B-26B826CC1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4" name="Rectangle 197">
              <a:extLst>
                <a:ext uri="{FF2B5EF4-FFF2-40B4-BE49-F238E27FC236}">
                  <a16:creationId xmlns:a16="http://schemas.microsoft.com/office/drawing/2014/main" id="{46975997-3D6C-FB4A-9165-17ED80C6A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6045" name="Line 198">
              <a:extLst>
                <a:ext uri="{FF2B5EF4-FFF2-40B4-BE49-F238E27FC236}">
                  <a16:creationId xmlns:a16="http://schemas.microsoft.com/office/drawing/2014/main" id="{C31D69E1-CFA1-6046-90C7-F1596D13DB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46" name="Line 199">
              <a:extLst>
                <a:ext uri="{FF2B5EF4-FFF2-40B4-BE49-F238E27FC236}">
                  <a16:creationId xmlns:a16="http://schemas.microsoft.com/office/drawing/2014/main" id="{79B76603-B68E-0D43-80F1-8580045409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47" name="Rectangle 200">
              <a:extLst>
                <a:ext uri="{FF2B5EF4-FFF2-40B4-BE49-F238E27FC236}">
                  <a16:creationId xmlns:a16="http://schemas.microsoft.com/office/drawing/2014/main" id="{06012B1A-8322-D34E-8220-D68813E88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8" name="Rectangle 201">
              <a:extLst>
                <a:ext uri="{FF2B5EF4-FFF2-40B4-BE49-F238E27FC236}">
                  <a16:creationId xmlns:a16="http://schemas.microsoft.com/office/drawing/2014/main" id="{0D41AAF8-4AF1-5C47-BE34-9F3A2E76B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9" name="Rectangle 202">
              <a:extLst>
                <a:ext uri="{FF2B5EF4-FFF2-40B4-BE49-F238E27FC236}">
                  <a16:creationId xmlns:a16="http://schemas.microsoft.com/office/drawing/2014/main" id="{4B348ACD-5DB2-0A48-93DD-CB9B829B5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0" name="Rectangle 203">
              <a:extLst>
                <a:ext uri="{FF2B5EF4-FFF2-40B4-BE49-F238E27FC236}">
                  <a16:creationId xmlns:a16="http://schemas.microsoft.com/office/drawing/2014/main" id="{331A0812-A1D8-234B-9471-8BE4E1019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1" name="Rectangle 204">
              <a:extLst>
                <a:ext uri="{FF2B5EF4-FFF2-40B4-BE49-F238E27FC236}">
                  <a16:creationId xmlns:a16="http://schemas.microsoft.com/office/drawing/2014/main" id="{0E193D69-C3EC-0746-B6C8-0661EEC69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2" name="Rectangle 205">
              <a:extLst>
                <a:ext uri="{FF2B5EF4-FFF2-40B4-BE49-F238E27FC236}">
                  <a16:creationId xmlns:a16="http://schemas.microsoft.com/office/drawing/2014/main" id="{8A7E7250-9E7B-6E47-8168-C42EC0A75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3" name="Rectangle 206">
              <a:extLst>
                <a:ext uri="{FF2B5EF4-FFF2-40B4-BE49-F238E27FC236}">
                  <a16:creationId xmlns:a16="http://schemas.microsoft.com/office/drawing/2014/main" id="{B638BAAF-8FDA-3542-98F0-1D88F30D4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4" name="Freeform 207">
              <a:extLst>
                <a:ext uri="{FF2B5EF4-FFF2-40B4-BE49-F238E27FC236}">
                  <a16:creationId xmlns:a16="http://schemas.microsoft.com/office/drawing/2014/main" id="{C68B2154-DF6B-7243-9FEE-375437062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55" name="Rectangle 208">
              <a:extLst>
                <a:ext uri="{FF2B5EF4-FFF2-40B4-BE49-F238E27FC236}">
                  <a16:creationId xmlns:a16="http://schemas.microsoft.com/office/drawing/2014/main" id="{766BB6B9-446B-A44D-AD1F-24B7477A7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6" name="Rectangle 209">
              <a:extLst>
                <a:ext uri="{FF2B5EF4-FFF2-40B4-BE49-F238E27FC236}">
                  <a16:creationId xmlns:a16="http://schemas.microsoft.com/office/drawing/2014/main" id="{F2C00355-15D2-B24B-8F04-9BC5A9D35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7" name="Freeform 210">
              <a:extLst>
                <a:ext uri="{FF2B5EF4-FFF2-40B4-BE49-F238E27FC236}">
                  <a16:creationId xmlns:a16="http://schemas.microsoft.com/office/drawing/2014/main" id="{0E0063A3-AC19-F44B-AA9C-2FD6647E4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58" name="Freeform 212">
              <a:extLst>
                <a:ext uri="{FF2B5EF4-FFF2-40B4-BE49-F238E27FC236}">
                  <a16:creationId xmlns:a16="http://schemas.microsoft.com/office/drawing/2014/main" id="{5EF71EB9-5C4A-524A-9A54-8614D691F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59" name="Rectangle 216">
              <a:extLst>
                <a:ext uri="{FF2B5EF4-FFF2-40B4-BE49-F238E27FC236}">
                  <a16:creationId xmlns:a16="http://schemas.microsoft.com/office/drawing/2014/main" id="{5C4D9A98-5E63-8340-88EF-707B4EFEC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0" name="Rectangle 217">
              <a:extLst>
                <a:ext uri="{FF2B5EF4-FFF2-40B4-BE49-F238E27FC236}">
                  <a16:creationId xmlns:a16="http://schemas.microsoft.com/office/drawing/2014/main" id="{5BAD4BD6-3F34-0C45-B4D0-6620FA9C5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1" name="Rectangle 218">
              <a:extLst>
                <a:ext uri="{FF2B5EF4-FFF2-40B4-BE49-F238E27FC236}">
                  <a16:creationId xmlns:a16="http://schemas.microsoft.com/office/drawing/2014/main" id="{8CDF6BC7-80AB-B64B-95BA-F7EC38931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25954" name="Group 316">
            <a:extLst>
              <a:ext uri="{FF2B5EF4-FFF2-40B4-BE49-F238E27FC236}">
                <a16:creationId xmlns:a16="http://schemas.microsoft.com/office/drawing/2014/main" id="{A376241E-F810-8D40-8C36-9ECF3C4A7008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25974" name="Rectangle 133">
              <a:extLst>
                <a:ext uri="{FF2B5EF4-FFF2-40B4-BE49-F238E27FC236}">
                  <a16:creationId xmlns:a16="http://schemas.microsoft.com/office/drawing/2014/main" id="{25696910-D36A-1946-977F-E9BEA5993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5975" name="Line 134">
              <a:extLst>
                <a:ext uri="{FF2B5EF4-FFF2-40B4-BE49-F238E27FC236}">
                  <a16:creationId xmlns:a16="http://schemas.microsoft.com/office/drawing/2014/main" id="{99B0390F-72FB-4B45-B39F-10826F6ACA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6" name="Line 135">
              <a:extLst>
                <a:ext uri="{FF2B5EF4-FFF2-40B4-BE49-F238E27FC236}">
                  <a16:creationId xmlns:a16="http://schemas.microsoft.com/office/drawing/2014/main" id="{FA2B381C-D71F-2846-B52A-D828CC8BE7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7" name="Line 136">
              <a:extLst>
                <a:ext uri="{FF2B5EF4-FFF2-40B4-BE49-F238E27FC236}">
                  <a16:creationId xmlns:a16="http://schemas.microsoft.com/office/drawing/2014/main" id="{A9F59683-38D7-CA4D-8B7A-FD080532ED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8" name="Rectangle 137">
              <a:extLst>
                <a:ext uri="{FF2B5EF4-FFF2-40B4-BE49-F238E27FC236}">
                  <a16:creationId xmlns:a16="http://schemas.microsoft.com/office/drawing/2014/main" id="{3388633F-DF8B-0E44-8F18-094BF0102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79" name="Rectangle 138">
              <a:extLst>
                <a:ext uri="{FF2B5EF4-FFF2-40B4-BE49-F238E27FC236}">
                  <a16:creationId xmlns:a16="http://schemas.microsoft.com/office/drawing/2014/main" id="{8BF7AE6A-04E9-C946-9C1A-BB2842C83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80" name="Rectangle 139">
              <a:extLst>
                <a:ext uri="{FF2B5EF4-FFF2-40B4-BE49-F238E27FC236}">
                  <a16:creationId xmlns:a16="http://schemas.microsoft.com/office/drawing/2014/main" id="{E5402208-49AA-E14A-A896-64A62F15B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81" name="Rectangle 140">
              <a:extLst>
                <a:ext uri="{FF2B5EF4-FFF2-40B4-BE49-F238E27FC236}">
                  <a16:creationId xmlns:a16="http://schemas.microsoft.com/office/drawing/2014/main" id="{BF989845-E709-6D41-A3A2-D7F5B7593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82" name="Rectangle 141">
              <a:extLst>
                <a:ext uri="{FF2B5EF4-FFF2-40B4-BE49-F238E27FC236}">
                  <a16:creationId xmlns:a16="http://schemas.microsoft.com/office/drawing/2014/main" id="{7B0C393D-8E0A-254D-BE15-C845BBC23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83" name="Rectangle 142">
              <a:extLst>
                <a:ext uri="{FF2B5EF4-FFF2-40B4-BE49-F238E27FC236}">
                  <a16:creationId xmlns:a16="http://schemas.microsoft.com/office/drawing/2014/main" id="{6D22F040-C5F3-014F-980F-03C7A3FC3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84" name="Rectangle 143">
              <a:extLst>
                <a:ext uri="{FF2B5EF4-FFF2-40B4-BE49-F238E27FC236}">
                  <a16:creationId xmlns:a16="http://schemas.microsoft.com/office/drawing/2014/main" id="{C4B00D91-64DD-8D45-89A8-CEA3AE8EC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85" name="Rectangle 144">
              <a:extLst>
                <a:ext uri="{FF2B5EF4-FFF2-40B4-BE49-F238E27FC236}">
                  <a16:creationId xmlns:a16="http://schemas.microsoft.com/office/drawing/2014/main" id="{8E9B844A-E86A-F246-A4C6-229646A29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5986" name="Line 145">
              <a:extLst>
                <a:ext uri="{FF2B5EF4-FFF2-40B4-BE49-F238E27FC236}">
                  <a16:creationId xmlns:a16="http://schemas.microsoft.com/office/drawing/2014/main" id="{66ACD71F-F543-774A-BB4F-788DB1BAE0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7" name="Line 146">
              <a:extLst>
                <a:ext uri="{FF2B5EF4-FFF2-40B4-BE49-F238E27FC236}">
                  <a16:creationId xmlns:a16="http://schemas.microsoft.com/office/drawing/2014/main" id="{037E082B-A95A-3447-B133-9ED56BB430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8" name="Rectangle 147">
              <a:extLst>
                <a:ext uri="{FF2B5EF4-FFF2-40B4-BE49-F238E27FC236}">
                  <a16:creationId xmlns:a16="http://schemas.microsoft.com/office/drawing/2014/main" id="{CDB36F84-F5BD-094E-BBBD-AA2467B2C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89" name="Rectangle 148">
              <a:extLst>
                <a:ext uri="{FF2B5EF4-FFF2-40B4-BE49-F238E27FC236}">
                  <a16:creationId xmlns:a16="http://schemas.microsoft.com/office/drawing/2014/main" id="{DDA8FDF4-1376-AC49-AFB0-AE5AD5D0E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0" name="Rectangle 149">
              <a:extLst>
                <a:ext uri="{FF2B5EF4-FFF2-40B4-BE49-F238E27FC236}">
                  <a16:creationId xmlns:a16="http://schemas.microsoft.com/office/drawing/2014/main" id="{B6570CAB-4DEA-204F-A47E-79876A348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1" name="Rectangle 150">
              <a:extLst>
                <a:ext uri="{FF2B5EF4-FFF2-40B4-BE49-F238E27FC236}">
                  <a16:creationId xmlns:a16="http://schemas.microsoft.com/office/drawing/2014/main" id="{F2014072-0812-384F-8FDC-B71B5650C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2" name="Rectangle 151">
              <a:extLst>
                <a:ext uri="{FF2B5EF4-FFF2-40B4-BE49-F238E27FC236}">
                  <a16:creationId xmlns:a16="http://schemas.microsoft.com/office/drawing/2014/main" id="{96456BD6-2127-8E45-9538-BAC35581E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3" name="Rectangle 152">
              <a:extLst>
                <a:ext uri="{FF2B5EF4-FFF2-40B4-BE49-F238E27FC236}">
                  <a16:creationId xmlns:a16="http://schemas.microsoft.com/office/drawing/2014/main" id="{1BEAEF04-78A1-4F41-BCFA-8DF56AA83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4" name="Rectangle 153">
              <a:extLst>
                <a:ext uri="{FF2B5EF4-FFF2-40B4-BE49-F238E27FC236}">
                  <a16:creationId xmlns:a16="http://schemas.microsoft.com/office/drawing/2014/main" id="{6BB4693A-3BB4-0A4E-8357-7EE5A0B11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5" name="Rectangle 154">
              <a:extLst>
                <a:ext uri="{FF2B5EF4-FFF2-40B4-BE49-F238E27FC236}">
                  <a16:creationId xmlns:a16="http://schemas.microsoft.com/office/drawing/2014/main" id="{15929135-E3BB-1C40-A60C-A6FA77514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6" name="Rectangle 155">
              <a:extLst>
                <a:ext uri="{FF2B5EF4-FFF2-40B4-BE49-F238E27FC236}">
                  <a16:creationId xmlns:a16="http://schemas.microsoft.com/office/drawing/2014/main" id="{234E3ACB-3C49-4241-BABF-B6E1FFF7C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5997" name="Line 156">
              <a:extLst>
                <a:ext uri="{FF2B5EF4-FFF2-40B4-BE49-F238E27FC236}">
                  <a16:creationId xmlns:a16="http://schemas.microsoft.com/office/drawing/2014/main" id="{D8F2D6B2-06B3-F04B-B8FD-3025A5ADD6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8" name="Line 157">
              <a:extLst>
                <a:ext uri="{FF2B5EF4-FFF2-40B4-BE49-F238E27FC236}">
                  <a16:creationId xmlns:a16="http://schemas.microsoft.com/office/drawing/2014/main" id="{23511F72-274F-5B43-9454-9248BADF1A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9" name="Rectangle 158">
              <a:extLst>
                <a:ext uri="{FF2B5EF4-FFF2-40B4-BE49-F238E27FC236}">
                  <a16:creationId xmlns:a16="http://schemas.microsoft.com/office/drawing/2014/main" id="{4D220A51-9C5E-8042-B9DE-E64D0D149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0" name="Rectangle 159">
              <a:extLst>
                <a:ext uri="{FF2B5EF4-FFF2-40B4-BE49-F238E27FC236}">
                  <a16:creationId xmlns:a16="http://schemas.microsoft.com/office/drawing/2014/main" id="{937F581D-C2E7-9A40-9C7B-6420E53C6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6001" name="Line 160">
              <a:extLst>
                <a:ext uri="{FF2B5EF4-FFF2-40B4-BE49-F238E27FC236}">
                  <a16:creationId xmlns:a16="http://schemas.microsoft.com/office/drawing/2014/main" id="{3628C747-BA79-524A-AFB4-39220B1BD6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2" name="Line 161">
              <a:extLst>
                <a:ext uri="{FF2B5EF4-FFF2-40B4-BE49-F238E27FC236}">
                  <a16:creationId xmlns:a16="http://schemas.microsoft.com/office/drawing/2014/main" id="{FCE87264-E420-854D-B65F-CA75C9F73A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3" name="Rectangle 162">
              <a:extLst>
                <a:ext uri="{FF2B5EF4-FFF2-40B4-BE49-F238E27FC236}">
                  <a16:creationId xmlns:a16="http://schemas.microsoft.com/office/drawing/2014/main" id="{6B6CFAF7-74C4-444A-9254-B15802CFC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4" name="Rectangle 163">
              <a:extLst>
                <a:ext uri="{FF2B5EF4-FFF2-40B4-BE49-F238E27FC236}">
                  <a16:creationId xmlns:a16="http://schemas.microsoft.com/office/drawing/2014/main" id="{7846081D-94EB-6C4C-AFA3-EB43A9885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5" name="Rectangle 164">
              <a:extLst>
                <a:ext uri="{FF2B5EF4-FFF2-40B4-BE49-F238E27FC236}">
                  <a16:creationId xmlns:a16="http://schemas.microsoft.com/office/drawing/2014/main" id="{BD574DE3-33FC-3343-BD98-A0D4612AD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6" name="Rectangle 165">
              <a:extLst>
                <a:ext uri="{FF2B5EF4-FFF2-40B4-BE49-F238E27FC236}">
                  <a16:creationId xmlns:a16="http://schemas.microsoft.com/office/drawing/2014/main" id="{8E7B1D3F-5020-FE46-8AB1-362890F32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7" name="Rectangle 166">
              <a:extLst>
                <a:ext uri="{FF2B5EF4-FFF2-40B4-BE49-F238E27FC236}">
                  <a16:creationId xmlns:a16="http://schemas.microsoft.com/office/drawing/2014/main" id="{A71E0279-0F8B-7F4D-B745-B371E698D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8" name="Rectangle 167">
              <a:extLst>
                <a:ext uri="{FF2B5EF4-FFF2-40B4-BE49-F238E27FC236}">
                  <a16:creationId xmlns:a16="http://schemas.microsoft.com/office/drawing/2014/main" id="{202CC91E-B04E-FD46-B023-3F20146F3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9" name="Rectangle 168">
              <a:extLst>
                <a:ext uri="{FF2B5EF4-FFF2-40B4-BE49-F238E27FC236}">
                  <a16:creationId xmlns:a16="http://schemas.microsoft.com/office/drawing/2014/main" id="{5BE9389B-6992-CA45-B2BA-1CEF1C264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0" name="Rectangle 169">
              <a:extLst>
                <a:ext uri="{FF2B5EF4-FFF2-40B4-BE49-F238E27FC236}">
                  <a16:creationId xmlns:a16="http://schemas.microsoft.com/office/drawing/2014/main" id="{A3E2563E-C196-E742-BA4A-421BC7D2B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1" name="Rectangle 174">
              <a:extLst>
                <a:ext uri="{FF2B5EF4-FFF2-40B4-BE49-F238E27FC236}">
                  <a16:creationId xmlns:a16="http://schemas.microsoft.com/office/drawing/2014/main" id="{B8F76C1F-1DB8-AD44-A643-0D3A6ABEA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2" name="Rectangle 211">
              <a:extLst>
                <a:ext uri="{FF2B5EF4-FFF2-40B4-BE49-F238E27FC236}">
                  <a16:creationId xmlns:a16="http://schemas.microsoft.com/office/drawing/2014/main" id="{08B78659-9197-BD47-A9BF-34DA2A31F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3" name="Freeform 213">
              <a:extLst>
                <a:ext uri="{FF2B5EF4-FFF2-40B4-BE49-F238E27FC236}">
                  <a16:creationId xmlns:a16="http://schemas.microsoft.com/office/drawing/2014/main" id="{5C401D4C-54E1-4842-850D-947A27695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4" name="Freeform 214">
              <a:extLst>
                <a:ext uri="{FF2B5EF4-FFF2-40B4-BE49-F238E27FC236}">
                  <a16:creationId xmlns:a16="http://schemas.microsoft.com/office/drawing/2014/main" id="{7440A151-460A-F147-BF45-463BE4C26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5" name="Freeform 215">
              <a:extLst>
                <a:ext uri="{FF2B5EF4-FFF2-40B4-BE49-F238E27FC236}">
                  <a16:creationId xmlns:a16="http://schemas.microsoft.com/office/drawing/2014/main" id="{2606EEA4-2093-A649-B53D-F695F1806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6" name="Rectangle 219">
              <a:extLst>
                <a:ext uri="{FF2B5EF4-FFF2-40B4-BE49-F238E27FC236}">
                  <a16:creationId xmlns:a16="http://schemas.microsoft.com/office/drawing/2014/main" id="{A5D9E2C5-0511-BA4E-9B27-EE03F0324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7" name="Rectangle 220">
              <a:extLst>
                <a:ext uri="{FF2B5EF4-FFF2-40B4-BE49-F238E27FC236}">
                  <a16:creationId xmlns:a16="http://schemas.microsoft.com/office/drawing/2014/main" id="{0D8E1895-FED4-7C48-AE2C-F555AF28C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25955" name="Straight Connector 2">
            <a:extLst>
              <a:ext uri="{FF2B5EF4-FFF2-40B4-BE49-F238E27FC236}">
                <a16:creationId xmlns:a16="http://schemas.microsoft.com/office/drawing/2014/main" id="{FE7BCBBD-4243-5740-9512-6C2ABFD537A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6" name="Straight Connector 189">
            <a:extLst>
              <a:ext uri="{FF2B5EF4-FFF2-40B4-BE49-F238E27FC236}">
                <a16:creationId xmlns:a16="http://schemas.microsoft.com/office/drawing/2014/main" id="{C5DDF222-136B-3E47-887D-864E736D081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8200" y="2133600"/>
            <a:ext cx="685800" cy="1295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7" name="Straight Connector 190">
            <a:extLst>
              <a:ext uri="{FF2B5EF4-FFF2-40B4-BE49-F238E27FC236}">
                <a16:creationId xmlns:a16="http://schemas.microsoft.com/office/drawing/2014/main" id="{FC6E1144-7614-6246-87CD-587CB20EF90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11588" y="685801"/>
            <a:ext cx="1293812" cy="428625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8" name="Straight Connector 192">
            <a:extLst>
              <a:ext uri="{FF2B5EF4-FFF2-40B4-BE49-F238E27FC236}">
                <a16:creationId xmlns:a16="http://schemas.microsoft.com/office/drawing/2014/main" id="{DA2AB1B5-E924-5F4C-B387-68D67408AA2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72201" y="685800"/>
            <a:ext cx="2468563" cy="39528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9" name="Straight Connector 197">
            <a:extLst>
              <a:ext uri="{FF2B5EF4-FFF2-40B4-BE49-F238E27FC236}">
                <a16:creationId xmlns:a16="http://schemas.microsoft.com/office/drawing/2014/main" id="{2F68B2AC-7F0D-064B-83BE-E2F75F2762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044826" y="1428750"/>
            <a:ext cx="1298575" cy="247650"/>
          </a:xfrm>
          <a:prstGeom prst="lin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60" name="Straight Connector 199">
            <a:extLst>
              <a:ext uri="{FF2B5EF4-FFF2-40B4-BE49-F238E27FC236}">
                <a16:creationId xmlns:a16="http://schemas.microsoft.com/office/drawing/2014/main" id="{4334FEE6-D9E8-ED4C-934F-E73DF0642D3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34201" y="1706564"/>
            <a:ext cx="1306513" cy="655637"/>
          </a:xfrm>
          <a:prstGeom prst="line">
            <a:avLst/>
          </a:prstGeom>
          <a:noFill/>
          <a:ln w="2540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5961" name="Group 16">
            <a:extLst>
              <a:ext uri="{FF2B5EF4-FFF2-40B4-BE49-F238E27FC236}">
                <a16:creationId xmlns:a16="http://schemas.microsoft.com/office/drawing/2014/main" id="{F2D68184-5404-6F4B-B275-87ECF3D5A89B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048001"/>
            <a:ext cx="774700" cy="771525"/>
            <a:chOff x="282646" y="3410630"/>
            <a:chExt cx="774571" cy="771325"/>
          </a:xfrm>
        </p:grpSpPr>
        <p:sp>
          <p:nvSpPr>
            <p:cNvPr id="125972" name="TextBox 14">
              <a:extLst>
                <a:ext uri="{FF2B5EF4-FFF2-40B4-BE49-F238E27FC236}">
                  <a16:creationId xmlns:a16="http://schemas.microsoft.com/office/drawing/2014/main" id="{19471503-4C4F-3E43-B56B-212166C637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5973" name="TextBox 15">
              <a:extLst>
                <a:ext uri="{FF2B5EF4-FFF2-40B4-BE49-F238E27FC236}">
                  <a16:creationId xmlns:a16="http://schemas.microsoft.com/office/drawing/2014/main" id="{20B3BB56-9752-9345-A22A-2EC978D094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5962" name="Group 305">
            <a:extLst>
              <a:ext uri="{FF2B5EF4-FFF2-40B4-BE49-F238E27FC236}">
                <a16:creationId xmlns:a16="http://schemas.microsoft.com/office/drawing/2014/main" id="{4F547A25-546D-B94C-9E79-45420289C721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3200401"/>
            <a:ext cx="774700" cy="771525"/>
            <a:chOff x="282646" y="3410630"/>
            <a:chExt cx="774571" cy="771325"/>
          </a:xfrm>
        </p:grpSpPr>
        <p:sp>
          <p:nvSpPr>
            <p:cNvPr id="125970" name="TextBox 306">
              <a:extLst>
                <a:ext uri="{FF2B5EF4-FFF2-40B4-BE49-F238E27FC236}">
                  <a16:creationId xmlns:a16="http://schemas.microsoft.com/office/drawing/2014/main" id="{C3C84566-BBCB-A845-901B-0216B516EA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5971" name="TextBox 307">
              <a:extLst>
                <a:ext uri="{FF2B5EF4-FFF2-40B4-BE49-F238E27FC236}">
                  <a16:creationId xmlns:a16="http://schemas.microsoft.com/office/drawing/2014/main" id="{1B76E484-3C4E-7E43-A687-C0C7DAD4BF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5963" name="Group 309">
            <a:extLst>
              <a:ext uri="{FF2B5EF4-FFF2-40B4-BE49-F238E27FC236}">
                <a16:creationId xmlns:a16="http://schemas.microsoft.com/office/drawing/2014/main" id="{A9168E77-7A74-F94A-AD33-235B38339436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23813"/>
            <a:ext cx="774700" cy="766762"/>
            <a:chOff x="282646" y="3415490"/>
            <a:chExt cx="774571" cy="766465"/>
          </a:xfrm>
        </p:grpSpPr>
        <p:sp>
          <p:nvSpPr>
            <p:cNvPr id="125968" name="TextBox 310">
              <a:extLst>
                <a:ext uri="{FF2B5EF4-FFF2-40B4-BE49-F238E27FC236}">
                  <a16:creationId xmlns:a16="http://schemas.microsoft.com/office/drawing/2014/main" id="{A78F06BA-17F5-9540-888C-B0331BD076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5969" name="TextBox 312">
              <a:extLst>
                <a:ext uri="{FF2B5EF4-FFF2-40B4-BE49-F238E27FC236}">
                  <a16:creationId xmlns:a16="http://schemas.microsoft.com/office/drawing/2014/main" id="{B80FC913-DAC7-BA40-B060-EDBADEFFCF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5964" name="Group 313">
            <a:extLst>
              <a:ext uri="{FF2B5EF4-FFF2-40B4-BE49-F238E27FC236}">
                <a16:creationId xmlns:a16="http://schemas.microsoft.com/office/drawing/2014/main" id="{5D66EF0E-9A13-E347-A669-FE0F1878D7DA}"/>
              </a:ext>
            </a:extLst>
          </p:cNvPr>
          <p:cNvGrpSpPr>
            <a:grpSpLocks/>
          </p:cNvGrpSpPr>
          <p:nvPr/>
        </p:nvGrpSpPr>
        <p:grpSpPr bwMode="auto">
          <a:xfrm>
            <a:off x="4065588" y="1420814"/>
            <a:ext cx="1082348" cy="766583"/>
            <a:chOff x="282646" y="3415490"/>
            <a:chExt cx="960857" cy="766286"/>
          </a:xfrm>
        </p:grpSpPr>
        <p:sp>
          <p:nvSpPr>
            <p:cNvPr id="125966" name="TextBox 314">
              <a:extLst>
                <a:ext uri="{FF2B5EF4-FFF2-40B4-BE49-F238E27FC236}">
                  <a16:creationId xmlns:a16="http://schemas.microsoft.com/office/drawing/2014/main" id="{AA840B58-2FF0-A941-A97B-E992763480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960857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25967" name="TextBox 316">
              <a:extLst>
                <a:ext uri="{FF2B5EF4-FFF2-40B4-BE49-F238E27FC236}">
                  <a16:creationId xmlns:a16="http://schemas.microsoft.com/office/drawing/2014/main" id="{2740B38D-D07C-0B44-A7CC-B8F76AB69C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00552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125965" name="TextBox 325">
            <a:extLst>
              <a:ext uri="{FF2B5EF4-FFF2-40B4-BE49-F238E27FC236}">
                <a16:creationId xmlns:a16="http://schemas.microsoft.com/office/drawing/2014/main" id="{B7EB5F66-C564-BA40-8533-2C32B40E87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1" y="2138363"/>
            <a:ext cx="1082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x</a:t>
            </a:r>
            <a:r>
              <a:rPr lang="en-US" altLang="en-US" b="0" baseline="-25000">
                <a:latin typeface="Times" pitchFamily="2" charset="0"/>
              </a:rPr>
              <a:t>3 </a:t>
            </a: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4</a:t>
            </a:r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977" name="Group 317">
            <a:extLst>
              <a:ext uri="{FF2B5EF4-FFF2-40B4-BE49-F238E27FC236}">
                <a16:creationId xmlns:a16="http://schemas.microsoft.com/office/drawing/2014/main" id="{C0C530F2-E041-3E4B-810E-8DF2DC860807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27137" name="Rectangle 170">
              <a:extLst>
                <a:ext uri="{FF2B5EF4-FFF2-40B4-BE49-F238E27FC236}">
                  <a16:creationId xmlns:a16="http://schemas.microsoft.com/office/drawing/2014/main" id="{41578595-6C24-CD46-B1AA-714E54332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138" name="Line 171">
              <a:extLst>
                <a:ext uri="{FF2B5EF4-FFF2-40B4-BE49-F238E27FC236}">
                  <a16:creationId xmlns:a16="http://schemas.microsoft.com/office/drawing/2014/main" id="{A0B5DB80-6E2F-1442-B691-A224024AE9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39" name="Line 172">
              <a:extLst>
                <a:ext uri="{FF2B5EF4-FFF2-40B4-BE49-F238E27FC236}">
                  <a16:creationId xmlns:a16="http://schemas.microsoft.com/office/drawing/2014/main" id="{19F95186-0DB5-2C41-AB84-8605468D4D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40" name="Line 173">
              <a:extLst>
                <a:ext uri="{FF2B5EF4-FFF2-40B4-BE49-F238E27FC236}">
                  <a16:creationId xmlns:a16="http://schemas.microsoft.com/office/drawing/2014/main" id="{0E28C112-A3EB-314A-88D7-4C89EDD8AB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41" name="Rectangle 175">
              <a:extLst>
                <a:ext uri="{FF2B5EF4-FFF2-40B4-BE49-F238E27FC236}">
                  <a16:creationId xmlns:a16="http://schemas.microsoft.com/office/drawing/2014/main" id="{4B73702C-EA5B-3D46-AC16-E4799FD49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42" name="Rectangle 176">
              <a:extLst>
                <a:ext uri="{FF2B5EF4-FFF2-40B4-BE49-F238E27FC236}">
                  <a16:creationId xmlns:a16="http://schemas.microsoft.com/office/drawing/2014/main" id="{66D7995B-4C30-BD4E-A895-2FBD23928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43" name="Rectangle 177">
              <a:extLst>
                <a:ext uri="{FF2B5EF4-FFF2-40B4-BE49-F238E27FC236}">
                  <a16:creationId xmlns:a16="http://schemas.microsoft.com/office/drawing/2014/main" id="{0F89DA90-9BE4-E845-AC5B-A9E27CC5B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44" name="Rectangle 178">
              <a:extLst>
                <a:ext uri="{FF2B5EF4-FFF2-40B4-BE49-F238E27FC236}">
                  <a16:creationId xmlns:a16="http://schemas.microsoft.com/office/drawing/2014/main" id="{F73094C8-7ACD-2E46-A506-3335904D3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45" name="Rectangle 179">
              <a:extLst>
                <a:ext uri="{FF2B5EF4-FFF2-40B4-BE49-F238E27FC236}">
                  <a16:creationId xmlns:a16="http://schemas.microsoft.com/office/drawing/2014/main" id="{6980A2CE-1011-1548-870A-4DB907FBD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46" name="Rectangle 180">
              <a:extLst>
                <a:ext uri="{FF2B5EF4-FFF2-40B4-BE49-F238E27FC236}">
                  <a16:creationId xmlns:a16="http://schemas.microsoft.com/office/drawing/2014/main" id="{930F49EE-6F74-434E-A10E-EC407F8BF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47" name="Rectangle 181">
              <a:extLst>
                <a:ext uri="{FF2B5EF4-FFF2-40B4-BE49-F238E27FC236}">
                  <a16:creationId xmlns:a16="http://schemas.microsoft.com/office/drawing/2014/main" id="{30DE1EC2-258E-7D4E-805D-455C7BC53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48" name="Rectangle 182">
              <a:extLst>
                <a:ext uri="{FF2B5EF4-FFF2-40B4-BE49-F238E27FC236}">
                  <a16:creationId xmlns:a16="http://schemas.microsoft.com/office/drawing/2014/main" id="{CCEE1D50-A144-6747-89A5-A5B60FBDE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149" name="Line 183">
              <a:extLst>
                <a:ext uri="{FF2B5EF4-FFF2-40B4-BE49-F238E27FC236}">
                  <a16:creationId xmlns:a16="http://schemas.microsoft.com/office/drawing/2014/main" id="{FABB78E1-07FA-6444-A098-F5CAEB0A1A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50" name="Line 184">
              <a:extLst>
                <a:ext uri="{FF2B5EF4-FFF2-40B4-BE49-F238E27FC236}">
                  <a16:creationId xmlns:a16="http://schemas.microsoft.com/office/drawing/2014/main" id="{BCAE89A3-D3BC-3645-A475-6DCF5E431E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51" name="Rectangle 185">
              <a:extLst>
                <a:ext uri="{FF2B5EF4-FFF2-40B4-BE49-F238E27FC236}">
                  <a16:creationId xmlns:a16="http://schemas.microsoft.com/office/drawing/2014/main" id="{C0591F5B-BA86-0B4D-8F29-4094036C7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52" name="Rectangle 186">
              <a:extLst>
                <a:ext uri="{FF2B5EF4-FFF2-40B4-BE49-F238E27FC236}">
                  <a16:creationId xmlns:a16="http://schemas.microsoft.com/office/drawing/2014/main" id="{EAC05341-60AC-0746-A757-A97CEB14E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53" name="Rectangle 187">
              <a:extLst>
                <a:ext uri="{FF2B5EF4-FFF2-40B4-BE49-F238E27FC236}">
                  <a16:creationId xmlns:a16="http://schemas.microsoft.com/office/drawing/2014/main" id="{F4A1B09E-4C43-3F44-905F-D12F2CE9D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54" name="Rectangle 188">
              <a:extLst>
                <a:ext uri="{FF2B5EF4-FFF2-40B4-BE49-F238E27FC236}">
                  <a16:creationId xmlns:a16="http://schemas.microsoft.com/office/drawing/2014/main" id="{A4435747-1B72-D94C-9F24-43AB5A0BB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55" name="Rectangle 189">
              <a:extLst>
                <a:ext uri="{FF2B5EF4-FFF2-40B4-BE49-F238E27FC236}">
                  <a16:creationId xmlns:a16="http://schemas.microsoft.com/office/drawing/2014/main" id="{7FACF335-58EC-7B4D-8E9D-BF12124CF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56" name="Rectangle 190">
              <a:extLst>
                <a:ext uri="{FF2B5EF4-FFF2-40B4-BE49-F238E27FC236}">
                  <a16:creationId xmlns:a16="http://schemas.microsoft.com/office/drawing/2014/main" id="{07554867-04B9-A74A-9805-12BB495C9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57" name="Rectangle 191">
              <a:extLst>
                <a:ext uri="{FF2B5EF4-FFF2-40B4-BE49-F238E27FC236}">
                  <a16:creationId xmlns:a16="http://schemas.microsoft.com/office/drawing/2014/main" id="{FDEDC7DF-AC9E-034B-BD35-0F94F9AF0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58" name="Rectangle 192">
              <a:extLst>
                <a:ext uri="{FF2B5EF4-FFF2-40B4-BE49-F238E27FC236}">
                  <a16:creationId xmlns:a16="http://schemas.microsoft.com/office/drawing/2014/main" id="{3C4A4BE2-94C8-CB4C-B459-83AA88E63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59" name="Rectangle 193">
              <a:extLst>
                <a:ext uri="{FF2B5EF4-FFF2-40B4-BE49-F238E27FC236}">
                  <a16:creationId xmlns:a16="http://schemas.microsoft.com/office/drawing/2014/main" id="{AFED22F2-AB31-4F46-AB77-1FFBCC0F3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160" name="Line 194">
              <a:extLst>
                <a:ext uri="{FF2B5EF4-FFF2-40B4-BE49-F238E27FC236}">
                  <a16:creationId xmlns:a16="http://schemas.microsoft.com/office/drawing/2014/main" id="{877AD986-B4A7-CB45-80EA-E38C622EB3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61" name="Line 195">
              <a:extLst>
                <a:ext uri="{FF2B5EF4-FFF2-40B4-BE49-F238E27FC236}">
                  <a16:creationId xmlns:a16="http://schemas.microsoft.com/office/drawing/2014/main" id="{FE1D57D3-5899-344E-BF36-92DC96705B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62" name="Rectangle 196">
              <a:extLst>
                <a:ext uri="{FF2B5EF4-FFF2-40B4-BE49-F238E27FC236}">
                  <a16:creationId xmlns:a16="http://schemas.microsoft.com/office/drawing/2014/main" id="{3DE0B98A-013C-974D-B091-C31143857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63" name="Rectangle 197">
              <a:extLst>
                <a:ext uri="{FF2B5EF4-FFF2-40B4-BE49-F238E27FC236}">
                  <a16:creationId xmlns:a16="http://schemas.microsoft.com/office/drawing/2014/main" id="{C7D19F12-F6B6-3B42-BD2B-CB89681CA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164" name="Line 198">
              <a:extLst>
                <a:ext uri="{FF2B5EF4-FFF2-40B4-BE49-F238E27FC236}">
                  <a16:creationId xmlns:a16="http://schemas.microsoft.com/office/drawing/2014/main" id="{A4A46B2E-D130-8643-82D2-AC9BF452C5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65" name="Line 199">
              <a:extLst>
                <a:ext uri="{FF2B5EF4-FFF2-40B4-BE49-F238E27FC236}">
                  <a16:creationId xmlns:a16="http://schemas.microsoft.com/office/drawing/2014/main" id="{769E0E98-FD72-1949-AD19-F17706B079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66" name="Rectangle 200">
              <a:extLst>
                <a:ext uri="{FF2B5EF4-FFF2-40B4-BE49-F238E27FC236}">
                  <a16:creationId xmlns:a16="http://schemas.microsoft.com/office/drawing/2014/main" id="{BDAAF48E-FA11-A949-95E5-D29CE6CB7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67" name="Rectangle 201">
              <a:extLst>
                <a:ext uri="{FF2B5EF4-FFF2-40B4-BE49-F238E27FC236}">
                  <a16:creationId xmlns:a16="http://schemas.microsoft.com/office/drawing/2014/main" id="{5CF7DE61-12A9-0049-BAEC-71A8745F8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68" name="Rectangle 202">
              <a:extLst>
                <a:ext uri="{FF2B5EF4-FFF2-40B4-BE49-F238E27FC236}">
                  <a16:creationId xmlns:a16="http://schemas.microsoft.com/office/drawing/2014/main" id="{8A826A77-6362-1946-8E66-4EF4D7A7A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69" name="Rectangle 203">
              <a:extLst>
                <a:ext uri="{FF2B5EF4-FFF2-40B4-BE49-F238E27FC236}">
                  <a16:creationId xmlns:a16="http://schemas.microsoft.com/office/drawing/2014/main" id="{02CE8CAA-A6AF-9945-8895-6D32846EB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70" name="Rectangle 204">
              <a:extLst>
                <a:ext uri="{FF2B5EF4-FFF2-40B4-BE49-F238E27FC236}">
                  <a16:creationId xmlns:a16="http://schemas.microsoft.com/office/drawing/2014/main" id="{03E145A4-AE61-D340-90D1-2B219282D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71" name="Rectangle 205">
              <a:extLst>
                <a:ext uri="{FF2B5EF4-FFF2-40B4-BE49-F238E27FC236}">
                  <a16:creationId xmlns:a16="http://schemas.microsoft.com/office/drawing/2014/main" id="{8B59C97B-D8C3-6A46-A7A8-0DC5A14F8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72" name="Rectangle 206">
              <a:extLst>
                <a:ext uri="{FF2B5EF4-FFF2-40B4-BE49-F238E27FC236}">
                  <a16:creationId xmlns:a16="http://schemas.microsoft.com/office/drawing/2014/main" id="{B4C1295D-71C7-B44E-8322-FFE44B08B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73" name="Freeform 207">
              <a:extLst>
                <a:ext uri="{FF2B5EF4-FFF2-40B4-BE49-F238E27FC236}">
                  <a16:creationId xmlns:a16="http://schemas.microsoft.com/office/drawing/2014/main" id="{1CC29250-61D6-1442-AE44-F297B8EB1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74" name="Rectangle 208">
              <a:extLst>
                <a:ext uri="{FF2B5EF4-FFF2-40B4-BE49-F238E27FC236}">
                  <a16:creationId xmlns:a16="http://schemas.microsoft.com/office/drawing/2014/main" id="{7D2A7E2E-31C9-AC4C-91F8-3041AF956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75" name="Rectangle 209">
              <a:extLst>
                <a:ext uri="{FF2B5EF4-FFF2-40B4-BE49-F238E27FC236}">
                  <a16:creationId xmlns:a16="http://schemas.microsoft.com/office/drawing/2014/main" id="{EDCB4F23-F0D6-DA41-8EA7-8CB596CB2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76" name="Freeform 210">
              <a:extLst>
                <a:ext uri="{FF2B5EF4-FFF2-40B4-BE49-F238E27FC236}">
                  <a16:creationId xmlns:a16="http://schemas.microsoft.com/office/drawing/2014/main" id="{CF8CA155-A916-F64A-9946-EB8A65410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77" name="Freeform 212">
              <a:extLst>
                <a:ext uri="{FF2B5EF4-FFF2-40B4-BE49-F238E27FC236}">
                  <a16:creationId xmlns:a16="http://schemas.microsoft.com/office/drawing/2014/main" id="{C9D3B6ED-D92B-8B4E-B9B2-8EA74B8AB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78" name="Rectangle 216">
              <a:extLst>
                <a:ext uri="{FF2B5EF4-FFF2-40B4-BE49-F238E27FC236}">
                  <a16:creationId xmlns:a16="http://schemas.microsoft.com/office/drawing/2014/main" id="{A9C7A862-44F2-6A40-BA2B-A4C1CA5A2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79" name="Rectangle 217">
              <a:extLst>
                <a:ext uri="{FF2B5EF4-FFF2-40B4-BE49-F238E27FC236}">
                  <a16:creationId xmlns:a16="http://schemas.microsoft.com/office/drawing/2014/main" id="{5990CEE6-8BD3-BE43-A35C-A20ABB878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80" name="Rectangle 218">
              <a:extLst>
                <a:ext uri="{FF2B5EF4-FFF2-40B4-BE49-F238E27FC236}">
                  <a16:creationId xmlns:a16="http://schemas.microsoft.com/office/drawing/2014/main" id="{85FFE37F-9D1D-404E-A331-D832800E4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26978" name="Group 316">
            <a:extLst>
              <a:ext uri="{FF2B5EF4-FFF2-40B4-BE49-F238E27FC236}">
                <a16:creationId xmlns:a16="http://schemas.microsoft.com/office/drawing/2014/main" id="{2A323B4E-FC54-A047-8445-4040BB750FDB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27093" name="Rectangle 133">
              <a:extLst>
                <a:ext uri="{FF2B5EF4-FFF2-40B4-BE49-F238E27FC236}">
                  <a16:creationId xmlns:a16="http://schemas.microsoft.com/office/drawing/2014/main" id="{8B3961EA-727B-1F4A-9F5B-EEC803B25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094" name="Line 134">
              <a:extLst>
                <a:ext uri="{FF2B5EF4-FFF2-40B4-BE49-F238E27FC236}">
                  <a16:creationId xmlns:a16="http://schemas.microsoft.com/office/drawing/2014/main" id="{7A864713-5269-AC48-9989-5962542B5E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95" name="Line 135">
              <a:extLst>
                <a:ext uri="{FF2B5EF4-FFF2-40B4-BE49-F238E27FC236}">
                  <a16:creationId xmlns:a16="http://schemas.microsoft.com/office/drawing/2014/main" id="{79A5D178-3D6E-A246-AC70-06802DB44B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96" name="Line 136">
              <a:extLst>
                <a:ext uri="{FF2B5EF4-FFF2-40B4-BE49-F238E27FC236}">
                  <a16:creationId xmlns:a16="http://schemas.microsoft.com/office/drawing/2014/main" id="{BF615441-6939-324C-9856-90DB98143A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97" name="Rectangle 137">
              <a:extLst>
                <a:ext uri="{FF2B5EF4-FFF2-40B4-BE49-F238E27FC236}">
                  <a16:creationId xmlns:a16="http://schemas.microsoft.com/office/drawing/2014/main" id="{762756AC-434C-8F49-A08A-503FBE104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8" name="Rectangle 138">
              <a:extLst>
                <a:ext uri="{FF2B5EF4-FFF2-40B4-BE49-F238E27FC236}">
                  <a16:creationId xmlns:a16="http://schemas.microsoft.com/office/drawing/2014/main" id="{7B9C1B00-9266-BB42-96F9-ADB0E82CA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9" name="Rectangle 139">
              <a:extLst>
                <a:ext uri="{FF2B5EF4-FFF2-40B4-BE49-F238E27FC236}">
                  <a16:creationId xmlns:a16="http://schemas.microsoft.com/office/drawing/2014/main" id="{5CB57558-AE3C-1748-9D4F-9405DB867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0" name="Rectangle 140">
              <a:extLst>
                <a:ext uri="{FF2B5EF4-FFF2-40B4-BE49-F238E27FC236}">
                  <a16:creationId xmlns:a16="http://schemas.microsoft.com/office/drawing/2014/main" id="{1AB4BACD-D4F9-DC41-8F42-734D81D27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1" name="Rectangle 141">
              <a:extLst>
                <a:ext uri="{FF2B5EF4-FFF2-40B4-BE49-F238E27FC236}">
                  <a16:creationId xmlns:a16="http://schemas.microsoft.com/office/drawing/2014/main" id="{F1FFC437-9611-E440-AD2C-19B4F1611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2" name="Rectangle 142">
              <a:extLst>
                <a:ext uri="{FF2B5EF4-FFF2-40B4-BE49-F238E27FC236}">
                  <a16:creationId xmlns:a16="http://schemas.microsoft.com/office/drawing/2014/main" id="{AEC78C04-8316-D441-898F-B5113D058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3" name="Rectangle 143">
              <a:extLst>
                <a:ext uri="{FF2B5EF4-FFF2-40B4-BE49-F238E27FC236}">
                  <a16:creationId xmlns:a16="http://schemas.microsoft.com/office/drawing/2014/main" id="{EE8A22A1-DB19-3C41-8BCB-1D9183F01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4" name="Rectangle 144">
              <a:extLst>
                <a:ext uri="{FF2B5EF4-FFF2-40B4-BE49-F238E27FC236}">
                  <a16:creationId xmlns:a16="http://schemas.microsoft.com/office/drawing/2014/main" id="{602E4170-D5EE-544E-BCA8-E1B741DA0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105" name="Line 145">
              <a:extLst>
                <a:ext uri="{FF2B5EF4-FFF2-40B4-BE49-F238E27FC236}">
                  <a16:creationId xmlns:a16="http://schemas.microsoft.com/office/drawing/2014/main" id="{F8590F98-3295-7546-91C0-072643CA71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06" name="Line 146">
              <a:extLst>
                <a:ext uri="{FF2B5EF4-FFF2-40B4-BE49-F238E27FC236}">
                  <a16:creationId xmlns:a16="http://schemas.microsoft.com/office/drawing/2014/main" id="{97800A8D-08DD-2140-8A30-9CA3B24B23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07" name="Rectangle 147">
              <a:extLst>
                <a:ext uri="{FF2B5EF4-FFF2-40B4-BE49-F238E27FC236}">
                  <a16:creationId xmlns:a16="http://schemas.microsoft.com/office/drawing/2014/main" id="{55ACCF24-262A-774C-AB26-765808342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8" name="Rectangle 148">
              <a:extLst>
                <a:ext uri="{FF2B5EF4-FFF2-40B4-BE49-F238E27FC236}">
                  <a16:creationId xmlns:a16="http://schemas.microsoft.com/office/drawing/2014/main" id="{C7CF5EA3-EF9E-BD4F-9A77-03D26CC82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9" name="Rectangle 149">
              <a:extLst>
                <a:ext uri="{FF2B5EF4-FFF2-40B4-BE49-F238E27FC236}">
                  <a16:creationId xmlns:a16="http://schemas.microsoft.com/office/drawing/2014/main" id="{684A1E35-AF13-064F-B533-54ADBB763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0" name="Rectangle 150">
              <a:extLst>
                <a:ext uri="{FF2B5EF4-FFF2-40B4-BE49-F238E27FC236}">
                  <a16:creationId xmlns:a16="http://schemas.microsoft.com/office/drawing/2014/main" id="{2C3DDF3E-96B0-DC4C-98A5-A5E49F6F8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1" name="Rectangle 151">
              <a:extLst>
                <a:ext uri="{FF2B5EF4-FFF2-40B4-BE49-F238E27FC236}">
                  <a16:creationId xmlns:a16="http://schemas.microsoft.com/office/drawing/2014/main" id="{E530BF67-3DB3-A94E-8861-A74791037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2" name="Rectangle 152">
              <a:extLst>
                <a:ext uri="{FF2B5EF4-FFF2-40B4-BE49-F238E27FC236}">
                  <a16:creationId xmlns:a16="http://schemas.microsoft.com/office/drawing/2014/main" id="{D761F2BF-A9BD-774C-8DFE-CEB0F7644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3" name="Rectangle 153">
              <a:extLst>
                <a:ext uri="{FF2B5EF4-FFF2-40B4-BE49-F238E27FC236}">
                  <a16:creationId xmlns:a16="http://schemas.microsoft.com/office/drawing/2014/main" id="{15ABAC1B-4333-274F-AE1D-5FC3D4A92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4" name="Rectangle 154">
              <a:extLst>
                <a:ext uri="{FF2B5EF4-FFF2-40B4-BE49-F238E27FC236}">
                  <a16:creationId xmlns:a16="http://schemas.microsoft.com/office/drawing/2014/main" id="{E97A7743-0787-8341-9914-CB4025F20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5" name="Rectangle 155">
              <a:extLst>
                <a:ext uri="{FF2B5EF4-FFF2-40B4-BE49-F238E27FC236}">
                  <a16:creationId xmlns:a16="http://schemas.microsoft.com/office/drawing/2014/main" id="{96E7851A-3C0D-B749-AA68-E10E9385F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116" name="Line 156">
              <a:extLst>
                <a:ext uri="{FF2B5EF4-FFF2-40B4-BE49-F238E27FC236}">
                  <a16:creationId xmlns:a16="http://schemas.microsoft.com/office/drawing/2014/main" id="{41DCB21C-5496-7B46-AD1E-1C636A458D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17" name="Line 157">
              <a:extLst>
                <a:ext uri="{FF2B5EF4-FFF2-40B4-BE49-F238E27FC236}">
                  <a16:creationId xmlns:a16="http://schemas.microsoft.com/office/drawing/2014/main" id="{E89C3B3F-8852-7546-959D-32AE69BCBF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18" name="Rectangle 158">
              <a:extLst>
                <a:ext uri="{FF2B5EF4-FFF2-40B4-BE49-F238E27FC236}">
                  <a16:creationId xmlns:a16="http://schemas.microsoft.com/office/drawing/2014/main" id="{93023FFA-E6C6-CE4D-8C16-784659CE7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9" name="Rectangle 159">
              <a:extLst>
                <a:ext uri="{FF2B5EF4-FFF2-40B4-BE49-F238E27FC236}">
                  <a16:creationId xmlns:a16="http://schemas.microsoft.com/office/drawing/2014/main" id="{9624C39D-A2F9-784D-9E77-964859B55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120" name="Line 160">
              <a:extLst>
                <a:ext uri="{FF2B5EF4-FFF2-40B4-BE49-F238E27FC236}">
                  <a16:creationId xmlns:a16="http://schemas.microsoft.com/office/drawing/2014/main" id="{3561B565-7498-944C-BF0A-8B88CB125F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21" name="Line 161">
              <a:extLst>
                <a:ext uri="{FF2B5EF4-FFF2-40B4-BE49-F238E27FC236}">
                  <a16:creationId xmlns:a16="http://schemas.microsoft.com/office/drawing/2014/main" id="{0657A3EB-3C65-8F48-AF4B-2A6191A389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22" name="Rectangle 162">
              <a:extLst>
                <a:ext uri="{FF2B5EF4-FFF2-40B4-BE49-F238E27FC236}">
                  <a16:creationId xmlns:a16="http://schemas.microsoft.com/office/drawing/2014/main" id="{1543EB4C-4D19-8544-B7A9-FD9747D14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3" name="Rectangle 163">
              <a:extLst>
                <a:ext uri="{FF2B5EF4-FFF2-40B4-BE49-F238E27FC236}">
                  <a16:creationId xmlns:a16="http://schemas.microsoft.com/office/drawing/2014/main" id="{CEB3065A-1E62-A44E-AF96-B949D9BD6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4" name="Rectangle 164">
              <a:extLst>
                <a:ext uri="{FF2B5EF4-FFF2-40B4-BE49-F238E27FC236}">
                  <a16:creationId xmlns:a16="http://schemas.microsoft.com/office/drawing/2014/main" id="{0A9EA825-A84C-734C-83D1-6B5FF498C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5" name="Rectangle 165">
              <a:extLst>
                <a:ext uri="{FF2B5EF4-FFF2-40B4-BE49-F238E27FC236}">
                  <a16:creationId xmlns:a16="http://schemas.microsoft.com/office/drawing/2014/main" id="{1AD5AAF7-75B0-A54D-911E-97D15A636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6" name="Rectangle 166">
              <a:extLst>
                <a:ext uri="{FF2B5EF4-FFF2-40B4-BE49-F238E27FC236}">
                  <a16:creationId xmlns:a16="http://schemas.microsoft.com/office/drawing/2014/main" id="{FE331DF2-0222-9C45-89E3-B6AC6EBE5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7" name="Rectangle 167">
              <a:extLst>
                <a:ext uri="{FF2B5EF4-FFF2-40B4-BE49-F238E27FC236}">
                  <a16:creationId xmlns:a16="http://schemas.microsoft.com/office/drawing/2014/main" id="{D2A04142-D7D0-8A48-9112-ED65CA192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8" name="Rectangle 168">
              <a:extLst>
                <a:ext uri="{FF2B5EF4-FFF2-40B4-BE49-F238E27FC236}">
                  <a16:creationId xmlns:a16="http://schemas.microsoft.com/office/drawing/2014/main" id="{E3E7A32E-BBEB-494C-A166-1F72D569A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9" name="Rectangle 169">
              <a:extLst>
                <a:ext uri="{FF2B5EF4-FFF2-40B4-BE49-F238E27FC236}">
                  <a16:creationId xmlns:a16="http://schemas.microsoft.com/office/drawing/2014/main" id="{2F0098C0-9225-9F42-93D7-FF38CCFB0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0" name="Rectangle 174">
              <a:extLst>
                <a:ext uri="{FF2B5EF4-FFF2-40B4-BE49-F238E27FC236}">
                  <a16:creationId xmlns:a16="http://schemas.microsoft.com/office/drawing/2014/main" id="{9A29E2D0-854A-2D46-ABD0-4B2533A73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1" name="Rectangle 211">
              <a:extLst>
                <a:ext uri="{FF2B5EF4-FFF2-40B4-BE49-F238E27FC236}">
                  <a16:creationId xmlns:a16="http://schemas.microsoft.com/office/drawing/2014/main" id="{A838589C-450A-2341-9242-D9EB5DCDA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2" name="Freeform 213">
              <a:extLst>
                <a:ext uri="{FF2B5EF4-FFF2-40B4-BE49-F238E27FC236}">
                  <a16:creationId xmlns:a16="http://schemas.microsoft.com/office/drawing/2014/main" id="{04F87979-26E3-CA4A-BD28-6AA51E046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33" name="Freeform 214">
              <a:extLst>
                <a:ext uri="{FF2B5EF4-FFF2-40B4-BE49-F238E27FC236}">
                  <a16:creationId xmlns:a16="http://schemas.microsoft.com/office/drawing/2014/main" id="{9BA58EC2-9205-EA4F-A142-F98907FA3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34" name="Freeform 215">
              <a:extLst>
                <a:ext uri="{FF2B5EF4-FFF2-40B4-BE49-F238E27FC236}">
                  <a16:creationId xmlns:a16="http://schemas.microsoft.com/office/drawing/2014/main" id="{21063832-A3FA-FF42-A0CE-3355742F3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35" name="Rectangle 219">
              <a:extLst>
                <a:ext uri="{FF2B5EF4-FFF2-40B4-BE49-F238E27FC236}">
                  <a16:creationId xmlns:a16="http://schemas.microsoft.com/office/drawing/2014/main" id="{96F6B981-822E-5445-9073-8E58CE4CF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6" name="Rectangle 220">
              <a:extLst>
                <a:ext uri="{FF2B5EF4-FFF2-40B4-BE49-F238E27FC236}">
                  <a16:creationId xmlns:a16="http://schemas.microsoft.com/office/drawing/2014/main" id="{3510C546-C7A6-CB45-9E12-B83A19268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26979" name="Straight Connector 2">
            <a:extLst>
              <a:ext uri="{FF2B5EF4-FFF2-40B4-BE49-F238E27FC236}">
                <a16:creationId xmlns:a16="http://schemas.microsoft.com/office/drawing/2014/main" id="{228BE214-3EA6-0544-80B2-367B8205B61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6980" name="Straight Connector 189">
            <a:extLst>
              <a:ext uri="{FF2B5EF4-FFF2-40B4-BE49-F238E27FC236}">
                <a16:creationId xmlns:a16="http://schemas.microsoft.com/office/drawing/2014/main" id="{A8DB64F5-5913-794D-B256-23BAD1DB652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8200" y="2133600"/>
            <a:ext cx="685800" cy="1295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6981" name="Straight Connector 190">
            <a:extLst>
              <a:ext uri="{FF2B5EF4-FFF2-40B4-BE49-F238E27FC236}">
                <a16:creationId xmlns:a16="http://schemas.microsoft.com/office/drawing/2014/main" id="{F3EE5998-5A12-D343-9BB2-3F33A4ED1E3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11588" y="685801"/>
            <a:ext cx="1293812" cy="428625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6982" name="Straight Connector 192">
            <a:extLst>
              <a:ext uri="{FF2B5EF4-FFF2-40B4-BE49-F238E27FC236}">
                <a16:creationId xmlns:a16="http://schemas.microsoft.com/office/drawing/2014/main" id="{FD1BF817-8394-D34D-B3EB-C25BC9788EBA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72201" y="685800"/>
            <a:ext cx="2468563" cy="39528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6983" name="Straight Connector 197">
            <a:extLst>
              <a:ext uri="{FF2B5EF4-FFF2-40B4-BE49-F238E27FC236}">
                <a16:creationId xmlns:a16="http://schemas.microsoft.com/office/drawing/2014/main" id="{3573D2E3-D064-7D49-AF29-25FAF4072227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044826" y="1428750"/>
            <a:ext cx="1298575" cy="247650"/>
          </a:xfrm>
          <a:prstGeom prst="lin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6984" name="Straight Connector 199">
            <a:extLst>
              <a:ext uri="{FF2B5EF4-FFF2-40B4-BE49-F238E27FC236}">
                <a16:creationId xmlns:a16="http://schemas.microsoft.com/office/drawing/2014/main" id="{D1D8B504-A1CC-A44F-A904-FD16750F3AC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34201" y="1706564"/>
            <a:ext cx="1306513" cy="655637"/>
          </a:xfrm>
          <a:prstGeom prst="line">
            <a:avLst/>
          </a:prstGeom>
          <a:noFill/>
          <a:ln w="2540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6985" name="Group 221">
            <a:extLst>
              <a:ext uri="{FF2B5EF4-FFF2-40B4-BE49-F238E27FC236}">
                <a16:creationId xmlns:a16="http://schemas.microsoft.com/office/drawing/2014/main" id="{2C876A1B-D100-A440-950C-1603A83DA228}"/>
              </a:ext>
            </a:extLst>
          </p:cNvPr>
          <p:cNvGrpSpPr>
            <a:grpSpLocks/>
          </p:cNvGrpSpPr>
          <p:nvPr/>
        </p:nvGrpSpPr>
        <p:grpSpPr bwMode="auto">
          <a:xfrm>
            <a:off x="4295776" y="2971800"/>
            <a:ext cx="3095625" cy="3676650"/>
            <a:chOff x="3196" y="846"/>
            <a:chExt cx="1950" cy="2316"/>
          </a:xfrm>
        </p:grpSpPr>
        <p:sp>
          <p:nvSpPr>
            <p:cNvPr id="126999" name="Line 222">
              <a:extLst>
                <a:ext uri="{FF2B5EF4-FFF2-40B4-BE49-F238E27FC236}">
                  <a16:creationId xmlns:a16="http://schemas.microsoft.com/office/drawing/2014/main" id="{21FAF27E-A18E-354C-AD23-51832C2786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096"/>
              <a:ext cx="168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0" name="Freeform 223">
              <a:extLst>
                <a:ext uri="{FF2B5EF4-FFF2-40B4-BE49-F238E27FC236}">
                  <a16:creationId xmlns:a16="http://schemas.microsoft.com/office/drawing/2014/main" id="{D685BE11-D0C6-FB49-94C1-536009C52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601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1" name="Line 224">
              <a:extLst>
                <a:ext uri="{FF2B5EF4-FFF2-40B4-BE49-F238E27FC236}">
                  <a16:creationId xmlns:a16="http://schemas.microsoft.com/office/drawing/2014/main" id="{58A73159-E814-F948-8A34-8D885E3BF3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1601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2" name="Freeform 225">
              <a:extLst>
                <a:ext uri="{FF2B5EF4-FFF2-40B4-BE49-F238E27FC236}">
                  <a16:creationId xmlns:a16="http://schemas.microsoft.com/office/drawing/2014/main" id="{1DB465EB-0BE5-5F41-8000-B17F3BCD8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685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3" name="Line 226">
              <a:extLst>
                <a:ext uri="{FF2B5EF4-FFF2-40B4-BE49-F238E27FC236}">
                  <a16:creationId xmlns:a16="http://schemas.microsoft.com/office/drawing/2014/main" id="{1C72DC56-41F8-4F4A-B99E-9FB4CC2349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685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4" name="Freeform 227">
              <a:extLst>
                <a:ext uri="{FF2B5EF4-FFF2-40B4-BE49-F238E27FC236}">
                  <a16:creationId xmlns:a16="http://schemas.microsoft.com/office/drawing/2014/main" id="{767ED0EE-0F85-6248-9384-D0CE079AB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517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5" name="Line 228">
              <a:extLst>
                <a:ext uri="{FF2B5EF4-FFF2-40B4-BE49-F238E27FC236}">
                  <a16:creationId xmlns:a16="http://schemas.microsoft.com/office/drawing/2014/main" id="{4DC837BD-8C5A-FA4B-BC96-C5118C1731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517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6" name="Line 229">
              <a:extLst>
                <a:ext uri="{FF2B5EF4-FFF2-40B4-BE49-F238E27FC236}">
                  <a16:creationId xmlns:a16="http://schemas.microsoft.com/office/drawing/2014/main" id="{3C6A0F87-CB0E-FB4C-894C-B97BDFEDA2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349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7" name="Line 230">
              <a:extLst>
                <a:ext uri="{FF2B5EF4-FFF2-40B4-BE49-F238E27FC236}">
                  <a16:creationId xmlns:a16="http://schemas.microsoft.com/office/drawing/2014/main" id="{824BD3DB-A616-D54A-8B56-6BDCB62600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26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8" name="Line 231">
              <a:extLst>
                <a:ext uri="{FF2B5EF4-FFF2-40B4-BE49-F238E27FC236}">
                  <a16:creationId xmlns:a16="http://schemas.microsoft.com/office/drawing/2014/main" id="{9CDD2CB2-2626-A34E-B170-03096C9B8D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43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9" name="Line 232">
              <a:extLst>
                <a:ext uri="{FF2B5EF4-FFF2-40B4-BE49-F238E27FC236}">
                  <a16:creationId xmlns:a16="http://schemas.microsoft.com/office/drawing/2014/main" id="{27978B63-7401-B44E-A00F-B7F37E6129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1349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0" name="Freeform 233">
              <a:extLst>
                <a:ext uri="{FF2B5EF4-FFF2-40B4-BE49-F238E27FC236}">
                  <a16:creationId xmlns:a16="http://schemas.microsoft.com/office/drawing/2014/main" id="{1233B8F5-561E-864E-A976-2C61C2A52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206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1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1"/>
                  </a:lnTo>
                  <a:lnTo>
                    <a:pt x="291" y="1"/>
                  </a:lnTo>
                  <a:lnTo>
                    <a:pt x="296" y="1"/>
                  </a:lnTo>
                  <a:lnTo>
                    <a:pt x="299" y="1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3"/>
                  </a:lnTo>
                  <a:lnTo>
                    <a:pt x="323" y="3"/>
                  </a:lnTo>
                  <a:lnTo>
                    <a:pt x="326" y="3"/>
                  </a:lnTo>
                  <a:lnTo>
                    <a:pt x="327" y="3"/>
                  </a:lnTo>
                  <a:lnTo>
                    <a:pt x="329" y="3"/>
                  </a:lnTo>
                  <a:lnTo>
                    <a:pt x="330" y="3"/>
                  </a:lnTo>
                  <a:lnTo>
                    <a:pt x="332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39" y="4"/>
                  </a:lnTo>
                  <a:lnTo>
                    <a:pt x="340" y="4"/>
                  </a:lnTo>
                  <a:lnTo>
                    <a:pt x="341" y="4"/>
                  </a:lnTo>
                  <a:lnTo>
                    <a:pt x="342" y="4"/>
                  </a:lnTo>
                  <a:lnTo>
                    <a:pt x="344" y="4"/>
                  </a:lnTo>
                  <a:lnTo>
                    <a:pt x="345" y="4"/>
                  </a:lnTo>
                  <a:lnTo>
                    <a:pt x="346" y="4"/>
                  </a:lnTo>
                  <a:lnTo>
                    <a:pt x="347" y="4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1" y="5"/>
                  </a:lnTo>
                  <a:lnTo>
                    <a:pt x="352" y="5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6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7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9"/>
                  </a:lnTo>
                  <a:lnTo>
                    <a:pt x="379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2" y="9"/>
                  </a:lnTo>
                  <a:lnTo>
                    <a:pt x="383" y="10"/>
                  </a:lnTo>
                  <a:lnTo>
                    <a:pt x="385" y="10"/>
                  </a:lnTo>
                  <a:lnTo>
                    <a:pt x="386" y="10"/>
                  </a:lnTo>
                  <a:lnTo>
                    <a:pt x="387" y="10"/>
                  </a:lnTo>
                  <a:lnTo>
                    <a:pt x="388" y="10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5"/>
                  </a:lnTo>
                  <a:lnTo>
                    <a:pt x="404" y="15"/>
                  </a:lnTo>
                  <a:lnTo>
                    <a:pt x="405" y="15"/>
                  </a:lnTo>
                  <a:lnTo>
                    <a:pt x="407" y="16"/>
                  </a:lnTo>
                  <a:lnTo>
                    <a:pt x="409" y="16"/>
                  </a:lnTo>
                  <a:lnTo>
                    <a:pt x="411" y="17"/>
                  </a:lnTo>
                  <a:lnTo>
                    <a:pt x="413" y="18"/>
                  </a:lnTo>
                  <a:lnTo>
                    <a:pt x="416" y="18"/>
                  </a:lnTo>
                  <a:lnTo>
                    <a:pt x="417" y="19"/>
                  </a:lnTo>
                  <a:lnTo>
                    <a:pt x="419" y="19"/>
                  </a:lnTo>
                  <a:lnTo>
                    <a:pt x="421" y="21"/>
                  </a:lnTo>
                  <a:lnTo>
                    <a:pt x="423" y="21"/>
                  </a:lnTo>
                  <a:lnTo>
                    <a:pt x="424" y="21"/>
                  </a:lnTo>
                  <a:lnTo>
                    <a:pt x="425" y="22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4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7"/>
                  </a:lnTo>
                  <a:lnTo>
                    <a:pt x="440" y="27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3"/>
                  </a:lnTo>
                  <a:lnTo>
                    <a:pt x="453" y="33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7"/>
                  </a:lnTo>
                  <a:lnTo>
                    <a:pt x="461" y="37"/>
                  </a:lnTo>
                  <a:lnTo>
                    <a:pt x="464" y="39"/>
                  </a:lnTo>
                  <a:lnTo>
                    <a:pt x="465" y="40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5"/>
                  </a:lnTo>
                  <a:lnTo>
                    <a:pt x="476" y="45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7"/>
                  </a:lnTo>
                  <a:lnTo>
                    <a:pt x="481" y="48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1"/>
                  </a:lnTo>
                  <a:lnTo>
                    <a:pt x="488" y="51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7"/>
                  </a:lnTo>
                  <a:lnTo>
                    <a:pt x="498" y="57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1"/>
                  </a:lnTo>
                  <a:lnTo>
                    <a:pt x="506" y="61"/>
                  </a:lnTo>
                  <a:lnTo>
                    <a:pt x="507" y="63"/>
                  </a:lnTo>
                  <a:lnTo>
                    <a:pt x="508" y="63"/>
                  </a:lnTo>
                  <a:lnTo>
                    <a:pt x="510" y="64"/>
                  </a:lnTo>
                  <a:lnTo>
                    <a:pt x="511" y="64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9"/>
                  </a:lnTo>
                  <a:lnTo>
                    <a:pt x="519" y="70"/>
                  </a:lnTo>
                  <a:lnTo>
                    <a:pt x="520" y="70"/>
                  </a:lnTo>
                  <a:lnTo>
                    <a:pt x="520" y="71"/>
                  </a:lnTo>
                  <a:lnTo>
                    <a:pt x="522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5"/>
                  </a:lnTo>
                  <a:lnTo>
                    <a:pt x="529" y="76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9"/>
                  </a:lnTo>
                  <a:lnTo>
                    <a:pt x="535" y="79"/>
                  </a:lnTo>
                  <a:lnTo>
                    <a:pt x="536" y="81"/>
                  </a:lnTo>
                  <a:lnTo>
                    <a:pt x="537" y="81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3" y="86"/>
                  </a:lnTo>
                  <a:lnTo>
                    <a:pt x="544" y="86"/>
                  </a:lnTo>
                  <a:lnTo>
                    <a:pt x="546" y="87"/>
                  </a:lnTo>
                  <a:lnTo>
                    <a:pt x="546" y="88"/>
                  </a:lnTo>
                  <a:lnTo>
                    <a:pt x="547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2"/>
                  </a:lnTo>
                  <a:lnTo>
                    <a:pt x="553" y="93"/>
                  </a:lnTo>
                  <a:lnTo>
                    <a:pt x="554" y="93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6"/>
                  </a:lnTo>
                  <a:lnTo>
                    <a:pt x="559" y="98"/>
                  </a:lnTo>
                  <a:lnTo>
                    <a:pt x="560" y="98"/>
                  </a:lnTo>
                  <a:lnTo>
                    <a:pt x="560" y="99"/>
                  </a:lnTo>
                  <a:lnTo>
                    <a:pt x="561" y="99"/>
                  </a:lnTo>
                  <a:lnTo>
                    <a:pt x="562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6" y="104"/>
                  </a:lnTo>
                  <a:lnTo>
                    <a:pt x="567" y="104"/>
                  </a:lnTo>
                  <a:lnTo>
                    <a:pt x="568" y="105"/>
                  </a:lnTo>
                  <a:lnTo>
                    <a:pt x="570" y="105"/>
                  </a:lnTo>
                  <a:lnTo>
                    <a:pt x="570" y="106"/>
                  </a:lnTo>
                  <a:lnTo>
                    <a:pt x="571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10"/>
                  </a:lnTo>
                  <a:lnTo>
                    <a:pt x="577" y="111"/>
                  </a:lnTo>
                  <a:lnTo>
                    <a:pt x="578" y="111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4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6"/>
                  </a:lnTo>
                  <a:lnTo>
                    <a:pt x="585" y="116"/>
                  </a:lnTo>
                  <a:lnTo>
                    <a:pt x="585" y="117"/>
                  </a:lnTo>
                  <a:lnTo>
                    <a:pt x="586" y="117"/>
                  </a:lnTo>
                  <a:lnTo>
                    <a:pt x="586" y="118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2"/>
                  </a:lnTo>
                  <a:lnTo>
                    <a:pt x="592" y="122"/>
                  </a:lnTo>
                  <a:lnTo>
                    <a:pt x="592" y="123"/>
                  </a:lnTo>
                  <a:lnTo>
                    <a:pt x="594" y="123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8"/>
                  </a:lnTo>
                  <a:lnTo>
                    <a:pt x="598" y="129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4"/>
                  </a:lnTo>
                  <a:lnTo>
                    <a:pt x="604" y="135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40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6"/>
                  </a:lnTo>
                  <a:lnTo>
                    <a:pt x="615" y="146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2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8"/>
                  </a:lnTo>
                  <a:lnTo>
                    <a:pt x="626" y="159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5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71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8" y="174"/>
                  </a:lnTo>
                  <a:lnTo>
                    <a:pt x="639" y="176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3" y="180"/>
                  </a:lnTo>
                  <a:lnTo>
                    <a:pt x="644" y="180"/>
                  </a:lnTo>
                  <a:lnTo>
                    <a:pt x="645" y="182"/>
                  </a:lnTo>
                  <a:lnTo>
                    <a:pt x="645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8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7" y="200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9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8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3"/>
                  </a:lnTo>
                  <a:lnTo>
                    <a:pt x="675" y="224"/>
                  </a:lnTo>
                  <a:lnTo>
                    <a:pt x="675" y="225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5"/>
                  </a:lnTo>
                  <a:lnTo>
                    <a:pt x="684" y="236"/>
                  </a:lnTo>
                  <a:lnTo>
                    <a:pt x="685" y="237"/>
                  </a:lnTo>
                  <a:lnTo>
                    <a:pt x="686" y="239"/>
                  </a:lnTo>
                  <a:lnTo>
                    <a:pt x="687" y="241"/>
                  </a:lnTo>
                  <a:lnTo>
                    <a:pt x="689" y="242"/>
                  </a:lnTo>
                  <a:lnTo>
                    <a:pt x="690" y="244"/>
                  </a:lnTo>
                  <a:lnTo>
                    <a:pt x="691" y="247"/>
                  </a:lnTo>
                  <a:lnTo>
                    <a:pt x="692" y="248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4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5"/>
                  </a:lnTo>
                  <a:lnTo>
                    <a:pt x="705" y="266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1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7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1" name="Freeform 234">
              <a:extLst>
                <a:ext uri="{FF2B5EF4-FFF2-40B4-BE49-F238E27FC236}">
                  <a16:creationId xmlns:a16="http://schemas.microsoft.com/office/drawing/2014/main" id="{09438DDC-557B-8849-8067-D32FEB78D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350"/>
              <a:ext cx="359" cy="143"/>
            </a:xfrm>
            <a:custGeom>
              <a:avLst/>
              <a:gdLst>
                <a:gd name="T0" fmla="*/ 1 w 717"/>
                <a:gd name="T1" fmla="*/ 0 h 287"/>
                <a:gd name="T2" fmla="*/ 1 w 717"/>
                <a:gd name="T3" fmla="*/ 0 h 287"/>
                <a:gd name="T4" fmla="*/ 1 w 717"/>
                <a:gd name="T5" fmla="*/ 0 h 287"/>
                <a:gd name="T6" fmla="*/ 1 w 717"/>
                <a:gd name="T7" fmla="*/ 0 h 287"/>
                <a:gd name="T8" fmla="*/ 1 w 717"/>
                <a:gd name="T9" fmla="*/ 0 h 287"/>
                <a:gd name="T10" fmla="*/ 1 w 717"/>
                <a:gd name="T11" fmla="*/ 0 h 287"/>
                <a:gd name="T12" fmla="*/ 1 w 717"/>
                <a:gd name="T13" fmla="*/ 0 h 287"/>
                <a:gd name="T14" fmla="*/ 1 w 717"/>
                <a:gd name="T15" fmla="*/ 0 h 287"/>
                <a:gd name="T16" fmla="*/ 1 w 717"/>
                <a:gd name="T17" fmla="*/ 0 h 287"/>
                <a:gd name="T18" fmla="*/ 1 w 717"/>
                <a:gd name="T19" fmla="*/ 0 h 287"/>
                <a:gd name="T20" fmla="*/ 1 w 717"/>
                <a:gd name="T21" fmla="*/ 0 h 287"/>
                <a:gd name="T22" fmla="*/ 1 w 717"/>
                <a:gd name="T23" fmla="*/ 0 h 287"/>
                <a:gd name="T24" fmla="*/ 1 w 717"/>
                <a:gd name="T25" fmla="*/ 0 h 287"/>
                <a:gd name="T26" fmla="*/ 1 w 717"/>
                <a:gd name="T27" fmla="*/ 0 h 287"/>
                <a:gd name="T28" fmla="*/ 1 w 717"/>
                <a:gd name="T29" fmla="*/ 0 h 287"/>
                <a:gd name="T30" fmla="*/ 1 w 717"/>
                <a:gd name="T31" fmla="*/ 0 h 287"/>
                <a:gd name="T32" fmla="*/ 1 w 717"/>
                <a:gd name="T33" fmla="*/ 0 h 287"/>
                <a:gd name="T34" fmla="*/ 1 w 717"/>
                <a:gd name="T35" fmla="*/ 0 h 287"/>
                <a:gd name="T36" fmla="*/ 1 w 717"/>
                <a:gd name="T37" fmla="*/ 0 h 287"/>
                <a:gd name="T38" fmla="*/ 1 w 717"/>
                <a:gd name="T39" fmla="*/ 0 h 287"/>
                <a:gd name="T40" fmla="*/ 1 w 717"/>
                <a:gd name="T41" fmla="*/ 0 h 287"/>
                <a:gd name="T42" fmla="*/ 1 w 717"/>
                <a:gd name="T43" fmla="*/ 0 h 287"/>
                <a:gd name="T44" fmla="*/ 1 w 717"/>
                <a:gd name="T45" fmla="*/ 0 h 287"/>
                <a:gd name="T46" fmla="*/ 1 w 717"/>
                <a:gd name="T47" fmla="*/ 0 h 287"/>
                <a:gd name="T48" fmla="*/ 1 w 717"/>
                <a:gd name="T49" fmla="*/ 0 h 287"/>
                <a:gd name="T50" fmla="*/ 1 w 717"/>
                <a:gd name="T51" fmla="*/ 0 h 287"/>
                <a:gd name="T52" fmla="*/ 1 w 717"/>
                <a:gd name="T53" fmla="*/ 0 h 287"/>
                <a:gd name="T54" fmla="*/ 1 w 717"/>
                <a:gd name="T55" fmla="*/ 0 h 287"/>
                <a:gd name="T56" fmla="*/ 1 w 717"/>
                <a:gd name="T57" fmla="*/ 0 h 287"/>
                <a:gd name="T58" fmla="*/ 1 w 717"/>
                <a:gd name="T59" fmla="*/ 0 h 287"/>
                <a:gd name="T60" fmla="*/ 1 w 717"/>
                <a:gd name="T61" fmla="*/ 0 h 287"/>
                <a:gd name="T62" fmla="*/ 1 w 717"/>
                <a:gd name="T63" fmla="*/ 0 h 287"/>
                <a:gd name="T64" fmla="*/ 1 w 717"/>
                <a:gd name="T65" fmla="*/ 0 h 287"/>
                <a:gd name="T66" fmla="*/ 1 w 717"/>
                <a:gd name="T67" fmla="*/ 0 h 287"/>
                <a:gd name="T68" fmla="*/ 1 w 717"/>
                <a:gd name="T69" fmla="*/ 0 h 287"/>
                <a:gd name="T70" fmla="*/ 1 w 717"/>
                <a:gd name="T71" fmla="*/ 0 h 287"/>
                <a:gd name="T72" fmla="*/ 1 w 717"/>
                <a:gd name="T73" fmla="*/ 0 h 287"/>
                <a:gd name="T74" fmla="*/ 1 w 717"/>
                <a:gd name="T75" fmla="*/ 0 h 287"/>
                <a:gd name="T76" fmla="*/ 1 w 717"/>
                <a:gd name="T77" fmla="*/ 0 h 287"/>
                <a:gd name="T78" fmla="*/ 1 w 717"/>
                <a:gd name="T79" fmla="*/ 0 h 287"/>
                <a:gd name="T80" fmla="*/ 1 w 717"/>
                <a:gd name="T81" fmla="*/ 0 h 287"/>
                <a:gd name="T82" fmla="*/ 1 w 717"/>
                <a:gd name="T83" fmla="*/ 0 h 287"/>
                <a:gd name="T84" fmla="*/ 1 w 717"/>
                <a:gd name="T85" fmla="*/ 0 h 287"/>
                <a:gd name="T86" fmla="*/ 1 w 717"/>
                <a:gd name="T87" fmla="*/ 0 h 287"/>
                <a:gd name="T88" fmla="*/ 1 w 717"/>
                <a:gd name="T89" fmla="*/ 0 h 287"/>
                <a:gd name="T90" fmla="*/ 1 w 717"/>
                <a:gd name="T91" fmla="*/ 0 h 287"/>
                <a:gd name="T92" fmla="*/ 1 w 717"/>
                <a:gd name="T93" fmla="*/ 0 h 287"/>
                <a:gd name="T94" fmla="*/ 1 w 717"/>
                <a:gd name="T95" fmla="*/ 0 h 287"/>
                <a:gd name="T96" fmla="*/ 1 w 717"/>
                <a:gd name="T97" fmla="*/ 0 h 287"/>
                <a:gd name="T98" fmla="*/ 1 w 717"/>
                <a:gd name="T99" fmla="*/ 0 h 287"/>
                <a:gd name="T100" fmla="*/ 1 w 717"/>
                <a:gd name="T101" fmla="*/ 0 h 287"/>
                <a:gd name="T102" fmla="*/ 1 w 717"/>
                <a:gd name="T103" fmla="*/ 0 h 287"/>
                <a:gd name="T104" fmla="*/ 1 w 717"/>
                <a:gd name="T105" fmla="*/ 0 h 287"/>
                <a:gd name="T106" fmla="*/ 1 w 717"/>
                <a:gd name="T107" fmla="*/ 0 h 287"/>
                <a:gd name="T108" fmla="*/ 1 w 717"/>
                <a:gd name="T109" fmla="*/ 0 h 287"/>
                <a:gd name="T110" fmla="*/ 1 w 717"/>
                <a:gd name="T111" fmla="*/ 0 h 287"/>
                <a:gd name="T112" fmla="*/ 1 w 717"/>
                <a:gd name="T113" fmla="*/ 0 h 287"/>
                <a:gd name="T114" fmla="*/ 1 w 717"/>
                <a:gd name="T115" fmla="*/ 0 h 287"/>
                <a:gd name="T116" fmla="*/ 1 w 717"/>
                <a:gd name="T117" fmla="*/ 0 h 287"/>
                <a:gd name="T118" fmla="*/ 1 w 717"/>
                <a:gd name="T119" fmla="*/ 0 h 287"/>
                <a:gd name="T120" fmla="*/ 1 w 717"/>
                <a:gd name="T121" fmla="*/ 0 h 2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7">
                  <a:moveTo>
                    <a:pt x="0" y="287"/>
                  </a:moveTo>
                  <a:lnTo>
                    <a:pt x="28" y="287"/>
                  </a:lnTo>
                  <a:lnTo>
                    <a:pt x="53" y="287"/>
                  </a:lnTo>
                  <a:lnTo>
                    <a:pt x="77" y="287"/>
                  </a:lnTo>
                  <a:lnTo>
                    <a:pt x="100" y="287"/>
                  </a:lnTo>
                  <a:lnTo>
                    <a:pt x="120" y="287"/>
                  </a:lnTo>
                  <a:lnTo>
                    <a:pt x="139" y="287"/>
                  </a:lnTo>
                  <a:lnTo>
                    <a:pt x="157" y="287"/>
                  </a:lnTo>
                  <a:lnTo>
                    <a:pt x="174" y="287"/>
                  </a:lnTo>
                  <a:lnTo>
                    <a:pt x="190" y="287"/>
                  </a:lnTo>
                  <a:lnTo>
                    <a:pt x="204" y="287"/>
                  </a:lnTo>
                  <a:lnTo>
                    <a:pt x="217" y="287"/>
                  </a:lnTo>
                  <a:lnTo>
                    <a:pt x="229" y="287"/>
                  </a:lnTo>
                  <a:lnTo>
                    <a:pt x="240" y="287"/>
                  </a:lnTo>
                  <a:lnTo>
                    <a:pt x="250" y="287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5"/>
                  </a:lnTo>
                  <a:lnTo>
                    <a:pt x="317" y="285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4"/>
                  </a:lnTo>
                  <a:lnTo>
                    <a:pt x="335" y="284"/>
                  </a:lnTo>
                  <a:lnTo>
                    <a:pt x="336" y="284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3"/>
                  </a:lnTo>
                  <a:lnTo>
                    <a:pt x="350" y="283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2" y="282"/>
                  </a:lnTo>
                  <a:lnTo>
                    <a:pt x="353" y="282"/>
                  </a:lnTo>
                  <a:lnTo>
                    <a:pt x="354" y="282"/>
                  </a:lnTo>
                  <a:lnTo>
                    <a:pt x="356" y="282"/>
                  </a:lnTo>
                  <a:lnTo>
                    <a:pt x="358" y="282"/>
                  </a:lnTo>
                  <a:lnTo>
                    <a:pt x="359" y="281"/>
                  </a:lnTo>
                  <a:lnTo>
                    <a:pt x="360" y="281"/>
                  </a:lnTo>
                  <a:lnTo>
                    <a:pt x="363" y="281"/>
                  </a:lnTo>
                  <a:lnTo>
                    <a:pt x="364" y="281"/>
                  </a:lnTo>
                  <a:lnTo>
                    <a:pt x="366" y="281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9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8"/>
                  </a:lnTo>
                  <a:lnTo>
                    <a:pt x="382" y="278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7"/>
                  </a:lnTo>
                  <a:lnTo>
                    <a:pt x="388" y="276"/>
                  </a:lnTo>
                  <a:lnTo>
                    <a:pt x="389" y="276"/>
                  </a:lnTo>
                  <a:lnTo>
                    <a:pt x="391" y="276"/>
                  </a:lnTo>
                  <a:lnTo>
                    <a:pt x="392" y="276"/>
                  </a:lnTo>
                  <a:lnTo>
                    <a:pt x="393" y="275"/>
                  </a:lnTo>
                  <a:lnTo>
                    <a:pt x="394" y="275"/>
                  </a:lnTo>
                  <a:lnTo>
                    <a:pt x="395" y="275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70"/>
                  </a:lnTo>
                  <a:lnTo>
                    <a:pt x="411" y="270"/>
                  </a:lnTo>
                  <a:lnTo>
                    <a:pt x="413" y="269"/>
                  </a:lnTo>
                  <a:lnTo>
                    <a:pt x="416" y="269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4"/>
                  </a:lnTo>
                  <a:lnTo>
                    <a:pt x="429" y="264"/>
                  </a:lnTo>
                  <a:lnTo>
                    <a:pt x="430" y="264"/>
                  </a:lnTo>
                  <a:lnTo>
                    <a:pt x="431" y="263"/>
                  </a:lnTo>
                  <a:lnTo>
                    <a:pt x="433" y="263"/>
                  </a:lnTo>
                  <a:lnTo>
                    <a:pt x="434" y="263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1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9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3"/>
                  </a:lnTo>
                  <a:lnTo>
                    <a:pt x="457" y="252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9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7"/>
                  </a:lnTo>
                  <a:lnTo>
                    <a:pt x="467" y="246"/>
                  </a:lnTo>
                  <a:lnTo>
                    <a:pt x="469" y="246"/>
                  </a:lnTo>
                  <a:lnTo>
                    <a:pt x="470" y="244"/>
                  </a:lnTo>
                  <a:lnTo>
                    <a:pt x="471" y="244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41"/>
                  </a:lnTo>
                  <a:lnTo>
                    <a:pt x="479" y="240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4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8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5"/>
                  </a:lnTo>
                  <a:lnTo>
                    <a:pt x="507" y="224"/>
                  </a:lnTo>
                  <a:lnTo>
                    <a:pt x="508" y="224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2"/>
                  </a:lnTo>
                  <a:lnTo>
                    <a:pt x="512" y="222"/>
                  </a:lnTo>
                  <a:lnTo>
                    <a:pt x="513" y="220"/>
                  </a:lnTo>
                  <a:lnTo>
                    <a:pt x="514" y="220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6"/>
                  </a:lnTo>
                  <a:lnTo>
                    <a:pt x="522" y="216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3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10"/>
                  </a:lnTo>
                  <a:lnTo>
                    <a:pt x="531" y="210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6"/>
                  </a:lnTo>
                  <a:lnTo>
                    <a:pt x="538" y="205"/>
                  </a:lnTo>
                  <a:lnTo>
                    <a:pt x="540" y="204"/>
                  </a:lnTo>
                  <a:lnTo>
                    <a:pt x="541" y="204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9"/>
                  </a:lnTo>
                  <a:lnTo>
                    <a:pt x="547" y="199"/>
                  </a:lnTo>
                  <a:lnTo>
                    <a:pt x="548" y="198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2" y="195"/>
                  </a:lnTo>
                  <a:lnTo>
                    <a:pt x="553" y="194"/>
                  </a:lnTo>
                  <a:lnTo>
                    <a:pt x="554" y="194"/>
                  </a:lnTo>
                  <a:lnTo>
                    <a:pt x="554" y="193"/>
                  </a:lnTo>
                  <a:lnTo>
                    <a:pt x="555" y="192"/>
                  </a:lnTo>
                  <a:lnTo>
                    <a:pt x="556" y="192"/>
                  </a:lnTo>
                  <a:lnTo>
                    <a:pt x="558" y="190"/>
                  </a:lnTo>
                  <a:lnTo>
                    <a:pt x="559" y="189"/>
                  </a:lnTo>
                  <a:lnTo>
                    <a:pt x="560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7"/>
                  </a:lnTo>
                  <a:lnTo>
                    <a:pt x="562" y="187"/>
                  </a:lnTo>
                  <a:lnTo>
                    <a:pt x="564" y="186"/>
                  </a:lnTo>
                  <a:lnTo>
                    <a:pt x="565" y="186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8" y="182"/>
                  </a:lnTo>
                  <a:lnTo>
                    <a:pt x="570" y="182"/>
                  </a:lnTo>
                  <a:lnTo>
                    <a:pt x="570" y="181"/>
                  </a:lnTo>
                  <a:lnTo>
                    <a:pt x="571" y="181"/>
                  </a:lnTo>
                  <a:lnTo>
                    <a:pt x="572" y="180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6"/>
                  </a:lnTo>
                  <a:lnTo>
                    <a:pt x="579" y="175"/>
                  </a:lnTo>
                  <a:lnTo>
                    <a:pt x="580" y="174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1"/>
                  </a:lnTo>
                  <a:lnTo>
                    <a:pt x="585" y="170"/>
                  </a:lnTo>
                  <a:lnTo>
                    <a:pt x="586" y="170"/>
                  </a:lnTo>
                  <a:lnTo>
                    <a:pt x="586" y="169"/>
                  </a:lnTo>
                  <a:lnTo>
                    <a:pt x="588" y="169"/>
                  </a:lnTo>
                  <a:lnTo>
                    <a:pt x="589" y="169"/>
                  </a:lnTo>
                  <a:lnTo>
                    <a:pt x="589" y="168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3"/>
                  </a:lnTo>
                  <a:lnTo>
                    <a:pt x="595" y="163"/>
                  </a:lnTo>
                  <a:lnTo>
                    <a:pt x="595" y="162"/>
                  </a:lnTo>
                  <a:lnTo>
                    <a:pt x="596" y="162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8"/>
                  </a:lnTo>
                  <a:lnTo>
                    <a:pt x="601" y="157"/>
                  </a:lnTo>
                  <a:lnTo>
                    <a:pt x="602" y="156"/>
                  </a:lnTo>
                  <a:lnTo>
                    <a:pt x="602" y="154"/>
                  </a:lnTo>
                  <a:lnTo>
                    <a:pt x="603" y="153"/>
                  </a:lnTo>
                  <a:lnTo>
                    <a:pt x="604" y="152"/>
                  </a:lnTo>
                  <a:lnTo>
                    <a:pt x="606" y="151"/>
                  </a:lnTo>
                  <a:lnTo>
                    <a:pt x="607" y="150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11" y="146"/>
                  </a:lnTo>
                  <a:lnTo>
                    <a:pt x="612" y="145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9"/>
                  </a:lnTo>
                  <a:lnTo>
                    <a:pt x="618" y="139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3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7"/>
                  </a:lnTo>
                  <a:lnTo>
                    <a:pt x="629" y="125"/>
                  </a:lnTo>
                  <a:lnTo>
                    <a:pt x="630" y="124"/>
                  </a:lnTo>
                  <a:lnTo>
                    <a:pt x="631" y="122"/>
                  </a:lnTo>
                  <a:lnTo>
                    <a:pt x="632" y="121"/>
                  </a:lnTo>
                  <a:lnTo>
                    <a:pt x="633" y="119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5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10"/>
                  </a:lnTo>
                  <a:lnTo>
                    <a:pt x="642" y="109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5"/>
                  </a:lnTo>
                  <a:lnTo>
                    <a:pt x="645" y="104"/>
                  </a:lnTo>
                  <a:lnTo>
                    <a:pt x="647" y="103"/>
                  </a:lnTo>
                  <a:lnTo>
                    <a:pt x="647" y="101"/>
                  </a:lnTo>
                  <a:lnTo>
                    <a:pt x="648" y="101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7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91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5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80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4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8"/>
                  </a:lnTo>
                  <a:lnTo>
                    <a:pt x="672" y="67"/>
                  </a:lnTo>
                  <a:lnTo>
                    <a:pt x="673" y="67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2"/>
                  </a:lnTo>
                  <a:lnTo>
                    <a:pt x="677" y="61"/>
                  </a:lnTo>
                  <a:lnTo>
                    <a:pt x="678" y="61"/>
                  </a:lnTo>
                  <a:lnTo>
                    <a:pt x="678" y="59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6"/>
                  </a:lnTo>
                  <a:lnTo>
                    <a:pt x="681" y="55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51"/>
                  </a:lnTo>
                  <a:lnTo>
                    <a:pt x="685" y="49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4"/>
                  </a:lnTo>
                  <a:lnTo>
                    <a:pt x="690" y="43"/>
                  </a:lnTo>
                  <a:lnTo>
                    <a:pt x="691" y="40"/>
                  </a:lnTo>
                  <a:lnTo>
                    <a:pt x="692" y="39"/>
                  </a:lnTo>
                  <a:lnTo>
                    <a:pt x="695" y="37"/>
                  </a:lnTo>
                  <a:lnTo>
                    <a:pt x="696" y="35"/>
                  </a:lnTo>
                  <a:lnTo>
                    <a:pt x="697" y="33"/>
                  </a:lnTo>
                  <a:lnTo>
                    <a:pt x="698" y="32"/>
                  </a:lnTo>
                  <a:lnTo>
                    <a:pt x="698" y="31"/>
                  </a:lnTo>
                  <a:lnTo>
                    <a:pt x="699" y="29"/>
                  </a:lnTo>
                  <a:lnTo>
                    <a:pt x="701" y="27"/>
                  </a:lnTo>
                  <a:lnTo>
                    <a:pt x="702" y="26"/>
                  </a:lnTo>
                  <a:lnTo>
                    <a:pt x="702" y="24"/>
                  </a:lnTo>
                  <a:lnTo>
                    <a:pt x="703" y="24"/>
                  </a:lnTo>
                  <a:lnTo>
                    <a:pt x="704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20"/>
                  </a:lnTo>
                  <a:lnTo>
                    <a:pt x="707" y="18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10" y="14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8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4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2" name="Freeform 235">
              <a:extLst>
                <a:ext uri="{FF2B5EF4-FFF2-40B4-BE49-F238E27FC236}">
                  <a16:creationId xmlns:a16="http://schemas.microsoft.com/office/drawing/2014/main" id="{E498CC2F-167F-884B-BC65-69AE29558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206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8" y="12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7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2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2"/>
                  </a:lnTo>
                  <a:lnTo>
                    <a:pt x="44" y="93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9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4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10"/>
                  </a:lnTo>
                  <a:lnTo>
                    <a:pt x="51" y="111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6"/>
                  </a:lnTo>
                  <a:lnTo>
                    <a:pt x="52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3" y="122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7" y="129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5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6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8"/>
                  </a:lnTo>
                  <a:lnTo>
                    <a:pt x="65" y="159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4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0" y="174"/>
                  </a:lnTo>
                  <a:lnTo>
                    <a:pt x="71" y="176"/>
                  </a:lnTo>
                  <a:lnTo>
                    <a:pt x="71" y="178"/>
                  </a:lnTo>
                  <a:lnTo>
                    <a:pt x="73" y="180"/>
                  </a:lnTo>
                  <a:lnTo>
                    <a:pt x="73" y="182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8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4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9"/>
                  </a:lnTo>
                  <a:lnTo>
                    <a:pt x="79" y="200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5"/>
                  </a:lnTo>
                  <a:lnTo>
                    <a:pt x="79" y="206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1"/>
                  </a:lnTo>
                  <a:lnTo>
                    <a:pt x="80" y="212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8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3"/>
                  </a:lnTo>
                  <a:lnTo>
                    <a:pt x="81" y="224"/>
                  </a:lnTo>
                  <a:lnTo>
                    <a:pt x="81" y="225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0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5"/>
                  </a:lnTo>
                  <a:lnTo>
                    <a:pt x="82" y="236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1"/>
                  </a:lnTo>
                  <a:lnTo>
                    <a:pt x="82" y="242"/>
                  </a:lnTo>
                  <a:lnTo>
                    <a:pt x="82" y="243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7"/>
                  </a:lnTo>
                  <a:lnTo>
                    <a:pt x="83" y="248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3"/>
                  </a:lnTo>
                  <a:lnTo>
                    <a:pt x="85" y="254"/>
                  </a:lnTo>
                  <a:lnTo>
                    <a:pt x="85" y="255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9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5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8"/>
                  </a:lnTo>
                  <a:lnTo>
                    <a:pt x="86" y="279"/>
                  </a:lnTo>
                  <a:lnTo>
                    <a:pt x="86" y="281"/>
                  </a:lnTo>
                  <a:lnTo>
                    <a:pt x="86" y="283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3" name="Freeform 236">
              <a:extLst>
                <a:ext uri="{FF2B5EF4-FFF2-40B4-BE49-F238E27FC236}">
                  <a16:creationId xmlns:a16="http://schemas.microsoft.com/office/drawing/2014/main" id="{6079372A-417C-4D44-B4B8-3F9C40427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349"/>
              <a:ext cx="42" cy="144"/>
            </a:xfrm>
            <a:custGeom>
              <a:avLst/>
              <a:gdLst>
                <a:gd name="T0" fmla="*/ 0 w 86"/>
                <a:gd name="T1" fmla="*/ 1 h 288"/>
                <a:gd name="T2" fmla="*/ 0 w 86"/>
                <a:gd name="T3" fmla="*/ 1 h 288"/>
                <a:gd name="T4" fmla="*/ 0 w 86"/>
                <a:gd name="T5" fmla="*/ 1 h 288"/>
                <a:gd name="T6" fmla="*/ 0 w 86"/>
                <a:gd name="T7" fmla="*/ 1 h 288"/>
                <a:gd name="T8" fmla="*/ 0 w 86"/>
                <a:gd name="T9" fmla="*/ 1 h 288"/>
                <a:gd name="T10" fmla="*/ 0 w 86"/>
                <a:gd name="T11" fmla="*/ 1 h 288"/>
                <a:gd name="T12" fmla="*/ 0 w 86"/>
                <a:gd name="T13" fmla="*/ 1 h 288"/>
                <a:gd name="T14" fmla="*/ 0 w 86"/>
                <a:gd name="T15" fmla="*/ 1 h 288"/>
                <a:gd name="T16" fmla="*/ 0 w 86"/>
                <a:gd name="T17" fmla="*/ 1 h 288"/>
                <a:gd name="T18" fmla="*/ 0 w 86"/>
                <a:gd name="T19" fmla="*/ 1 h 288"/>
                <a:gd name="T20" fmla="*/ 0 w 86"/>
                <a:gd name="T21" fmla="*/ 1 h 288"/>
                <a:gd name="T22" fmla="*/ 0 w 86"/>
                <a:gd name="T23" fmla="*/ 1 h 288"/>
                <a:gd name="T24" fmla="*/ 0 w 86"/>
                <a:gd name="T25" fmla="*/ 1 h 288"/>
                <a:gd name="T26" fmla="*/ 0 w 86"/>
                <a:gd name="T27" fmla="*/ 1 h 288"/>
                <a:gd name="T28" fmla="*/ 0 w 86"/>
                <a:gd name="T29" fmla="*/ 1 h 288"/>
                <a:gd name="T30" fmla="*/ 0 w 86"/>
                <a:gd name="T31" fmla="*/ 1 h 288"/>
                <a:gd name="T32" fmla="*/ 0 w 86"/>
                <a:gd name="T33" fmla="*/ 1 h 288"/>
                <a:gd name="T34" fmla="*/ 0 w 86"/>
                <a:gd name="T35" fmla="*/ 1 h 288"/>
                <a:gd name="T36" fmla="*/ 0 w 86"/>
                <a:gd name="T37" fmla="*/ 1 h 288"/>
                <a:gd name="T38" fmla="*/ 0 w 86"/>
                <a:gd name="T39" fmla="*/ 1 h 288"/>
                <a:gd name="T40" fmla="*/ 0 w 86"/>
                <a:gd name="T41" fmla="*/ 1 h 288"/>
                <a:gd name="T42" fmla="*/ 0 w 86"/>
                <a:gd name="T43" fmla="*/ 1 h 288"/>
                <a:gd name="T44" fmla="*/ 0 w 86"/>
                <a:gd name="T45" fmla="*/ 1 h 288"/>
                <a:gd name="T46" fmla="*/ 0 w 86"/>
                <a:gd name="T47" fmla="*/ 1 h 288"/>
                <a:gd name="T48" fmla="*/ 0 w 86"/>
                <a:gd name="T49" fmla="*/ 1 h 288"/>
                <a:gd name="T50" fmla="*/ 0 w 86"/>
                <a:gd name="T51" fmla="*/ 1 h 288"/>
                <a:gd name="T52" fmla="*/ 0 w 86"/>
                <a:gd name="T53" fmla="*/ 1 h 288"/>
                <a:gd name="T54" fmla="*/ 0 w 86"/>
                <a:gd name="T55" fmla="*/ 1 h 288"/>
                <a:gd name="T56" fmla="*/ 0 w 86"/>
                <a:gd name="T57" fmla="*/ 1 h 288"/>
                <a:gd name="T58" fmla="*/ 0 w 86"/>
                <a:gd name="T59" fmla="*/ 1 h 288"/>
                <a:gd name="T60" fmla="*/ 0 w 86"/>
                <a:gd name="T61" fmla="*/ 1 h 288"/>
                <a:gd name="T62" fmla="*/ 0 w 86"/>
                <a:gd name="T63" fmla="*/ 1 h 288"/>
                <a:gd name="T64" fmla="*/ 0 w 86"/>
                <a:gd name="T65" fmla="*/ 1 h 288"/>
                <a:gd name="T66" fmla="*/ 0 w 86"/>
                <a:gd name="T67" fmla="*/ 1 h 288"/>
                <a:gd name="T68" fmla="*/ 0 w 86"/>
                <a:gd name="T69" fmla="*/ 1 h 288"/>
                <a:gd name="T70" fmla="*/ 0 w 86"/>
                <a:gd name="T71" fmla="*/ 1 h 288"/>
                <a:gd name="T72" fmla="*/ 0 w 86"/>
                <a:gd name="T73" fmla="*/ 1 h 288"/>
                <a:gd name="T74" fmla="*/ 0 w 86"/>
                <a:gd name="T75" fmla="*/ 1 h 288"/>
                <a:gd name="T76" fmla="*/ 0 w 86"/>
                <a:gd name="T77" fmla="*/ 1 h 288"/>
                <a:gd name="T78" fmla="*/ 0 w 86"/>
                <a:gd name="T79" fmla="*/ 1 h 288"/>
                <a:gd name="T80" fmla="*/ 0 w 86"/>
                <a:gd name="T81" fmla="*/ 1 h 288"/>
                <a:gd name="T82" fmla="*/ 0 w 86"/>
                <a:gd name="T83" fmla="*/ 1 h 288"/>
                <a:gd name="T84" fmla="*/ 0 w 86"/>
                <a:gd name="T85" fmla="*/ 1 h 288"/>
                <a:gd name="T86" fmla="*/ 0 w 86"/>
                <a:gd name="T87" fmla="*/ 1 h 288"/>
                <a:gd name="T88" fmla="*/ 0 w 86"/>
                <a:gd name="T89" fmla="*/ 1 h 288"/>
                <a:gd name="T90" fmla="*/ 0 w 86"/>
                <a:gd name="T91" fmla="*/ 1 h 288"/>
                <a:gd name="T92" fmla="*/ 0 w 86"/>
                <a:gd name="T93" fmla="*/ 1 h 288"/>
                <a:gd name="T94" fmla="*/ 0 w 86"/>
                <a:gd name="T95" fmla="*/ 1 h 288"/>
                <a:gd name="T96" fmla="*/ 0 w 86"/>
                <a:gd name="T97" fmla="*/ 1 h 288"/>
                <a:gd name="T98" fmla="*/ 0 w 86"/>
                <a:gd name="T99" fmla="*/ 1 h 288"/>
                <a:gd name="T100" fmla="*/ 0 w 86"/>
                <a:gd name="T101" fmla="*/ 1 h 288"/>
                <a:gd name="T102" fmla="*/ 0 w 86"/>
                <a:gd name="T103" fmla="*/ 1 h 288"/>
                <a:gd name="T104" fmla="*/ 0 w 86"/>
                <a:gd name="T105" fmla="*/ 1 h 288"/>
                <a:gd name="T106" fmla="*/ 0 w 86"/>
                <a:gd name="T107" fmla="*/ 1 h 288"/>
                <a:gd name="T108" fmla="*/ 0 w 86"/>
                <a:gd name="T109" fmla="*/ 1 h 288"/>
                <a:gd name="T110" fmla="*/ 0 w 86"/>
                <a:gd name="T111" fmla="*/ 1 h 288"/>
                <a:gd name="T112" fmla="*/ 0 w 86"/>
                <a:gd name="T113" fmla="*/ 1 h 2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8">
                  <a:moveTo>
                    <a:pt x="0" y="288"/>
                  </a:moveTo>
                  <a:lnTo>
                    <a:pt x="3" y="284"/>
                  </a:lnTo>
                  <a:lnTo>
                    <a:pt x="4" y="282"/>
                  </a:lnTo>
                  <a:lnTo>
                    <a:pt x="6" y="278"/>
                  </a:lnTo>
                  <a:lnTo>
                    <a:pt x="8" y="276"/>
                  </a:lnTo>
                  <a:lnTo>
                    <a:pt x="9" y="273"/>
                  </a:lnTo>
                  <a:lnTo>
                    <a:pt x="10" y="271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5"/>
                  </a:lnTo>
                  <a:lnTo>
                    <a:pt x="15" y="264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9"/>
                  </a:lnTo>
                  <a:lnTo>
                    <a:pt x="17" y="257"/>
                  </a:lnTo>
                  <a:lnTo>
                    <a:pt x="18" y="256"/>
                  </a:lnTo>
                  <a:lnTo>
                    <a:pt x="18" y="255"/>
                  </a:lnTo>
                  <a:lnTo>
                    <a:pt x="20" y="254"/>
                  </a:lnTo>
                  <a:lnTo>
                    <a:pt x="20" y="253"/>
                  </a:lnTo>
                  <a:lnTo>
                    <a:pt x="21" y="251"/>
                  </a:lnTo>
                  <a:lnTo>
                    <a:pt x="21" y="250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7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1"/>
                  </a:lnTo>
                  <a:lnTo>
                    <a:pt x="26" y="239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5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9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3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7"/>
                  </a:lnTo>
                  <a:lnTo>
                    <a:pt x="35" y="215"/>
                  </a:lnTo>
                  <a:lnTo>
                    <a:pt x="37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1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5"/>
                  </a:lnTo>
                  <a:lnTo>
                    <a:pt x="40" y="203"/>
                  </a:lnTo>
                  <a:lnTo>
                    <a:pt x="41" y="202"/>
                  </a:lnTo>
                  <a:lnTo>
                    <a:pt x="41" y="200"/>
                  </a:lnTo>
                  <a:lnTo>
                    <a:pt x="43" y="199"/>
                  </a:lnTo>
                  <a:lnTo>
                    <a:pt x="43" y="196"/>
                  </a:lnTo>
                  <a:lnTo>
                    <a:pt x="44" y="195"/>
                  </a:lnTo>
                  <a:lnTo>
                    <a:pt x="45" y="193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8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2"/>
                  </a:lnTo>
                  <a:lnTo>
                    <a:pt x="49" y="181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6"/>
                  </a:lnTo>
                  <a:lnTo>
                    <a:pt x="51" y="175"/>
                  </a:lnTo>
                  <a:lnTo>
                    <a:pt x="51" y="173"/>
                  </a:lnTo>
                  <a:lnTo>
                    <a:pt x="52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70"/>
                  </a:lnTo>
                  <a:lnTo>
                    <a:pt x="53" y="169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8"/>
                  </a:lnTo>
                  <a:lnTo>
                    <a:pt x="57" y="157"/>
                  </a:lnTo>
                  <a:lnTo>
                    <a:pt x="57" y="155"/>
                  </a:lnTo>
                  <a:lnTo>
                    <a:pt x="58" y="153"/>
                  </a:lnTo>
                  <a:lnTo>
                    <a:pt x="58" y="151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6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7"/>
                  </a:lnTo>
                  <a:lnTo>
                    <a:pt x="64" y="136"/>
                  </a:lnTo>
                  <a:lnTo>
                    <a:pt x="64" y="135"/>
                  </a:lnTo>
                  <a:lnTo>
                    <a:pt x="64" y="134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8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2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8"/>
                  </a:lnTo>
                  <a:lnTo>
                    <a:pt x="70" y="116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10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4" y="104"/>
                  </a:lnTo>
                  <a:lnTo>
                    <a:pt x="74" y="102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8"/>
                  </a:lnTo>
                  <a:lnTo>
                    <a:pt x="76" y="96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2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1"/>
                  </a:lnTo>
                  <a:lnTo>
                    <a:pt x="80" y="80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5"/>
                  </a:lnTo>
                  <a:lnTo>
                    <a:pt x="80" y="74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9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4"/>
                  </a:lnTo>
                  <a:lnTo>
                    <a:pt x="81" y="62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7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2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3" y="45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3"/>
                  </a:lnTo>
                  <a:lnTo>
                    <a:pt x="86" y="33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4" name="Freeform 237">
              <a:extLst>
                <a:ext uri="{FF2B5EF4-FFF2-40B4-BE49-F238E27FC236}">
                  <a16:creationId xmlns:a16="http://schemas.microsoft.com/office/drawing/2014/main" id="{C3519F91-FEDA-6E49-82BE-9BE4FA1D5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180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5" name="Line 238">
              <a:extLst>
                <a:ext uri="{FF2B5EF4-FFF2-40B4-BE49-F238E27FC236}">
                  <a16:creationId xmlns:a16="http://schemas.microsoft.com/office/drawing/2014/main" id="{6AEDA886-E9EA-8243-A462-98FE7CAC3F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18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6" name="Freeform 239">
              <a:extLst>
                <a:ext uri="{FF2B5EF4-FFF2-40B4-BE49-F238E27FC236}">
                  <a16:creationId xmlns:a16="http://schemas.microsoft.com/office/drawing/2014/main" id="{CBA4F322-F766-1846-ACC6-CA4629F66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012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7" name="Line 240">
              <a:extLst>
                <a:ext uri="{FF2B5EF4-FFF2-40B4-BE49-F238E27FC236}">
                  <a16:creationId xmlns:a16="http://schemas.microsoft.com/office/drawing/2014/main" id="{1A173064-CC95-5E46-8C9A-99C26B3224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012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8" name="Freeform 241">
              <a:extLst>
                <a:ext uri="{FF2B5EF4-FFF2-40B4-BE49-F238E27FC236}">
                  <a16:creationId xmlns:a16="http://schemas.microsoft.com/office/drawing/2014/main" id="{36728589-EC4D-F847-BFCD-B10AABBB9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118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9" name="Line 242">
              <a:extLst>
                <a:ext uri="{FF2B5EF4-FFF2-40B4-BE49-F238E27FC236}">
                  <a16:creationId xmlns:a16="http://schemas.microsoft.com/office/drawing/2014/main" id="{0E91D785-3800-5649-ACC4-CD1EB041C6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118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0" name="Freeform 243">
              <a:extLst>
                <a:ext uri="{FF2B5EF4-FFF2-40B4-BE49-F238E27FC236}">
                  <a16:creationId xmlns:a16="http://schemas.microsoft.com/office/drawing/2014/main" id="{6B2386B9-81F4-2542-9434-B8466B89C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202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1" name="Line 244">
              <a:extLst>
                <a:ext uri="{FF2B5EF4-FFF2-40B4-BE49-F238E27FC236}">
                  <a16:creationId xmlns:a16="http://schemas.microsoft.com/office/drawing/2014/main" id="{45C97B81-3C08-1D49-9986-D53FC7126B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202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2" name="Freeform 245">
              <a:extLst>
                <a:ext uri="{FF2B5EF4-FFF2-40B4-BE49-F238E27FC236}">
                  <a16:creationId xmlns:a16="http://schemas.microsoft.com/office/drawing/2014/main" id="{19FC1E34-245A-E34D-A768-5BEB8E91E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034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3" name="Line 246">
              <a:extLst>
                <a:ext uri="{FF2B5EF4-FFF2-40B4-BE49-F238E27FC236}">
                  <a16:creationId xmlns:a16="http://schemas.microsoft.com/office/drawing/2014/main" id="{B14EF678-DBA2-CB46-9C7C-3DA718F27F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03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4" name="Line 247">
              <a:extLst>
                <a:ext uri="{FF2B5EF4-FFF2-40B4-BE49-F238E27FC236}">
                  <a16:creationId xmlns:a16="http://schemas.microsoft.com/office/drawing/2014/main" id="{8CAD9210-B1C3-F440-875D-55C3A4C0F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370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5" name="Line 248">
              <a:extLst>
                <a:ext uri="{FF2B5EF4-FFF2-40B4-BE49-F238E27FC236}">
                  <a16:creationId xmlns:a16="http://schemas.microsoft.com/office/drawing/2014/main" id="{A98F02FB-2A74-EA45-922C-F3C925C97D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286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6" name="Line 249">
              <a:extLst>
                <a:ext uri="{FF2B5EF4-FFF2-40B4-BE49-F238E27FC236}">
                  <a16:creationId xmlns:a16="http://schemas.microsoft.com/office/drawing/2014/main" id="{D759E26C-5444-7D4B-8A47-F73A9E985A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45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7" name="Line 250">
              <a:extLst>
                <a:ext uri="{FF2B5EF4-FFF2-40B4-BE49-F238E27FC236}">
                  <a16:creationId xmlns:a16="http://schemas.microsoft.com/office/drawing/2014/main" id="{22394B95-966D-184A-AB6F-9C41CC6061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2370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8" name="Freeform 251">
              <a:extLst>
                <a:ext uri="{FF2B5EF4-FFF2-40B4-BE49-F238E27FC236}">
                  <a16:creationId xmlns:a16="http://schemas.microsoft.com/office/drawing/2014/main" id="{498962CA-87BA-2C48-905C-63056AADE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228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0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0"/>
                  </a:lnTo>
                  <a:lnTo>
                    <a:pt x="291" y="0"/>
                  </a:lnTo>
                  <a:lnTo>
                    <a:pt x="296" y="0"/>
                  </a:lnTo>
                  <a:lnTo>
                    <a:pt x="299" y="0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6" y="2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0" y="2"/>
                  </a:lnTo>
                  <a:lnTo>
                    <a:pt x="341" y="2"/>
                  </a:lnTo>
                  <a:lnTo>
                    <a:pt x="342" y="3"/>
                  </a:lnTo>
                  <a:lnTo>
                    <a:pt x="344" y="3"/>
                  </a:lnTo>
                  <a:lnTo>
                    <a:pt x="345" y="3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2" y="3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5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6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7"/>
                  </a:lnTo>
                  <a:lnTo>
                    <a:pt x="379" y="8"/>
                  </a:lnTo>
                  <a:lnTo>
                    <a:pt x="380" y="8"/>
                  </a:lnTo>
                  <a:lnTo>
                    <a:pt x="381" y="8"/>
                  </a:lnTo>
                  <a:lnTo>
                    <a:pt x="382" y="8"/>
                  </a:lnTo>
                  <a:lnTo>
                    <a:pt x="383" y="8"/>
                  </a:lnTo>
                  <a:lnTo>
                    <a:pt x="385" y="9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8" y="9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3"/>
                  </a:lnTo>
                  <a:lnTo>
                    <a:pt x="404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7"/>
                  </a:lnTo>
                  <a:lnTo>
                    <a:pt x="413" y="17"/>
                  </a:lnTo>
                  <a:lnTo>
                    <a:pt x="416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3" y="20"/>
                  </a:lnTo>
                  <a:lnTo>
                    <a:pt x="424" y="20"/>
                  </a:lnTo>
                  <a:lnTo>
                    <a:pt x="425" y="21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3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2"/>
                  </a:lnTo>
                  <a:lnTo>
                    <a:pt x="453" y="32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6"/>
                  </a:lnTo>
                  <a:lnTo>
                    <a:pt x="461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3"/>
                  </a:lnTo>
                  <a:lnTo>
                    <a:pt x="475" y="44"/>
                  </a:lnTo>
                  <a:lnTo>
                    <a:pt x="476" y="44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6"/>
                  </a:lnTo>
                  <a:lnTo>
                    <a:pt x="479" y="47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5"/>
                  </a:lnTo>
                  <a:lnTo>
                    <a:pt x="498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2"/>
                  </a:lnTo>
                  <a:lnTo>
                    <a:pt x="508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0" y="70"/>
                  </a:lnTo>
                  <a:lnTo>
                    <a:pt x="522" y="71"/>
                  </a:lnTo>
                  <a:lnTo>
                    <a:pt x="523" y="71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4"/>
                  </a:lnTo>
                  <a:lnTo>
                    <a:pt x="529" y="74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4" y="85"/>
                  </a:lnTo>
                  <a:lnTo>
                    <a:pt x="546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0"/>
                  </a:lnTo>
                  <a:lnTo>
                    <a:pt x="552" y="91"/>
                  </a:lnTo>
                  <a:lnTo>
                    <a:pt x="553" y="91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2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3"/>
                  </a:lnTo>
                  <a:lnTo>
                    <a:pt x="568" y="103"/>
                  </a:lnTo>
                  <a:lnTo>
                    <a:pt x="568" y="104"/>
                  </a:lnTo>
                  <a:lnTo>
                    <a:pt x="570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09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5" y="116"/>
                  </a:lnTo>
                  <a:lnTo>
                    <a:pt x="586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2" y="121"/>
                  </a:lnTo>
                  <a:lnTo>
                    <a:pt x="592" y="122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7"/>
                  </a:lnTo>
                  <a:lnTo>
                    <a:pt x="598" y="127"/>
                  </a:lnTo>
                  <a:lnTo>
                    <a:pt x="600" y="128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4" y="134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8"/>
                  </a:lnTo>
                  <a:lnTo>
                    <a:pt x="609" y="139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4"/>
                  </a:lnTo>
                  <a:lnTo>
                    <a:pt x="624" y="155"/>
                  </a:lnTo>
                  <a:lnTo>
                    <a:pt x="625" y="156"/>
                  </a:lnTo>
                  <a:lnTo>
                    <a:pt x="626" y="157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3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69"/>
                  </a:lnTo>
                  <a:lnTo>
                    <a:pt x="637" y="171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41" y="175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3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7"/>
                  </a:lnTo>
                  <a:lnTo>
                    <a:pt x="657" y="199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4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0"/>
                  </a:lnTo>
                  <a:lnTo>
                    <a:pt x="667" y="211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6"/>
                  </a:lnTo>
                  <a:lnTo>
                    <a:pt x="672" y="217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79" y="229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7"/>
                  </a:lnTo>
                  <a:lnTo>
                    <a:pt x="686" y="238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4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2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0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2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9" name="Freeform 252">
              <a:extLst>
                <a:ext uri="{FF2B5EF4-FFF2-40B4-BE49-F238E27FC236}">
                  <a16:creationId xmlns:a16="http://schemas.microsoft.com/office/drawing/2014/main" id="{3A1D8BD1-E1B5-7146-88EB-4B4999CAB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372"/>
              <a:ext cx="359" cy="143"/>
            </a:xfrm>
            <a:custGeom>
              <a:avLst/>
              <a:gdLst>
                <a:gd name="T0" fmla="*/ 1 w 717"/>
                <a:gd name="T1" fmla="*/ 1 h 285"/>
                <a:gd name="T2" fmla="*/ 1 w 717"/>
                <a:gd name="T3" fmla="*/ 1 h 285"/>
                <a:gd name="T4" fmla="*/ 1 w 717"/>
                <a:gd name="T5" fmla="*/ 1 h 285"/>
                <a:gd name="T6" fmla="*/ 1 w 717"/>
                <a:gd name="T7" fmla="*/ 1 h 285"/>
                <a:gd name="T8" fmla="*/ 1 w 717"/>
                <a:gd name="T9" fmla="*/ 1 h 285"/>
                <a:gd name="T10" fmla="*/ 1 w 717"/>
                <a:gd name="T11" fmla="*/ 1 h 285"/>
                <a:gd name="T12" fmla="*/ 1 w 717"/>
                <a:gd name="T13" fmla="*/ 1 h 285"/>
                <a:gd name="T14" fmla="*/ 1 w 717"/>
                <a:gd name="T15" fmla="*/ 1 h 285"/>
                <a:gd name="T16" fmla="*/ 1 w 717"/>
                <a:gd name="T17" fmla="*/ 1 h 285"/>
                <a:gd name="T18" fmla="*/ 1 w 717"/>
                <a:gd name="T19" fmla="*/ 1 h 285"/>
                <a:gd name="T20" fmla="*/ 1 w 717"/>
                <a:gd name="T21" fmla="*/ 1 h 285"/>
                <a:gd name="T22" fmla="*/ 1 w 717"/>
                <a:gd name="T23" fmla="*/ 1 h 285"/>
                <a:gd name="T24" fmla="*/ 1 w 717"/>
                <a:gd name="T25" fmla="*/ 1 h 285"/>
                <a:gd name="T26" fmla="*/ 1 w 717"/>
                <a:gd name="T27" fmla="*/ 1 h 285"/>
                <a:gd name="T28" fmla="*/ 1 w 717"/>
                <a:gd name="T29" fmla="*/ 1 h 285"/>
                <a:gd name="T30" fmla="*/ 1 w 717"/>
                <a:gd name="T31" fmla="*/ 1 h 285"/>
                <a:gd name="T32" fmla="*/ 1 w 717"/>
                <a:gd name="T33" fmla="*/ 1 h 285"/>
                <a:gd name="T34" fmla="*/ 1 w 717"/>
                <a:gd name="T35" fmla="*/ 1 h 285"/>
                <a:gd name="T36" fmla="*/ 1 w 717"/>
                <a:gd name="T37" fmla="*/ 1 h 285"/>
                <a:gd name="T38" fmla="*/ 1 w 717"/>
                <a:gd name="T39" fmla="*/ 1 h 285"/>
                <a:gd name="T40" fmla="*/ 1 w 717"/>
                <a:gd name="T41" fmla="*/ 1 h 285"/>
                <a:gd name="T42" fmla="*/ 1 w 717"/>
                <a:gd name="T43" fmla="*/ 1 h 285"/>
                <a:gd name="T44" fmla="*/ 1 w 717"/>
                <a:gd name="T45" fmla="*/ 1 h 285"/>
                <a:gd name="T46" fmla="*/ 1 w 717"/>
                <a:gd name="T47" fmla="*/ 1 h 285"/>
                <a:gd name="T48" fmla="*/ 1 w 717"/>
                <a:gd name="T49" fmla="*/ 1 h 285"/>
                <a:gd name="T50" fmla="*/ 1 w 717"/>
                <a:gd name="T51" fmla="*/ 1 h 285"/>
                <a:gd name="T52" fmla="*/ 1 w 717"/>
                <a:gd name="T53" fmla="*/ 1 h 285"/>
                <a:gd name="T54" fmla="*/ 1 w 717"/>
                <a:gd name="T55" fmla="*/ 1 h 285"/>
                <a:gd name="T56" fmla="*/ 1 w 717"/>
                <a:gd name="T57" fmla="*/ 1 h 285"/>
                <a:gd name="T58" fmla="*/ 1 w 717"/>
                <a:gd name="T59" fmla="*/ 1 h 285"/>
                <a:gd name="T60" fmla="*/ 1 w 717"/>
                <a:gd name="T61" fmla="*/ 1 h 285"/>
                <a:gd name="T62" fmla="*/ 1 w 717"/>
                <a:gd name="T63" fmla="*/ 1 h 285"/>
                <a:gd name="T64" fmla="*/ 1 w 717"/>
                <a:gd name="T65" fmla="*/ 1 h 285"/>
                <a:gd name="T66" fmla="*/ 1 w 717"/>
                <a:gd name="T67" fmla="*/ 1 h 285"/>
                <a:gd name="T68" fmla="*/ 1 w 717"/>
                <a:gd name="T69" fmla="*/ 1 h 285"/>
                <a:gd name="T70" fmla="*/ 1 w 717"/>
                <a:gd name="T71" fmla="*/ 1 h 285"/>
                <a:gd name="T72" fmla="*/ 1 w 717"/>
                <a:gd name="T73" fmla="*/ 1 h 285"/>
                <a:gd name="T74" fmla="*/ 1 w 717"/>
                <a:gd name="T75" fmla="*/ 1 h 285"/>
                <a:gd name="T76" fmla="*/ 1 w 717"/>
                <a:gd name="T77" fmla="*/ 1 h 285"/>
                <a:gd name="T78" fmla="*/ 1 w 717"/>
                <a:gd name="T79" fmla="*/ 1 h 285"/>
                <a:gd name="T80" fmla="*/ 1 w 717"/>
                <a:gd name="T81" fmla="*/ 1 h 285"/>
                <a:gd name="T82" fmla="*/ 1 w 717"/>
                <a:gd name="T83" fmla="*/ 1 h 285"/>
                <a:gd name="T84" fmla="*/ 1 w 717"/>
                <a:gd name="T85" fmla="*/ 1 h 285"/>
                <a:gd name="T86" fmla="*/ 1 w 717"/>
                <a:gd name="T87" fmla="*/ 1 h 285"/>
                <a:gd name="T88" fmla="*/ 1 w 717"/>
                <a:gd name="T89" fmla="*/ 1 h 285"/>
                <a:gd name="T90" fmla="*/ 1 w 717"/>
                <a:gd name="T91" fmla="*/ 1 h 285"/>
                <a:gd name="T92" fmla="*/ 1 w 717"/>
                <a:gd name="T93" fmla="*/ 1 h 285"/>
                <a:gd name="T94" fmla="*/ 1 w 717"/>
                <a:gd name="T95" fmla="*/ 1 h 285"/>
                <a:gd name="T96" fmla="*/ 1 w 717"/>
                <a:gd name="T97" fmla="*/ 1 h 285"/>
                <a:gd name="T98" fmla="*/ 1 w 717"/>
                <a:gd name="T99" fmla="*/ 1 h 285"/>
                <a:gd name="T100" fmla="*/ 1 w 717"/>
                <a:gd name="T101" fmla="*/ 1 h 285"/>
                <a:gd name="T102" fmla="*/ 1 w 717"/>
                <a:gd name="T103" fmla="*/ 1 h 285"/>
                <a:gd name="T104" fmla="*/ 1 w 717"/>
                <a:gd name="T105" fmla="*/ 1 h 285"/>
                <a:gd name="T106" fmla="*/ 1 w 717"/>
                <a:gd name="T107" fmla="*/ 1 h 285"/>
                <a:gd name="T108" fmla="*/ 1 w 717"/>
                <a:gd name="T109" fmla="*/ 1 h 285"/>
                <a:gd name="T110" fmla="*/ 1 w 717"/>
                <a:gd name="T111" fmla="*/ 1 h 285"/>
                <a:gd name="T112" fmla="*/ 1 w 717"/>
                <a:gd name="T113" fmla="*/ 1 h 285"/>
                <a:gd name="T114" fmla="*/ 1 w 717"/>
                <a:gd name="T115" fmla="*/ 1 h 285"/>
                <a:gd name="T116" fmla="*/ 1 w 717"/>
                <a:gd name="T117" fmla="*/ 1 h 285"/>
                <a:gd name="T118" fmla="*/ 1 w 717"/>
                <a:gd name="T119" fmla="*/ 1 h 285"/>
                <a:gd name="T120" fmla="*/ 1 w 717"/>
                <a:gd name="T121" fmla="*/ 1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8" y="285"/>
                  </a:lnTo>
                  <a:lnTo>
                    <a:pt x="53" y="285"/>
                  </a:lnTo>
                  <a:lnTo>
                    <a:pt x="77" y="285"/>
                  </a:lnTo>
                  <a:lnTo>
                    <a:pt x="100" y="285"/>
                  </a:lnTo>
                  <a:lnTo>
                    <a:pt x="120" y="285"/>
                  </a:lnTo>
                  <a:lnTo>
                    <a:pt x="139" y="285"/>
                  </a:lnTo>
                  <a:lnTo>
                    <a:pt x="157" y="285"/>
                  </a:lnTo>
                  <a:lnTo>
                    <a:pt x="174" y="285"/>
                  </a:lnTo>
                  <a:lnTo>
                    <a:pt x="190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50" y="285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4"/>
                  </a:lnTo>
                  <a:lnTo>
                    <a:pt x="317" y="284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2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6" y="281"/>
                  </a:lnTo>
                  <a:lnTo>
                    <a:pt x="358" y="280"/>
                  </a:lnTo>
                  <a:lnTo>
                    <a:pt x="359" y="280"/>
                  </a:lnTo>
                  <a:lnTo>
                    <a:pt x="360" y="280"/>
                  </a:lnTo>
                  <a:lnTo>
                    <a:pt x="363" y="280"/>
                  </a:lnTo>
                  <a:lnTo>
                    <a:pt x="364" y="280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8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7"/>
                  </a:lnTo>
                  <a:lnTo>
                    <a:pt x="382" y="277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5"/>
                  </a:lnTo>
                  <a:lnTo>
                    <a:pt x="389" y="275"/>
                  </a:lnTo>
                  <a:lnTo>
                    <a:pt x="391" y="275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4" y="274"/>
                  </a:lnTo>
                  <a:lnTo>
                    <a:pt x="395" y="274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69"/>
                  </a:lnTo>
                  <a:lnTo>
                    <a:pt x="411" y="269"/>
                  </a:lnTo>
                  <a:lnTo>
                    <a:pt x="413" y="268"/>
                  </a:lnTo>
                  <a:lnTo>
                    <a:pt x="416" y="268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3"/>
                  </a:lnTo>
                  <a:lnTo>
                    <a:pt x="429" y="263"/>
                  </a:lnTo>
                  <a:lnTo>
                    <a:pt x="430" y="262"/>
                  </a:lnTo>
                  <a:lnTo>
                    <a:pt x="431" y="262"/>
                  </a:lnTo>
                  <a:lnTo>
                    <a:pt x="433" y="262"/>
                  </a:lnTo>
                  <a:lnTo>
                    <a:pt x="434" y="261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0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7"/>
                  </a:lnTo>
                  <a:lnTo>
                    <a:pt x="443" y="257"/>
                  </a:lnTo>
                  <a:lnTo>
                    <a:pt x="445" y="256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1"/>
                  </a:lnTo>
                  <a:lnTo>
                    <a:pt x="457" y="251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8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5"/>
                  </a:lnTo>
                  <a:lnTo>
                    <a:pt x="467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39"/>
                  </a:lnTo>
                  <a:lnTo>
                    <a:pt x="479" y="239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3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7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8" y="223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3" y="220"/>
                  </a:lnTo>
                  <a:lnTo>
                    <a:pt x="514" y="219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8" y="217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5"/>
                  </a:lnTo>
                  <a:lnTo>
                    <a:pt x="522" y="215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2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09"/>
                  </a:lnTo>
                  <a:lnTo>
                    <a:pt x="531" y="208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5"/>
                  </a:lnTo>
                  <a:lnTo>
                    <a:pt x="538" y="205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7" y="197"/>
                  </a:lnTo>
                  <a:lnTo>
                    <a:pt x="548" y="197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0" y="195"/>
                  </a:lnTo>
                  <a:lnTo>
                    <a:pt x="552" y="195"/>
                  </a:lnTo>
                  <a:lnTo>
                    <a:pt x="552" y="194"/>
                  </a:lnTo>
                  <a:lnTo>
                    <a:pt x="553" y="194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6" y="191"/>
                  </a:lnTo>
                  <a:lnTo>
                    <a:pt x="558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6"/>
                  </a:lnTo>
                  <a:lnTo>
                    <a:pt x="562" y="186"/>
                  </a:lnTo>
                  <a:lnTo>
                    <a:pt x="562" y="185"/>
                  </a:lnTo>
                  <a:lnTo>
                    <a:pt x="564" y="185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7" y="182"/>
                  </a:lnTo>
                  <a:lnTo>
                    <a:pt x="568" y="182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9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0" y="173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0"/>
                  </a:lnTo>
                  <a:lnTo>
                    <a:pt x="586" y="168"/>
                  </a:lnTo>
                  <a:lnTo>
                    <a:pt x="588" y="168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2"/>
                  </a:lnTo>
                  <a:lnTo>
                    <a:pt x="595" y="162"/>
                  </a:lnTo>
                  <a:lnTo>
                    <a:pt x="595" y="161"/>
                  </a:lnTo>
                  <a:lnTo>
                    <a:pt x="596" y="160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6"/>
                  </a:lnTo>
                  <a:lnTo>
                    <a:pt x="601" y="155"/>
                  </a:lnTo>
                  <a:lnTo>
                    <a:pt x="602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4" y="150"/>
                  </a:lnTo>
                  <a:lnTo>
                    <a:pt x="606" y="150"/>
                  </a:lnTo>
                  <a:lnTo>
                    <a:pt x="607" y="149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09" y="146"/>
                  </a:lnTo>
                  <a:lnTo>
                    <a:pt x="611" y="146"/>
                  </a:lnTo>
                  <a:lnTo>
                    <a:pt x="612" y="144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8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6"/>
                  </a:lnTo>
                  <a:lnTo>
                    <a:pt x="629" y="125"/>
                  </a:lnTo>
                  <a:lnTo>
                    <a:pt x="630" y="123"/>
                  </a:lnTo>
                  <a:lnTo>
                    <a:pt x="631" y="122"/>
                  </a:lnTo>
                  <a:lnTo>
                    <a:pt x="632" y="120"/>
                  </a:lnTo>
                  <a:lnTo>
                    <a:pt x="633" y="118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4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08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4"/>
                  </a:lnTo>
                  <a:lnTo>
                    <a:pt x="647" y="102"/>
                  </a:lnTo>
                  <a:lnTo>
                    <a:pt x="647" y="101"/>
                  </a:lnTo>
                  <a:lnTo>
                    <a:pt x="648" y="100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89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4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79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5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9"/>
                  </a:lnTo>
                  <a:lnTo>
                    <a:pt x="678" y="58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5"/>
                  </a:lnTo>
                  <a:lnTo>
                    <a:pt x="681" y="54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49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3"/>
                  </a:lnTo>
                  <a:lnTo>
                    <a:pt x="690" y="42"/>
                  </a:lnTo>
                  <a:lnTo>
                    <a:pt x="691" y="40"/>
                  </a:lnTo>
                  <a:lnTo>
                    <a:pt x="692" y="37"/>
                  </a:lnTo>
                  <a:lnTo>
                    <a:pt x="695" y="36"/>
                  </a:lnTo>
                  <a:lnTo>
                    <a:pt x="696" y="34"/>
                  </a:lnTo>
                  <a:lnTo>
                    <a:pt x="697" y="33"/>
                  </a:lnTo>
                  <a:lnTo>
                    <a:pt x="698" y="31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2" y="25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7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09" y="13"/>
                  </a:lnTo>
                  <a:lnTo>
                    <a:pt x="710" y="13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7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3"/>
                  </a:lnTo>
                  <a:lnTo>
                    <a:pt x="716" y="1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0" name="Freeform 253">
              <a:extLst>
                <a:ext uri="{FF2B5EF4-FFF2-40B4-BE49-F238E27FC236}">
                  <a16:creationId xmlns:a16="http://schemas.microsoft.com/office/drawing/2014/main" id="{0348A4BE-A9B5-BD47-AE1B-E2992D8EC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228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3"/>
                  </a:lnTo>
                  <a:lnTo>
                    <a:pt x="4" y="6"/>
                  </a:lnTo>
                  <a:lnTo>
                    <a:pt x="6" y="8"/>
                  </a:lnTo>
                  <a:lnTo>
                    <a:pt x="8" y="12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1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5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4" y="68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4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2" y="116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7" y="128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4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39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5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1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7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3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69"/>
                  </a:lnTo>
                  <a:lnTo>
                    <a:pt x="70" y="171"/>
                  </a:lnTo>
                  <a:lnTo>
                    <a:pt x="70" y="172"/>
                  </a:lnTo>
                  <a:lnTo>
                    <a:pt x="70" y="174"/>
                  </a:lnTo>
                  <a:lnTo>
                    <a:pt x="71" y="175"/>
                  </a:lnTo>
                  <a:lnTo>
                    <a:pt x="71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6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3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8"/>
                  </a:lnTo>
                  <a:lnTo>
                    <a:pt x="79" y="199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4"/>
                  </a:lnTo>
                  <a:lnTo>
                    <a:pt x="80" y="205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0"/>
                  </a:lnTo>
                  <a:lnTo>
                    <a:pt x="80" y="211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6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2"/>
                  </a:lnTo>
                  <a:lnTo>
                    <a:pt x="81" y="223"/>
                  </a:lnTo>
                  <a:lnTo>
                    <a:pt x="81" y="225"/>
                  </a:lnTo>
                  <a:lnTo>
                    <a:pt x="81" y="226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4"/>
                  </a:lnTo>
                  <a:lnTo>
                    <a:pt x="82" y="235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0"/>
                  </a:lnTo>
                  <a:lnTo>
                    <a:pt x="82" y="241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6"/>
                  </a:lnTo>
                  <a:lnTo>
                    <a:pt x="83" y="247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2"/>
                  </a:lnTo>
                  <a:lnTo>
                    <a:pt x="85" y="253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8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4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0"/>
                  </a:lnTo>
                  <a:lnTo>
                    <a:pt x="86" y="272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6"/>
                  </a:lnTo>
                  <a:lnTo>
                    <a:pt x="86" y="279"/>
                  </a:lnTo>
                  <a:lnTo>
                    <a:pt x="86" y="280"/>
                  </a:lnTo>
                  <a:lnTo>
                    <a:pt x="86" y="282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1" name="Freeform 254">
              <a:extLst>
                <a:ext uri="{FF2B5EF4-FFF2-40B4-BE49-F238E27FC236}">
                  <a16:creationId xmlns:a16="http://schemas.microsoft.com/office/drawing/2014/main" id="{4C77117E-8861-2B45-A8E7-291B4CE58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371"/>
              <a:ext cx="42" cy="144"/>
            </a:xfrm>
            <a:custGeom>
              <a:avLst/>
              <a:gdLst>
                <a:gd name="T0" fmla="*/ 0 w 86"/>
                <a:gd name="T1" fmla="*/ 1 h 286"/>
                <a:gd name="T2" fmla="*/ 0 w 86"/>
                <a:gd name="T3" fmla="*/ 1 h 286"/>
                <a:gd name="T4" fmla="*/ 0 w 86"/>
                <a:gd name="T5" fmla="*/ 1 h 286"/>
                <a:gd name="T6" fmla="*/ 0 w 86"/>
                <a:gd name="T7" fmla="*/ 1 h 286"/>
                <a:gd name="T8" fmla="*/ 0 w 86"/>
                <a:gd name="T9" fmla="*/ 1 h 286"/>
                <a:gd name="T10" fmla="*/ 0 w 86"/>
                <a:gd name="T11" fmla="*/ 1 h 286"/>
                <a:gd name="T12" fmla="*/ 0 w 86"/>
                <a:gd name="T13" fmla="*/ 1 h 286"/>
                <a:gd name="T14" fmla="*/ 0 w 86"/>
                <a:gd name="T15" fmla="*/ 1 h 286"/>
                <a:gd name="T16" fmla="*/ 0 w 86"/>
                <a:gd name="T17" fmla="*/ 1 h 286"/>
                <a:gd name="T18" fmla="*/ 0 w 86"/>
                <a:gd name="T19" fmla="*/ 1 h 286"/>
                <a:gd name="T20" fmla="*/ 0 w 86"/>
                <a:gd name="T21" fmla="*/ 1 h 286"/>
                <a:gd name="T22" fmla="*/ 0 w 86"/>
                <a:gd name="T23" fmla="*/ 1 h 286"/>
                <a:gd name="T24" fmla="*/ 0 w 86"/>
                <a:gd name="T25" fmla="*/ 1 h 286"/>
                <a:gd name="T26" fmla="*/ 0 w 86"/>
                <a:gd name="T27" fmla="*/ 1 h 286"/>
                <a:gd name="T28" fmla="*/ 0 w 86"/>
                <a:gd name="T29" fmla="*/ 1 h 286"/>
                <a:gd name="T30" fmla="*/ 0 w 86"/>
                <a:gd name="T31" fmla="*/ 1 h 286"/>
                <a:gd name="T32" fmla="*/ 0 w 86"/>
                <a:gd name="T33" fmla="*/ 1 h 286"/>
                <a:gd name="T34" fmla="*/ 0 w 86"/>
                <a:gd name="T35" fmla="*/ 1 h 286"/>
                <a:gd name="T36" fmla="*/ 0 w 86"/>
                <a:gd name="T37" fmla="*/ 1 h 286"/>
                <a:gd name="T38" fmla="*/ 0 w 86"/>
                <a:gd name="T39" fmla="*/ 1 h 286"/>
                <a:gd name="T40" fmla="*/ 0 w 86"/>
                <a:gd name="T41" fmla="*/ 1 h 286"/>
                <a:gd name="T42" fmla="*/ 0 w 86"/>
                <a:gd name="T43" fmla="*/ 1 h 286"/>
                <a:gd name="T44" fmla="*/ 0 w 86"/>
                <a:gd name="T45" fmla="*/ 1 h 286"/>
                <a:gd name="T46" fmla="*/ 0 w 86"/>
                <a:gd name="T47" fmla="*/ 1 h 286"/>
                <a:gd name="T48" fmla="*/ 0 w 86"/>
                <a:gd name="T49" fmla="*/ 1 h 286"/>
                <a:gd name="T50" fmla="*/ 0 w 86"/>
                <a:gd name="T51" fmla="*/ 1 h 286"/>
                <a:gd name="T52" fmla="*/ 0 w 86"/>
                <a:gd name="T53" fmla="*/ 1 h 286"/>
                <a:gd name="T54" fmla="*/ 0 w 86"/>
                <a:gd name="T55" fmla="*/ 1 h 286"/>
                <a:gd name="T56" fmla="*/ 0 w 86"/>
                <a:gd name="T57" fmla="*/ 1 h 286"/>
                <a:gd name="T58" fmla="*/ 0 w 86"/>
                <a:gd name="T59" fmla="*/ 1 h 286"/>
                <a:gd name="T60" fmla="*/ 0 w 86"/>
                <a:gd name="T61" fmla="*/ 1 h 286"/>
                <a:gd name="T62" fmla="*/ 0 w 86"/>
                <a:gd name="T63" fmla="*/ 1 h 286"/>
                <a:gd name="T64" fmla="*/ 0 w 86"/>
                <a:gd name="T65" fmla="*/ 1 h 286"/>
                <a:gd name="T66" fmla="*/ 0 w 86"/>
                <a:gd name="T67" fmla="*/ 1 h 286"/>
                <a:gd name="T68" fmla="*/ 0 w 86"/>
                <a:gd name="T69" fmla="*/ 1 h 286"/>
                <a:gd name="T70" fmla="*/ 0 w 86"/>
                <a:gd name="T71" fmla="*/ 1 h 286"/>
                <a:gd name="T72" fmla="*/ 0 w 86"/>
                <a:gd name="T73" fmla="*/ 1 h 286"/>
                <a:gd name="T74" fmla="*/ 0 w 86"/>
                <a:gd name="T75" fmla="*/ 1 h 286"/>
                <a:gd name="T76" fmla="*/ 0 w 86"/>
                <a:gd name="T77" fmla="*/ 1 h 286"/>
                <a:gd name="T78" fmla="*/ 0 w 86"/>
                <a:gd name="T79" fmla="*/ 1 h 286"/>
                <a:gd name="T80" fmla="*/ 0 w 86"/>
                <a:gd name="T81" fmla="*/ 1 h 286"/>
                <a:gd name="T82" fmla="*/ 0 w 86"/>
                <a:gd name="T83" fmla="*/ 1 h 286"/>
                <a:gd name="T84" fmla="*/ 0 w 86"/>
                <a:gd name="T85" fmla="*/ 1 h 286"/>
                <a:gd name="T86" fmla="*/ 0 w 86"/>
                <a:gd name="T87" fmla="*/ 1 h 286"/>
                <a:gd name="T88" fmla="*/ 0 w 86"/>
                <a:gd name="T89" fmla="*/ 1 h 286"/>
                <a:gd name="T90" fmla="*/ 0 w 86"/>
                <a:gd name="T91" fmla="*/ 1 h 286"/>
                <a:gd name="T92" fmla="*/ 0 w 86"/>
                <a:gd name="T93" fmla="*/ 1 h 286"/>
                <a:gd name="T94" fmla="*/ 0 w 86"/>
                <a:gd name="T95" fmla="*/ 1 h 286"/>
                <a:gd name="T96" fmla="*/ 0 w 86"/>
                <a:gd name="T97" fmla="*/ 1 h 286"/>
                <a:gd name="T98" fmla="*/ 0 w 86"/>
                <a:gd name="T99" fmla="*/ 1 h 286"/>
                <a:gd name="T100" fmla="*/ 0 w 86"/>
                <a:gd name="T101" fmla="*/ 1 h 286"/>
                <a:gd name="T102" fmla="*/ 0 w 86"/>
                <a:gd name="T103" fmla="*/ 1 h 286"/>
                <a:gd name="T104" fmla="*/ 0 w 86"/>
                <a:gd name="T105" fmla="*/ 1 h 286"/>
                <a:gd name="T106" fmla="*/ 0 w 86"/>
                <a:gd name="T107" fmla="*/ 1 h 286"/>
                <a:gd name="T108" fmla="*/ 0 w 86"/>
                <a:gd name="T109" fmla="*/ 1 h 286"/>
                <a:gd name="T110" fmla="*/ 0 w 86"/>
                <a:gd name="T111" fmla="*/ 1 h 286"/>
                <a:gd name="T112" fmla="*/ 0 w 86"/>
                <a:gd name="T113" fmla="*/ 1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6">
                  <a:moveTo>
                    <a:pt x="0" y="286"/>
                  </a:moveTo>
                  <a:lnTo>
                    <a:pt x="3" y="284"/>
                  </a:lnTo>
                  <a:lnTo>
                    <a:pt x="4" y="280"/>
                  </a:lnTo>
                  <a:lnTo>
                    <a:pt x="6" y="278"/>
                  </a:lnTo>
                  <a:lnTo>
                    <a:pt x="8" y="275"/>
                  </a:lnTo>
                  <a:lnTo>
                    <a:pt x="9" y="273"/>
                  </a:lnTo>
                  <a:lnTo>
                    <a:pt x="10" y="270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4"/>
                  </a:lnTo>
                  <a:lnTo>
                    <a:pt x="15" y="263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8"/>
                  </a:lnTo>
                  <a:lnTo>
                    <a:pt x="17" y="257"/>
                  </a:lnTo>
                  <a:lnTo>
                    <a:pt x="18" y="255"/>
                  </a:lnTo>
                  <a:lnTo>
                    <a:pt x="18" y="254"/>
                  </a:lnTo>
                  <a:lnTo>
                    <a:pt x="20" y="252"/>
                  </a:lnTo>
                  <a:lnTo>
                    <a:pt x="20" y="251"/>
                  </a:lnTo>
                  <a:lnTo>
                    <a:pt x="21" y="250"/>
                  </a:lnTo>
                  <a:lnTo>
                    <a:pt x="21" y="249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0"/>
                  </a:lnTo>
                  <a:lnTo>
                    <a:pt x="26" y="238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4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2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6"/>
                  </a:lnTo>
                  <a:lnTo>
                    <a:pt x="35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4"/>
                  </a:lnTo>
                  <a:lnTo>
                    <a:pt x="40" y="203"/>
                  </a:lnTo>
                  <a:lnTo>
                    <a:pt x="41" y="201"/>
                  </a:lnTo>
                  <a:lnTo>
                    <a:pt x="41" y="199"/>
                  </a:lnTo>
                  <a:lnTo>
                    <a:pt x="43" y="198"/>
                  </a:lnTo>
                  <a:lnTo>
                    <a:pt x="43" y="196"/>
                  </a:lnTo>
                  <a:lnTo>
                    <a:pt x="44" y="193"/>
                  </a:lnTo>
                  <a:lnTo>
                    <a:pt x="45" y="192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6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1"/>
                  </a:lnTo>
                  <a:lnTo>
                    <a:pt x="49" y="180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5"/>
                  </a:lnTo>
                  <a:lnTo>
                    <a:pt x="51" y="174"/>
                  </a:lnTo>
                  <a:lnTo>
                    <a:pt x="51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3"/>
                  </a:lnTo>
                  <a:lnTo>
                    <a:pt x="55" y="162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7"/>
                  </a:lnTo>
                  <a:lnTo>
                    <a:pt x="57" y="156"/>
                  </a:lnTo>
                  <a:lnTo>
                    <a:pt x="57" y="154"/>
                  </a:lnTo>
                  <a:lnTo>
                    <a:pt x="58" y="153"/>
                  </a:lnTo>
                  <a:lnTo>
                    <a:pt x="58" y="150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39"/>
                  </a:lnTo>
                  <a:lnTo>
                    <a:pt x="63" y="137"/>
                  </a:lnTo>
                  <a:lnTo>
                    <a:pt x="63" y="136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7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1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7"/>
                  </a:lnTo>
                  <a:lnTo>
                    <a:pt x="70" y="115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09"/>
                  </a:lnTo>
                  <a:lnTo>
                    <a:pt x="73" y="107"/>
                  </a:lnTo>
                  <a:lnTo>
                    <a:pt x="73" y="105"/>
                  </a:lnTo>
                  <a:lnTo>
                    <a:pt x="74" y="103"/>
                  </a:lnTo>
                  <a:lnTo>
                    <a:pt x="74" y="101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5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0"/>
                  </a:lnTo>
                  <a:lnTo>
                    <a:pt x="80" y="79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8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2"/>
                  </a:lnTo>
                  <a:lnTo>
                    <a:pt x="81" y="61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6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0"/>
                  </a:lnTo>
                  <a:lnTo>
                    <a:pt x="82" y="49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4"/>
                  </a:lnTo>
                  <a:lnTo>
                    <a:pt x="83" y="43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2"/>
                  </a:lnTo>
                  <a:lnTo>
                    <a:pt x="86" y="31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0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2" name="Freeform 255">
              <a:extLst>
                <a:ext uri="{FF2B5EF4-FFF2-40B4-BE49-F238E27FC236}">
                  <a16:creationId xmlns:a16="http://schemas.microsoft.com/office/drawing/2014/main" id="{AD910052-BCB3-9F48-83D1-38C132D9B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097"/>
              <a:ext cx="349" cy="167"/>
            </a:xfrm>
            <a:custGeom>
              <a:avLst/>
              <a:gdLst>
                <a:gd name="T0" fmla="*/ 1 w 505"/>
                <a:gd name="T1" fmla="*/ 0 h 337"/>
                <a:gd name="T2" fmla="*/ 1 w 505"/>
                <a:gd name="T3" fmla="*/ 0 h 337"/>
                <a:gd name="T4" fmla="*/ 0 w 505"/>
                <a:gd name="T5" fmla="*/ 0 h 3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7">
                  <a:moveTo>
                    <a:pt x="505" y="337"/>
                  </a:moveTo>
                  <a:lnTo>
                    <a:pt x="505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3" name="Freeform 256">
              <a:extLst>
                <a:ext uri="{FF2B5EF4-FFF2-40B4-BE49-F238E27FC236}">
                  <a16:creationId xmlns:a16="http://schemas.microsoft.com/office/drawing/2014/main" id="{C3ABC760-110E-FA45-814F-A4E6A551B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454"/>
              <a:ext cx="253" cy="169"/>
            </a:xfrm>
            <a:custGeom>
              <a:avLst/>
              <a:gdLst>
                <a:gd name="T0" fmla="*/ 1 w 505"/>
                <a:gd name="T1" fmla="*/ 0 h 336"/>
                <a:gd name="T2" fmla="*/ 1 w 505"/>
                <a:gd name="T3" fmla="*/ 1 h 336"/>
                <a:gd name="T4" fmla="*/ 0 w 505"/>
                <a:gd name="T5" fmla="*/ 1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6">
                  <a:moveTo>
                    <a:pt x="505" y="0"/>
                  </a:moveTo>
                  <a:lnTo>
                    <a:pt x="505" y="336"/>
                  </a:lnTo>
                  <a:lnTo>
                    <a:pt x="0" y="336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4" name="Line 257">
              <a:extLst>
                <a:ext uri="{FF2B5EF4-FFF2-40B4-BE49-F238E27FC236}">
                  <a16:creationId xmlns:a16="http://schemas.microsoft.com/office/drawing/2014/main" id="{E19B9DA6-2C3B-6043-9539-4851A8B04C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2118"/>
              <a:ext cx="253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5" name="Line 258">
              <a:extLst>
                <a:ext uri="{FF2B5EF4-FFF2-40B4-BE49-F238E27FC236}">
                  <a16:creationId xmlns:a16="http://schemas.microsoft.com/office/drawing/2014/main" id="{24D8279B-7E1F-C64A-805D-B298D5BA4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8" y="1433"/>
              <a:ext cx="1" cy="85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6" name="Line 259">
              <a:extLst>
                <a:ext uri="{FF2B5EF4-FFF2-40B4-BE49-F238E27FC236}">
                  <a16:creationId xmlns:a16="http://schemas.microsoft.com/office/drawing/2014/main" id="{62186DAF-1772-074A-9C29-C1B7A7CA2F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1601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7" name="Freeform 260">
              <a:extLst>
                <a:ext uri="{FF2B5EF4-FFF2-40B4-BE49-F238E27FC236}">
                  <a16:creationId xmlns:a16="http://schemas.microsoft.com/office/drawing/2014/main" id="{0C84F310-F1E7-8C4B-A4B7-29ACA79A5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589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7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8"/>
                  </a:lnTo>
                  <a:lnTo>
                    <a:pt x="47" y="29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5" y="32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4" y="36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38" name="Freeform 261">
              <a:extLst>
                <a:ext uri="{FF2B5EF4-FFF2-40B4-BE49-F238E27FC236}">
                  <a16:creationId xmlns:a16="http://schemas.microsoft.com/office/drawing/2014/main" id="{D3EF4B2E-CB1F-864D-B9DA-23C7E4D9D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10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4" y="10"/>
                  </a:lnTo>
                  <a:lnTo>
                    <a:pt x="45" y="12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7" y="16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6" y="35"/>
                  </a:lnTo>
                  <a:lnTo>
                    <a:pt x="45" y="36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1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39" name="Line 262">
              <a:extLst>
                <a:ext uri="{FF2B5EF4-FFF2-40B4-BE49-F238E27FC236}">
                  <a16:creationId xmlns:a16="http://schemas.microsoft.com/office/drawing/2014/main" id="{C4C9A2A3-AB98-9341-8378-5BFFF6E545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134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0" name="Line 263">
              <a:extLst>
                <a:ext uri="{FF2B5EF4-FFF2-40B4-BE49-F238E27FC236}">
                  <a16:creationId xmlns:a16="http://schemas.microsoft.com/office/drawing/2014/main" id="{9C52FB1A-F277-4D4B-BF92-D1B4B5A211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237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1" name="Rectangle 264">
              <a:extLst>
                <a:ext uri="{FF2B5EF4-FFF2-40B4-BE49-F238E27FC236}">
                  <a16:creationId xmlns:a16="http://schemas.microsoft.com/office/drawing/2014/main" id="{DB042E34-3CF0-A64A-BB01-C0D2E09A6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0" y="1277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2" name="Rectangle 265">
              <a:extLst>
                <a:ext uri="{FF2B5EF4-FFF2-40B4-BE49-F238E27FC236}">
                  <a16:creationId xmlns:a16="http://schemas.microsoft.com/office/drawing/2014/main" id="{9A700E09-A050-5944-879C-179FD2343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" y="133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3" name="Rectangle 266">
              <a:extLst>
                <a:ext uri="{FF2B5EF4-FFF2-40B4-BE49-F238E27FC236}">
                  <a16:creationId xmlns:a16="http://schemas.microsoft.com/office/drawing/2014/main" id="{E5B67300-6271-FA4D-B0D0-40A64CDEE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2299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4" name="Rectangle 267">
              <a:extLst>
                <a:ext uri="{FF2B5EF4-FFF2-40B4-BE49-F238E27FC236}">
                  <a16:creationId xmlns:a16="http://schemas.microsoft.com/office/drawing/2014/main" id="{86E3C4C6-F952-E542-AEC3-563AF4B61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354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5" name="Rectangle 268">
              <a:extLst>
                <a:ext uri="{FF2B5EF4-FFF2-40B4-BE49-F238E27FC236}">
                  <a16:creationId xmlns:a16="http://schemas.microsoft.com/office/drawing/2014/main" id="{FB2A9720-73F5-3F43-9B37-9BE9C9686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8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6" name="Rectangle 269">
              <a:extLst>
                <a:ext uri="{FF2B5EF4-FFF2-40B4-BE49-F238E27FC236}">
                  <a16:creationId xmlns:a16="http://schemas.microsoft.com/office/drawing/2014/main" id="{5AD24919-7087-9247-84A7-169908605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90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7" name="Rectangle 270">
              <a:extLst>
                <a:ext uri="{FF2B5EF4-FFF2-40B4-BE49-F238E27FC236}">
                  <a16:creationId xmlns:a16="http://schemas.microsoft.com/office/drawing/2014/main" id="{7C8FDC1F-238F-5347-A798-1DFF8010F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02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8" name="Line 271">
              <a:extLst>
                <a:ext uri="{FF2B5EF4-FFF2-40B4-BE49-F238E27FC236}">
                  <a16:creationId xmlns:a16="http://schemas.microsoft.com/office/drawing/2014/main" id="{B487EFB7-2C62-044C-9569-6488E6ACCF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036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9" name="Rectangle 272">
              <a:extLst>
                <a:ext uri="{FF2B5EF4-FFF2-40B4-BE49-F238E27FC236}">
                  <a16:creationId xmlns:a16="http://schemas.microsoft.com/office/drawing/2014/main" id="{4941B881-1CF1-814A-960E-7FE0377A0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07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0" name="Rectangle 273">
              <a:extLst>
                <a:ext uri="{FF2B5EF4-FFF2-40B4-BE49-F238E27FC236}">
                  <a16:creationId xmlns:a16="http://schemas.microsoft.com/office/drawing/2014/main" id="{9455E107-BE44-6C47-9521-2FF4C86AC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18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1" name="Freeform 274">
              <a:extLst>
                <a:ext uri="{FF2B5EF4-FFF2-40B4-BE49-F238E27FC236}">
                  <a16:creationId xmlns:a16="http://schemas.microsoft.com/office/drawing/2014/main" id="{74669B45-91CC-614B-93CA-22865E021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928"/>
              <a:ext cx="84" cy="84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2" name="Freeform 275">
              <a:extLst>
                <a:ext uri="{FF2B5EF4-FFF2-40B4-BE49-F238E27FC236}">
                  <a16:creationId xmlns:a16="http://schemas.microsoft.com/office/drawing/2014/main" id="{2EDAED6A-BAB4-9946-AA32-E4A589FAA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180"/>
              <a:ext cx="84" cy="84"/>
            </a:xfrm>
            <a:custGeom>
              <a:avLst/>
              <a:gdLst>
                <a:gd name="T0" fmla="*/ 0 w 169"/>
                <a:gd name="T1" fmla="*/ 0 h 169"/>
                <a:gd name="T2" fmla="*/ 0 w 169"/>
                <a:gd name="T3" fmla="*/ 0 h 169"/>
                <a:gd name="T4" fmla="*/ 0 w 169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9">
                  <a:moveTo>
                    <a:pt x="0" y="169"/>
                  </a:moveTo>
                  <a:lnTo>
                    <a:pt x="169" y="169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3" name="Rectangle 276">
              <a:extLst>
                <a:ext uri="{FF2B5EF4-FFF2-40B4-BE49-F238E27FC236}">
                  <a16:creationId xmlns:a16="http://schemas.microsoft.com/office/drawing/2014/main" id="{3733EC3D-1E11-D648-9201-6DB3C38AC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24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4" name="Rectangle 277">
              <a:extLst>
                <a:ext uri="{FF2B5EF4-FFF2-40B4-BE49-F238E27FC236}">
                  <a16:creationId xmlns:a16="http://schemas.microsoft.com/office/drawing/2014/main" id="{1A16FD80-42DC-174C-B86E-791194741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44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5" name="Rectangle 278">
              <a:extLst>
                <a:ext uri="{FF2B5EF4-FFF2-40B4-BE49-F238E27FC236}">
                  <a16:creationId xmlns:a16="http://schemas.microsoft.com/office/drawing/2014/main" id="{C34D0EEA-1575-3641-9EE1-3EB8F537B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150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6" name="Rectangle 279">
              <a:extLst>
                <a:ext uri="{FF2B5EF4-FFF2-40B4-BE49-F238E27FC236}">
                  <a16:creationId xmlns:a16="http://schemas.microsoft.com/office/drawing/2014/main" id="{2A2018C2-803F-8F4A-9EE0-E1F2AF1C1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62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7" name="Line 280">
              <a:extLst>
                <a:ext uri="{FF2B5EF4-FFF2-40B4-BE49-F238E27FC236}">
                  <a16:creationId xmlns:a16="http://schemas.microsoft.com/office/drawing/2014/main" id="{B8EF0603-58B9-CB45-BC80-D322216139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637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8" name="Rectangle 281">
              <a:extLst>
                <a:ext uri="{FF2B5EF4-FFF2-40B4-BE49-F238E27FC236}">
                  <a16:creationId xmlns:a16="http://schemas.microsoft.com/office/drawing/2014/main" id="{BCAF030D-4F0C-A547-8B9A-3063D6840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675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9" name="Rectangle 282">
              <a:extLst>
                <a:ext uri="{FF2B5EF4-FFF2-40B4-BE49-F238E27FC236}">
                  <a16:creationId xmlns:a16="http://schemas.microsoft.com/office/drawing/2014/main" id="{ED7B1C0C-C862-FD4E-9336-D7E8FE2CB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95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0" name="Line 283">
              <a:extLst>
                <a:ext uri="{FF2B5EF4-FFF2-40B4-BE49-F238E27FC236}">
                  <a16:creationId xmlns:a16="http://schemas.microsoft.com/office/drawing/2014/main" id="{C7C6070E-23B2-F24E-8727-ACB1CFD6B7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2" y="1974"/>
              <a:ext cx="2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61" name="Rectangle 284">
              <a:extLst>
                <a:ext uri="{FF2B5EF4-FFF2-40B4-BE49-F238E27FC236}">
                  <a16:creationId xmlns:a16="http://schemas.microsoft.com/office/drawing/2014/main" id="{362B4BAF-16E7-EF4B-9801-B87D10C92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00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2" name="Rectangle 285">
              <a:extLst>
                <a:ext uri="{FF2B5EF4-FFF2-40B4-BE49-F238E27FC236}">
                  <a16:creationId xmlns:a16="http://schemas.microsoft.com/office/drawing/2014/main" id="{91DE4BA9-B301-F449-8C2D-3CE7CBE2A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13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3" name="Freeform 286">
              <a:extLst>
                <a:ext uri="{FF2B5EF4-FFF2-40B4-BE49-F238E27FC236}">
                  <a16:creationId xmlns:a16="http://schemas.microsoft.com/office/drawing/2014/main" id="{E8C51B08-292B-CB47-B362-530290353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623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64" name="Line 287">
              <a:extLst>
                <a:ext uri="{FF2B5EF4-FFF2-40B4-BE49-F238E27FC236}">
                  <a16:creationId xmlns:a16="http://schemas.microsoft.com/office/drawing/2014/main" id="{EC800857-D2A5-5543-BF7C-6A85A6BCC9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62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65" name="Freeform 288">
              <a:extLst>
                <a:ext uri="{FF2B5EF4-FFF2-40B4-BE49-F238E27FC236}">
                  <a16:creationId xmlns:a16="http://schemas.microsoft.com/office/drawing/2014/main" id="{0BB1B1DF-6DA4-1040-A995-5D6EAFA1B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623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66" name="Line 289">
              <a:extLst>
                <a:ext uri="{FF2B5EF4-FFF2-40B4-BE49-F238E27FC236}">
                  <a16:creationId xmlns:a16="http://schemas.microsoft.com/office/drawing/2014/main" id="{5B9CF7A9-6621-F947-9090-D7C6E4ACB9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623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67" name="Freeform 290">
              <a:extLst>
                <a:ext uri="{FF2B5EF4-FFF2-40B4-BE49-F238E27FC236}">
                  <a16:creationId xmlns:a16="http://schemas.microsoft.com/office/drawing/2014/main" id="{1BF7D89E-580F-BA48-AA8E-225FD06B3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707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68" name="Line 291">
              <a:extLst>
                <a:ext uri="{FF2B5EF4-FFF2-40B4-BE49-F238E27FC236}">
                  <a16:creationId xmlns:a16="http://schemas.microsoft.com/office/drawing/2014/main" id="{17DD84CC-7DD8-EB4D-8DE0-5DC4676308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707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69" name="Freeform 292">
              <a:extLst>
                <a:ext uri="{FF2B5EF4-FFF2-40B4-BE49-F238E27FC236}">
                  <a16:creationId xmlns:a16="http://schemas.microsoft.com/office/drawing/2014/main" id="{755BE21C-D367-3D43-B08E-9945B83D6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539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0" name="Line 293">
              <a:extLst>
                <a:ext uri="{FF2B5EF4-FFF2-40B4-BE49-F238E27FC236}">
                  <a16:creationId xmlns:a16="http://schemas.microsoft.com/office/drawing/2014/main" id="{86C01AA4-3B15-764E-B5B9-F08EEE1A47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53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1" name="Freeform 294">
              <a:extLst>
                <a:ext uri="{FF2B5EF4-FFF2-40B4-BE49-F238E27FC236}">
                  <a16:creationId xmlns:a16="http://schemas.microsoft.com/office/drawing/2014/main" id="{D8030C00-3FD6-0C45-8B2C-513B21B06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454"/>
              <a:ext cx="84" cy="85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2" name="Freeform 295">
              <a:extLst>
                <a:ext uri="{FF2B5EF4-FFF2-40B4-BE49-F238E27FC236}">
                  <a16:creationId xmlns:a16="http://schemas.microsoft.com/office/drawing/2014/main" id="{443E5F13-32DC-A743-8661-0C1AEFE5A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707"/>
              <a:ext cx="84" cy="96"/>
            </a:xfrm>
            <a:custGeom>
              <a:avLst/>
              <a:gdLst>
                <a:gd name="T0" fmla="*/ 0 w 169"/>
                <a:gd name="T1" fmla="*/ 1 h 192"/>
                <a:gd name="T2" fmla="*/ 0 w 169"/>
                <a:gd name="T3" fmla="*/ 1 h 192"/>
                <a:gd name="T4" fmla="*/ 0 w 169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92">
                  <a:moveTo>
                    <a:pt x="0" y="192"/>
                  </a:moveTo>
                  <a:lnTo>
                    <a:pt x="169" y="192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3" name="Rectangle 296">
              <a:extLst>
                <a:ext uri="{FF2B5EF4-FFF2-40B4-BE49-F238E27FC236}">
                  <a16:creationId xmlns:a16="http://schemas.microsoft.com/office/drawing/2014/main" id="{76A143F3-FC0C-A34C-89FA-9A7353A3E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18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4" name="Rectangle 297">
              <a:extLst>
                <a:ext uri="{FF2B5EF4-FFF2-40B4-BE49-F238E27FC236}">
                  <a16:creationId xmlns:a16="http://schemas.microsoft.com/office/drawing/2014/main" id="{00E8914A-CACA-0548-AFA2-620E09B72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238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5" name="Rectangle 298">
              <a:extLst>
                <a:ext uri="{FF2B5EF4-FFF2-40B4-BE49-F238E27FC236}">
                  <a16:creationId xmlns:a16="http://schemas.microsoft.com/office/drawing/2014/main" id="{B9C48698-022D-5F44-9BF3-C1F27FC58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43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6" name="Rectangle 299">
              <a:extLst>
                <a:ext uri="{FF2B5EF4-FFF2-40B4-BE49-F238E27FC236}">
                  <a16:creationId xmlns:a16="http://schemas.microsoft.com/office/drawing/2014/main" id="{42C12CAE-3D7C-934A-93D0-7D10CE2F1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55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7" name="Rectangle 300">
              <a:extLst>
                <a:ext uri="{FF2B5EF4-FFF2-40B4-BE49-F238E27FC236}">
                  <a16:creationId xmlns:a16="http://schemas.microsoft.com/office/drawing/2014/main" id="{FA1F18FF-9476-B442-9469-33470729C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60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8" name="Rectangle 301">
              <a:extLst>
                <a:ext uri="{FF2B5EF4-FFF2-40B4-BE49-F238E27FC236}">
                  <a16:creationId xmlns:a16="http://schemas.microsoft.com/office/drawing/2014/main" id="{24BFE9DA-DBF9-F549-8FBC-B4F4995DB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72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9" name="Rectangle 302">
              <a:extLst>
                <a:ext uri="{FF2B5EF4-FFF2-40B4-BE49-F238E27FC236}">
                  <a16:creationId xmlns:a16="http://schemas.microsoft.com/office/drawing/2014/main" id="{9E5298FE-6964-FA4C-8589-F3C71607E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78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0" name="Rectangle 303">
              <a:extLst>
                <a:ext uri="{FF2B5EF4-FFF2-40B4-BE49-F238E27FC236}">
                  <a16:creationId xmlns:a16="http://schemas.microsoft.com/office/drawing/2014/main" id="{7C205749-3561-574A-A6A2-62E74146E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" y="3010"/>
              <a:ext cx="116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(c) Combined circuit for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1" name="Rectangle 304">
              <a:extLst>
                <a:ext uri="{FF2B5EF4-FFF2-40B4-BE49-F238E27FC236}">
                  <a16:creationId xmlns:a16="http://schemas.microsoft.com/office/drawing/2014/main" id="{43B7EF35-D48D-5248-9ABC-E35446556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2" name="Rectangle 305">
              <a:extLst>
                <a:ext uri="{FF2B5EF4-FFF2-40B4-BE49-F238E27FC236}">
                  <a16:creationId xmlns:a16="http://schemas.microsoft.com/office/drawing/2014/main" id="{0D127750-B50D-9A47-9DA0-CE2212134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8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3" name="Rectangle 306">
              <a:extLst>
                <a:ext uri="{FF2B5EF4-FFF2-40B4-BE49-F238E27FC236}">
                  <a16:creationId xmlns:a16="http://schemas.microsoft.com/office/drawing/2014/main" id="{405ABDED-4902-794E-BAD4-24A6BD1CC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4" name="Rectangle 307">
              <a:extLst>
                <a:ext uri="{FF2B5EF4-FFF2-40B4-BE49-F238E27FC236}">
                  <a16:creationId xmlns:a16="http://schemas.microsoft.com/office/drawing/2014/main" id="{DDEEF192-17AD-8240-98EF-6BF8CB33D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9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5" name="Rectangle 308">
              <a:extLst>
                <a:ext uri="{FF2B5EF4-FFF2-40B4-BE49-F238E27FC236}">
                  <a16:creationId xmlns:a16="http://schemas.microsoft.com/office/drawing/2014/main" id="{26E66F70-8349-374C-B02E-A864A4A9A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0" y="3010"/>
              <a:ext cx="21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and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6" name="Line 309">
              <a:extLst>
                <a:ext uri="{FF2B5EF4-FFF2-40B4-BE49-F238E27FC236}">
                  <a16:creationId xmlns:a16="http://schemas.microsoft.com/office/drawing/2014/main" id="{0DAE441E-300E-1045-89ED-424ACEE986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9" y="1349"/>
              <a:ext cx="22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87" name="Line 310">
              <a:extLst>
                <a:ext uri="{FF2B5EF4-FFF2-40B4-BE49-F238E27FC236}">
                  <a16:creationId xmlns:a16="http://schemas.microsoft.com/office/drawing/2014/main" id="{613CA262-D07D-8B47-BF34-933D3D81BC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1349"/>
              <a:ext cx="0" cy="10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88" name="Line 311">
              <a:extLst>
                <a:ext uri="{FF2B5EF4-FFF2-40B4-BE49-F238E27FC236}">
                  <a16:creationId xmlns:a16="http://schemas.microsoft.com/office/drawing/2014/main" id="{D1DA088F-A67C-2C43-8BE0-575EF90221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2370"/>
              <a:ext cx="20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89" name="AutoShape 312">
              <a:extLst>
                <a:ext uri="{FF2B5EF4-FFF2-40B4-BE49-F238E27FC236}">
                  <a16:creationId xmlns:a16="http://schemas.microsoft.com/office/drawing/2014/main" id="{53C7D5C1-FBD9-904B-BD01-6B964A1CF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952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090" name="AutoShape 313">
              <a:extLst>
                <a:ext uri="{FF2B5EF4-FFF2-40B4-BE49-F238E27FC236}">
                  <a16:creationId xmlns:a16="http://schemas.microsoft.com/office/drawing/2014/main" id="{E5750D68-70C3-9140-AC08-083FD0437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146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091" name="AutoShape 314">
              <a:extLst>
                <a:ext uri="{FF2B5EF4-FFF2-40B4-BE49-F238E27FC236}">
                  <a16:creationId xmlns:a16="http://schemas.microsoft.com/office/drawing/2014/main" id="{E080C130-72EF-FA48-8DE2-D6C766FD4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" y="197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092" name="AutoShape 315">
              <a:extLst>
                <a:ext uri="{FF2B5EF4-FFF2-40B4-BE49-F238E27FC236}">
                  <a16:creationId xmlns:a16="http://schemas.microsoft.com/office/drawing/2014/main" id="{08FB3AB0-3DFC-4E42-A10C-E530AD4A1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2490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126986" name="Group 16">
            <a:extLst>
              <a:ext uri="{FF2B5EF4-FFF2-40B4-BE49-F238E27FC236}">
                <a16:creationId xmlns:a16="http://schemas.microsoft.com/office/drawing/2014/main" id="{52D67CFC-CCE6-104A-AAF9-AC43C304642E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048001"/>
            <a:ext cx="774700" cy="771525"/>
            <a:chOff x="282646" y="3410630"/>
            <a:chExt cx="774571" cy="771325"/>
          </a:xfrm>
        </p:grpSpPr>
        <p:sp>
          <p:nvSpPr>
            <p:cNvPr id="126997" name="TextBox 14">
              <a:extLst>
                <a:ext uri="{FF2B5EF4-FFF2-40B4-BE49-F238E27FC236}">
                  <a16:creationId xmlns:a16="http://schemas.microsoft.com/office/drawing/2014/main" id="{64287EE1-B659-8545-BE60-3FDF77BA14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6998" name="TextBox 15">
              <a:extLst>
                <a:ext uri="{FF2B5EF4-FFF2-40B4-BE49-F238E27FC236}">
                  <a16:creationId xmlns:a16="http://schemas.microsoft.com/office/drawing/2014/main" id="{3F7FE710-8208-194B-A5CA-5CEB51F427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6987" name="Group 305">
            <a:extLst>
              <a:ext uri="{FF2B5EF4-FFF2-40B4-BE49-F238E27FC236}">
                <a16:creationId xmlns:a16="http://schemas.microsoft.com/office/drawing/2014/main" id="{3B87D64A-0D81-4543-BFCF-4BBCCAE75EFE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3200401"/>
            <a:ext cx="774700" cy="771525"/>
            <a:chOff x="282646" y="3410630"/>
            <a:chExt cx="774571" cy="771325"/>
          </a:xfrm>
        </p:grpSpPr>
        <p:sp>
          <p:nvSpPr>
            <p:cNvPr id="126995" name="TextBox 306">
              <a:extLst>
                <a:ext uri="{FF2B5EF4-FFF2-40B4-BE49-F238E27FC236}">
                  <a16:creationId xmlns:a16="http://schemas.microsoft.com/office/drawing/2014/main" id="{AF78D273-D01E-6D4A-9C8A-FCB5854ABD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6996" name="TextBox 307">
              <a:extLst>
                <a:ext uri="{FF2B5EF4-FFF2-40B4-BE49-F238E27FC236}">
                  <a16:creationId xmlns:a16="http://schemas.microsoft.com/office/drawing/2014/main" id="{FC48A33C-B5F3-274E-B452-FF883D4551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6988" name="Group 309">
            <a:extLst>
              <a:ext uri="{FF2B5EF4-FFF2-40B4-BE49-F238E27FC236}">
                <a16:creationId xmlns:a16="http://schemas.microsoft.com/office/drawing/2014/main" id="{417FE7CE-9A0B-3247-976A-23DE7B510928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23813"/>
            <a:ext cx="774700" cy="766762"/>
            <a:chOff x="282646" y="3415490"/>
            <a:chExt cx="774571" cy="766465"/>
          </a:xfrm>
        </p:grpSpPr>
        <p:sp>
          <p:nvSpPr>
            <p:cNvPr id="126993" name="TextBox 310">
              <a:extLst>
                <a:ext uri="{FF2B5EF4-FFF2-40B4-BE49-F238E27FC236}">
                  <a16:creationId xmlns:a16="http://schemas.microsoft.com/office/drawing/2014/main" id="{99D3DAD6-3E79-6349-B241-BE5355C15B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6994" name="TextBox 312">
              <a:extLst>
                <a:ext uri="{FF2B5EF4-FFF2-40B4-BE49-F238E27FC236}">
                  <a16:creationId xmlns:a16="http://schemas.microsoft.com/office/drawing/2014/main" id="{78F03539-FCAC-5142-A0A7-FA8F8388B1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6989" name="Group 313">
            <a:extLst>
              <a:ext uri="{FF2B5EF4-FFF2-40B4-BE49-F238E27FC236}">
                <a16:creationId xmlns:a16="http://schemas.microsoft.com/office/drawing/2014/main" id="{02EBB72F-076B-FA40-8AD5-3809E5A3ECC3}"/>
              </a:ext>
            </a:extLst>
          </p:cNvPr>
          <p:cNvGrpSpPr>
            <a:grpSpLocks/>
          </p:cNvGrpSpPr>
          <p:nvPr/>
        </p:nvGrpSpPr>
        <p:grpSpPr bwMode="auto">
          <a:xfrm>
            <a:off x="4065588" y="1420814"/>
            <a:ext cx="1082348" cy="766583"/>
            <a:chOff x="282646" y="3415490"/>
            <a:chExt cx="960857" cy="766286"/>
          </a:xfrm>
        </p:grpSpPr>
        <p:sp>
          <p:nvSpPr>
            <p:cNvPr id="126991" name="TextBox 314">
              <a:extLst>
                <a:ext uri="{FF2B5EF4-FFF2-40B4-BE49-F238E27FC236}">
                  <a16:creationId xmlns:a16="http://schemas.microsoft.com/office/drawing/2014/main" id="{E2990FEF-7946-224F-A9A0-51B8E62E21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960857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26992" name="TextBox 316">
              <a:extLst>
                <a:ext uri="{FF2B5EF4-FFF2-40B4-BE49-F238E27FC236}">
                  <a16:creationId xmlns:a16="http://schemas.microsoft.com/office/drawing/2014/main" id="{83511D58-CD35-A744-9F21-D1BC79CD58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00552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126990" name="TextBox 325">
            <a:extLst>
              <a:ext uri="{FF2B5EF4-FFF2-40B4-BE49-F238E27FC236}">
                <a16:creationId xmlns:a16="http://schemas.microsoft.com/office/drawing/2014/main" id="{7B083E84-76E3-994C-B5EF-962F55CC84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1" y="2138363"/>
            <a:ext cx="1082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x</a:t>
            </a:r>
            <a:r>
              <a:rPr lang="en-US" altLang="en-US" b="0" baseline="-25000">
                <a:latin typeface="Times" pitchFamily="2" charset="0"/>
              </a:rPr>
              <a:t>3 </a:t>
            </a: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4</a:t>
            </a:r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001" name="Group 317">
            <a:extLst>
              <a:ext uri="{FF2B5EF4-FFF2-40B4-BE49-F238E27FC236}">
                <a16:creationId xmlns:a16="http://schemas.microsoft.com/office/drawing/2014/main" id="{1F494ED0-3A91-6F48-8920-598DA46EC098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28165" name="Rectangle 170">
              <a:extLst>
                <a:ext uri="{FF2B5EF4-FFF2-40B4-BE49-F238E27FC236}">
                  <a16:creationId xmlns:a16="http://schemas.microsoft.com/office/drawing/2014/main" id="{8A068BBF-FA40-A149-84C3-9DFEC172E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66" name="Line 171">
              <a:extLst>
                <a:ext uri="{FF2B5EF4-FFF2-40B4-BE49-F238E27FC236}">
                  <a16:creationId xmlns:a16="http://schemas.microsoft.com/office/drawing/2014/main" id="{E08C8C07-2FBD-A441-AAB3-4EFDC12F81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67" name="Line 172">
              <a:extLst>
                <a:ext uri="{FF2B5EF4-FFF2-40B4-BE49-F238E27FC236}">
                  <a16:creationId xmlns:a16="http://schemas.microsoft.com/office/drawing/2014/main" id="{B5FE84E8-6A63-9046-9A16-0C5C1ADA1B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68" name="Line 173">
              <a:extLst>
                <a:ext uri="{FF2B5EF4-FFF2-40B4-BE49-F238E27FC236}">
                  <a16:creationId xmlns:a16="http://schemas.microsoft.com/office/drawing/2014/main" id="{F171AE10-2A92-B64A-985B-1E717DD516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69" name="Rectangle 175">
              <a:extLst>
                <a:ext uri="{FF2B5EF4-FFF2-40B4-BE49-F238E27FC236}">
                  <a16:creationId xmlns:a16="http://schemas.microsoft.com/office/drawing/2014/main" id="{94032B46-4B8A-D04F-A727-79CB2F5E9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70" name="Rectangle 176">
              <a:extLst>
                <a:ext uri="{FF2B5EF4-FFF2-40B4-BE49-F238E27FC236}">
                  <a16:creationId xmlns:a16="http://schemas.microsoft.com/office/drawing/2014/main" id="{6CE49C2F-1D38-584D-B95B-204A9DCB5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71" name="Rectangle 177">
              <a:extLst>
                <a:ext uri="{FF2B5EF4-FFF2-40B4-BE49-F238E27FC236}">
                  <a16:creationId xmlns:a16="http://schemas.microsoft.com/office/drawing/2014/main" id="{DFFD4F63-3B88-8548-BA58-621C59A72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72" name="Rectangle 178">
              <a:extLst>
                <a:ext uri="{FF2B5EF4-FFF2-40B4-BE49-F238E27FC236}">
                  <a16:creationId xmlns:a16="http://schemas.microsoft.com/office/drawing/2014/main" id="{23410A79-98FB-9746-9668-EF296ACE1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73" name="Rectangle 179">
              <a:extLst>
                <a:ext uri="{FF2B5EF4-FFF2-40B4-BE49-F238E27FC236}">
                  <a16:creationId xmlns:a16="http://schemas.microsoft.com/office/drawing/2014/main" id="{BEBBB1D1-3FE6-2749-A74D-61714AF64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74" name="Rectangle 180">
              <a:extLst>
                <a:ext uri="{FF2B5EF4-FFF2-40B4-BE49-F238E27FC236}">
                  <a16:creationId xmlns:a16="http://schemas.microsoft.com/office/drawing/2014/main" id="{B55D108B-07FA-6845-8CF5-C4E69E1F1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75" name="Rectangle 181">
              <a:extLst>
                <a:ext uri="{FF2B5EF4-FFF2-40B4-BE49-F238E27FC236}">
                  <a16:creationId xmlns:a16="http://schemas.microsoft.com/office/drawing/2014/main" id="{F555AECB-2080-3C4A-A7C2-EEB403C8B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76" name="Rectangle 182">
              <a:extLst>
                <a:ext uri="{FF2B5EF4-FFF2-40B4-BE49-F238E27FC236}">
                  <a16:creationId xmlns:a16="http://schemas.microsoft.com/office/drawing/2014/main" id="{BF8DDDA7-545C-014B-8FDE-833EC351B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77" name="Line 183">
              <a:extLst>
                <a:ext uri="{FF2B5EF4-FFF2-40B4-BE49-F238E27FC236}">
                  <a16:creationId xmlns:a16="http://schemas.microsoft.com/office/drawing/2014/main" id="{F56D2422-B1B0-B941-B70D-6071388BE7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78" name="Line 184">
              <a:extLst>
                <a:ext uri="{FF2B5EF4-FFF2-40B4-BE49-F238E27FC236}">
                  <a16:creationId xmlns:a16="http://schemas.microsoft.com/office/drawing/2014/main" id="{B8693299-E12F-174B-A941-1181392505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79" name="Rectangle 185">
              <a:extLst>
                <a:ext uri="{FF2B5EF4-FFF2-40B4-BE49-F238E27FC236}">
                  <a16:creationId xmlns:a16="http://schemas.microsoft.com/office/drawing/2014/main" id="{F5B1B601-460A-B346-A9FD-869200116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80" name="Rectangle 186">
              <a:extLst>
                <a:ext uri="{FF2B5EF4-FFF2-40B4-BE49-F238E27FC236}">
                  <a16:creationId xmlns:a16="http://schemas.microsoft.com/office/drawing/2014/main" id="{69C9EC77-11BC-B34F-9164-89A7B7FCB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81" name="Rectangle 187">
              <a:extLst>
                <a:ext uri="{FF2B5EF4-FFF2-40B4-BE49-F238E27FC236}">
                  <a16:creationId xmlns:a16="http://schemas.microsoft.com/office/drawing/2014/main" id="{6A7A493C-60E1-284D-A94B-D5EFEB24E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82" name="Rectangle 188">
              <a:extLst>
                <a:ext uri="{FF2B5EF4-FFF2-40B4-BE49-F238E27FC236}">
                  <a16:creationId xmlns:a16="http://schemas.microsoft.com/office/drawing/2014/main" id="{3B0FD839-2141-984A-8B40-6D400128E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83" name="Rectangle 189">
              <a:extLst>
                <a:ext uri="{FF2B5EF4-FFF2-40B4-BE49-F238E27FC236}">
                  <a16:creationId xmlns:a16="http://schemas.microsoft.com/office/drawing/2014/main" id="{E39AC3C3-A25E-D24B-AB3E-4FBB2405B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84" name="Rectangle 190">
              <a:extLst>
                <a:ext uri="{FF2B5EF4-FFF2-40B4-BE49-F238E27FC236}">
                  <a16:creationId xmlns:a16="http://schemas.microsoft.com/office/drawing/2014/main" id="{C91BD310-58E2-154C-BDC7-692128852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85" name="Rectangle 191">
              <a:extLst>
                <a:ext uri="{FF2B5EF4-FFF2-40B4-BE49-F238E27FC236}">
                  <a16:creationId xmlns:a16="http://schemas.microsoft.com/office/drawing/2014/main" id="{7C18976D-2C92-5344-A231-D3FB87E3E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86" name="Rectangle 192">
              <a:extLst>
                <a:ext uri="{FF2B5EF4-FFF2-40B4-BE49-F238E27FC236}">
                  <a16:creationId xmlns:a16="http://schemas.microsoft.com/office/drawing/2014/main" id="{D24611C7-1C78-CC44-87EE-D30F4FAAF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87" name="Rectangle 193">
              <a:extLst>
                <a:ext uri="{FF2B5EF4-FFF2-40B4-BE49-F238E27FC236}">
                  <a16:creationId xmlns:a16="http://schemas.microsoft.com/office/drawing/2014/main" id="{21F11F87-33CA-B847-8B17-680B0413D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88" name="Line 194">
              <a:extLst>
                <a:ext uri="{FF2B5EF4-FFF2-40B4-BE49-F238E27FC236}">
                  <a16:creationId xmlns:a16="http://schemas.microsoft.com/office/drawing/2014/main" id="{7D3E520A-87F8-4E4D-AE76-F431446CD0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89" name="Line 195">
              <a:extLst>
                <a:ext uri="{FF2B5EF4-FFF2-40B4-BE49-F238E27FC236}">
                  <a16:creationId xmlns:a16="http://schemas.microsoft.com/office/drawing/2014/main" id="{327A3779-F692-E448-A367-CF8A010B22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90" name="Rectangle 196">
              <a:extLst>
                <a:ext uri="{FF2B5EF4-FFF2-40B4-BE49-F238E27FC236}">
                  <a16:creationId xmlns:a16="http://schemas.microsoft.com/office/drawing/2014/main" id="{638E6EDB-9437-5447-BA2C-79191CC20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91" name="Rectangle 197">
              <a:extLst>
                <a:ext uri="{FF2B5EF4-FFF2-40B4-BE49-F238E27FC236}">
                  <a16:creationId xmlns:a16="http://schemas.microsoft.com/office/drawing/2014/main" id="{8451A25F-AFFD-2248-8823-D95AB01BD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92" name="Line 198">
              <a:extLst>
                <a:ext uri="{FF2B5EF4-FFF2-40B4-BE49-F238E27FC236}">
                  <a16:creationId xmlns:a16="http://schemas.microsoft.com/office/drawing/2014/main" id="{A8BDA4BC-07E0-D542-A261-807509D3A9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93" name="Line 199">
              <a:extLst>
                <a:ext uri="{FF2B5EF4-FFF2-40B4-BE49-F238E27FC236}">
                  <a16:creationId xmlns:a16="http://schemas.microsoft.com/office/drawing/2014/main" id="{03CA66B4-7DFD-FA4A-AD89-09EB57F8F1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94" name="Rectangle 200">
              <a:extLst>
                <a:ext uri="{FF2B5EF4-FFF2-40B4-BE49-F238E27FC236}">
                  <a16:creationId xmlns:a16="http://schemas.microsoft.com/office/drawing/2014/main" id="{A0248A9A-827F-6246-A2F7-737BC5A0D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95" name="Rectangle 201">
              <a:extLst>
                <a:ext uri="{FF2B5EF4-FFF2-40B4-BE49-F238E27FC236}">
                  <a16:creationId xmlns:a16="http://schemas.microsoft.com/office/drawing/2014/main" id="{0D663C12-CFF0-8948-8556-94617A480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96" name="Rectangle 202">
              <a:extLst>
                <a:ext uri="{FF2B5EF4-FFF2-40B4-BE49-F238E27FC236}">
                  <a16:creationId xmlns:a16="http://schemas.microsoft.com/office/drawing/2014/main" id="{B7E61B00-9E98-894B-9D6E-5BE4A0C31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97" name="Rectangle 203">
              <a:extLst>
                <a:ext uri="{FF2B5EF4-FFF2-40B4-BE49-F238E27FC236}">
                  <a16:creationId xmlns:a16="http://schemas.microsoft.com/office/drawing/2014/main" id="{FA55B2EA-F719-6D46-B907-315AFE9F5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98" name="Rectangle 204">
              <a:extLst>
                <a:ext uri="{FF2B5EF4-FFF2-40B4-BE49-F238E27FC236}">
                  <a16:creationId xmlns:a16="http://schemas.microsoft.com/office/drawing/2014/main" id="{C730A65F-FC05-4C47-8171-D2DAF2950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99" name="Rectangle 205">
              <a:extLst>
                <a:ext uri="{FF2B5EF4-FFF2-40B4-BE49-F238E27FC236}">
                  <a16:creationId xmlns:a16="http://schemas.microsoft.com/office/drawing/2014/main" id="{81877E8C-3EEA-3841-AB11-79B7EC60B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200" name="Rectangle 206">
              <a:extLst>
                <a:ext uri="{FF2B5EF4-FFF2-40B4-BE49-F238E27FC236}">
                  <a16:creationId xmlns:a16="http://schemas.microsoft.com/office/drawing/2014/main" id="{9977CF5A-AC81-504F-9A88-1985188F0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201" name="Freeform 207">
              <a:extLst>
                <a:ext uri="{FF2B5EF4-FFF2-40B4-BE49-F238E27FC236}">
                  <a16:creationId xmlns:a16="http://schemas.microsoft.com/office/drawing/2014/main" id="{EFFCDC93-F0D9-4948-94E0-48BBD249B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202" name="Rectangle 208">
              <a:extLst>
                <a:ext uri="{FF2B5EF4-FFF2-40B4-BE49-F238E27FC236}">
                  <a16:creationId xmlns:a16="http://schemas.microsoft.com/office/drawing/2014/main" id="{2FA2179E-A91B-374A-8A42-9366625BA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203" name="Rectangle 209">
              <a:extLst>
                <a:ext uri="{FF2B5EF4-FFF2-40B4-BE49-F238E27FC236}">
                  <a16:creationId xmlns:a16="http://schemas.microsoft.com/office/drawing/2014/main" id="{EC528D81-D076-EA4E-BA74-01DCAC8EE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204" name="Freeform 210">
              <a:extLst>
                <a:ext uri="{FF2B5EF4-FFF2-40B4-BE49-F238E27FC236}">
                  <a16:creationId xmlns:a16="http://schemas.microsoft.com/office/drawing/2014/main" id="{21DBD48F-39BC-6147-9776-6F1CE869E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205" name="Freeform 212">
              <a:extLst>
                <a:ext uri="{FF2B5EF4-FFF2-40B4-BE49-F238E27FC236}">
                  <a16:creationId xmlns:a16="http://schemas.microsoft.com/office/drawing/2014/main" id="{4AA6A47B-27C8-3448-8D73-11617BC4C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206" name="Rectangle 216">
              <a:extLst>
                <a:ext uri="{FF2B5EF4-FFF2-40B4-BE49-F238E27FC236}">
                  <a16:creationId xmlns:a16="http://schemas.microsoft.com/office/drawing/2014/main" id="{2B6B6C2D-D618-2A44-B861-BC452A078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207" name="Rectangle 217">
              <a:extLst>
                <a:ext uri="{FF2B5EF4-FFF2-40B4-BE49-F238E27FC236}">
                  <a16:creationId xmlns:a16="http://schemas.microsoft.com/office/drawing/2014/main" id="{23057831-28A8-EF47-AA80-738559E3B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208" name="Rectangle 218">
              <a:extLst>
                <a:ext uri="{FF2B5EF4-FFF2-40B4-BE49-F238E27FC236}">
                  <a16:creationId xmlns:a16="http://schemas.microsoft.com/office/drawing/2014/main" id="{53A23434-FFF9-7941-ABD3-065F8C5C5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28002" name="Group 316">
            <a:extLst>
              <a:ext uri="{FF2B5EF4-FFF2-40B4-BE49-F238E27FC236}">
                <a16:creationId xmlns:a16="http://schemas.microsoft.com/office/drawing/2014/main" id="{E756EEEC-0C44-5742-9F54-B2C6FFC20639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28121" name="Rectangle 133">
              <a:extLst>
                <a:ext uri="{FF2B5EF4-FFF2-40B4-BE49-F238E27FC236}">
                  <a16:creationId xmlns:a16="http://schemas.microsoft.com/office/drawing/2014/main" id="{B4D66CB5-669C-C541-8578-0CDB6A81F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22" name="Line 134">
              <a:extLst>
                <a:ext uri="{FF2B5EF4-FFF2-40B4-BE49-F238E27FC236}">
                  <a16:creationId xmlns:a16="http://schemas.microsoft.com/office/drawing/2014/main" id="{7CBF3117-6CF8-8A46-AB6C-CB403DC9FA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23" name="Line 135">
              <a:extLst>
                <a:ext uri="{FF2B5EF4-FFF2-40B4-BE49-F238E27FC236}">
                  <a16:creationId xmlns:a16="http://schemas.microsoft.com/office/drawing/2014/main" id="{3C938FCC-62BA-9640-832A-C95FD68484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24" name="Line 136">
              <a:extLst>
                <a:ext uri="{FF2B5EF4-FFF2-40B4-BE49-F238E27FC236}">
                  <a16:creationId xmlns:a16="http://schemas.microsoft.com/office/drawing/2014/main" id="{BEDC647B-8781-804D-B9E0-95FABA25F0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25" name="Rectangle 137">
              <a:extLst>
                <a:ext uri="{FF2B5EF4-FFF2-40B4-BE49-F238E27FC236}">
                  <a16:creationId xmlns:a16="http://schemas.microsoft.com/office/drawing/2014/main" id="{74DB2F4A-2772-4246-851E-94180FFF6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26" name="Rectangle 138">
              <a:extLst>
                <a:ext uri="{FF2B5EF4-FFF2-40B4-BE49-F238E27FC236}">
                  <a16:creationId xmlns:a16="http://schemas.microsoft.com/office/drawing/2014/main" id="{5CD990E2-E73D-B541-8FBF-8073C87DB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27" name="Rectangle 139">
              <a:extLst>
                <a:ext uri="{FF2B5EF4-FFF2-40B4-BE49-F238E27FC236}">
                  <a16:creationId xmlns:a16="http://schemas.microsoft.com/office/drawing/2014/main" id="{7FD405ED-59BF-F444-9280-EBA628AF4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28" name="Rectangle 140">
              <a:extLst>
                <a:ext uri="{FF2B5EF4-FFF2-40B4-BE49-F238E27FC236}">
                  <a16:creationId xmlns:a16="http://schemas.microsoft.com/office/drawing/2014/main" id="{E42D4FFD-43CE-0748-80B1-44030F51F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29" name="Rectangle 141">
              <a:extLst>
                <a:ext uri="{FF2B5EF4-FFF2-40B4-BE49-F238E27FC236}">
                  <a16:creationId xmlns:a16="http://schemas.microsoft.com/office/drawing/2014/main" id="{63F24E34-C8B5-4341-8B1F-87E0ACBC0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30" name="Rectangle 142">
              <a:extLst>
                <a:ext uri="{FF2B5EF4-FFF2-40B4-BE49-F238E27FC236}">
                  <a16:creationId xmlns:a16="http://schemas.microsoft.com/office/drawing/2014/main" id="{F3F2512C-082D-0B45-B2CA-4B365DD21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31" name="Rectangle 143">
              <a:extLst>
                <a:ext uri="{FF2B5EF4-FFF2-40B4-BE49-F238E27FC236}">
                  <a16:creationId xmlns:a16="http://schemas.microsoft.com/office/drawing/2014/main" id="{353B5E76-8C51-734B-B3F2-B84E53290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32" name="Rectangle 144">
              <a:extLst>
                <a:ext uri="{FF2B5EF4-FFF2-40B4-BE49-F238E27FC236}">
                  <a16:creationId xmlns:a16="http://schemas.microsoft.com/office/drawing/2014/main" id="{5D85CAA7-9BEE-5B45-973E-4359DBD51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33" name="Line 145">
              <a:extLst>
                <a:ext uri="{FF2B5EF4-FFF2-40B4-BE49-F238E27FC236}">
                  <a16:creationId xmlns:a16="http://schemas.microsoft.com/office/drawing/2014/main" id="{E2103812-5399-A74F-B404-F3268DD49A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34" name="Line 146">
              <a:extLst>
                <a:ext uri="{FF2B5EF4-FFF2-40B4-BE49-F238E27FC236}">
                  <a16:creationId xmlns:a16="http://schemas.microsoft.com/office/drawing/2014/main" id="{0A9E9F17-0D43-0F42-970C-77094DBD8C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35" name="Rectangle 147">
              <a:extLst>
                <a:ext uri="{FF2B5EF4-FFF2-40B4-BE49-F238E27FC236}">
                  <a16:creationId xmlns:a16="http://schemas.microsoft.com/office/drawing/2014/main" id="{1E067734-CEEF-1C43-A163-A873A4D34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36" name="Rectangle 148">
              <a:extLst>
                <a:ext uri="{FF2B5EF4-FFF2-40B4-BE49-F238E27FC236}">
                  <a16:creationId xmlns:a16="http://schemas.microsoft.com/office/drawing/2014/main" id="{A3BF0CBF-ED53-DC46-92A0-EF3CFDE1D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37" name="Rectangle 149">
              <a:extLst>
                <a:ext uri="{FF2B5EF4-FFF2-40B4-BE49-F238E27FC236}">
                  <a16:creationId xmlns:a16="http://schemas.microsoft.com/office/drawing/2014/main" id="{AE349E89-BF46-E24F-A90A-7E798D813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38" name="Rectangle 150">
              <a:extLst>
                <a:ext uri="{FF2B5EF4-FFF2-40B4-BE49-F238E27FC236}">
                  <a16:creationId xmlns:a16="http://schemas.microsoft.com/office/drawing/2014/main" id="{DDE52D77-65D8-C747-AEF7-94991FA20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39" name="Rectangle 151">
              <a:extLst>
                <a:ext uri="{FF2B5EF4-FFF2-40B4-BE49-F238E27FC236}">
                  <a16:creationId xmlns:a16="http://schemas.microsoft.com/office/drawing/2014/main" id="{13EE7B88-44BA-3649-85E9-EF1FC3A39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40" name="Rectangle 152">
              <a:extLst>
                <a:ext uri="{FF2B5EF4-FFF2-40B4-BE49-F238E27FC236}">
                  <a16:creationId xmlns:a16="http://schemas.microsoft.com/office/drawing/2014/main" id="{65D9C5F9-1CD8-A14A-A43E-E33EA597C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41" name="Rectangle 153">
              <a:extLst>
                <a:ext uri="{FF2B5EF4-FFF2-40B4-BE49-F238E27FC236}">
                  <a16:creationId xmlns:a16="http://schemas.microsoft.com/office/drawing/2014/main" id="{6618DC56-ADC1-124C-A61C-0D391CEF0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42" name="Rectangle 154">
              <a:extLst>
                <a:ext uri="{FF2B5EF4-FFF2-40B4-BE49-F238E27FC236}">
                  <a16:creationId xmlns:a16="http://schemas.microsoft.com/office/drawing/2014/main" id="{D7DB11F4-DA94-0A48-8574-F70594DE3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43" name="Rectangle 155">
              <a:extLst>
                <a:ext uri="{FF2B5EF4-FFF2-40B4-BE49-F238E27FC236}">
                  <a16:creationId xmlns:a16="http://schemas.microsoft.com/office/drawing/2014/main" id="{E51EE658-141E-8B4E-A971-0B00491E0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44" name="Line 156">
              <a:extLst>
                <a:ext uri="{FF2B5EF4-FFF2-40B4-BE49-F238E27FC236}">
                  <a16:creationId xmlns:a16="http://schemas.microsoft.com/office/drawing/2014/main" id="{5A81D3C7-E059-B24A-AC9A-B37CD0D4DE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45" name="Line 157">
              <a:extLst>
                <a:ext uri="{FF2B5EF4-FFF2-40B4-BE49-F238E27FC236}">
                  <a16:creationId xmlns:a16="http://schemas.microsoft.com/office/drawing/2014/main" id="{3934351B-4D1B-9C4F-A103-133828997E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46" name="Rectangle 158">
              <a:extLst>
                <a:ext uri="{FF2B5EF4-FFF2-40B4-BE49-F238E27FC236}">
                  <a16:creationId xmlns:a16="http://schemas.microsoft.com/office/drawing/2014/main" id="{E2639DDC-1EAB-604C-A248-355414337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47" name="Rectangle 159">
              <a:extLst>
                <a:ext uri="{FF2B5EF4-FFF2-40B4-BE49-F238E27FC236}">
                  <a16:creationId xmlns:a16="http://schemas.microsoft.com/office/drawing/2014/main" id="{18E57DB7-847F-9F4A-A1F9-BC9615A07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48" name="Line 160">
              <a:extLst>
                <a:ext uri="{FF2B5EF4-FFF2-40B4-BE49-F238E27FC236}">
                  <a16:creationId xmlns:a16="http://schemas.microsoft.com/office/drawing/2014/main" id="{B6804292-041E-8C4C-AF99-21C9624CE8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49" name="Line 161">
              <a:extLst>
                <a:ext uri="{FF2B5EF4-FFF2-40B4-BE49-F238E27FC236}">
                  <a16:creationId xmlns:a16="http://schemas.microsoft.com/office/drawing/2014/main" id="{53746D31-8EEA-B648-AA6E-D6C10C8F19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50" name="Rectangle 162">
              <a:extLst>
                <a:ext uri="{FF2B5EF4-FFF2-40B4-BE49-F238E27FC236}">
                  <a16:creationId xmlns:a16="http://schemas.microsoft.com/office/drawing/2014/main" id="{1B7E4AF3-F253-A244-B521-17502F5FC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1" name="Rectangle 163">
              <a:extLst>
                <a:ext uri="{FF2B5EF4-FFF2-40B4-BE49-F238E27FC236}">
                  <a16:creationId xmlns:a16="http://schemas.microsoft.com/office/drawing/2014/main" id="{FBFD8A6D-9449-B247-9030-DE599CB2E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2" name="Rectangle 164">
              <a:extLst>
                <a:ext uri="{FF2B5EF4-FFF2-40B4-BE49-F238E27FC236}">
                  <a16:creationId xmlns:a16="http://schemas.microsoft.com/office/drawing/2014/main" id="{CC0352C5-C7EC-C449-9AF4-835DD07AB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3" name="Rectangle 165">
              <a:extLst>
                <a:ext uri="{FF2B5EF4-FFF2-40B4-BE49-F238E27FC236}">
                  <a16:creationId xmlns:a16="http://schemas.microsoft.com/office/drawing/2014/main" id="{569FF197-56F9-484C-BE3A-B71EBABA9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4" name="Rectangle 166">
              <a:extLst>
                <a:ext uri="{FF2B5EF4-FFF2-40B4-BE49-F238E27FC236}">
                  <a16:creationId xmlns:a16="http://schemas.microsoft.com/office/drawing/2014/main" id="{9A4CADEB-B219-3040-829E-F643C4ADD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5" name="Rectangle 167">
              <a:extLst>
                <a:ext uri="{FF2B5EF4-FFF2-40B4-BE49-F238E27FC236}">
                  <a16:creationId xmlns:a16="http://schemas.microsoft.com/office/drawing/2014/main" id="{5C3C3FBA-562B-B048-B3E9-6ED33677C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6" name="Rectangle 168">
              <a:extLst>
                <a:ext uri="{FF2B5EF4-FFF2-40B4-BE49-F238E27FC236}">
                  <a16:creationId xmlns:a16="http://schemas.microsoft.com/office/drawing/2014/main" id="{DBA55D78-0163-6E42-8B67-DB2334FDF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7" name="Rectangle 169">
              <a:extLst>
                <a:ext uri="{FF2B5EF4-FFF2-40B4-BE49-F238E27FC236}">
                  <a16:creationId xmlns:a16="http://schemas.microsoft.com/office/drawing/2014/main" id="{730171FC-A8D0-334A-90A7-FB2E95A8B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8" name="Rectangle 174">
              <a:extLst>
                <a:ext uri="{FF2B5EF4-FFF2-40B4-BE49-F238E27FC236}">
                  <a16:creationId xmlns:a16="http://schemas.microsoft.com/office/drawing/2014/main" id="{7E86295A-8E9A-7D4A-A193-014F275CD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9" name="Rectangle 211">
              <a:extLst>
                <a:ext uri="{FF2B5EF4-FFF2-40B4-BE49-F238E27FC236}">
                  <a16:creationId xmlns:a16="http://schemas.microsoft.com/office/drawing/2014/main" id="{56502F08-E540-474B-A439-50DE0A4EF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60" name="Freeform 213">
              <a:extLst>
                <a:ext uri="{FF2B5EF4-FFF2-40B4-BE49-F238E27FC236}">
                  <a16:creationId xmlns:a16="http://schemas.microsoft.com/office/drawing/2014/main" id="{BFE4A257-3951-2D4F-995A-47C89EC51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61" name="Freeform 214">
              <a:extLst>
                <a:ext uri="{FF2B5EF4-FFF2-40B4-BE49-F238E27FC236}">
                  <a16:creationId xmlns:a16="http://schemas.microsoft.com/office/drawing/2014/main" id="{16A67B9E-8517-5C4A-B189-6E853B5E4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62" name="Freeform 215">
              <a:extLst>
                <a:ext uri="{FF2B5EF4-FFF2-40B4-BE49-F238E27FC236}">
                  <a16:creationId xmlns:a16="http://schemas.microsoft.com/office/drawing/2014/main" id="{680C9760-8D83-8149-820C-68B48842E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63" name="Rectangle 219">
              <a:extLst>
                <a:ext uri="{FF2B5EF4-FFF2-40B4-BE49-F238E27FC236}">
                  <a16:creationId xmlns:a16="http://schemas.microsoft.com/office/drawing/2014/main" id="{255A74BC-13C3-4A4C-AB02-097C66332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64" name="Rectangle 220">
              <a:extLst>
                <a:ext uri="{FF2B5EF4-FFF2-40B4-BE49-F238E27FC236}">
                  <a16:creationId xmlns:a16="http://schemas.microsoft.com/office/drawing/2014/main" id="{3E99BA1E-F913-7A43-99BE-3A1532344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28003" name="Straight Connector 2">
            <a:extLst>
              <a:ext uri="{FF2B5EF4-FFF2-40B4-BE49-F238E27FC236}">
                <a16:creationId xmlns:a16="http://schemas.microsoft.com/office/drawing/2014/main" id="{1E7A4341-BDF3-E349-AB49-E723D1D0165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8004" name="Straight Connector 189">
            <a:extLst>
              <a:ext uri="{FF2B5EF4-FFF2-40B4-BE49-F238E27FC236}">
                <a16:creationId xmlns:a16="http://schemas.microsoft.com/office/drawing/2014/main" id="{1C87C521-C455-F341-AD1E-4B6F154184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8200" y="2133600"/>
            <a:ext cx="685800" cy="1295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8005" name="Straight Connector 190">
            <a:extLst>
              <a:ext uri="{FF2B5EF4-FFF2-40B4-BE49-F238E27FC236}">
                <a16:creationId xmlns:a16="http://schemas.microsoft.com/office/drawing/2014/main" id="{8D35400C-599E-DA4F-BAA4-A468D4F8698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11588" y="685801"/>
            <a:ext cx="1293812" cy="428625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8006" name="Straight Connector 192">
            <a:extLst>
              <a:ext uri="{FF2B5EF4-FFF2-40B4-BE49-F238E27FC236}">
                <a16:creationId xmlns:a16="http://schemas.microsoft.com/office/drawing/2014/main" id="{76DE84F9-3F32-6F40-82DA-DEBB4949805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72201" y="685800"/>
            <a:ext cx="2468563" cy="39528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8007" name="Straight Connector 197">
            <a:extLst>
              <a:ext uri="{FF2B5EF4-FFF2-40B4-BE49-F238E27FC236}">
                <a16:creationId xmlns:a16="http://schemas.microsoft.com/office/drawing/2014/main" id="{3117BFA5-C6BE-C04B-9265-7CC2D904A55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044826" y="1428750"/>
            <a:ext cx="1298575" cy="247650"/>
          </a:xfrm>
          <a:prstGeom prst="lin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8008" name="Straight Connector 199">
            <a:extLst>
              <a:ext uri="{FF2B5EF4-FFF2-40B4-BE49-F238E27FC236}">
                <a16:creationId xmlns:a16="http://schemas.microsoft.com/office/drawing/2014/main" id="{04833F8A-EAD1-DC44-8655-DF3DBC9A8BD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34201" y="1706564"/>
            <a:ext cx="1306513" cy="655637"/>
          </a:xfrm>
          <a:prstGeom prst="line">
            <a:avLst/>
          </a:prstGeom>
          <a:noFill/>
          <a:ln w="2540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8009" name="Group 221">
            <a:extLst>
              <a:ext uri="{FF2B5EF4-FFF2-40B4-BE49-F238E27FC236}">
                <a16:creationId xmlns:a16="http://schemas.microsoft.com/office/drawing/2014/main" id="{BBB21B26-F292-4D46-AFE4-A459AC344BD7}"/>
              </a:ext>
            </a:extLst>
          </p:cNvPr>
          <p:cNvGrpSpPr>
            <a:grpSpLocks/>
          </p:cNvGrpSpPr>
          <p:nvPr/>
        </p:nvGrpSpPr>
        <p:grpSpPr bwMode="auto">
          <a:xfrm>
            <a:off x="4295776" y="2971800"/>
            <a:ext cx="3095625" cy="3676650"/>
            <a:chOff x="3196" y="846"/>
            <a:chExt cx="1950" cy="2316"/>
          </a:xfrm>
        </p:grpSpPr>
        <p:sp>
          <p:nvSpPr>
            <p:cNvPr id="128027" name="Line 222">
              <a:extLst>
                <a:ext uri="{FF2B5EF4-FFF2-40B4-BE49-F238E27FC236}">
                  <a16:creationId xmlns:a16="http://schemas.microsoft.com/office/drawing/2014/main" id="{8C5C4EA3-8441-B242-89D2-9A3FD903E9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096"/>
              <a:ext cx="168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8" name="Freeform 223">
              <a:extLst>
                <a:ext uri="{FF2B5EF4-FFF2-40B4-BE49-F238E27FC236}">
                  <a16:creationId xmlns:a16="http://schemas.microsoft.com/office/drawing/2014/main" id="{FBA142B3-D2F6-194B-8AC1-0C6C51AFA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601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9" name="Line 224">
              <a:extLst>
                <a:ext uri="{FF2B5EF4-FFF2-40B4-BE49-F238E27FC236}">
                  <a16:creationId xmlns:a16="http://schemas.microsoft.com/office/drawing/2014/main" id="{5CFEE207-2575-D146-9A80-6F10CC3A7B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1601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0" name="Freeform 225">
              <a:extLst>
                <a:ext uri="{FF2B5EF4-FFF2-40B4-BE49-F238E27FC236}">
                  <a16:creationId xmlns:a16="http://schemas.microsoft.com/office/drawing/2014/main" id="{D5743256-C312-F14A-ADE2-13B44CC51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685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226">
              <a:extLst>
                <a:ext uri="{FF2B5EF4-FFF2-40B4-BE49-F238E27FC236}">
                  <a16:creationId xmlns:a16="http://schemas.microsoft.com/office/drawing/2014/main" id="{DE4BBB0C-6977-A940-BA83-343B6C42B6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685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2" name="Freeform 227">
              <a:extLst>
                <a:ext uri="{FF2B5EF4-FFF2-40B4-BE49-F238E27FC236}">
                  <a16:creationId xmlns:a16="http://schemas.microsoft.com/office/drawing/2014/main" id="{7F5FE7DB-D7BD-0143-B0D7-080667258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517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3" name="Line 228">
              <a:extLst>
                <a:ext uri="{FF2B5EF4-FFF2-40B4-BE49-F238E27FC236}">
                  <a16:creationId xmlns:a16="http://schemas.microsoft.com/office/drawing/2014/main" id="{A63B8241-6665-BC48-A4F9-F6FCCA931E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517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Line 229">
              <a:extLst>
                <a:ext uri="{FF2B5EF4-FFF2-40B4-BE49-F238E27FC236}">
                  <a16:creationId xmlns:a16="http://schemas.microsoft.com/office/drawing/2014/main" id="{F19F73E0-9FFA-D941-9569-94F66BD550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349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5" name="Line 230">
              <a:extLst>
                <a:ext uri="{FF2B5EF4-FFF2-40B4-BE49-F238E27FC236}">
                  <a16:creationId xmlns:a16="http://schemas.microsoft.com/office/drawing/2014/main" id="{706891A9-BE1E-3846-8023-703B728BBE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26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6" name="Line 231">
              <a:extLst>
                <a:ext uri="{FF2B5EF4-FFF2-40B4-BE49-F238E27FC236}">
                  <a16:creationId xmlns:a16="http://schemas.microsoft.com/office/drawing/2014/main" id="{C067A3A9-78F5-E048-BF57-6B3E69A065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43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7" name="Line 232">
              <a:extLst>
                <a:ext uri="{FF2B5EF4-FFF2-40B4-BE49-F238E27FC236}">
                  <a16:creationId xmlns:a16="http://schemas.microsoft.com/office/drawing/2014/main" id="{E88D464C-3F62-F344-A1A9-A9924BDA95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1349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8" name="Freeform 233">
              <a:extLst>
                <a:ext uri="{FF2B5EF4-FFF2-40B4-BE49-F238E27FC236}">
                  <a16:creationId xmlns:a16="http://schemas.microsoft.com/office/drawing/2014/main" id="{14EA6D62-D2A7-A743-ADD8-A13D18D9A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206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1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1"/>
                  </a:lnTo>
                  <a:lnTo>
                    <a:pt x="291" y="1"/>
                  </a:lnTo>
                  <a:lnTo>
                    <a:pt x="296" y="1"/>
                  </a:lnTo>
                  <a:lnTo>
                    <a:pt x="299" y="1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3"/>
                  </a:lnTo>
                  <a:lnTo>
                    <a:pt x="323" y="3"/>
                  </a:lnTo>
                  <a:lnTo>
                    <a:pt x="326" y="3"/>
                  </a:lnTo>
                  <a:lnTo>
                    <a:pt x="327" y="3"/>
                  </a:lnTo>
                  <a:lnTo>
                    <a:pt x="329" y="3"/>
                  </a:lnTo>
                  <a:lnTo>
                    <a:pt x="330" y="3"/>
                  </a:lnTo>
                  <a:lnTo>
                    <a:pt x="332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39" y="4"/>
                  </a:lnTo>
                  <a:lnTo>
                    <a:pt x="340" y="4"/>
                  </a:lnTo>
                  <a:lnTo>
                    <a:pt x="341" y="4"/>
                  </a:lnTo>
                  <a:lnTo>
                    <a:pt x="342" y="4"/>
                  </a:lnTo>
                  <a:lnTo>
                    <a:pt x="344" y="4"/>
                  </a:lnTo>
                  <a:lnTo>
                    <a:pt x="345" y="4"/>
                  </a:lnTo>
                  <a:lnTo>
                    <a:pt x="346" y="4"/>
                  </a:lnTo>
                  <a:lnTo>
                    <a:pt x="347" y="4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1" y="5"/>
                  </a:lnTo>
                  <a:lnTo>
                    <a:pt x="352" y="5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6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7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9"/>
                  </a:lnTo>
                  <a:lnTo>
                    <a:pt x="379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2" y="9"/>
                  </a:lnTo>
                  <a:lnTo>
                    <a:pt x="383" y="10"/>
                  </a:lnTo>
                  <a:lnTo>
                    <a:pt x="385" y="10"/>
                  </a:lnTo>
                  <a:lnTo>
                    <a:pt x="386" y="10"/>
                  </a:lnTo>
                  <a:lnTo>
                    <a:pt x="387" y="10"/>
                  </a:lnTo>
                  <a:lnTo>
                    <a:pt x="388" y="10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5"/>
                  </a:lnTo>
                  <a:lnTo>
                    <a:pt x="404" y="15"/>
                  </a:lnTo>
                  <a:lnTo>
                    <a:pt x="405" y="15"/>
                  </a:lnTo>
                  <a:lnTo>
                    <a:pt x="407" y="16"/>
                  </a:lnTo>
                  <a:lnTo>
                    <a:pt x="409" y="16"/>
                  </a:lnTo>
                  <a:lnTo>
                    <a:pt x="411" y="17"/>
                  </a:lnTo>
                  <a:lnTo>
                    <a:pt x="413" y="18"/>
                  </a:lnTo>
                  <a:lnTo>
                    <a:pt x="416" y="18"/>
                  </a:lnTo>
                  <a:lnTo>
                    <a:pt x="417" y="19"/>
                  </a:lnTo>
                  <a:lnTo>
                    <a:pt x="419" y="19"/>
                  </a:lnTo>
                  <a:lnTo>
                    <a:pt x="421" y="21"/>
                  </a:lnTo>
                  <a:lnTo>
                    <a:pt x="423" y="21"/>
                  </a:lnTo>
                  <a:lnTo>
                    <a:pt x="424" y="21"/>
                  </a:lnTo>
                  <a:lnTo>
                    <a:pt x="425" y="22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4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7"/>
                  </a:lnTo>
                  <a:lnTo>
                    <a:pt x="440" y="27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3"/>
                  </a:lnTo>
                  <a:lnTo>
                    <a:pt x="453" y="33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7"/>
                  </a:lnTo>
                  <a:lnTo>
                    <a:pt x="461" y="37"/>
                  </a:lnTo>
                  <a:lnTo>
                    <a:pt x="464" y="39"/>
                  </a:lnTo>
                  <a:lnTo>
                    <a:pt x="465" y="40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5"/>
                  </a:lnTo>
                  <a:lnTo>
                    <a:pt x="476" y="45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7"/>
                  </a:lnTo>
                  <a:lnTo>
                    <a:pt x="481" y="48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1"/>
                  </a:lnTo>
                  <a:lnTo>
                    <a:pt x="488" y="51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7"/>
                  </a:lnTo>
                  <a:lnTo>
                    <a:pt x="498" y="57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1"/>
                  </a:lnTo>
                  <a:lnTo>
                    <a:pt x="506" y="61"/>
                  </a:lnTo>
                  <a:lnTo>
                    <a:pt x="507" y="63"/>
                  </a:lnTo>
                  <a:lnTo>
                    <a:pt x="508" y="63"/>
                  </a:lnTo>
                  <a:lnTo>
                    <a:pt x="510" y="64"/>
                  </a:lnTo>
                  <a:lnTo>
                    <a:pt x="511" y="64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9"/>
                  </a:lnTo>
                  <a:lnTo>
                    <a:pt x="519" y="70"/>
                  </a:lnTo>
                  <a:lnTo>
                    <a:pt x="520" y="70"/>
                  </a:lnTo>
                  <a:lnTo>
                    <a:pt x="520" y="71"/>
                  </a:lnTo>
                  <a:lnTo>
                    <a:pt x="522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5"/>
                  </a:lnTo>
                  <a:lnTo>
                    <a:pt x="529" y="76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9"/>
                  </a:lnTo>
                  <a:lnTo>
                    <a:pt x="535" y="79"/>
                  </a:lnTo>
                  <a:lnTo>
                    <a:pt x="536" y="81"/>
                  </a:lnTo>
                  <a:lnTo>
                    <a:pt x="537" y="81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3" y="86"/>
                  </a:lnTo>
                  <a:lnTo>
                    <a:pt x="544" y="86"/>
                  </a:lnTo>
                  <a:lnTo>
                    <a:pt x="546" y="87"/>
                  </a:lnTo>
                  <a:lnTo>
                    <a:pt x="546" y="88"/>
                  </a:lnTo>
                  <a:lnTo>
                    <a:pt x="547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2"/>
                  </a:lnTo>
                  <a:lnTo>
                    <a:pt x="553" y="93"/>
                  </a:lnTo>
                  <a:lnTo>
                    <a:pt x="554" y="93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6"/>
                  </a:lnTo>
                  <a:lnTo>
                    <a:pt x="559" y="98"/>
                  </a:lnTo>
                  <a:lnTo>
                    <a:pt x="560" y="98"/>
                  </a:lnTo>
                  <a:lnTo>
                    <a:pt x="560" y="99"/>
                  </a:lnTo>
                  <a:lnTo>
                    <a:pt x="561" y="99"/>
                  </a:lnTo>
                  <a:lnTo>
                    <a:pt x="562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6" y="104"/>
                  </a:lnTo>
                  <a:lnTo>
                    <a:pt x="567" y="104"/>
                  </a:lnTo>
                  <a:lnTo>
                    <a:pt x="568" y="105"/>
                  </a:lnTo>
                  <a:lnTo>
                    <a:pt x="570" y="105"/>
                  </a:lnTo>
                  <a:lnTo>
                    <a:pt x="570" y="106"/>
                  </a:lnTo>
                  <a:lnTo>
                    <a:pt x="571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10"/>
                  </a:lnTo>
                  <a:lnTo>
                    <a:pt x="577" y="111"/>
                  </a:lnTo>
                  <a:lnTo>
                    <a:pt x="578" y="111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4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6"/>
                  </a:lnTo>
                  <a:lnTo>
                    <a:pt x="585" y="116"/>
                  </a:lnTo>
                  <a:lnTo>
                    <a:pt x="585" y="117"/>
                  </a:lnTo>
                  <a:lnTo>
                    <a:pt x="586" y="117"/>
                  </a:lnTo>
                  <a:lnTo>
                    <a:pt x="586" y="118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2"/>
                  </a:lnTo>
                  <a:lnTo>
                    <a:pt x="592" y="122"/>
                  </a:lnTo>
                  <a:lnTo>
                    <a:pt x="592" y="123"/>
                  </a:lnTo>
                  <a:lnTo>
                    <a:pt x="594" y="123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8"/>
                  </a:lnTo>
                  <a:lnTo>
                    <a:pt x="598" y="129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4"/>
                  </a:lnTo>
                  <a:lnTo>
                    <a:pt x="604" y="135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40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6"/>
                  </a:lnTo>
                  <a:lnTo>
                    <a:pt x="615" y="146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2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8"/>
                  </a:lnTo>
                  <a:lnTo>
                    <a:pt x="626" y="159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5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71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8" y="174"/>
                  </a:lnTo>
                  <a:lnTo>
                    <a:pt x="639" y="176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3" y="180"/>
                  </a:lnTo>
                  <a:lnTo>
                    <a:pt x="644" y="180"/>
                  </a:lnTo>
                  <a:lnTo>
                    <a:pt x="645" y="182"/>
                  </a:lnTo>
                  <a:lnTo>
                    <a:pt x="645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8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7" y="200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9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8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3"/>
                  </a:lnTo>
                  <a:lnTo>
                    <a:pt x="675" y="224"/>
                  </a:lnTo>
                  <a:lnTo>
                    <a:pt x="675" y="225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5"/>
                  </a:lnTo>
                  <a:lnTo>
                    <a:pt x="684" y="236"/>
                  </a:lnTo>
                  <a:lnTo>
                    <a:pt x="685" y="237"/>
                  </a:lnTo>
                  <a:lnTo>
                    <a:pt x="686" y="239"/>
                  </a:lnTo>
                  <a:lnTo>
                    <a:pt x="687" y="241"/>
                  </a:lnTo>
                  <a:lnTo>
                    <a:pt x="689" y="242"/>
                  </a:lnTo>
                  <a:lnTo>
                    <a:pt x="690" y="244"/>
                  </a:lnTo>
                  <a:lnTo>
                    <a:pt x="691" y="247"/>
                  </a:lnTo>
                  <a:lnTo>
                    <a:pt x="692" y="248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4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5"/>
                  </a:lnTo>
                  <a:lnTo>
                    <a:pt x="705" y="266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1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7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9" name="Freeform 234">
              <a:extLst>
                <a:ext uri="{FF2B5EF4-FFF2-40B4-BE49-F238E27FC236}">
                  <a16:creationId xmlns:a16="http://schemas.microsoft.com/office/drawing/2014/main" id="{76A5175A-16D6-3449-91FA-739F7DD79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350"/>
              <a:ext cx="359" cy="143"/>
            </a:xfrm>
            <a:custGeom>
              <a:avLst/>
              <a:gdLst>
                <a:gd name="T0" fmla="*/ 1 w 717"/>
                <a:gd name="T1" fmla="*/ 0 h 287"/>
                <a:gd name="T2" fmla="*/ 1 w 717"/>
                <a:gd name="T3" fmla="*/ 0 h 287"/>
                <a:gd name="T4" fmla="*/ 1 w 717"/>
                <a:gd name="T5" fmla="*/ 0 h 287"/>
                <a:gd name="T6" fmla="*/ 1 w 717"/>
                <a:gd name="T7" fmla="*/ 0 h 287"/>
                <a:gd name="T8" fmla="*/ 1 w 717"/>
                <a:gd name="T9" fmla="*/ 0 h 287"/>
                <a:gd name="T10" fmla="*/ 1 w 717"/>
                <a:gd name="T11" fmla="*/ 0 h 287"/>
                <a:gd name="T12" fmla="*/ 1 w 717"/>
                <a:gd name="T13" fmla="*/ 0 h 287"/>
                <a:gd name="T14" fmla="*/ 1 w 717"/>
                <a:gd name="T15" fmla="*/ 0 h 287"/>
                <a:gd name="T16" fmla="*/ 1 w 717"/>
                <a:gd name="T17" fmla="*/ 0 h 287"/>
                <a:gd name="T18" fmla="*/ 1 w 717"/>
                <a:gd name="T19" fmla="*/ 0 h 287"/>
                <a:gd name="T20" fmla="*/ 1 w 717"/>
                <a:gd name="T21" fmla="*/ 0 h 287"/>
                <a:gd name="T22" fmla="*/ 1 w 717"/>
                <a:gd name="T23" fmla="*/ 0 h 287"/>
                <a:gd name="T24" fmla="*/ 1 w 717"/>
                <a:gd name="T25" fmla="*/ 0 h 287"/>
                <a:gd name="T26" fmla="*/ 1 w 717"/>
                <a:gd name="T27" fmla="*/ 0 h 287"/>
                <a:gd name="T28" fmla="*/ 1 w 717"/>
                <a:gd name="T29" fmla="*/ 0 h 287"/>
                <a:gd name="T30" fmla="*/ 1 w 717"/>
                <a:gd name="T31" fmla="*/ 0 h 287"/>
                <a:gd name="T32" fmla="*/ 1 w 717"/>
                <a:gd name="T33" fmla="*/ 0 h 287"/>
                <a:gd name="T34" fmla="*/ 1 w 717"/>
                <a:gd name="T35" fmla="*/ 0 h 287"/>
                <a:gd name="T36" fmla="*/ 1 w 717"/>
                <a:gd name="T37" fmla="*/ 0 h 287"/>
                <a:gd name="T38" fmla="*/ 1 w 717"/>
                <a:gd name="T39" fmla="*/ 0 h 287"/>
                <a:gd name="T40" fmla="*/ 1 w 717"/>
                <a:gd name="T41" fmla="*/ 0 h 287"/>
                <a:gd name="T42" fmla="*/ 1 w 717"/>
                <a:gd name="T43" fmla="*/ 0 h 287"/>
                <a:gd name="T44" fmla="*/ 1 w 717"/>
                <a:gd name="T45" fmla="*/ 0 h 287"/>
                <a:gd name="T46" fmla="*/ 1 w 717"/>
                <a:gd name="T47" fmla="*/ 0 h 287"/>
                <a:gd name="T48" fmla="*/ 1 w 717"/>
                <a:gd name="T49" fmla="*/ 0 h 287"/>
                <a:gd name="T50" fmla="*/ 1 w 717"/>
                <a:gd name="T51" fmla="*/ 0 h 287"/>
                <a:gd name="T52" fmla="*/ 1 w 717"/>
                <a:gd name="T53" fmla="*/ 0 h 287"/>
                <a:gd name="T54" fmla="*/ 1 w 717"/>
                <a:gd name="T55" fmla="*/ 0 h 287"/>
                <a:gd name="T56" fmla="*/ 1 w 717"/>
                <a:gd name="T57" fmla="*/ 0 h 287"/>
                <a:gd name="T58" fmla="*/ 1 w 717"/>
                <a:gd name="T59" fmla="*/ 0 h 287"/>
                <a:gd name="T60" fmla="*/ 1 w 717"/>
                <a:gd name="T61" fmla="*/ 0 h 287"/>
                <a:gd name="T62" fmla="*/ 1 w 717"/>
                <a:gd name="T63" fmla="*/ 0 h 287"/>
                <a:gd name="T64" fmla="*/ 1 w 717"/>
                <a:gd name="T65" fmla="*/ 0 h 287"/>
                <a:gd name="T66" fmla="*/ 1 w 717"/>
                <a:gd name="T67" fmla="*/ 0 h 287"/>
                <a:gd name="T68" fmla="*/ 1 w 717"/>
                <a:gd name="T69" fmla="*/ 0 h 287"/>
                <a:gd name="T70" fmla="*/ 1 w 717"/>
                <a:gd name="T71" fmla="*/ 0 h 287"/>
                <a:gd name="T72" fmla="*/ 1 w 717"/>
                <a:gd name="T73" fmla="*/ 0 h 287"/>
                <a:gd name="T74" fmla="*/ 1 w 717"/>
                <a:gd name="T75" fmla="*/ 0 h 287"/>
                <a:gd name="T76" fmla="*/ 1 w 717"/>
                <a:gd name="T77" fmla="*/ 0 h 287"/>
                <a:gd name="T78" fmla="*/ 1 w 717"/>
                <a:gd name="T79" fmla="*/ 0 h 287"/>
                <a:gd name="T80" fmla="*/ 1 w 717"/>
                <a:gd name="T81" fmla="*/ 0 h 287"/>
                <a:gd name="T82" fmla="*/ 1 w 717"/>
                <a:gd name="T83" fmla="*/ 0 h 287"/>
                <a:gd name="T84" fmla="*/ 1 w 717"/>
                <a:gd name="T85" fmla="*/ 0 h 287"/>
                <a:gd name="T86" fmla="*/ 1 w 717"/>
                <a:gd name="T87" fmla="*/ 0 h 287"/>
                <a:gd name="T88" fmla="*/ 1 w 717"/>
                <a:gd name="T89" fmla="*/ 0 h 287"/>
                <a:gd name="T90" fmla="*/ 1 w 717"/>
                <a:gd name="T91" fmla="*/ 0 h 287"/>
                <a:gd name="T92" fmla="*/ 1 w 717"/>
                <a:gd name="T93" fmla="*/ 0 h 287"/>
                <a:gd name="T94" fmla="*/ 1 w 717"/>
                <a:gd name="T95" fmla="*/ 0 h 287"/>
                <a:gd name="T96" fmla="*/ 1 w 717"/>
                <a:gd name="T97" fmla="*/ 0 h 287"/>
                <a:gd name="T98" fmla="*/ 1 w 717"/>
                <a:gd name="T99" fmla="*/ 0 h 287"/>
                <a:gd name="T100" fmla="*/ 1 w 717"/>
                <a:gd name="T101" fmla="*/ 0 h 287"/>
                <a:gd name="T102" fmla="*/ 1 w 717"/>
                <a:gd name="T103" fmla="*/ 0 h 287"/>
                <a:gd name="T104" fmla="*/ 1 w 717"/>
                <a:gd name="T105" fmla="*/ 0 h 287"/>
                <a:gd name="T106" fmla="*/ 1 w 717"/>
                <a:gd name="T107" fmla="*/ 0 h 287"/>
                <a:gd name="T108" fmla="*/ 1 w 717"/>
                <a:gd name="T109" fmla="*/ 0 h 287"/>
                <a:gd name="T110" fmla="*/ 1 w 717"/>
                <a:gd name="T111" fmla="*/ 0 h 287"/>
                <a:gd name="T112" fmla="*/ 1 w 717"/>
                <a:gd name="T113" fmla="*/ 0 h 287"/>
                <a:gd name="T114" fmla="*/ 1 w 717"/>
                <a:gd name="T115" fmla="*/ 0 h 287"/>
                <a:gd name="T116" fmla="*/ 1 w 717"/>
                <a:gd name="T117" fmla="*/ 0 h 287"/>
                <a:gd name="T118" fmla="*/ 1 w 717"/>
                <a:gd name="T119" fmla="*/ 0 h 287"/>
                <a:gd name="T120" fmla="*/ 1 w 717"/>
                <a:gd name="T121" fmla="*/ 0 h 2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7">
                  <a:moveTo>
                    <a:pt x="0" y="287"/>
                  </a:moveTo>
                  <a:lnTo>
                    <a:pt x="28" y="287"/>
                  </a:lnTo>
                  <a:lnTo>
                    <a:pt x="53" y="287"/>
                  </a:lnTo>
                  <a:lnTo>
                    <a:pt x="77" y="287"/>
                  </a:lnTo>
                  <a:lnTo>
                    <a:pt x="100" y="287"/>
                  </a:lnTo>
                  <a:lnTo>
                    <a:pt x="120" y="287"/>
                  </a:lnTo>
                  <a:lnTo>
                    <a:pt x="139" y="287"/>
                  </a:lnTo>
                  <a:lnTo>
                    <a:pt x="157" y="287"/>
                  </a:lnTo>
                  <a:lnTo>
                    <a:pt x="174" y="287"/>
                  </a:lnTo>
                  <a:lnTo>
                    <a:pt x="190" y="287"/>
                  </a:lnTo>
                  <a:lnTo>
                    <a:pt x="204" y="287"/>
                  </a:lnTo>
                  <a:lnTo>
                    <a:pt x="217" y="287"/>
                  </a:lnTo>
                  <a:lnTo>
                    <a:pt x="229" y="287"/>
                  </a:lnTo>
                  <a:lnTo>
                    <a:pt x="240" y="287"/>
                  </a:lnTo>
                  <a:lnTo>
                    <a:pt x="250" y="287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5"/>
                  </a:lnTo>
                  <a:lnTo>
                    <a:pt x="317" y="285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4"/>
                  </a:lnTo>
                  <a:lnTo>
                    <a:pt x="335" y="284"/>
                  </a:lnTo>
                  <a:lnTo>
                    <a:pt x="336" y="284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3"/>
                  </a:lnTo>
                  <a:lnTo>
                    <a:pt x="350" y="283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2" y="282"/>
                  </a:lnTo>
                  <a:lnTo>
                    <a:pt x="353" y="282"/>
                  </a:lnTo>
                  <a:lnTo>
                    <a:pt x="354" y="282"/>
                  </a:lnTo>
                  <a:lnTo>
                    <a:pt x="356" y="282"/>
                  </a:lnTo>
                  <a:lnTo>
                    <a:pt x="358" y="282"/>
                  </a:lnTo>
                  <a:lnTo>
                    <a:pt x="359" y="281"/>
                  </a:lnTo>
                  <a:lnTo>
                    <a:pt x="360" y="281"/>
                  </a:lnTo>
                  <a:lnTo>
                    <a:pt x="363" y="281"/>
                  </a:lnTo>
                  <a:lnTo>
                    <a:pt x="364" y="281"/>
                  </a:lnTo>
                  <a:lnTo>
                    <a:pt x="366" y="281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9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8"/>
                  </a:lnTo>
                  <a:lnTo>
                    <a:pt x="382" y="278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7"/>
                  </a:lnTo>
                  <a:lnTo>
                    <a:pt x="388" y="276"/>
                  </a:lnTo>
                  <a:lnTo>
                    <a:pt x="389" y="276"/>
                  </a:lnTo>
                  <a:lnTo>
                    <a:pt x="391" y="276"/>
                  </a:lnTo>
                  <a:lnTo>
                    <a:pt x="392" y="276"/>
                  </a:lnTo>
                  <a:lnTo>
                    <a:pt x="393" y="275"/>
                  </a:lnTo>
                  <a:lnTo>
                    <a:pt x="394" y="275"/>
                  </a:lnTo>
                  <a:lnTo>
                    <a:pt x="395" y="275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70"/>
                  </a:lnTo>
                  <a:lnTo>
                    <a:pt x="411" y="270"/>
                  </a:lnTo>
                  <a:lnTo>
                    <a:pt x="413" y="269"/>
                  </a:lnTo>
                  <a:lnTo>
                    <a:pt x="416" y="269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4"/>
                  </a:lnTo>
                  <a:lnTo>
                    <a:pt x="429" y="264"/>
                  </a:lnTo>
                  <a:lnTo>
                    <a:pt x="430" y="264"/>
                  </a:lnTo>
                  <a:lnTo>
                    <a:pt x="431" y="263"/>
                  </a:lnTo>
                  <a:lnTo>
                    <a:pt x="433" y="263"/>
                  </a:lnTo>
                  <a:lnTo>
                    <a:pt x="434" y="263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1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9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3"/>
                  </a:lnTo>
                  <a:lnTo>
                    <a:pt x="457" y="252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9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7"/>
                  </a:lnTo>
                  <a:lnTo>
                    <a:pt x="467" y="246"/>
                  </a:lnTo>
                  <a:lnTo>
                    <a:pt x="469" y="246"/>
                  </a:lnTo>
                  <a:lnTo>
                    <a:pt x="470" y="244"/>
                  </a:lnTo>
                  <a:lnTo>
                    <a:pt x="471" y="244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41"/>
                  </a:lnTo>
                  <a:lnTo>
                    <a:pt x="479" y="240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4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8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5"/>
                  </a:lnTo>
                  <a:lnTo>
                    <a:pt x="507" y="224"/>
                  </a:lnTo>
                  <a:lnTo>
                    <a:pt x="508" y="224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2"/>
                  </a:lnTo>
                  <a:lnTo>
                    <a:pt x="512" y="222"/>
                  </a:lnTo>
                  <a:lnTo>
                    <a:pt x="513" y="220"/>
                  </a:lnTo>
                  <a:lnTo>
                    <a:pt x="514" y="220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6"/>
                  </a:lnTo>
                  <a:lnTo>
                    <a:pt x="522" y="216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3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10"/>
                  </a:lnTo>
                  <a:lnTo>
                    <a:pt x="531" y="210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6"/>
                  </a:lnTo>
                  <a:lnTo>
                    <a:pt x="538" y="205"/>
                  </a:lnTo>
                  <a:lnTo>
                    <a:pt x="540" y="204"/>
                  </a:lnTo>
                  <a:lnTo>
                    <a:pt x="541" y="204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9"/>
                  </a:lnTo>
                  <a:lnTo>
                    <a:pt x="547" y="199"/>
                  </a:lnTo>
                  <a:lnTo>
                    <a:pt x="548" y="198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2" y="195"/>
                  </a:lnTo>
                  <a:lnTo>
                    <a:pt x="553" y="194"/>
                  </a:lnTo>
                  <a:lnTo>
                    <a:pt x="554" y="194"/>
                  </a:lnTo>
                  <a:lnTo>
                    <a:pt x="554" y="193"/>
                  </a:lnTo>
                  <a:lnTo>
                    <a:pt x="555" y="192"/>
                  </a:lnTo>
                  <a:lnTo>
                    <a:pt x="556" y="192"/>
                  </a:lnTo>
                  <a:lnTo>
                    <a:pt x="558" y="190"/>
                  </a:lnTo>
                  <a:lnTo>
                    <a:pt x="559" y="189"/>
                  </a:lnTo>
                  <a:lnTo>
                    <a:pt x="560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7"/>
                  </a:lnTo>
                  <a:lnTo>
                    <a:pt x="562" y="187"/>
                  </a:lnTo>
                  <a:lnTo>
                    <a:pt x="564" y="186"/>
                  </a:lnTo>
                  <a:lnTo>
                    <a:pt x="565" y="186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8" y="182"/>
                  </a:lnTo>
                  <a:lnTo>
                    <a:pt x="570" y="182"/>
                  </a:lnTo>
                  <a:lnTo>
                    <a:pt x="570" y="181"/>
                  </a:lnTo>
                  <a:lnTo>
                    <a:pt x="571" y="181"/>
                  </a:lnTo>
                  <a:lnTo>
                    <a:pt x="572" y="180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6"/>
                  </a:lnTo>
                  <a:lnTo>
                    <a:pt x="579" y="175"/>
                  </a:lnTo>
                  <a:lnTo>
                    <a:pt x="580" y="174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1"/>
                  </a:lnTo>
                  <a:lnTo>
                    <a:pt x="585" y="170"/>
                  </a:lnTo>
                  <a:lnTo>
                    <a:pt x="586" y="170"/>
                  </a:lnTo>
                  <a:lnTo>
                    <a:pt x="586" y="169"/>
                  </a:lnTo>
                  <a:lnTo>
                    <a:pt x="588" y="169"/>
                  </a:lnTo>
                  <a:lnTo>
                    <a:pt x="589" y="169"/>
                  </a:lnTo>
                  <a:lnTo>
                    <a:pt x="589" y="168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3"/>
                  </a:lnTo>
                  <a:lnTo>
                    <a:pt x="595" y="163"/>
                  </a:lnTo>
                  <a:lnTo>
                    <a:pt x="595" y="162"/>
                  </a:lnTo>
                  <a:lnTo>
                    <a:pt x="596" y="162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8"/>
                  </a:lnTo>
                  <a:lnTo>
                    <a:pt x="601" y="157"/>
                  </a:lnTo>
                  <a:lnTo>
                    <a:pt x="602" y="156"/>
                  </a:lnTo>
                  <a:lnTo>
                    <a:pt x="602" y="154"/>
                  </a:lnTo>
                  <a:lnTo>
                    <a:pt x="603" y="153"/>
                  </a:lnTo>
                  <a:lnTo>
                    <a:pt x="604" y="152"/>
                  </a:lnTo>
                  <a:lnTo>
                    <a:pt x="606" y="151"/>
                  </a:lnTo>
                  <a:lnTo>
                    <a:pt x="607" y="150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11" y="146"/>
                  </a:lnTo>
                  <a:lnTo>
                    <a:pt x="612" y="145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9"/>
                  </a:lnTo>
                  <a:lnTo>
                    <a:pt x="618" y="139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3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7"/>
                  </a:lnTo>
                  <a:lnTo>
                    <a:pt x="629" y="125"/>
                  </a:lnTo>
                  <a:lnTo>
                    <a:pt x="630" y="124"/>
                  </a:lnTo>
                  <a:lnTo>
                    <a:pt x="631" y="122"/>
                  </a:lnTo>
                  <a:lnTo>
                    <a:pt x="632" y="121"/>
                  </a:lnTo>
                  <a:lnTo>
                    <a:pt x="633" y="119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5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10"/>
                  </a:lnTo>
                  <a:lnTo>
                    <a:pt x="642" y="109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5"/>
                  </a:lnTo>
                  <a:lnTo>
                    <a:pt x="645" y="104"/>
                  </a:lnTo>
                  <a:lnTo>
                    <a:pt x="647" y="103"/>
                  </a:lnTo>
                  <a:lnTo>
                    <a:pt x="647" y="101"/>
                  </a:lnTo>
                  <a:lnTo>
                    <a:pt x="648" y="101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7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91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5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80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4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8"/>
                  </a:lnTo>
                  <a:lnTo>
                    <a:pt x="672" y="67"/>
                  </a:lnTo>
                  <a:lnTo>
                    <a:pt x="673" y="67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2"/>
                  </a:lnTo>
                  <a:lnTo>
                    <a:pt x="677" y="61"/>
                  </a:lnTo>
                  <a:lnTo>
                    <a:pt x="678" y="61"/>
                  </a:lnTo>
                  <a:lnTo>
                    <a:pt x="678" y="59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6"/>
                  </a:lnTo>
                  <a:lnTo>
                    <a:pt x="681" y="55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51"/>
                  </a:lnTo>
                  <a:lnTo>
                    <a:pt x="685" y="49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4"/>
                  </a:lnTo>
                  <a:lnTo>
                    <a:pt x="690" y="43"/>
                  </a:lnTo>
                  <a:lnTo>
                    <a:pt x="691" y="40"/>
                  </a:lnTo>
                  <a:lnTo>
                    <a:pt x="692" y="39"/>
                  </a:lnTo>
                  <a:lnTo>
                    <a:pt x="695" y="37"/>
                  </a:lnTo>
                  <a:lnTo>
                    <a:pt x="696" y="35"/>
                  </a:lnTo>
                  <a:lnTo>
                    <a:pt x="697" y="33"/>
                  </a:lnTo>
                  <a:lnTo>
                    <a:pt x="698" y="32"/>
                  </a:lnTo>
                  <a:lnTo>
                    <a:pt x="698" y="31"/>
                  </a:lnTo>
                  <a:lnTo>
                    <a:pt x="699" y="29"/>
                  </a:lnTo>
                  <a:lnTo>
                    <a:pt x="701" y="27"/>
                  </a:lnTo>
                  <a:lnTo>
                    <a:pt x="702" y="26"/>
                  </a:lnTo>
                  <a:lnTo>
                    <a:pt x="702" y="24"/>
                  </a:lnTo>
                  <a:lnTo>
                    <a:pt x="703" y="24"/>
                  </a:lnTo>
                  <a:lnTo>
                    <a:pt x="704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20"/>
                  </a:lnTo>
                  <a:lnTo>
                    <a:pt x="707" y="18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10" y="14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8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4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0" name="Freeform 235">
              <a:extLst>
                <a:ext uri="{FF2B5EF4-FFF2-40B4-BE49-F238E27FC236}">
                  <a16:creationId xmlns:a16="http://schemas.microsoft.com/office/drawing/2014/main" id="{EB9D365D-46D7-F041-82D0-D962F27AD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206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8" y="12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7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2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2"/>
                  </a:lnTo>
                  <a:lnTo>
                    <a:pt x="44" y="93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9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4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10"/>
                  </a:lnTo>
                  <a:lnTo>
                    <a:pt x="51" y="111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6"/>
                  </a:lnTo>
                  <a:lnTo>
                    <a:pt x="52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3" y="122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7" y="129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5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6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8"/>
                  </a:lnTo>
                  <a:lnTo>
                    <a:pt x="65" y="159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4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0" y="174"/>
                  </a:lnTo>
                  <a:lnTo>
                    <a:pt x="71" y="176"/>
                  </a:lnTo>
                  <a:lnTo>
                    <a:pt x="71" y="178"/>
                  </a:lnTo>
                  <a:lnTo>
                    <a:pt x="73" y="180"/>
                  </a:lnTo>
                  <a:lnTo>
                    <a:pt x="73" y="182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8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4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9"/>
                  </a:lnTo>
                  <a:lnTo>
                    <a:pt x="79" y="200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5"/>
                  </a:lnTo>
                  <a:lnTo>
                    <a:pt x="79" y="206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1"/>
                  </a:lnTo>
                  <a:lnTo>
                    <a:pt x="80" y="212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8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3"/>
                  </a:lnTo>
                  <a:lnTo>
                    <a:pt x="81" y="224"/>
                  </a:lnTo>
                  <a:lnTo>
                    <a:pt x="81" y="225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0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5"/>
                  </a:lnTo>
                  <a:lnTo>
                    <a:pt x="82" y="236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1"/>
                  </a:lnTo>
                  <a:lnTo>
                    <a:pt x="82" y="242"/>
                  </a:lnTo>
                  <a:lnTo>
                    <a:pt x="82" y="243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7"/>
                  </a:lnTo>
                  <a:lnTo>
                    <a:pt x="83" y="248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3"/>
                  </a:lnTo>
                  <a:lnTo>
                    <a:pt x="85" y="254"/>
                  </a:lnTo>
                  <a:lnTo>
                    <a:pt x="85" y="255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9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5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8"/>
                  </a:lnTo>
                  <a:lnTo>
                    <a:pt x="86" y="279"/>
                  </a:lnTo>
                  <a:lnTo>
                    <a:pt x="86" y="281"/>
                  </a:lnTo>
                  <a:lnTo>
                    <a:pt x="86" y="283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1" name="Freeform 236">
              <a:extLst>
                <a:ext uri="{FF2B5EF4-FFF2-40B4-BE49-F238E27FC236}">
                  <a16:creationId xmlns:a16="http://schemas.microsoft.com/office/drawing/2014/main" id="{285944F1-8E57-7841-93F8-0B7C1696A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349"/>
              <a:ext cx="42" cy="144"/>
            </a:xfrm>
            <a:custGeom>
              <a:avLst/>
              <a:gdLst>
                <a:gd name="T0" fmla="*/ 0 w 86"/>
                <a:gd name="T1" fmla="*/ 1 h 288"/>
                <a:gd name="T2" fmla="*/ 0 w 86"/>
                <a:gd name="T3" fmla="*/ 1 h 288"/>
                <a:gd name="T4" fmla="*/ 0 w 86"/>
                <a:gd name="T5" fmla="*/ 1 h 288"/>
                <a:gd name="T6" fmla="*/ 0 w 86"/>
                <a:gd name="T7" fmla="*/ 1 h 288"/>
                <a:gd name="T8" fmla="*/ 0 w 86"/>
                <a:gd name="T9" fmla="*/ 1 h 288"/>
                <a:gd name="T10" fmla="*/ 0 w 86"/>
                <a:gd name="T11" fmla="*/ 1 h 288"/>
                <a:gd name="T12" fmla="*/ 0 w 86"/>
                <a:gd name="T13" fmla="*/ 1 h 288"/>
                <a:gd name="T14" fmla="*/ 0 w 86"/>
                <a:gd name="T15" fmla="*/ 1 h 288"/>
                <a:gd name="T16" fmla="*/ 0 w 86"/>
                <a:gd name="T17" fmla="*/ 1 h 288"/>
                <a:gd name="T18" fmla="*/ 0 w 86"/>
                <a:gd name="T19" fmla="*/ 1 h 288"/>
                <a:gd name="T20" fmla="*/ 0 w 86"/>
                <a:gd name="T21" fmla="*/ 1 h 288"/>
                <a:gd name="T22" fmla="*/ 0 w 86"/>
                <a:gd name="T23" fmla="*/ 1 h 288"/>
                <a:gd name="T24" fmla="*/ 0 w 86"/>
                <a:gd name="T25" fmla="*/ 1 h 288"/>
                <a:gd name="T26" fmla="*/ 0 w 86"/>
                <a:gd name="T27" fmla="*/ 1 h 288"/>
                <a:gd name="T28" fmla="*/ 0 w 86"/>
                <a:gd name="T29" fmla="*/ 1 h 288"/>
                <a:gd name="T30" fmla="*/ 0 w 86"/>
                <a:gd name="T31" fmla="*/ 1 h 288"/>
                <a:gd name="T32" fmla="*/ 0 w 86"/>
                <a:gd name="T33" fmla="*/ 1 h 288"/>
                <a:gd name="T34" fmla="*/ 0 w 86"/>
                <a:gd name="T35" fmla="*/ 1 h 288"/>
                <a:gd name="T36" fmla="*/ 0 w 86"/>
                <a:gd name="T37" fmla="*/ 1 h 288"/>
                <a:gd name="T38" fmla="*/ 0 w 86"/>
                <a:gd name="T39" fmla="*/ 1 h 288"/>
                <a:gd name="T40" fmla="*/ 0 w 86"/>
                <a:gd name="T41" fmla="*/ 1 h 288"/>
                <a:gd name="T42" fmla="*/ 0 w 86"/>
                <a:gd name="T43" fmla="*/ 1 h 288"/>
                <a:gd name="T44" fmla="*/ 0 w 86"/>
                <a:gd name="T45" fmla="*/ 1 h 288"/>
                <a:gd name="T46" fmla="*/ 0 w 86"/>
                <a:gd name="T47" fmla="*/ 1 h 288"/>
                <a:gd name="T48" fmla="*/ 0 w 86"/>
                <a:gd name="T49" fmla="*/ 1 h 288"/>
                <a:gd name="T50" fmla="*/ 0 w 86"/>
                <a:gd name="T51" fmla="*/ 1 h 288"/>
                <a:gd name="T52" fmla="*/ 0 w 86"/>
                <a:gd name="T53" fmla="*/ 1 h 288"/>
                <a:gd name="T54" fmla="*/ 0 w 86"/>
                <a:gd name="T55" fmla="*/ 1 h 288"/>
                <a:gd name="T56" fmla="*/ 0 w 86"/>
                <a:gd name="T57" fmla="*/ 1 h 288"/>
                <a:gd name="T58" fmla="*/ 0 w 86"/>
                <a:gd name="T59" fmla="*/ 1 h 288"/>
                <a:gd name="T60" fmla="*/ 0 w 86"/>
                <a:gd name="T61" fmla="*/ 1 h 288"/>
                <a:gd name="T62" fmla="*/ 0 w 86"/>
                <a:gd name="T63" fmla="*/ 1 h 288"/>
                <a:gd name="T64" fmla="*/ 0 w 86"/>
                <a:gd name="T65" fmla="*/ 1 h 288"/>
                <a:gd name="T66" fmla="*/ 0 w 86"/>
                <a:gd name="T67" fmla="*/ 1 h 288"/>
                <a:gd name="T68" fmla="*/ 0 w 86"/>
                <a:gd name="T69" fmla="*/ 1 h 288"/>
                <a:gd name="T70" fmla="*/ 0 w 86"/>
                <a:gd name="T71" fmla="*/ 1 h 288"/>
                <a:gd name="T72" fmla="*/ 0 w 86"/>
                <a:gd name="T73" fmla="*/ 1 h 288"/>
                <a:gd name="T74" fmla="*/ 0 w 86"/>
                <a:gd name="T75" fmla="*/ 1 h 288"/>
                <a:gd name="T76" fmla="*/ 0 w 86"/>
                <a:gd name="T77" fmla="*/ 1 h 288"/>
                <a:gd name="T78" fmla="*/ 0 w 86"/>
                <a:gd name="T79" fmla="*/ 1 h 288"/>
                <a:gd name="T80" fmla="*/ 0 w 86"/>
                <a:gd name="T81" fmla="*/ 1 h 288"/>
                <a:gd name="T82" fmla="*/ 0 w 86"/>
                <a:gd name="T83" fmla="*/ 1 h 288"/>
                <a:gd name="T84" fmla="*/ 0 w 86"/>
                <a:gd name="T85" fmla="*/ 1 h 288"/>
                <a:gd name="T86" fmla="*/ 0 w 86"/>
                <a:gd name="T87" fmla="*/ 1 h 288"/>
                <a:gd name="T88" fmla="*/ 0 w 86"/>
                <a:gd name="T89" fmla="*/ 1 h 288"/>
                <a:gd name="T90" fmla="*/ 0 w 86"/>
                <a:gd name="T91" fmla="*/ 1 h 288"/>
                <a:gd name="T92" fmla="*/ 0 w 86"/>
                <a:gd name="T93" fmla="*/ 1 h 288"/>
                <a:gd name="T94" fmla="*/ 0 w 86"/>
                <a:gd name="T95" fmla="*/ 1 h 288"/>
                <a:gd name="T96" fmla="*/ 0 w 86"/>
                <a:gd name="T97" fmla="*/ 1 h 288"/>
                <a:gd name="T98" fmla="*/ 0 w 86"/>
                <a:gd name="T99" fmla="*/ 1 h 288"/>
                <a:gd name="T100" fmla="*/ 0 w 86"/>
                <a:gd name="T101" fmla="*/ 1 h 288"/>
                <a:gd name="T102" fmla="*/ 0 w 86"/>
                <a:gd name="T103" fmla="*/ 1 h 288"/>
                <a:gd name="T104" fmla="*/ 0 w 86"/>
                <a:gd name="T105" fmla="*/ 1 h 288"/>
                <a:gd name="T106" fmla="*/ 0 w 86"/>
                <a:gd name="T107" fmla="*/ 1 h 288"/>
                <a:gd name="T108" fmla="*/ 0 w 86"/>
                <a:gd name="T109" fmla="*/ 1 h 288"/>
                <a:gd name="T110" fmla="*/ 0 w 86"/>
                <a:gd name="T111" fmla="*/ 1 h 288"/>
                <a:gd name="T112" fmla="*/ 0 w 86"/>
                <a:gd name="T113" fmla="*/ 1 h 2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8">
                  <a:moveTo>
                    <a:pt x="0" y="288"/>
                  </a:moveTo>
                  <a:lnTo>
                    <a:pt x="3" y="284"/>
                  </a:lnTo>
                  <a:lnTo>
                    <a:pt x="4" y="282"/>
                  </a:lnTo>
                  <a:lnTo>
                    <a:pt x="6" y="278"/>
                  </a:lnTo>
                  <a:lnTo>
                    <a:pt x="8" y="276"/>
                  </a:lnTo>
                  <a:lnTo>
                    <a:pt x="9" y="273"/>
                  </a:lnTo>
                  <a:lnTo>
                    <a:pt x="10" y="271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5"/>
                  </a:lnTo>
                  <a:lnTo>
                    <a:pt x="15" y="264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9"/>
                  </a:lnTo>
                  <a:lnTo>
                    <a:pt x="17" y="257"/>
                  </a:lnTo>
                  <a:lnTo>
                    <a:pt x="18" y="256"/>
                  </a:lnTo>
                  <a:lnTo>
                    <a:pt x="18" y="255"/>
                  </a:lnTo>
                  <a:lnTo>
                    <a:pt x="20" y="254"/>
                  </a:lnTo>
                  <a:lnTo>
                    <a:pt x="20" y="253"/>
                  </a:lnTo>
                  <a:lnTo>
                    <a:pt x="21" y="251"/>
                  </a:lnTo>
                  <a:lnTo>
                    <a:pt x="21" y="250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7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1"/>
                  </a:lnTo>
                  <a:lnTo>
                    <a:pt x="26" y="239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5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9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3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7"/>
                  </a:lnTo>
                  <a:lnTo>
                    <a:pt x="35" y="215"/>
                  </a:lnTo>
                  <a:lnTo>
                    <a:pt x="37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1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5"/>
                  </a:lnTo>
                  <a:lnTo>
                    <a:pt x="40" y="203"/>
                  </a:lnTo>
                  <a:lnTo>
                    <a:pt x="41" y="202"/>
                  </a:lnTo>
                  <a:lnTo>
                    <a:pt x="41" y="200"/>
                  </a:lnTo>
                  <a:lnTo>
                    <a:pt x="43" y="199"/>
                  </a:lnTo>
                  <a:lnTo>
                    <a:pt x="43" y="196"/>
                  </a:lnTo>
                  <a:lnTo>
                    <a:pt x="44" y="195"/>
                  </a:lnTo>
                  <a:lnTo>
                    <a:pt x="45" y="193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8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2"/>
                  </a:lnTo>
                  <a:lnTo>
                    <a:pt x="49" y="181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6"/>
                  </a:lnTo>
                  <a:lnTo>
                    <a:pt x="51" y="175"/>
                  </a:lnTo>
                  <a:lnTo>
                    <a:pt x="51" y="173"/>
                  </a:lnTo>
                  <a:lnTo>
                    <a:pt x="52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70"/>
                  </a:lnTo>
                  <a:lnTo>
                    <a:pt x="53" y="169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8"/>
                  </a:lnTo>
                  <a:lnTo>
                    <a:pt x="57" y="157"/>
                  </a:lnTo>
                  <a:lnTo>
                    <a:pt x="57" y="155"/>
                  </a:lnTo>
                  <a:lnTo>
                    <a:pt x="58" y="153"/>
                  </a:lnTo>
                  <a:lnTo>
                    <a:pt x="58" y="151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6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7"/>
                  </a:lnTo>
                  <a:lnTo>
                    <a:pt x="64" y="136"/>
                  </a:lnTo>
                  <a:lnTo>
                    <a:pt x="64" y="135"/>
                  </a:lnTo>
                  <a:lnTo>
                    <a:pt x="64" y="134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8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2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8"/>
                  </a:lnTo>
                  <a:lnTo>
                    <a:pt x="70" y="116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10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4" y="104"/>
                  </a:lnTo>
                  <a:lnTo>
                    <a:pt x="74" y="102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8"/>
                  </a:lnTo>
                  <a:lnTo>
                    <a:pt x="76" y="96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2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1"/>
                  </a:lnTo>
                  <a:lnTo>
                    <a:pt x="80" y="80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5"/>
                  </a:lnTo>
                  <a:lnTo>
                    <a:pt x="80" y="74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9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4"/>
                  </a:lnTo>
                  <a:lnTo>
                    <a:pt x="81" y="62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7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2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3" y="45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3"/>
                  </a:lnTo>
                  <a:lnTo>
                    <a:pt x="86" y="33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2" name="Freeform 237">
              <a:extLst>
                <a:ext uri="{FF2B5EF4-FFF2-40B4-BE49-F238E27FC236}">
                  <a16:creationId xmlns:a16="http://schemas.microsoft.com/office/drawing/2014/main" id="{4B39FC80-095A-A04F-98F9-B77128200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180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3" name="Line 238">
              <a:extLst>
                <a:ext uri="{FF2B5EF4-FFF2-40B4-BE49-F238E27FC236}">
                  <a16:creationId xmlns:a16="http://schemas.microsoft.com/office/drawing/2014/main" id="{7B3DD9F5-758B-424F-935A-7D2D75D53C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18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4" name="Freeform 239">
              <a:extLst>
                <a:ext uri="{FF2B5EF4-FFF2-40B4-BE49-F238E27FC236}">
                  <a16:creationId xmlns:a16="http://schemas.microsoft.com/office/drawing/2014/main" id="{C0587561-74C2-6446-A834-F803AC7EA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012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5" name="Line 240">
              <a:extLst>
                <a:ext uri="{FF2B5EF4-FFF2-40B4-BE49-F238E27FC236}">
                  <a16:creationId xmlns:a16="http://schemas.microsoft.com/office/drawing/2014/main" id="{97A3DA0B-9C42-A840-B346-9775992548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012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6" name="Freeform 241">
              <a:extLst>
                <a:ext uri="{FF2B5EF4-FFF2-40B4-BE49-F238E27FC236}">
                  <a16:creationId xmlns:a16="http://schemas.microsoft.com/office/drawing/2014/main" id="{5573D304-EF07-5241-8F2C-FBB00F2C3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118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7" name="Line 242">
              <a:extLst>
                <a:ext uri="{FF2B5EF4-FFF2-40B4-BE49-F238E27FC236}">
                  <a16:creationId xmlns:a16="http://schemas.microsoft.com/office/drawing/2014/main" id="{30737981-7645-3A4B-AF18-50451C83EC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118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8" name="Freeform 243">
              <a:extLst>
                <a:ext uri="{FF2B5EF4-FFF2-40B4-BE49-F238E27FC236}">
                  <a16:creationId xmlns:a16="http://schemas.microsoft.com/office/drawing/2014/main" id="{25C6B249-E1B8-BD4D-8B3A-4EB679DBB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202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9" name="Line 244">
              <a:extLst>
                <a:ext uri="{FF2B5EF4-FFF2-40B4-BE49-F238E27FC236}">
                  <a16:creationId xmlns:a16="http://schemas.microsoft.com/office/drawing/2014/main" id="{923EAD46-4C31-2F48-A29F-0C89F75860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202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0" name="Freeform 245">
              <a:extLst>
                <a:ext uri="{FF2B5EF4-FFF2-40B4-BE49-F238E27FC236}">
                  <a16:creationId xmlns:a16="http://schemas.microsoft.com/office/drawing/2014/main" id="{5687B426-A12E-644C-92DD-C44D9B2BC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034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1" name="Line 246">
              <a:extLst>
                <a:ext uri="{FF2B5EF4-FFF2-40B4-BE49-F238E27FC236}">
                  <a16:creationId xmlns:a16="http://schemas.microsoft.com/office/drawing/2014/main" id="{0849B80B-CB85-CA41-9A14-3B19F3C6DF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03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2" name="Line 247">
              <a:extLst>
                <a:ext uri="{FF2B5EF4-FFF2-40B4-BE49-F238E27FC236}">
                  <a16:creationId xmlns:a16="http://schemas.microsoft.com/office/drawing/2014/main" id="{0B329DC0-2930-574E-926E-3BC64C9F08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370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3" name="Line 248">
              <a:extLst>
                <a:ext uri="{FF2B5EF4-FFF2-40B4-BE49-F238E27FC236}">
                  <a16:creationId xmlns:a16="http://schemas.microsoft.com/office/drawing/2014/main" id="{E6A11353-7BB3-D246-B8E0-B999E8E74C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286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4" name="Line 249">
              <a:extLst>
                <a:ext uri="{FF2B5EF4-FFF2-40B4-BE49-F238E27FC236}">
                  <a16:creationId xmlns:a16="http://schemas.microsoft.com/office/drawing/2014/main" id="{41990462-C017-0E4C-9E89-0342242493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45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5" name="Line 250">
              <a:extLst>
                <a:ext uri="{FF2B5EF4-FFF2-40B4-BE49-F238E27FC236}">
                  <a16:creationId xmlns:a16="http://schemas.microsoft.com/office/drawing/2014/main" id="{CCB01FCA-0C30-DD4F-8184-9D2947BF98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2370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6" name="Freeform 251">
              <a:extLst>
                <a:ext uri="{FF2B5EF4-FFF2-40B4-BE49-F238E27FC236}">
                  <a16:creationId xmlns:a16="http://schemas.microsoft.com/office/drawing/2014/main" id="{0F5F4072-181D-D64F-BDD0-DE7DB9940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228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0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0"/>
                  </a:lnTo>
                  <a:lnTo>
                    <a:pt x="291" y="0"/>
                  </a:lnTo>
                  <a:lnTo>
                    <a:pt x="296" y="0"/>
                  </a:lnTo>
                  <a:lnTo>
                    <a:pt x="299" y="0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6" y="2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0" y="2"/>
                  </a:lnTo>
                  <a:lnTo>
                    <a:pt x="341" y="2"/>
                  </a:lnTo>
                  <a:lnTo>
                    <a:pt x="342" y="3"/>
                  </a:lnTo>
                  <a:lnTo>
                    <a:pt x="344" y="3"/>
                  </a:lnTo>
                  <a:lnTo>
                    <a:pt x="345" y="3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2" y="3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5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6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7"/>
                  </a:lnTo>
                  <a:lnTo>
                    <a:pt x="379" y="8"/>
                  </a:lnTo>
                  <a:lnTo>
                    <a:pt x="380" y="8"/>
                  </a:lnTo>
                  <a:lnTo>
                    <a:pt x="381" y="8"/>
                  </a:lnTo>
                  <a:lnTo>
                    <a:pt x="382" y="8"/>
                  </a:lnTo>
                  <a:lnTo>
                    <a:pt x="383" y="8"/>
                  </a:lnTo>
                  <a:lnTo>
                    <a:pt x="385" y="9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8" y="9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3"/>
                  </a:lnTo>
                  <a:lnTo>
                    <a:pt x="404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7"/>
                  </a:lnTo>
                  <a:lnTo>
                    <a:pt x="413" y="17"/>
                  </a:lnTo>
                  <a:lnTo>
                    <a:pt x="416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3" y="20"/>
                  </a:lnTo>
                  <a:lnTo>
                    <a:pt x="424" y="20"/>
                  </a:lnTo>
                  <a:lnTo>
                    <a:pt x="425" y="21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3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2"/>
                  </a:lnTo>
                  <a:lnTo>
                    <a:pt x="453" y="32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6"/>
                  </a:lnTo>
                  <a:lnTo>
                    <a:pt x="461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3"/>
                  </a:lnTo>
                  <a:lnTo>
                    <a:pt x="475" y="44"/>
                  </a:lnTo>
                  <a:lnTo>
                    <a:pt x="476" y="44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6"/>
                  </a:lnTo>
                  <a:lnTo>
                    <a:pt x="479" y="47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5"/>
                  </a:lnTo>
                  <a:lnTo>
                    <a:pt x="498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2"/>
                  </a:lnTo>
                  <a:lnTo>
                    <a:pt x="508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0" y="70"/>
                  </a:lnTo>
                  <a:lnTo>
                    <a:pt x="522" y="71"/>
                  </a:lnTo>
                  <a:lnTo>
                    <a:pt x="523" y="71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4"/>
                  </a:lnTo>
                  <a:lnTo>
                    <a:pt x="529" y="74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4" y="85"/>
                  </a:lnTo>
                  <a:lnTo>
                    <a:pt x="546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0"/>
                  </a:lnTo>
                  <a:lnTo>
                    <a:pt x="552" y="91"/>
                  </a:lnTo>
                  <a:lnTo>
                    <a:pt x="553" y="91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2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3"/>
                  </a:lnTo>
                  <a:lnTo>
                    <a:pt x="568" y="103"/>
                  </a:lnTo>
                  <a:lnTo>
                    <a:pt x="568" y="104"/>
                  </a:lnTo>
                  <a:lnTo>
                    <a:pt x="570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09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5" y="116"/>
                  </a:lnTo>
                  <a:lnTo>
                    <a:pt x="586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2" y="121"/>
                  </a:lnTo>
                  <a:lnTo>
                    <a:pt x="592" y="122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7"/>
                  </a:lnTo>
                  <a:lnTo>
                    <a:pt x="598" y="127"/>
                  </a:lnTo>
                  <a:lnTo>
                    <a:pt x="600" y="128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4" y="134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8"/>
                  </a:lnTo>
                  <a:lnTo>
                    <a:pt x="609" y="139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4"/>
                  </a:lnTo>
                  <a:lnTo>
                    <a:pt x="624" y="155"/>
                  </a:lnTo>
                  <a:lnTo>
                    <a:pt x="625" y="156"/>
                  </a:lnTo>
                  <a:lnTo>
                    <a:pt x="626" y="157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3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69"/>
                  </a:lnTo>
                  <a:lnTo>
                    <a:pt x="637" y="171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41" y="175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3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7"/>
                  </a:lnTo>
                  <a:lnTo>
                    <a:pt x="657" y="199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4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0"/>
                  </a:lnTo>
                  <a:lnTo>
                    <a:pt x="667" y="211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6"/>
                  </a:lnTo>
                  <a:lnTo>
                    <a:pt x="672" y="217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79" y="229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7"/>
                  </a:lnTo>
                  <a:lnTo>
                    <a:pt x="686" y="238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4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2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0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2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7" name="Freeform 252">
              <a:extLst>
                <a:ext uri="{FF2B5EF4-FFF2-40B4-BE49-F238E27FC236}">
                  <a16:creationId xmlns:a16="http://schemas.microsoft.com/office/drawing/2014/main" id="{A094F77D-8D2E-6C40-A671-8B8682948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372"/>
              <a:ext cx="359" cy="143"/>
            </a:xfrm>
            <a:custGeom>
              <a:avLst/>
              <a:gdLst>
                <a:gd name="T0" fmla="*/ 1 w 717"/>
                <a:gd name="T1" fmla="*/ 1 h 285"/>
                <a:gd name="T2" fmla="*/ 1 w 717"/>
                <a:gd name="T3" fmla="*/ 1 h 285"/>
                <a:gd name="T4" fmla="*/ 1 w 717"/>
                <a:gd name="T5" fmla="*/ 1 h 285"/>
                <a:gd name="T6" fmla="*/ 1 w 717"/>
                <a:gd name="T7" fmla="*/ 1 h 285"/>
                <a:gd name="T8" fmla="*/ 1 w 717"/>
                <a:gd name="T9" fmla="*/ 1 h 285"/>
                <a:gd name="T10" fmla="*/ 1 w 717"/>
                <a:gd name="T11" fmla="*/ 1 h 285"/>
                <a:gd name="T12" fmla="*/ 1 w 717"/>
                <a:gd name="T13" fmla="*/ 1 h 285"/>
                <a:gd name="T14" fmla="*/ 1 w 717"/>
                <a:gd name="T15" fmla="*/ 1 h 285"/>
                <a:gd name="T16" fmla="*/ 1 w 717"/>
                <a:gd name="T17" fmla="*/ 1 h 285"/>
                <a:gd name="T18" fmla="*/ 1 w 717"/>
                <a:gd name="T19" fmla="*/ 1 h 285"/>
                <a:gd name="T20" fmla="*/ 1 w 717"/>
                <a:gd name="T21" fmla="*/ 1 h 285"/>
                <a:gd name="T22" fmla="*/ 1 w 717"/>
                <a:gd name="T23" fmla="*/ 1 h 285"/>
                <a:gd name="T24" fmla="*/ 1 w 717"/>
                <a:gd name="T25" fmla="*/ 1 h 285"/>
                <a:gd name="T26" fmla="*/ 1 w 717"/>
                <a:gd name="T27" fmla="*/ 1 h 285"/>
                <a:gd name="T28" fmla="*/ 1 w 717"/>
                <a:gd name="T29" fmla="*/ 1 h 285"/>
                <a:gd name="T30" fmla="*/ 1 w 717"/>
                <a:gd name="T31" fmla="*/ 1 h 285"/>
                <a:gd name="T32" fmla="*/ 1 w 717"/>
                <a:gd name="T33" fmla="*/ 1 h 285"/>
                <a:gd name="T34" fmla="*/ 1 w 717"/>
                <a:gd name="T35" fmla="*/ 1 h 285"/>
                <a:gd name="T36" fmla="*/ 1 w 717"/>
                <a:gd name="T37" fmla="*/ 1 h 285"/>
                <a:gd name="T38" fmla="*/ 1 w 717"/>
                <a:gd name="T39" fmla="*/ 1 h 285"/>
                <a:gd name="T40" fmla="*/ 1 w 717"/>
                <a:gd name="T41" fmla="*/ 1 h 285"/>
                <a:gd name="T42" fmla="*/ 1 w 717"/>
                <a:gd name="T43" fmla="*/ 1 h 285"/>
                <a:gd name="T44" fmla="*/ 1 w 717"/>
                <a:gd name="T45" fmla="*/ 1 h 285"/>
                <a:gd name="T46" fmla="*/ 1 w 717"/>
                <a:gd name="T47" fmla="*/ 1 h 285"/>
                <a:gd name="T48" fmla="*/ 1 w 717"/>
                <a:gd name="T49" fmla="*/ 1 h 285"/>
                <a:gd name="T50" fmla="*/ 1 w 717"/>
                <a:gd name="T51" fmla="*/ 1 h 285"/>
                <a:gd name="T52" fmla="*/ 1 w 717"/>
                <a:gd name="T53" fmla="*/ 1 h 285"/>
                <a:gd name="T54" fmla="*/ 1 w 717"/>
                <a:gd name="T55" fmla="*/ 1 h 285"/>
                <a:gd name="T56" fmla="*/ 1 w 717"/>
                <a:gd name="T57" fmla="*/ 1 h 285"/>
                <a:gd name="T58" fmla="*/ 1 w 717"/>
                <a:gd name="T59" fmla="*/ 1 h 285"/>
                <a:gd name="T60" fmla="*/ 1 w 717"/>
                <a:gd name="T61" fmla="*/ 1 h 285"/>
                <a:gd name="T62" fmla="*/ 1 w 717"/>
                <a:gd name="T63" fmla="*/ 1 h 285"/>
                <a:gd name="T64" fmla="*/ 1 w 717"/>
                <a:gd name="T65" fmla="*/ 1 h 285"/>
                <a:gd name="T66" fmla="*/ 1 w 717"/>
                <a:gd name="T67" fmla="*/ 1 h 285"/>
                <a:gd name="T68" fmla="*/ 1 w 717"/>
                <a:gd name="T69" fmla="*/ 1 h 285"/>
                <a:gd name="T70" fmla="*/ 1 w 717"/>
                <a:gd name="T71" fmla="*/ 1 h 285"/>
                <a:gd name="T72" fmla="*/ 1 w 717"/>
                <a:gd name="T73" fmla="*/ 1 h 285"/>
                <a:gd name="T74" fmla="*/ 1 w 717"/>
                <a:gd name="T75" fmla="*/ 1 h 285"/>
                <a:gd name="T76" fmla="*/ 1 w 717"/>
                <a:gd name="T77" fmla="*/ 1 h 285"/>
                <a:gd name="T78" fmla="*/ 1 w 717"/>
                <a:gd name="T79" fmla="*/ 1 h 285"/>
                <a:gd name="T80" fmla="*/ 1 w 717"/>
                <a:gd name="T81" fmla="*/ 1 h 285"/>
                <a:gd name="T82" fmla="*/ 1 w 717"/>
                <a:gd name="T83" fmla="*/ 1 h 285"/>
                <a:gd name="T84" fmla="*/ 1 w 717"/>
                <a:gd name="T85" fmla="*/ 1 h 285"/>
                <a:gd name="T86" fmla="*/ 1 w 717"/>
                <a:gd name="T87" fmla="*/ 1 h 285"/>
                <a:gd name="T88" fmla="*/ 1 w 717"/>
                <a:gd name="T89" fmla="*/ 1 h 285"/>
                <a:gd name="T90" fmla="*/ 1 w 717"/>
                <a:gd name="T91" fmla="*/ 1 h 285"/>
                <a:gd name="T92" fmla="*/ 1 w 717"/>
                <a:gd name="T93" fmla="*/ 1 h 285"/>
                <a:gd name="T94" fmla="*/ 1 w 717"/>
                <a:gd name="T95" fmla="*/ 1 h 285"/>
                <a:gd name="T96" fmla="*/ 1 w 717"/>
                <a:gd name="T97" fmla="*/ 1 h 285"/>
                <a:gd name="T98" fmla="*/ 1 w 717"/>
                <a:gd name="T99" fmla="*/ 1 h 285"/>
                <a:gd name="T100" fmla="*/ 1 w 717"/>
                <a:gd name="T101" fmla="*/ 1 h 285"/>
                <a:gd name="T102" fmla="*/ 1 w 717"/>
                <a:gd name="T103" fmla="*/ 1 h 285"/>
                <a:gd name="T104" fmla="*/ 1 w 717"/>
                <a:gd name="T105" fmla="*/ 1 h 285"/>
                <a:gd name="T106" fmla="*/ 1 w 717"/>
                <a:gd name="T107" fmla="*/ 1 h 285"/>
                <a:gd name="T108" fmla="*/ 1 w 717"/>
                <a:gd name="T109" fmla="*/ 1 h 285"/>
                <a:gd name="T110" fmla="*/ 1 w 717"/>
                <a:gd name="T111" fmla="*/ 1 h 285"/>
                <a:gd name="T112" fmla="*/ 1 w 717"/>
                <a:gd name="T113" fmla="*/ 1 h 285"/>
                <a:gd name="T114" fmla="*/ 1 w 717"/>
                <a:gd name="T115" fmla="*/ 1 h 285"/>
                <a:gd name="T116" fmla="*/ 1 w 717"/>
                <a:gd name="T117" fmla="*/ 1 h 285"/>
                <a:gd name="T118" fmla="*/ 1 w 717"/>
                <a:gd name="T119" fmla="*/ 1 h 285"/>
                <a:gd name="T120" fmla="*/ 1 w 717"/>
                <a:gd name="T121" fmla="*/ 1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8" y="285"/>
                  </a:lnTo>
                  <a:lnTo>
                    <a:pt x="53" y="285"/>
                  </a:lnTo>
                  <a:lnTo>
                    <a:pt x="77" y="285"/>
                  </a:lnTo>
                  <a:lnTo>
                    <a:pt x="100" y="285"/>
                  </a:lnTo>
                  <a:lnTo>
                    <a:pt x="120" y="285"/>
                  </a:lnTo>
                  <a:lnTo>
                    <a:pt x="139" y="285"/>
                  </a:lnTo>
                  <a:lnTo>
                    <a:pt x="157" y="285"/>
                  </a:lnTo>
                  <a:lnTo>
                    <a:pt x="174" y="285"/>
                  </a:lnTo>
                  <a:lnTo>
                    <a:pt x="190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50" y="285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4"/>
                  </a:lnTo>
                  <a:lnTo>
                    <a:pt x="317" y="284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2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6" y="281"/>
                  </a:lnTo>
                  <a:lnTo>
                    <a:pt x="358" y="280"/>
                  </a:lnTo>
                  <a:lnTo>
                    <a:pt x="359" y="280"/>
                  </a:lnTo>
                  <a:lnTo>
                    <a:pt x="360" y="280"/>
                  </a:lnTo>
                  <a:lnTo>
                    <a:pt x="363" y="280"/>
                  </a:lnTo>
                  <a:lnTo>
                    <a:pt x="364" y="280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8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7"/>
                  </a:lnTo>
                  <a:lnTo>
                    <a:pt x="382" y="277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5"/>
                  </a:lnTo>
                  <a:lnTo>
                    <a:pt x="389" y="275"/>
                  </a:lnTo>
                  <a:lnTo>
                    <a:pt x="391" y="275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4" y="274"/>
                  </a:lnTo>
                  <a:lnTo>
                    <a:pt x="395" y="274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69"/>
                  </a:lnTo>
                  <a:lnTo>
                    <a:pt x="411" y="269"/>
                  </a:lnTo>
                  <a:lnTo>
                    <a:pt x="413" y="268"/>
                  </a:lnTo>
                  <a:lnTo>
                    <a:pt x="416" y="268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3"/>
                  </a:lnTo>
                  <a:lnTo>
                    <a:pt x="429" y="263"/>
                  </a:lnTo>
                  <a:lnTo>
                    <a:pt x="430" y="262"/>
                  </a:lnTo>
                  <a:lnTo>
                    <a:pt x="431" y="262"/>
                  </a:lnTo>
                  <a:lnTo>
                    <a:pt x="433" y="262"/>
                  </a:lnTo>
                  <a:lnTo>
                    <a:pt x="434" y="261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0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7"/>
                  </a:lnTo>
                  <a:lnTo>
                    <a:pt x="443" y="257"/>
                  </a:lnTo>
                  <a:lnTo>
                    <a:pt x="445" y="256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1"/>
                  </a:lnTo>
                  <a:lnTo>
                    <a:pt x="457" y="251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8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5"/>
                  </a:lnTo>
                  <a:lnTo>
                    <a:pt x="467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39"/>
                  </a:lnTo>
                  <a:lnTo>
                    <a:pt x="479" y="239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3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7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8" y="223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3" y="220"/>
                  </a:lnTo>
                  <a:lnTo>
                    <a:pt x="514" y="219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8" y="217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5"/>
                  </a:lnTo>
                  <a:lnTo>
                    <a:pt x="522" y="215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2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09"/>
                  </a:lnTo>
                  <a:lnTo>
                    <a:pt x="531" y="208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5"/>
                  </a:lnTo>
                  <a:lnTo>
                    <a:pt x="538" y="205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7" y="197"/>
                  </a:lnTo>
                  <a:lnTo>
                    <a:pt x="548" y="197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0" y="195"/>
                  </a:lnTo>
                  <a:lnTo>
                    <a:pt x="552" y="195"/>
                  </a:lnTo>
                  <a:lnTo>
                    <a:pt x="552" y="194"/>
                  </a:lnTo>
                  <a:lnTo>
                    <a:pt x="553" y="194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6" y="191"/>
                  </a:lnTo>
                  <a:lnTo>
                    <a:pt x="558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6"/>
                  </a:lnTo>
                  <a:lnTo>
                    <a:pt x="562" y="186"/>
                  </a:lnTo>
                  <a:lnTo>
                    <a:pt x="562" y="185"/>
                  </a:lnTo>
                  <a:lnTo>
                    <a:pt x="564" y="185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7" y="182"/>
                  </a:lnTo>
                  <a:lnTo>
                    <a:pt x="568" y="182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9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0" y="173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0"/>
                  </a:lnTo>
                  <a:lnTo>
                    <a:pt x="586" y="168"/>
                  </a:lnTo>
                  <a:lnTo>
                    <a:pt x="588" y="168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2"/>
                  </a:lnTo>
                  <a:lnTo>
                    <a:pt x="595" y="162"/>
                  </a:lnTo>
                  <a:lnTo>
                    <a:pt x="595" y="161"/>
                  </a:lnTo>
                  <a:lnTo>
                    <a:pt x="596" y="160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6"/>
                  </a:lnTo>
                  <a:lnTo>
                    <a:pt x="601" y="155"/>
                  </a:lnTo>
                  <a:lnTo>
                    <a:pt x="602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4" y="150"/>
                  </a:lnTo>
                  <a:lnTo>
                    <a:pt x="606" y="150"/>
                  </a:lnTo>
                  <a:lnTo>
                    <a:pt x="607" y="149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09" y="146"/>
                  </a:lnTo>
                  <a:lnTo>
                    <a:pt x="611" y="146"/>
                  </a:lnTo>
                  <a:lnTo>
                    <a:pt x="612" y="144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8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6"/>
                  </a:lnTo>
                  <a:lnTo>
                    <a:pt x="629" y="125"/>
                  </a:lnTo>
                  <a:lnTo>
                    <a:pt x="630" y="123"/>
                  </a:lnTo>
                  <a:lnTo>
                    <a:pt x="631" y="122"/>
                  </a:lnTo>
                  <a:lnTo>
                    <a:pt x="632" y="120"/>
                  </a:lnTo>
                  <a:lnTo>
                    <a:pt x="633" y="118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4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08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4"/>
                  </a:lnTo>
                  <a:lnTo>
                    <a:pt x="647" y="102"/>
                  </a:lnTo>
                  <a:lnTo>
                    <a:pt x="647" y="101"/>
                  </a:lnTo>
                  <a:lnTo>
                    <a:pt x="648" y="100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89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4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79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5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9"/>
                  </a:lnTo>
                  <a:lnTo>
                    <a:pt x="678" y="58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5"/>
                  </a:lnTo>
                  <a:lnTo>
                    <a:pt x="681" y="54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49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3"/>
                  </a:lnTo>
                  <a:lnTo>
                    <a:pt x="690" y="42"/>
                  </a:lnTo>
                  <a:lnTo>
                    <a:pt x="691" y="40"/>
                  </a:lnTo>
                  <a:lnTo>
                    <a:pt x="692" y="37"/>
                  </a:lnTo>
                  <a:lnTo>
                    <a:pt x="695" y="36"/>
                  </a:lnTo>
                  <a:lnTo>
                    <a:pt x="696" y="34"/>
                  </a:lnTo>
                  <a:lnTo>
                    <a:pt x="697" y="33"/>
                  </a:lnTo>
                  <a:lnTo>
                    <a:pt x="698" y="31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2" y="25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7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09" y="13"/>
                  </a:lnTo>
                  <a:lnTo>
                    <a:pt x="710" y="13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7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3"/>
                  </a:lnTo>
                  <a:lnTo>
                    <a:pt x="716" y="1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8" name="Freeform 253">
              <a:extLst>
                <a:ext uri="{FF2B5EF4-FFF2-40B4-BE49-F238E27FC236}">
                  <a16:creationId xmlns:a16="http://schemas.microsoft.com/office/drawing/2014/main" id="{A2D7990D-0E08-F747-90B0-B4ECD1327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228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3"/>
                  </a:lnTo>
                  <a:lnTo>
                    <a:pt x="4" y="6"/>
                  </a:lnTo>
                  <a:lnTo>
                    <a:pt x="6" y="8"/>
                  </a:lnTo>
                  <a:lnTo>
                    <a:pt x="8" y="12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1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5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4" y="68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4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2" y="116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7" y="128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4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39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5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1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7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3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69"/>
                  </a:lnTo>
                  <a:lnTo>
                    <a:pt x="70" y="171"/>
                  </a:lnTo>
                  <a:lnTo>
                    <a:pt x="70" y="172"/>
                  </a:lnTo>
                  <a:lnTo>
                    <a:pt x="70" y="174"/>
                  </a:lnTo>
                  <a:lnTo>
                    <a:pt x="71" y="175"/>
                  </a:lnTo>
                  <a:lnTo>
                    <a:pt x="71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6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3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8"/>
                  </a:lnTo>
                  <a:lnTo>
                    <a:pt x="79" y="199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4"/>
                  </a:lnTo>
                  <a:lnTo>
                    <a:pt x="80" y="205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0"/>
                  </a:lnTo>
                  <a:lnTo>
                    <a:pt x="80" y="211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6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2"/>
                  </a:lnTo>
                  <a:lnTo>
                    <a:pt x="81" y="223"/>
                  </a:lnTo>
                  <a:lnTo>
                    <a:pt x="81" y="225"/>
                  </a:lnTo>
                  <a:lnTo>
                    <a:pt x="81" y="226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4"/>
                  </a:lnTo>
                  <a:lnTo>
                    <a:pt x="82" y="235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0"/>
                  </a:lnTo>
                  <a:lnTo>
                    <a:pt x="82" y="241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6"/>
                  </a:lnTo>
                  <a:lnTo>
                    <a:pt x="83" y="247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2"/>
                  </a:lnTo>
                  <a:lnTo>
                    <a:pt x="85" y="253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8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4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0"/>
                  </a:lnTo>
                  <a:lnTo>
                    <a:pt x="86" y="272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6"/>
                  </a:lnTo>
                  <a:lnTo>
                    <a:pt x="86" y="279"/>
                  </a:lnTo>
                  <a:lnTo>
                    <a:pt x="86" y="280"/>
                  </a:lnTo>
                  <a:lnTo>
                    <a:pt x="86" y="282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9" name="Freeform 254">
              <a:extLst>
                <a:ext uri="{FF2B5EF4-FFF2-40B4-BE49-F238E27FC236}">
                  <a16:creationId xmlns:a16="http://schemas.microsoft.com/office/drawing/2014/main" id="{7F59198A-C769-D948-BC34-4554A087D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371"/>
              <a:ext cx="42" cy="144"/>
            </a:xfrm>
            <a:custGeom>
              <a:avLst/>
              <a:gdLst>
                <a:gd name="T0" fmla="*/ 0 w 86"/>
                <a:gd name="T1" fmla="*/ 1 h 286"/>
                <a:gd name="T2" fmla="*/ 0 w 86"/>
                <a:gd name="T3" fmla="*/ 1 h 286"/>
                <a:gd name="T4" fmla="*/ 0 w 86"/>
                <a:gd name="T5" fmla="*/ 1 h 286"/>
                <a:gd name="T6" fmla="*/ 0 w 86"/>
                <a:gd name="T7" fmla="*/ 1 h 286"/>
                <a:gd name="T8" fmla="*/ 0 w 86"/>
                <a:gd name="T9" fmla="*/ 1 h 286"/>
                <a:gd name="T10" fmla="*/ 0 w 86"/>
                <a:gd name="T11" fmla="*/ 1 h 286"/>
                <a:gd name="T12" fmla="*/ 0 w 86"/>
                <a:gd name="T13" fmla="*/ 1 h 286"/>
                <a:gd name="T14" fmla="*/ 0 w 86"/>
                <a:gd name="T15" fmla="*/ 1 h 286"/>
                <a:gd name="T16" fmla="*/ 0 w 86"/>
                <a:gd name="T17" fmla="*/ 1 h 286"/>
                <a:gd name="T18" fmla="*/ 0 w 86"/>
                <a:gd name="T19" fmla="*/ 1 h 286"/>
                <a:gd name="T20" fmla="*/ 0 w 86"/>
                <a:gd name="T21" fmla="*/ 1 h 286"/>
                <a:gd name="T22" fmla="*/ 0 w 86"/>
                <a:gd name="T23" fmla="*/ 1 h 286"/>
                <a:gd name="T24" fmla="*/ 0 w 86"/>
                <a:gd name="T25" fmla="*/ 1 h 286"/>
                <a:gd name="T26" fmla="*/ 0 w 86"/>
                <a:gd name="T27" fmla="*/ 1 h 286"/>
                <a:gd name="T28" fmla="*/ 0 w 86"/>
                <a:gd name="T29" fmla="*/ 1 h 286"/>
                <a:gd name="T30" fmla="*/ 0 w 86"/>
                <a:gd name="T31" fmla="*/ 1 h 286"/>
                <a:gd name="T32" fmla="*/ 0 w 86"/>
                <a:gd name="T33" fmla="*/ 1 h 286"/>
                <a:gd name="T34" fmla="*/ 0 w 86"/>
                <a:gd name="T35" fmla="*/ 1 h 286"/>
                <a:gd name="T36" fmla="*/ 0 w 86"/>
                <a:gd name="T37" fmla="*/ 1 h 286"/>
                <a:gd name="T38" fmla="*/ 0 w 86"/>
                <a:gd name="T39" fmla="*/ 1 h 286"/>
                <a:gd name="T40" fmla="*/ 0 w 86"/>
                <a:gd name="T41" fmla="*/ 1 h 286"/>
                <a:gd name="T42" fmla="*/ 0 w 86"/>
                <a:gd name="T43" fmla="*/ 1 h 286"/>
                <a:gd name="T44" fmla="*/ 0 w 86"/>
                <a:gd name="T45" fmla="*/ 1 h 286"/>
                <a:gd name="T46" fmla="*/ 0 w 86"/>
                <a:gd name="T47" fmla="*/ 1 h 286"/>
                <a:gd name="T48" fmla="*/ 0 w 86"/>
                <a:gd name="T49" fmla="*/ 1 h 286"/>
                <a:gd name="T50" fmla="*/ 0 w 86"/>
                <a:gd name="T51" fmla="*/ 1 h 286"/>
                <a:gd name="T52" fmla="*/ 0 w 86"/>
                <a:gd name="T53" fmla="*/ 1 h 286"/>
                <a:gd name="T54" fmla="*/ 0 w 86"/>
                <a:gd name="T55" fmla="*/ 1 h 286"/>
                <a:gd name="T56" fmla="*/ 0 w 86"/>
                <a:gd name="T57" fmla="*/ 1 h 286"/>
                <a:gd name="T58" fmla="*/ 0 w 86"/>
                <a:gd name="T59" fmla="*/ 1 h 286"/>
                <a:gd name="T60" fmla="*/ 0 w 86"/>
                <a:gd name="T61" fmla="*/ 1 h 286"/>
                <a:gd name="T62" fmla="*/ 0 w 86"/>
                <a:gd name="T63" fmla="*/ 1 h 286"/>
                <a:gd name="T64" fmla="*/ 0 w 86"/>
                <a:gd name="T65" fmla="*/ 1 h 286"/>
                <a:gd name="T66" fmla="*/ 0 w 86"/>
                <a:gd name="T67" fmla="*/ 1 h 286"/>
                <a:gd name="T68" fmla="*/ 0 w 86"/>
                <a:gd name="T69" fmla="*/ 1 h 286"/>
                <a:gd name="T70" fmla="*/ 0 w 86"/>
                <a:gd name="T71" fmla="*/ 1 h 286"/>
                <a:gd name="T72" fmla="*/ 0 w 86"/>
                <a:gd name="T73" fmla="*/ 1 h 286"/>
                <a:gd name="T74" fmla="*/ 0 w 86"/>
                <a:gd name="T75" fmla="*/ 1 h 286"/>
                <a:gd name="T76" fmla="*/ 0 w 86"/>
                <a:gd name="T77" fmla="*/ 1 h 286"/>
                <a:gd name="T78" fmla="*/ 0 w 86"/>
                <a:gd name="T79" fmla="*/ 1 h 286"/>
                <a:gd name="T80" fmla="*/ 0 w 86"/>
                <a:gd name="T81" fmla="*/ 1 h 286"/>
                <a:gd name="T82" fmla="*/ 0 w 86"/>
                <a:gd name="T83" fmla="*/ 1 h 286"/>
                <a:gd name="T84" fmla="*/ 0 w 86"/>
                <a:gd name="T85" fmla="*/ 1 h 286"/>
                <a:gd name="T86" fmla="*/ 0 w 86"/>
                <a:gd name="T87" fmla="*/ 1 h 286"/>
                <a:gd name="T88" fmla="*/ 0 w 86"/>
                <a:gd name="T89" fmla="*/ 1 h 286"/>
                <a:gd name="T90" fmla="*/ 0 w 86"/>
                <a:gd name="T91" fmla="*/ 1 h 286"/>
                <a:gd name="T92" fmla="*/ 0 w 86"/>
                <a:gd name="T93" fmla="*/ 1 h 286"/>
                <a:gd name="T94" fmla="*/ 0 w 86"/>
                <a:gd name="T95" fmla="*/ 1 h 286"/>
                <a:gd name="T96" fmla="*/ 0 w 86"/>
                <a:gd name="T97" fmla="*/ 1 h 286"/>
                <a:gd name="T98" fmla="*/ 0 w 86"/>
                <a:gd name="T99" fmla="*/ 1 h 286"/>
                <a:gd name="T100" fmla="*/ 0 w 86"/>
                <a:gd name="T101" fmla="*/ 1 h 286"/>
                <a:gd name="T102" fmla="*/ 0 w 86"/>
                <a:gd name="T103" fmla="*/ 1 h 286"/>
                <a:gd name="T104" fmla="*/ 0 w 86"/>
                <a:gd name="T105" fmla="*/ 1 h 286"/>
                <a:gd name="T106" fmla="*/ 0 w 86"/>
                <a:gd name="T107" fmla="*/ 1 h 286"/>
                <a:gd name="T108" fmla="*/ 0 w 86"/>
                <a:gd name="T109" fmla="*/ 1 h 286"/>
                <a:gd name="T110" fmla="*/ 0 w 86"/>
                <a:gd name="T111" fmla="*/ 1 h 286"/>
                <a:gd name="T112" fmla="*/ 0 w 86"/>
                <a:gd name="T113" fmla="*/ 1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6">
                  <a:moveTo>
                    <a:pt x="0" y="286"/>
                  </a:moveTo>
                  <a:lnTo>
                    <a:pt x="3" y="284"/>
                  </a:lnTo>
                  <a:lnTo>
                    <a:pt x="4" y="280"/>
                  </a:lnTo>
                  <a:lnTo>
                    <a:pt x="6" y="278"/>
                  </a:lnTo>
                  <a:lnTo>
                    <a:pt x="8" y="275"/>
                  </a:lnTo>
                  <a:lnTo>
                    <a:pt x="9" y="273"/>
                  </a:lnTo>
                  <a:lnTo>
                    <a:pt x="10" y="270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4"/>
                  </a:lnTo>
                  <a:lnTo>
                    <a:pt x="15" y="263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8"/>
                  </a:lnTo>
                  <a:lnTo>
                    <a:pt x="17" y="257"/>
                  </a:lnTo>
                  <a:lnTo>
                    <a:pt x="18" y="255"/>
                  </a:lnTo>
                  <a:lnTo>
                    <a:pt x="18" y="254"/>
                  </a:lnTo>
                  <a:lnTo>
                    <a:pt x="20" y="252"/>
                  </a:lnTo>
                  <a:lnTo>
                    <a:pt x="20" y="251"/>
                  </a:lnTo>
                  <a:lnTo>
                    <a:pt x="21" y="250"/>
                  </a:lnTo>
                  <a:lnTo>
                    <a:pt x="21" y="249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0"/>
                  </a:lnTo>
                  <a:lnTo>
                    <a:pt x="26" y="238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4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2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6"/>
                  </a:lnTo>
                  <a:lnTo>
                    <a:pt x="35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4"/>
                  </a:lnTo>
                  <a:lnTo>
                    <a:pt x="40" y="203"/>
                  </a:lnTo>
                  <a:lnTo>
                    <a:pt x="41" y="201"/>
                  </a:lnTo>
                  <a:lnTo>
                    <a:pt x="41" y="199"/>
                  </a:lnTo>
                  <a:lnTo>
                    <a:pt x="43" y="198"/>
                  </a:lnTo>
                  <a:lnTo>
                    <a:pt x="43" y="196"/>
                  </a:lnTo>
                  <a:lnTo>
                    <a:pt x="44" y="193"/>
                  </a:lnTo>
                  <a:lnTo>
                    <a:pt x="45" y="192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6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1"/>
                  </a:lnTo>
                  <a:lnTo>
                    <a:pt x="49" y="180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5"/>
                  </a:lnTo>
                  <a:lnTo>
                    <a:pt x="51" y="174"/>
                  </a:lnTo>
                  <a:lnTo>
                    <a:pt x="51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3"/>
                  </a:lnTo>
                  <a:lnTo>
                    <a:pt x="55" y="162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7"/>
                  </a:lnTo>
                  <a:lnTo>
                    <a:pt x="57" y="156"/>
                  </a:lnTo>
                  <a:lnTo>
                    <a:pt x="57" y="154"/>
                  </a:lnTo>
                  <a:lnTo>
                    <a:pt x="58" y="153"/>
                  </a:lnTo>
                  <a:lnTo>
                    <a:pt x="58" y="150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39"/>
                  </a:lnTo>
                  <a:lnTo>
                    <a:pt x="63" y="137"/>
                  </a:lnTo>
                  <a:lnTo>
                    <a:pt x="63" y="136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7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1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7"/>
                  </a:lnTo>
                  <a:lnTo>
                    <a:pt x="70" y="115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09"/>
                  </a:lnTo>
                  <a:lnTo>
                    <a:pt x="73" y="107"/>
                  </a:lnTo>
                  <a:lnTo>
                    <a:pt x="73" y="105"/>
                  </a:lnTo>
                  <a:lnTo>
                    <a:pt x="74" y="103"/>
                  </a:lnTo>
                  <a:lnTo>
                    <a:pt x="74" y="101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5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0"/>
                  </a:lnTo>
                  <a:lnTo>
                    <a:pt x="80" y="79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8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2"/>
                  </a:lnTo>
                  <a:lnTo>
                    <a:pt x="81" y="61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6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0"/>
                  </a:lnTo>
                  <a:lnTo>
                    <a:pt x="82" y="49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4"/>
                  </a:lnTo>
                  <a:lnTo>
                    <a:pt x="83" y="43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2"/>
                  </a:lnTo>
                  <a:lnTo>
                    <a:pt x="86" y="31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0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0" name="Freeform 255">
              <a:extLst>
                <a:ext uri="{FF2B5EF4-FFF2-40B4-BE49-F238E27FC236}">
                  <a16:creationId xmlns:a16="http://schemas.microsoft.com/office/drawing/2014/main" id="{43D9C4FF-B6C6-C14E-B6CF-CB3E0C1FA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097"/>
              <a:ext cx="349" cy="167"/>
            </a:xfrm>
            <a:custGeom>
              <a:avLst/>
              <a:gdLst>
                <a:gd name="T0" fmla="*/ 1 w 505"/>
                <a:gd name="T1" fmla="*/ 0 h 337"/>
                <a:gd name="T2" fmla="*/ 1 w 505"/>
                <a:gd name="T3" fmla="*/ 0 h 337"/>
                <a:gd name="T4" fmla="*/ 0 w 505"/>
                <a:gd name="T5" fmla="*/ 0 h 3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7">
                  <a:moveTo>
                    <a:pt x="505" y="337"/>
                  </a:moveTo>
                  <a:lnTo>
                    <a:pt x="505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1" name="Freeform 256">
              <a:extLst>
                <a:ext uri="{FF2B5EF4-FFF2-40B4-BE49-F238E27FC236}">
                  <a16:creationId xmlns:a16="http://schemas.microsoft.com/office/drawing/2014/main" id="{743F617F-9B15-7841-915E-6924B3BF7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454"/>
              <a:ext cx="253" cy="169"/>
            </a:xfrm>
            <a:custGeom>
              <a:avLst/>
              <a:gdLst>
                <a:gd name="T0" fmla="*/ 1 w 505"/>
                <a:gd name="T1" fmla="*/ 0 h 336"/>
                <a:gd name="T2" fmla="*/ 1 w 505"/>
                <a:gd name="T3" fmla="*/ 1 h 336"/>
                <a:gd name="T4" fmla="*/ 0 w 505"/>
                <a:gd name="T5" fmla="*/ 1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6">
                  <a:moveTo>
                    <a:pt x="505" y="0"/>
                  </a:moveTo>
                  <a:lnTo>
                    <a:pt x="505" y="336"/>
                  </a:lnTo>
                  <a:lnTo>
                    <a:pt x="0" y="336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2" name="Line 257">
              <a:extLst>
                <a:ext uri="{FF2B5EF4-FFF2-40B4-BE49-F238E27FC236}">
                  <a16:creationId xmlns:a16="http://schemas.microsoft.com/office/drawing/2014/main" id="{B8A9135A-B189-3A49-B8A1-BA6DD2E494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2118"/>
              <a:ext cx="253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3" name="Line 258">
              <a:extLst>
                <a:ext uri="{FF2B5EF4-FFF2-40B4-BE49-F238E27FC236}">
                  <a16:creationId xmlns:a16="http://schemas.microsoft.com/office/drawing/2014/main" id="{E44DD0BC-A5E3-DB4D-9673-FE6ECC6579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8" y="1433"/>
              <a:ext cx="1" cy="85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4" name="Line 259">
              <a:extLst>
                <a:ext uri="{FF2B5EF4-FFF2-40B4-BE49-F238E27FC236}">
                  <a16:creationId xmlns:a16="http://schemas.microsoft.com/office/drawing/2014/main" id="{19AE7956-BD4B-9F4E-B3EC-F19B7BD15C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1601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5" name="Freeform 260">
              <a:extLst>
                <a:ext uri="{FF2B5EF4-FFF2-40B4-BE49-F238E27FC236}">
                  <a16:creationId xmlns:a16="http://schemas.microsoft.com/office/drawing/2014/main" id="{9DD2E4AB-E030-764E-A0EE-FBF63B474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589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7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8"/>
                  </a:lnTo>
                  <a:lnTo>
                    <a:pt x="47" y="29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5" y="32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4" y="36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66" name="Freeform 261">
              <a:extLst>
                <a:ext uri="{FF2B5EF4-FFF2-40B4-BE49-F238E27FC236}">
                  <a16:creationId xmlns:a16="http://schemas.microsoft.com/office/drawing/2014/main" id="{90EAD762-2C6C-3F49-8A0A-3F294342C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10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4" y="10"/>
                  </a:lnTo>
                  <a:lnTo>
                    <a:pt x="45" y="12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7" y="16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6" y="35"/>
                  </a:lnTo>
                  <a:lnTo>
                    <a:pt x="45" y="36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1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67" name="Line 262">
              <a:extLst>
                <a:ext uri="{FF2B5EF4-FFF2-40B4-BE49-F238E27FC236}">
                  <a16:creationId xmlns:a16="http://schemas.microsoft.com/office/drawing/2014/main" id="{490A02DC-9DA5-6B46-8562-6A263A51C1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134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8" name="Line 263">
              <a:extLst>
                <a:ext uri="{FF2B5EF4-FFF2-40B4-BE49-F238E27FC236}">
                  <a16:creationId xmlns:a16="http://schemas.microsoft.com/office/drawing/2014/main" id="{F2B59614-CBB0-6C41-8012-F6173EF325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237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9" name="Rectangle 264">
              <a:extLst>
                <a:ext uri="{FF2B5EF4-FFF2-40B4-BE49-F238E27FC236}">
                  <a16:creationId xmlns:a16="http://schemas.microsoft.com/office/drawing/2014/main" id="{E9E765D7-1D1E-D346-8495-07D33342E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0" y="1277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0" name="Rectangle 265">
              <a:extLst>
                <a:ext uri="{FF2B5EF4-FFF2-40B4-BE49-F238E27FC236}">
                  <a16:creationId xmlns:a16="http://schemas.microsoft.com/office/drawing/2014/main" id="{72A05F75-DCBD-9B47-8427-96CC040F3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" y="133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1" name="Rectangle 266">
              <a:extLst>
                <a:ext uri="{FF2B5EF4-FFF2-40B4-BE49-F238E27FC236}">
                  <a16:creationId xmlns:a16="http://schemas.microsoft.com/office/drawing/2014/main" id="{EBEC187A-76A4-DF47-93CE-436E072AD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2299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2" name="Rectangle 267">
              <a:extLst>
                <a:ext uri="{FF2B5EF4-FFF2-40B4-BE49-F238E27FC236}">
                  <a16:creationId xmlns:a16="http://schemas.microsoft.com/office/drawing/2014/main" id="{9B3CA9C4-67BE-DD44-AA2A-F3AA6A521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354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3" name="Rectangle 268">
              <a:extLst>
                <a:ext uri="{FF2B5EF4-FFF2-40B4-BE49-F238E27FC236}">
                  <a16:creationId xmlns:a16="http://schemas.microsoft.com/office/drawing/2014/main" id="{F3C14BE9-73ED-A140-BF34-AE36863CD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8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4" name="Rectangle 269">
              <a:extLst>
                <a:ext uri="{FF2B5EF4-FFF2-40B4-BE49-F238E27FC236}">
                  <a16:creationId xmlns:a16="http://schemas.microsoft.com/office/drawing/2014/main" id="{4CA743EC-D4D1-8444-B9B8-68D5960CA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90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5" name="Rectangle 270">
              <a:extLst>
                <a:ext uri="{FF2B5EF4-FFF2-40B4-BE49-F238E27FC236}">
                  <a16:creationId xmlns:a16="http://schemas.microsoft.com/office/drawing/2014/main" id="{6F5D0C02-3232-964A-BA83-165CC6FF4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02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6" name="Line 271">
              <a:extLst>
                <a:ext uri="{FF2B5EF4-FFF2-40B4-BE49-F238E27FC236}">
                  <a16:creationId xmlns:a16="http://schemas.microsoft.com/office/drawing/2014/main" id="{26B5ECFF-6E32-A342-A7A7-F8B5ED2083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036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77" name="Rectangle 272">
              <a:extLst>
                <a:ext uri="{FF2B5EF4-FFF2-40B4-BE49-F238E27FC236}">
                  <a16:creationId xmlns:a16="http://schemas.microsoft.com/office/drawing/2014/main" id="{EE3D5545-4EE6-7C40-A78B-BE90FB533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07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8" name="Rectangle 273">
              <a:extLst>
                <a:ext uri="{FF2B5EF4-FFF2-40B4-BE49-F238E27FC236}">
                  <a16:creationId xmlns:a16="http://schemas.microsoft.com/office/drawing/2014/main" id="{CC2308B7-19E6-D24F-BD9B-6C63B335D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18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9" name="Freeform 274">
              <a:extLst>
                <a:ext uri="{FF2B5EF4-FFF2-40B4-BE49-F238E27FC236}">
                  <a16:creationId xmlns:a16="http://schemas.microsoft.com/office/drawing/2014/main" id="{33DA2CBB-6D46-E442-AC0B-A4E9F58F4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928"/>
              <a:ext cx="84" cy="84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80" name="Freeform 275">
              <a:extLst>
                <a:ext uri="{FF2B5EF4-FFF2-40B4-BE49-F238E27FC236}">
                  <a16:creationId xmlns:a16="http://schemas.microsoft.com/office/drawing/2014/main" id="{76E426D8-504F-F646-AF78-BBD06A095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180"/>
              <a:ext cx="84" cy="84"/>
            </a:xfrm>
            <a:custGeom>
              <a:avLst/>
              <a:gdLst>
                <a:gd name="T0" fmla="*/ 0 w 169"/>
                <a:gd name="T1" fmla="*/ 0 h 169"/>
                <a:gd name="T2" fmla="*/ 0 w 169"/>
                <a:gd name="T3" fmla="*/ 0 h 169"/>
                <a:gd name="T4" fmla="*/ 0 w 169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9">
                  <a:moveTo>
                    <a:pt x="0" y="169"/>
                  </a:moveTo>
                  <a:lnTo>
                    <a:pt x="169" y="169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81" name="Rectangle 276">
              <a:extLst>
                <a:ext uri="{FF2B5EF4-FFF2-40B4-BE49-F238E27FC236}">
                  <a16:creationId xmlns:a16="http://schemas.microsoft.com/office/drawing/2014/main" id="{B81B7F6A-5064-FE4C-9D35-2BB0C6BC5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24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2" name="Rectangle 277">
              <a:extLst>
                <a:ext uri="{FF2B5EF4-FFF2-40B4-BE49-F238E27FC236}">
                  <a16:creationId xmlns:a16="http://schemas.microsoft.com/office/drawing/2014/main" id="{8345476F-463B-1248-80AC-5EED2D502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44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3" name="Rectangle 278">
              <a:extLst>
                <a:ext uri="{FF2B5EF4-FFF2-40B4-BE49-F238E27FC236}">
                  <a16:creationId xmlns:a16="http://schemas.microsoft.com/office/drawing/2014/main" id="{8210999F-CB8A-BD49-AC75-0827A68F9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150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4" name="Rectangle 279">
              <a:extLst>
                <a:ext uri="{FF2B5EF4-FFF2-40B4-BE49-F238E27FC236}">
                  <a16:creationId xmlns:a16="http://schemas.microsoft.com/office/drawing/2014/main" id="{74E128DA-1D3A-874B-92EE-6C661FE4E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62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5" name="Line 280">
              <a:extLst>
                <a:ext uri="{FF2B5EF4-FFF2-40B4-BE49-F238E27FC236}">
                  <a16:creationId xmlns:a16="http://schemas.microsoft.com/office/drawing/2014/main" id="{AD7E9627-9905-1E46-A6E1-EED4BD242B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637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86" name="Rectangle 281">
              <a:extLst>
                <a:ext uri="{FF2B5EF4-FFF2-40B4-BE49-F238E27FC236}">
                  <a16:creationId xmlns:a16="http://schemas.microsoft.com/office/drawing/2014/main" id="{ED23B53F-2ACE-474B-BAE7-2617503AF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675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7" name="Rectangle 282">
              <a:extLst>
                <a:ext uri="{FF2B5EF4-FFF2-40B4-BE49-F238E27FC236}">
                  <a16:creationId xmlns:a16="http://schemas.microsoft.com/office/drawing/2014/main" id="{3D88F2A5-DB35-EE42-A9DF-AE40DA5F3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95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8" name="Line 283">
              <a:extLst>
                <a:ext uri="{FF2B5EF4-FFF2-40B4-BE49-F238E27FC236}">
                  <a16:creationId xmlns:a16="http://schemas.microsoft.com/office/drawing/2014/main" id="{5EFF6E10-1F4B-5E4D-82EF-F45655D968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2" y="1974"/>
              <a:ext cx="2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89" name="Rectangle 284">
              <a:extLst>
                <a:ext uri="{FF2B5EF4-FFF2-40B4-BE49-F238E27FC236}">
                  <a16:creationId xmlns:a16="http://schemas.microsoft.com/office/drawing/2014/main" id="{A9838DD2-6839-C649-B409-8A3F93D38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00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90" name="Rectangle 285">
              <a:extLst>
                <a:ext uri="{FF2B5EF4-FFF2-40B4-BE49-F238E27FC236}">
                  <a16:creationId xmlns:a16="http://schemas.microsoft.com/office/drawing/2014/main" id="{CE12ACEA-3746-6348-B558-BACC6735C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13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91" name="Freeform 286">
              <a:extLst>
                <a:ext uri="{FF2B5EF4-FFF2-40B4-BE49-F238E27FC236}">
                  <a16:creationId xmlns:a16="http://schemas.microsoft.com/office/drawing/2014/main" id="{202E662C-7430-2E4F-900E-4E2542960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623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2" name="Line 287">
              <a:extLst>
                <a:ext uri="{FF2B5EF4-FFF2-40B4-BE49-F238E27FC236}">
                  <a16:creationId xmlns:a16="http://schemas.microsoft.com/office/drawing/2014/main" id="{C7078135-096C-7E4C-AA49-114EB281F4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62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3" name="Freeform 288">
              <a:extLst>
                <a:ext uri="{FF2B5EF4-FFF2-40B4-BE49-F238E27FC236}">
                  <a16:creationId xmlns:a16="http://schemas.microsoft.com/office/drawing/2014/main" id="{E0746157-061F-B745-B3E1-688E8F161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623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4" name="Line 289">
              <a:extLst>
                <a:ext uri="{FF2B5EF4-FFF2-40B4-BE49-F238E27FC236}">
                  <a16:creationId xmlns:a16="http://schemas.microsoft.com/office/drawing/2014/main" id="{9CF46D07-EE1E-D04E-A37A-8C09D7135A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623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5" name="Freeform 290">
              <a:extLst>
                <a:ext uri="{FF2B5EF4-FFF2-40B4-BE49-F238E27FC236}">
                  <a16:creationId xmlns:a16="http://schemas.microsoft.com/office/drawing/2014/main" id="{4B07BDCF-F042-D64C-B1BB-C751710CA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707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6" name="Line 291">
              <a:extLst>
                <a:ext uri="{FF2B5EF4-FFF2-40B4-BE49-F238E27FC236}">
                  <a16:creationId xmlns:a16="http://schemas.microsoft.com/office/drawing/2014/main" id="{7C366BA2-4D47-8248-AF42-92B636F5B3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707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7" name="Freeform 292">
              <a:extLst>
                <a:ext uri="{FF2B5EF4-FFF2-40B4-BE49-F238E27FC236}">
                  <a16:creationId xmlns:a16="http://schemas.microsoft.com/office/drawing/2014/main" id="{145540B8-B472-6342-9665-C2EC2FBD7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539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8" name="Line 293">
              <a:extLst>
                <a:ext uri="{FF2B5EF4-FFF2-40B4-BE49-F238E27FC236}">
                  <a16:creationId xmlns:a16="http://schemas.microsoft.com/office/drawing/2014/main" id="{AE2ABF15-3E7B-C145-A5C7-08C2B90037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53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9" name="Freeform 294">
              <a:extLst>
                <a:ext uri="{FF2B5EF4-FFF2-40B4-BE49-F238E27FC236}">
                  <a16:creationId xmlns:a16="http://schemas.microsoft.com/office/drawing/2014/main" id="{628DA8EB-7959-2F4F-8A8D-EDA01385A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454"/>
              <a:ext cx="84" cy="85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00" name="Freeform 295">
              <a:extLst>
                <a:ext uri="{FF2B5EF4-FFF2-40B4-BE49-F238E27FC236}">
                  <a16:creationId xmlns:a16="http://schemas.microsoft.com/office/drawing/2014/main" id="{DB80E46E-1A7C-9743-A0EB-C3535FF50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707"/>
              <a:ext cx="84" cy="96"/>
            </a:xfrm>
            <a:custGeom>
              <a:avLst/>
              <a:gdLst>
                <a:gd name="T0" fmla="*/ 0 w 169"/>
                <a:gd name="T1" fmla="*/ 1 h 192"/>
                <a:gd name="T2" fmla="*/ 0 w 169"/>
                <a:gd name="T3" fmla="*/ 1 h 192"/>
                <a:gd name="T4" fmla="*/ 0 w 169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92">
                  <a:moveTo>
                    <a:pt x="0" y="192"/>
                  </a:moveTo>
                  <a:lnTo>
                    <a:pt x="169" y="192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01" name="Rectangle 296">
              <a:extLst>
                <a:ext uri="{FF2B5EF4-FFF2-40B4-BE49-F238E27FC236}">
                  <a16:creationId xmlns:a16="http://schemas.microsoft.com/office/drawing/2014/main" id="{AECE5176-121C-BE49-A557-A131C7E79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18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2" name="Rectangle 297">
              <a:extLst>
                <a:ext uri="{FF2B5EF4-FFF2-40B4-BE49-F238E27FC236}">
                  <a16:creationId xmlns:a16="http://schemas.microsoft.com/office/drawing/2014/main" id="{9EE868E2-5C2D-A344-B918-A19A87112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238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3" name="Rectangle 298">
              <a:extLst>
                <a:ext uri="{FF2B5EF4-FFF2-40B4-BE49-F238E27FC236}">
                  <a16:creationId xmlns:a16="http://schemas.microsoft.com/office/drawing/2014/main" id="{58A2684C-C534-B245-8C2B-32048D196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43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4" name="Rectangle 299">
              <a:extLst>
                <a:ext uri="{FF2B5EF4-FFF2-40B4-BE49-F238E27FC236}">
                  <a16:creationId xmlns:a16="http://schemas.microsoft.com/office/drawing/2014/main" id="{E2D424DB-B2B8-F047-92FE-50300130D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55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5" name="Rectangle 300">
              <a:extLst>
                <a:ext uri="{FF2B5EF4-FFF2-40B4-BE49-F238E27FC236}">
                  <a16:creationId xmlns:a16="http://schemas.microsoft.com/office/drawing/2014/main" id="{3EA5EE41-7E17-6047-BF08-A473157A5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60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6" name="Rectangle 301">
              <a:extLst>
                <a:ext uri="{FF2B5EF4-FFF2-40B4-BE49-F238E27FC236}">
                  <a16:creationId xmlns:a16="http://schemas.microsoft.com/office/drawing/2014/main" id="{FF0AFB2D-FD59-4948-8224-CA1FC62AB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72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7" name="Rectangle 302">
              <a:extLst>
                <a:ext uri="{FF2B5EF4-FFF2-40B4-BE49-F238E27FC236}">
                  <a16:creationId xmlns:a16="http://schemas.microsoft.com/office/drawing/2014/main" id="{75B9CAD3-0401-9343-89D0-4542DA2FC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78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8" name="Rectangle 303">
              <a:extLst>
                <a:ext uri="{FF2B5EF4-FFF2-40B4-BE49-F238E27FC236}">
                  <a16:creationId xmlns:a16="http://schemas.microsoft.com/office/drawing/2014/main" id="{E0275C04-2BB0-9945-B6AC-D80AE4C8B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" y="3010"/>
              <a:ext cx="116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(c) Combined circuit for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9" name="Rectangle 304">
              <a:extLst>
                <a:ext uri="{FF2B5EF4-FFF2-40B4-BE49-F238E27FC236}">
                  <a16:creationId xmlns:a16="http://schemas.microsoft.com/office/drawing/2014/main" id="{0FC99BAD-5FEC-BC41-8FDA-941E35F52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0" name="Rectangle 305">
              <a:extLst>
                <a:ext uri="{FF2B5EF4-FFF2-40B4-BE49-F238E27FC236}">
                  <a16:creationId xmlns:a16="http://schemas.microsoft.com/office/drawing/2014/main" id="{47ED4A36-2EB5-3C47-BCE6-ADD6906AB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8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1" name="Rectangle 306">
              <a:extLst>
                <a:ext uri="{FF2B5EF4-FFF2-40B4-BE49-F238E27FC236}">
                  <a16:creationId xmlns:a16="http://schemas.microsoft.com/office/drawing/2014/main" id="{CBD8EEA3-E029-564B-88EE-8EB70B175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2" name="Rectangle 307">
              <a:extLst>
                <a:ext uri="{FF2B5EF4-FFF2-40B4-BE49-F238E27FC236}">
                  <a16:creationId xmlns:a16="http://schemas.microsoft.com/office/drawing/2014/main" id="{4F64980F-F278-024E-BF77-A7ED3A8C3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9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3" name="Rectangle 308">
              <a:extLst>
                <a:ext uri="{FF2B5EF4-FFF2-40B4-BE49-F238E27FC236}">
                  <a16:creationId xmlns:a16="http://schemas.microsoft.com/office/drawing/2014/main" id="{196DADB8-F84F-B14C-86AC-5249C2023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0" y="3010"/>
              <a:ext cx="21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and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4" name="Line 309">
              <a:extLst>
                <a:ext uri="{FF2B5EF4-FFF2-40B4-BE49-F238E27FC236}">
                  <a16:creationId xmlns:a16="http://schemas.microsoft.com/office/drawing/2014/main" id="{3ED18FB9-B969-974A-AD8D-824FFF634F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9" y="1349"/>
              <a:ext cx="22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115" name="Line 310">
              <a:extLst>
                <a:ext uri="{FF2B5EF4-FFF2-40B4-BE49-F238E27FC236}">
                  <a16:creationId xmlns:a16="http://schemas.microsoft.com/office/drawing/2014/main" id="{F2AD174E-6DCC-224A-9377-C540A67771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1349"/>
              <a:ext cx="0" cy="10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116" name="Line 311">
              <a:extLst>
                <a:ext uri="{FF2B5EF4-FFF2-40B4-BE49-F238E27FC236}">
                  <a16:creationId xmlns:a16="http://schemas.microsoft.com/office/drawing/2014/main" id="{2CE6AECA-0762-8E43-ABAD-5E77AEB85F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2370"/>
              <a:ext cx="20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117" name="AutoShape 312">
              <a:extLst>
                <a:ext uri="{FF2B5EF4-FFF2-40B4-BE49-F238E27FC236}">
                  <a16:creationId xmlns:a16="http://schemas.microsoft.com/office/drawing/2014/main" id="{15A155AA-86FC-6946-8DD4-A9793C49E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952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18" name="AutoShape 313">
              <a:extLst>
                <a:ext uri="{FF2B5EF4-FFF2-40B4-BE49-F238E27FC236}">
                  <a16:creationId xmlns:a16="http://schemas.microsoft.com/office/drawing/2014/main" id="{CA7291DC-2F02-5346-9009-A51B4E451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146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19" name="AutoShape 314">
              <a:extLst>
                <a:ext uri="{FF2B5EF4-FFF2-40B4-BE49-F238E27FC236}">
                  <a16:creationId xmlns:a16="http://schemas.microsoft.com/office/drawing/2014/main" id="{BBCA081A-6322-FF40-948E-BE8A8DD7B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" y="197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20" name="AutoShape 315">
              <a:extLst>
                <a:ext uri="{FF2B5EF4-FFF2-40B4-BE49-F238E27FC236}">
                  <a16:creationId xmlns:a16="http://schemas.microsoft.com/office/drawing/2014/main" id="{43B1A8CF-A67E-1845-8526-3125399D4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2490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128010" name="Group 16">
            <a:extLst>
              <a:ext uri="{FF2B5EF4-FFF2-40B4-BE49-F238E27FC236}">
                <a16:creationId xmlns:a16="http://schemas.microsoft.com/office/drawing/2014/main" id="{E790652F-7F29-2843-AFE8-CB6F82FD0242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048001"/>
            <a:ext cx="774700" cy="771525"/>
            <a:chOff x="282646" y="3410630"/>
            <a:chExt cx="774571" cy="771325"/>
          </a:xfrm>
        </p:grpSpPr>
        <p:sp>
          <p:nvSpPr>
            <p:cNvPr id="128025" name="TextBox 14">
              <a:extLst>
                <a:ext uri="{FF2B5EF4-FFF2-40B4-BE49-F238E27FC236}">
                  <a16:creationId xmlns:a16="http://schemas.microsoft.com/office/drawing/2014/main" id="{92F6AB4A-FE4D-8E42-897D-36EF015BD4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8026" name="TextBox 15">
              <a:extLst>
                <a:ext uri="{FF2B5EF4-FFF2-40B4-BE49-F238E27FC236}">
                  <a16:creationId xmlns:a16="http://schemas.microsoft.com/office/drawing/2014/main" id="{3AA0E9A2-F4B2-7143-8F95-7A136FC56C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8011" name="Group 305">
            <a:extLst>
              <a:ext uri="{FF2B5EF4-FFF2-40B4-BE49-F238E27FC236}">
                <a16:creationId xmlns:a16="http://schemas.microsoft.com/office/drawing/2014/main" id="{35B846A9-FFB5-5043-9534-B22BD61D5B5F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3200401"/>
            <a:ext cx="774700" cy="771525"/>
            <a:chOff x="282646" y="3410630"/>
            <a:chExt cx="774571" cy="771325"/>
          </a:xfrm>
        </p:grpSpPr>
        <p:sp>
          <p:nvSpPr>
            <p:cNvPr id="128023" name="TextBox 306">
              <a:extLst>
                <a:ext uri="{FF2B5EF4-FFF2-40B4-BE49-F238E27FC236}">
                  <a16:creationId xmlns:a16="http://schemas.microsoft.com/office/drawing/2014/main" id="{7CAAA649-2DB4-514D-94F8-470823273D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8024" name="TextBox 307">
              <a:extLst>
                <a:ext uri="{FF2B5EF4-FFF2-40B4-BE49-F238E27FC236}">
                  <a16:creationId xmlns:a16="http://schemas.microsoft.com/office/drawing/2014/main" id="{C54F3D2C-8F81-914D-AA8E-2D497D63E3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8012" name="Group 309">
            <a:extLst>
              <a:ext uri="{FF2B5EF4-FFF2-40B4-BE49-F238E27FC236}">
                <a16:creationId xmlns:a16="http://schemas.microsoft.com/office/drawing/2014/main" id="{23B366FF-EE26-2C4E-ADD3-34AFCDF11765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23813"/>
            <a:ext cx="774700" cy="766762"/>
            <a:chOff x="282646" y="3415490"/>
            <a:chExt cx="774571" cy="766465"/>
          </a:xfrm>
        </p:grpSpPr>
        <p:sp>
          <p:nvSpPr>
            <p:cNvPr id="128021" name="TextBox 310">
              <a:extLst>
                <a:ext uri="{FF2B5EF4-FFF2-40B4-BE49-F238E27FC236}">
                  <a16:creationId xmlns:a16="http://schemas.microsoft.com/office/drawing/2014/main" id="{45563312-B897-6C47-8977-82023985A1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8022" name="TextBox 312">
              <a:extLst>
                <a:ext uri="{FF2B5EF4-FFF2-40B4-BE49-F238E27FC236}">
                  <a16:creationId xmlns:a16="http://schemas.microsoft.com/office/drawing/2014/main" id="{16B0E6E6-7C09-014E-A4A8-875E9FCC48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8013" name="Group 313">
            <a:extLst>
              <a:ext uri="{FF2B5EF4-FFF2-40B4-BE49-F238E27FC236}">
                <a16:creationId xmlns:a16="http://schemas.microsoft.com/office/drawing/2014/main" id="{D8201413-4D35-944C-9B1F-43F09EC8A8FB}"/>
              </a:ext>
            </a:extLst>
          </p:cNvPr>
          <p:cNvGrpSpPr>
            <a:grpSpLocks/>
          </p:cNvGrpSpPr>
          <p:nvPr/>
        </p:nvGrpSpPr>
        <p:grpSpPr bwMode="auto">
          <a:xfrm>
            <a:off x="4065588" y="1420814"/>
            <a:ext cx="1082348" cy="766583"/>
            <a:chOff x="282646" y="3415490"/>
            <a:chExt cx="960857" cy="766286"/>
          </a:xfrm>
        </p:grpSpPr>
        <p:sp>
          <p:nvSpPr>
            <p:cNvPr id="128019" name="TextBox 314">
              <a:extLst>
                <a:ext uri="{FF2B5EF4-FFF2-40B4-BE49-F238E27FC236}">
                  <a16:creationId xmlns:a16="http://schemas.microsoft.com/office/drawing/2014/main" id="{BF7631DE-6E69-3940-AAB0-6AD370CECE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960857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28020" name="TextBox 316">
              <a:extLst>
                <a:ext uri="{FF2B5EF4-FFF2-40B4-BE49-F238E27FC236}">
                  <a16:creationId xmlns:a16="http://schemas.microsoft.com/office/drawing/2014/main" id="{9BBF3839-D739-7743-A6E5-61D11490A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00552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128014" name="TextBox 325">
            <a:extLst>
              <a:ext uri="{FF2B5EF4-FFF2-40B4-BE49-F238E27FC236}">
                <a16:creationId xmlns:a16="http://schemas.microsoft.com/office/drawing/2014/main" id="{169AEA80-D478-8B4D-95D2-94320B49FB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1" y="2138363"/>
            <a:ext cx="1082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x</a:t>
            </a:r>
            <a:r>
              <a:rPr lang="en-US" altLang="en-US" b="0" baseline="-25000">
                <a:latin typeface="Times" pitchFamily="2" charset="0"/>
              </a:rPr>
              <a:t>3 </a:t>
            </a: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4</a:t>
            </a:r>
          </a:p>
        </p:txBody>
      </p:sp>
      <p:sp>
        <p:nvSpPr>
          <p:cNvPr id="128015" name="Oval 1">
            <a:extLst>
              <a:ext uri="{FF2B5EF4-FFF2-40B4-BE49-F238E27FC236}">
                <a16:creationId xmlns:a16="http://schemas.microsoft.com/office/drawing/2014/main" id="{BC29D5E1-B3E0-7F48-AA3F-D27426EFDA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238500"/>
            <a:ext cx="914400" cy="7620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8016" name="Straight Arrow Connector 298">
            <a:extLst>
              <a:ext uri="{FF2B5EF4-FFF2-40B4-BE49-F238E27FC236}">
                <a16:creationId xmlns:a16="http://schemas.microsoft.com/office/drawing/2014/main" id="{6177FBAA-B318-F946-A65B-333A6470BC4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3657601"/>
            <a:ext cx="3302000" cy="127317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8017" name="Oval 299">
            <a:extLst>
              <a:ext uri="{FF2B5EF4-FFF2-40B4-BE49-F238E27FC236}">
                <a16:creationId xmlns:a16="http://schemas.microsoft.com/office/drawing/2014/main" id="{4D065E68-0A4E-BB4A-B196-702BEAD68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3788" y="3417888"/>
            <a:ext cx="914400" cy="7620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8018" name="Straight Arrow Connector 300">
            <a:extLst>
              <a:ext uri="{FF2B5EF4-FFF2-40B4-BE49-F238E27FC236}">
                <a16:creationId xmlns:a16="http://schemas.microsoft.com/office/drawing/2014/main" id="{44796733-ED2D-D34A-923B-CD242293F22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211763" y="3886201"/>
            <a:ext cx="3524250" cy="104457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025" name="Group 317">
            <a:extLst>
              <a:ext uri="{FF2B5EF4-FFF2-40B4-BE49-F238E27FC236}">
                <a16:creationId xmlns:a16="http://schemas.microsoft.com/office/drawing/2014/main" id="{1F3FACBB-8E26-EB4C-B186-9F0ADB56DD41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29191" name="Rectangle 170">
              <a:extLst>
                <a:ext uri="{FF2B5EF4-FFF2-40B4-BE49-F238E27FC236}">
                  <a16:creationId xmlns:a16="http://schemas.microsoft.com/office/drawing/2014/main" id="{B566D6B0-3189-F24F-B778-0196E2F07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9192" name="Line 171">
              <a:extLst>
                <a:ext uri="{FF2B5EF4-FFF2-40B4-BE49-F238E27FC236}">
                  <a16:creationId xmlns:a16="http://schemas.microsoft.com/office/drawing/2014/main" id="{DB5EB983-1B98-004D-9EA0-2385E0D542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93" name="Line 172">
              <a:extLst>
                <a:ext uri="{FF2B5EF4-FFF2-40B4-BE49-F238E27FC236}">
                  <a16:creationId xmlns:a16="http://schemas.microsoft.com/office/drawing/2014/main" id="{73D27590-F0C6-F749-BDE3-71F7BC24C8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94" name="Line 173">
              <a:extLst>
                <a:ext uri="{FF2B5EF4-FFF2-40B4-BE49-F238E27FC236}">
                  <a16:creationId xmlns:a16="http://schemas.microsoft.com/office/drawing/2014/main" id="{E19C74E9-E233-3B42-9781-97B37214D5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95" name="Rectangle 175">
              <a:extLst>
                <a:ext uri="{FF2B5EF4-FFF2-40B4-BE49-F238E27FC236}">
                  <a16:creationId xmlns:a16="http://schemas.microsoft.com/office/drawing/2014/main" id="{DCBFE9F5-D6E3-5449-A1E6-6A9D5D400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96" name="Rectangle 176">
              <a:extLst>
                <a:ext uri="{FF2B5EF4-FFF2-40B4-BE49-F238E27FC236}">
                  <a16:creationId xmlns:a16="http://schemas.microsoft.com/office/drawing/2014/main" id="{AC528D12-1944-AC45-911F-5FAD24E71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97" name="Rectangle 177">
              <a:extLst>
                <a:ext uri="{FF2B5EF4-FFF2-40B4-BE49-F238E27FC236}">
                  <a16:creationId xmlns:a16="http://schemas.microsoft.com/office/drawing/2014/main" id="{9131BD21-440C-3F49-8BA9-6697C5C6F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98" name="Rectangle 178">
              <a:extLst>
                <a:ext uri="{FF2B5EF4-FFF2-40B4-BE49-F238E27FC236}">
                  <a16:creationId xmlns:a16="http://schemas.microsoft.com/office/drawing/2014/main" id="{33B3A8E3-1393-E04C-AF2B-D403AFA4A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99" name="Rectangle 179">
              <a:extLst>
                <a:ext uri="{FF2B5EF4-FFF2-40B4-BE49-F238E27FC236}">
                  <a16:creationId xmlns:a16="http://schemas.microsoft.com/office/drawing/2014/main" id="{AED8C800-81DA-F040-9B1F-DBF356605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00" name="Rectangle 180">
              <a:extLst>
                <a:ext uri="{FF2B5EF4-FFF2-40B4-BE49-F238E27FC236}">
                  <a16:creationId xmlns:a16="http://schemas.microsoft.com/office/drawing/2014/main" id="{35DBC6B7-08F2-7C43-85BB-19C5D1AE4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01" name="Rectangle 181">
              <a:extLst>
                <a:ext uri="{FF2B5EF4-FFF2-40B4-BE49-F238E27FC236}">
                  <a16:creationId xmlns:a16="http://schemas.microsoft.com/office/drawing/2014/main" id="{764DE8DF-A1AB-4144-B392-ED3B24886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02" name="Rectangle 182">
              <a:extLst>
                <a:ext uri="{FF2B5EF4-FFF2-40B4-BE49-F238E27FC236}">
                  <a16:creationId xmlns:a16="http://schemas.microsoft.com/office/drawing/2014/main" id="{BD4D8893-FBEB-B448-8F83-2A4C14E57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9203" name="Line 183">
              <a:extLst>
                <a:ext uri="{FF2B5EF4-FFF2-40B4-BE49-F238E27FC236}">
                  <a16:creationId xmlns:a16="http://schemas.microsoft.com/office/drawing/2014/main" id="{EE2D0FD7-1B62-FF4D-94B6-E5B5816F70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04" name="Line 184">
              <a:extLst>
                <a:ext uri="{FF2B5EF4-FFF2-40B4-BE49-F238E27FC236}">
                  <a16:creationId xmlns:a16="http://schemas.microsoft.com/office/drawing/2014/main" id="{12B8FA5D-60CD-5344-BAC4-F749D30884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05" name="Rectangle 185">
              <a:extLst>
                <a:ext uri="{FF2B5EF4-FFF2-40B4-BE49-F238E27FC236}">
                  <a16:creationId xmlns:a16="http://schemas.microsoft.com/office/drawing/2014/main" id="{F3AFCE33-E119-254E-966A-121A2FA44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06" name="Rectangle 186">
              <a:extLst>
                <a:ext uri="{FF2B5EF4-FFF2-40B4-BE49-F238E27FC236}">
                  <a16:creationId xmlns:a16="http://schemas.microsoft.com/office/drawing/2014/main" id="{156FCE59-877B-3A44-BBB4-2CF23DFDE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07" name="Rectangle 187">
              <a:extLst>
                <a:ext uri="{FF2B5EF4-FFF2-40B4-BE49-F238E27FC236}">
                  <a16:creationId xmlns:a16="http://schemas.microsoft.com/office/drawing/2014/main" id="{1740B590-F662-7041-A381-252B959F8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08" name="Rectangle 188">
              <a:extLst>
                <a:ext uri="{FF2B5EF4-FFF2-40B4-BE49-F238E27FC236}">
                  <a16:creationId xmlns:a16="http://schemas.microsoft.com/office/drawing/2014/main" id="{20C600FC-85CE-9640-9327-941B11249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09" name="Rectangle 189">
              <a:extLst>
                <a:ext uri="{FF2B5EF4-FFF2-40B4-BE49-F238E27FC236}">
                  <a16:creationId xmlns:a16="http://schemas.microsoft.com/office/drawing/2014/main" id="{8F838697-DDC4-7D4F-B896-CF21925DC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10" name="Rectangle 190">
              <a:extLst>
                <a:ext uri="{FF2B5EF4-FFF2-40B4-BE49-F238E27FC236}">
                  <a16:creationId xmlns:a16="http://schemas.microsoft.com/office/drawing/2014/main" id="{EC9EBB0F-898B-924A-BC11-E63928780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11" name="Rectangle 191">
              <a:extLst>
                <a:ext uri="{FF2B5EF4-FFF2-40B4-BE49-F238E27FC236}">
                  <a16:creationId xmlns:a16="http://schemas.microsoft.com/office/drawing/2014/main" id="{DE63F948-C8DB-C644-8216-E084C4393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12" name="Rectangle 192">
              <a:extLst>
                <a:ext uri="{FF2B5EF4-FFF2-40B4-BE49-F238E27FC236}">
                  <a16:creationId xmlns:a16="http://schemas.microsoft.com/office/drawing/2014/main" id="{3AABB74B-8D41-544D-88A7-91A99D0FC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13" name="Rectangle 193">
              <a:extLst>
                <a:ext uri="{FF2B5EF4-FFF2-40B4-BE49-F238E27FC236}">
                  <a16:creationId xmlns:a16="http://schemas.microsoft.com/office/drawing/2014/main" id="{DCC1653C-3233-6846-B79C-91987A05C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9214" name="Line 194">
              <a:extLst>
                <a:ext uri="{FF2B5EF4-FFF2-40B4-BE49-F238E27FC236}">
                  <a16:creationId xmlns:a16="http://schemas.microsoft.com/office/drawing/2014/main" id="{AF171B8F-456F-BA47-8B02-9973E59513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15" name="Line 195">
              <a:extLst>
                <a:ext uri="{FF2B5EF4-FFF2-40B4-BE49-F238E27FC236}">
                  <a16:creationId xmlns:a16="http://schemas.microsoft.com/office/drawing/2014/main" id="{20BDF341-361B-C842-950B-C58E049E9A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16" name="Rectangle 196">
              <a:extLst>
                <a:ext uri="{FF2B5EF4-FFF2-40B4-BE49-F238E27FC236}">
                  <a16:creationId xmlns:a16="http://schemas.microsoft.com/office/drawing/2014/main" id="{2DB66FBF-EAD6-4C48-8BAF-EBA9DEA33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17" name="Rectangle 197">
              <a:extLst>
                <a:ext uri="{FF2B5EF4-FFF2-40B4-BE49-F238E27FC236}">
                  <a16:creationId xmlns:a16="http://schemas.microsoft.com/office/drawing/2014/main" id="{DE49290A-8A22-DE45-907B-FD274BF4D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9218" name="Line 198">
              <a:extLst>
                <a:ext uri="{FF2B5EF4-FFF2-40B4-BE49-F238E27FC236}">
                  <a16:creationId xmlns:a16="http://schemas.microsoft.com/office/drawing/2014/main" id="{58337097-EDF1-B647-AC88-6061ABA217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19" name="Line 199">
              <a:extLst>
                <a:ext uri="{FF2B5EF4-FFF2-40B4-BE49-F238E27FC236}">
                  <a16:creationId xmlns:a16="http://schemas.microsoft.com/office/drawing/2014/main" id="{18445D90-716F-3141-BCFC-C4DB68D21B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20" name="Rectangle 200">
              <a:extLst>
                <a:ext uri="{FF2B5EF4-FFF2-40B4-BE49-F238E27FC236}">
                  <a16:creationId xmlns:a16="http://schemas.microsoft.com/office/drawing/2014/main" id="{CE5E8E50-1C66-6C41-8447-0D37B3B90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21" name="Rectangle 201">
              <a:extLst>
                <a:ext uri="{FF2B5EF4-FFF2-40B4-BE49-F238E27FC236}">
                  <a16:creationId xmlns:a16="http://schemas.microsoft.com/office/drawing/2014/main" id="{4D16E14E-C327-3B41-B325-8E8B1E1B0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22" name="Rectangle 202">
              <a:extLst>
                <a:ext uri="{FF2B5EF4-FFF2-40B4-BE49-F238E27FC236}">
                  <a16:creationId xmlns:a16="http://schemas.microsoft.com/office/drawing/2014/main" id="{6B015C24-36E9-0A4F-854A-45A573C4B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23" name="Rectangle 203">
              <a:extLst>
                <a:ext uri="{FF2B5EF4-FFF2-40B4-BE49-F238E27FC236}">
                  <a16:creationId xmlns:a16="http://schemas.microsoft.com/office/drawing/2014/main" id="{0C5FC32E-D988-3B4A-A33A-759C2CCF2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24" name="Rectangle 204">
              <a:extLst>
                <a:ext uri="{FF2B5EF4-FFF2-40B4-BE49-F238E27FC236}">
                  <a16:creationId xmlns:a16="http://schemas.microsoft.com/office/drawing/2014/main" id="{37E96427-CA90-CA42-8CB8-D77F798CF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25" name="Rectangle 205">
              <a:extLst>
                <a:ext uri="{FF2B5EF4-FFF2-40B4-BE49-F238E27FC236}">
                  <a16:creationId xmlns:a16="http://schemas.microsoft.com/office/drawing/2014/main" id="{54CA1539-748B-8543-ACBA-BF1C3D059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26" name="Rectangle 206">
              <a:extLst>
                <a:ext uri="{FF2B5EF4-FFF2-40B4-BE49-F238E27FC236}">
                  <a16:creationId xmlns:a16="http://schemas.microsoft.com/office/drawing/2014/main" id="{63430C8C-88E8-3E41-9CD8-25BC6F0A7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27" name="Freeform 207">
              <a:extLst>
                <a:ext uri="{FF2B5EF4-FFF2-40B4-BE49-F238E27FC236}">
                  <a16:creationId xmlns:a16="http://schemas.microsoft.com/office/drawing/2014/main" id="{F0B0F702-C1A5-AB40-B696-63B9FB122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28" name="Rectangle 208">
              <a:extLst>
                <a:ext uri="{FF2B5EF4-FFF2-40B4-BE49-F238E27FC236}">
                  <a16:creationId xmlns:a16="http://schemas.microsoft.com/office/drawing/2014/main" id="{EA1F70AA-FC51-3344-B13A-778D6200E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29" name="Rectangle 209">
              <a:extLst>
                <a:ext uri="{FF2B5EF4-FFF2-40B4-BE49-F238E27FC236}">
                  <a16:creationId xmlns:a16="http://schemas.microsoft.com/office/drawing/2014/main" id="{128BE522-A433-2C4D-8680-1136FAA35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30" name="Freeform 210">
              <a:extLst>
                <a:ext uri="{FF2B5EF4-FFF2-40B4-BE49-F238E27FC236}">
                  <a16:creationId xmlns:a16="http://schemas.microsoft.com/office/drawing/2014/main" id="{1D6FD11E-92B2-5A44-976C-5B74A6ED1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31" name="Freeform 212">
              <a:extLst>
                <a:ext uri="{FF2B5EF4-FFF2-40B4-BE49-F238E27FC236}">
                  <a16:creationId xmlns:a16="http://schemas.microsoft.com/office/drawing/2014/main" id="{60C64FBA-BA68-7241-9BFB-ED34F20C6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32" name="Rectangle 216">
              <a:extLst>
                <a:ext uri="{FF2B5EF4-FFF2-40B4-BE49-F238E27FC236}">
                  <a16:creationId xmlns:a16="http://schemas.microsoft.com/office/drawing/2014/main" id="{4FAE8118-F2CA-E347-A511-B89CECEE6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33" name="Rectangle 217">
              <a:extLst>
                <a:ext uri="{FF2B5EF4-FFF2-40B4-BE49-F238E27FC236}">
                  <a16:creationId xmlns:a16="http://schemas.microsoft.com/office/drawing/2014/main" id="{0AE3E811-1CEC-8E49-8ABA-0BC637FB1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34" name="Rectangle 218">
              <a:extLst>
                <a:ext uri="{FF2B5EF4-FFF2-40B4-BE49-F238E27FC236}">
                  <a16:creationId xmlns:a16="http://schemas.microsoft.com/office/drawing/2014/main" id="{98FB6DA0-7299-8A4F-8DAE-BB6EEA15A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29026" name="Group 316">
            <a:extLst>
              <a:ext uri="{FF2B5EF4-FFF2-40B4-BE49-F238E27FC236}">
                <a16:creationId xmlns:a16="http://schemas.microsoft.com/office/drawing/2014/main" id="{DE14C711-491E-0840-B3C9-13E5C682D458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29147" name="Rectangle 133">
              <a:extLst>
                <a:ext uri="{FF2B5EF4-FFF2-40B4-BE49-F238E27FC236}">
                  <a16:creationId xmlns:a16="http://schemas.microsoft.com/office/drawing/2014/main" id="{26BCD350-FFA1-ED4B-ABE8-8EEC682EC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9148" name="Line 134">
              <a:extLst>
                <a:ext uri="{FF2B5EF4-FFF2-40B4-BE49-F238E27FC236}">
                  <a16:creationId xmlns:a16="http://schemas.microsoft.com/office/drawing/2014/main" id="{7A7E05B6-5B36-BF48-97B4-1DD67FFC56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49" name="Line 135">
              <a:extLst>
                <a:ext uri="{FF2B5EF4-FFF2-40B4-BE49-F238E27FC236}">
                  <a16:creationId xmlns:a16="http://schemas.microsoft.com/office/drawing/2014/main" id="{4BA6791B-4D23-8E46-ABD6-24E364C87D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50" name="Line 136">
              <a:extLst>
                <a:ext uri="{FF2B5EF4-FFF2-40B4-BE49-F238E27FC236}">
                  <a16:creationId xmlns:a16="http://schemas.microsoft.com/office/drawing/2014/main" id="{732754F8-E3EF-FA49-B080-98C7332349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51" name="Rectangle 137">
              <a:extLst>
                <a:ext uri="{FF2B5EF4-FFF2-40B4-BE49-F238E27FC236}">
                  <a16:creationId xmlns:a16="http://schemas.microsoft.com/office/drawing/2014/main" id="{94F64DB7-0FBD-924A-85B7-EF5BA0FEB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52" name="Rectangle 138">
              <a:extLst>
                <a:ext uri="{FF2B5EF4-FFF2-40B4-BE49-F238E27FC236}">
                  <a16:creationId xmlns:a16="http://schemas.microsoft.com/office/drawing/2014/main" id="{6ABAA9AD-3DD4-624E-89EE-82B876B13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53" name="Rectangle 139">
              <a:extLst>
                <a:ext uri="{FF2B5EF4-FFF2-40B4-BE49-F238E27FC236}">
                  <a16:creationId xmlns:a16="http://schemas.microsoft.com/office/drawing/2014/main" id="{A9D2A151-16E6-E64C-9DDD-163836DF9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54" name="Rectangle 140">
              <a:extLst>
                <a:ext uri="{FF2B5EF4-FFF2-40B4-BE49-F238E27FC236}">
                  <a16:creationId xmlns:a16="http://schemas.microsoft.com/office/drawing/2014/main" id="{94112239-10B4-F041-B86E-E19D2F3AD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55" name="Rectangle 141">
              <a:extLst>
                <a:ext uri="{FF2B5EF4-FFF2-40B4-BE49-F238E27FC236}">
                  <a16:creationId xmlns:a16="http://schemas.microsoft.com/office/drawing/2014/main" id="{4D2A1DD5-E32A-D949-A9BB-3BFD066E7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56" name="Rectangle 142">
              <a:extLst>
                <a:ext uri="{FF2B5EF4-FFF2-40B4-BE49-F238E27FC236}">
                  <a16:creationId xmlns:a16="http://schemas.microsoft.com/office/drawing/2014/main" id="{1999445C-98AD-A14D-8F0D-1B43B5BED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57" name="Rectangle 143">
              <a:extLst>
                <a:ext uri="{FF2B5EF4-FFF2-40B4-BE49-F238E27FC236}">
                  <a16:creationId xmlns:a16="http://schemas.microsoft.com/office/drawing/2014/main" id="{19EA5346-D350-0347-A2A4-AC5CB7692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58" name="Rectangle 144">
              <a:extLst>
                <a:ext uri="{FF2B5EF4-FFF2-40B4-BE49-F238E27FC236}">
                  <a16:creationId xmlns:a16="http://schemas.microsoft.com/office/drawing/2014/main" id="{8F6248F0-6604-6645-9B5A-443275A27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9159" name="Line 145">
              <a:extLst>
                <a:ext uri="{FF2B5EF4-FFF2-40B4-BE49-F238E27FC236}">
                  <a16:creationId xmlns:a16="http://schemas.microsoft.com/office/drawing/2014/main" id="{73573D6E-6875-4543-8742-4AF7C8498A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60" name="Line 146">
              <a:extLst>
                <a:ext uri="{FF2B5EF4-FFF2-40B4-BE49-F238E27FC236}">
                  <a16:creationId xmlns:a16="http://schemas.microsoft.com/office/drawing/2014/main" id="{ACDA2654-E45A-E345-8433-7C42AB15FA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61" name="Rectangle 147">
              <a:extLst>
                <a:ext uri="{FF2B5EF4-FFF2-40B4-BE49-F238E27FC236}">
                  <a16:creationId xmlns:a16="http://schemas.microsoft.com/office/drawing/2014/main" id="{C15A7D45-F7EA-7248-80D2-D8920D17D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62" name="Rectangle 148">
              <a:extLst>
                <a:ext uri="{FF2B5EF4-FFF2-40B4-BE49-F238E27FC236}">
                  <a16:creationId xmlns:a16="http://schemas.microsoft.com/office/drawing/2014/main" id="{690BBDA3-06E3-574B-82E8-C75EFAAF1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63" name="Rectangle 149">
              <a:extLst>
                <a:ext uri="{FF2B5EF4-FFF2-40B4-BE49-F238E27FC236}">
                  <a16:creationId xmlns:a16="http://schemas.microsoft.com/office/drawing/2014/main" id="{46119ADE-E380-D74D-AF17-CF12A91B2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64" name="Rectangle 150">
              <a:extLst>
                <a:ext uri="{FF2B5EF4-FFF2-40B4-BE49-F238E27FC236}">
                  <a16:creationId xmlns:a16="http://schemas.microsoft.com/office/drawing/2014/main" id="{66E92FB9-D44D-E647-B12E-FB37798E5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65" name="Rectangle 151">
              <a:extLst>
                <a:ext uri="{FF2B5EF4-FFF2-40B4-BE49-F238E27FC236}">
                  <a16:creationId xmlns:a16="http://schemas.microsoft.com/office/drawing/2014/main" id="{EDE15787-2F7A-6A4E-BA67-0C5414A96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66" name="Rectangle 152">
              <a:extLst>
                <a:ext uri="{FF2B5EF4-FFF2-40B4-BE49-F238E27FC236}">
                  <a16:creationId xmlns:a16="http://schemas.microsoft.com/office/drawing/2014/main" id="{60D2A40A-62B3-2041-B382-E5463A3AA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67" name="Rectangle 153">
              <a:extLst>
                <a:ext uri="{FF2B5EF4-FFF2-40B4-BE49-F238E27FC236}">
                  <a16:creationId xmlns:a16="http://schemas.microsoft.com/office/drawing/2014/main" id="{1776C4CE-36A7-3F41-90E0-6735166D3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68" name="Rectangle 154">
              <a:extLst>
                <a:ext uri="{FF2B5EF4-FFF2-40B4-BE49-F238E27FC236}">
                  <a16:creationId xmlns:a16="http://schemas.microsoft.com/office/drawing/2014/main" id="{EA33B83D-2296-5149-BA5C-D07A80551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69" name="Rectangle 155">
              <a:extLst>
                <a:ext uri="{FF2B5EF4-FFF2-40B4-BE49-F238E27FC236}">
                  <a16:creationId xmlns:a16="http://schemas.microsoft.com/office/drawing/2014/main" id="{8DF45A04-0A75-3643-A3E0-768AAC06D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9170" name="Line 156">
              <a:extLst>
                <a:ext uri="{FF2B5EF4-FFF2-40B4-BE49-F238E27FC236}">
                  <a16:creationId xmlns:a16="http://schemas.microsoft.com/office/drawing/2014/main" id="{7AD7F845-3F86-8743-899C-BA9B3C8378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71" name="Line 157">
              <a:extLst>
                <a:ext uri="{FF2B5EF4-FFF2-40B4-BE49-F238E27FC236}">
                  <a16:creationId xmlns:a16="http://schemas.microsoft.com/office/drawing/2014/main" id="{68FCB51A-5EFF-DB46-8153-40F911751E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72" name="Rectangle 158">
              <a:extLst>
                <a:ext uri="{FF2B5EF4-FFF2-40B4-BE49-F238E27FC236}">
                  <a16:creationId xmlns:a16="http://schemas.microsoft.com/office/drawing/2014/main" id="{107D5EAF-3F19-C74C-A04F-99BC41A46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73" name="Rectangle 159">
              <a:extLst>
                <a:ext uri="{FF2B5EF4-FFF2-40B4-BE49-F238E27FC236}">
                  <a16:creationId xmlns:a16="http://schemas.microsoft.com/office/drawing/2014/main" id="{7FAB2E20-61B6-FF43-8950-B67D5153F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9174" name="Line 160">
              <a:extLst>
                <a:ext uri="{FF2B5EF4-FFF2-40B4-BE49-F238E27FC236}">
                  <a16:creationId xmlns:a16="http://schemas.microsoft.com/office/drawing/2014/main" id="{E7A21CC1-AF6C-1647-ACA3-BE563A02F9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75" name="Line 161">
              <a:extLst>
                <a:ext uri="{FF2B5EF4-FFF2-40B4-BE49-F238E27FC236}">
                  <a16:creationId xmlns:a16="http://schemas.microsoft.com/office/drawing/2014/main" id="{49AF89C9-DD20-1D4E-A36B-996B0BB7A6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76" name="Rectangle 162">
              <a:extLst>
                <a:ext uri="{FF2B5EF4-FFF2-40B4-BE49-F238E27FC236}">
                  <a16:creationId xmlns:a16="http://schemas.microsoft.com/office/drawing/2014/main" id="{6769CF8D-9EAB-8C44-BB87-B95B9F9B8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77" name="Rectangle 163">
              <a:extLst>
                <a:ext uri="{FF2B5EF4-FFF2-40B4-BE49-F238E27FC236}">
                  <a16:creationId xmlns:a16="http://schemas.microsoft.com/office/drawing/2014/main" id="{6EA8A027-84F2-EF4C-B5F7-ECBF60C65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78" name="Rectangle 164">
              <a:extLst>
                <a:ext uri="{FF2B5EF4-FFF2-40B4-BE49-F238E27FC236}">
                  <a16:creationId xmlns:a16="http://schemas.microsoft.com/office/drawing/2014/main" id="{8D69DF42-2779-2141-AD06-D5C99688D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79" name="Rectangle 165">
              <a:extLst>
                <a:ext uri="{FF2B5EF4-FFF2-40B4-BE49-F238E27FC236}">
                  <a16:creationId xmlns:a16="http://schemas.microsoft.com/office/drawing/2014/main" id="{2D2A5736-3B23-104F-87A1-562038564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80" name="Rectangle 166">
              <a:extLst>
                <a:ext uri="{FF2B5EF4-FFF2-40B4-BE49-F238E27FC236}">
                  <a16:creationId xmlns:a16="http://schemas.microsoft.com/office/drawing/2014/main" id="{078B7C0F-C799-1746-8108-082615452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81" name="Rectangle 167">
              <a:extLst>
                <a:ext uri="{FF2B5EF4-FFF2-40B4-BE49-F238E27FC236}">
                  <a16:creationId xmlns:a16="http://schemas.microsoft.com/office/drawing/2014/main" id="{8E3A26DD-2540-5A4D-B309-0C1E43614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82" name="Rectangle 168">
              <a:extLst>
                <a:ext uri="{FF2B5EF4-FFF2-40B4-BE49-F238E27FC236}">
                  <a16:creationId xmlns:a16="http://schemas.microsoft.com/office/drawing/2014/main" id="{6F02C62E-63F9-164E-A5A7-FBA05357C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83" name="Rectangle 169">
              <a:extLst>
                <a:ext uri="{FF2B5EF4-FFF2-40B4-BE49-F238E27FC236}">
                  <a16:creationId xmlns:a16="http://schemas.microsoft.com/office/drawing/2014/main" id="{B2E3B1FA-3588-4348-9BA8-7F6366D58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84" name="Rectangle 174">
              <a:extLst>
                <a:ext uri="{FF2B5EF4-FFF2-40B4-BE49-F238E27FC236}">
                  <a16:creationId xmlns:a16="http://schemas.microsoft.com/office/drawing/2014/main" id="{481B84CC-34A6-F045-9E61-65023A43E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85" name="Rectangle 211">
              <a:extLst>
                <a:ext uri="{FF2B5EF4-FFF2-40B4-BE49-F238E27FC236}">
                  <a16:creationId xmlns:a16="http://schemas.microsoft.com/office/drawing/2014/main" id="{9FD710F4-BC96-3E47-BFCD-97D5FB672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86" name="Freeform 213">
              <a:extLst>
                <a:ext uri="{FF2B5EF4-FFF2-40B4-BE49-F238E27FC236}">
                  <a16:creationId xmlns:a16="http://schemas.microsoft.com/office/drawing/2014/main" id="{FC1EF7AB-9EEC-6140-8437-D7C857A71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87" name="Freeform 214">
              <a:extLst>
                <a:ext uri="{FF2B5EF4-FFF2-40B4-BE49-F238E27FC236}">
                  <a16:creationId xmlns:a16="http://schemas.microsoft.com/office/drawing/2014/main" id="{C0974F65-DDE8-E343-ABB1-A771C30B2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88" name="Freeform 215">
              <a:extLst>
                <a:ext uri="{FF2B5EF4-FFF2-40B4-BE49-F238E27FC236}">
                  <a16:creationId xmlns:a16="http://schemas.microsoft.com/office/drawing/2014/main" id="{8678D393-1108-A740-85A9-788231DA7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89" name="Rectangle 219">
              <a:extLst>
                <a:ext uri="{FF2B5EF4-FFF2-40B4-BE49-F238E27FC236}">
                  <a16:creationId xmlns:a16="http://schemas.microsoft.com/office/drawing/2014/main" id="{2D6EAA90-CDB4-DA4D-B51E-450D6C2FE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90" name="Rectangle 220">
              <a:extLst>
                <a:ext uri="{FF2B5EF4-FFF2-40B4-BE49-F238E27FC236}">
                  <a16:creationId xmlns:a16="http://schemas.microsoft.com/office/drawing/2014/main" id="{8940CA6D-AD0A-C248-9172-3D0975F92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29027" name="Straight Connector 2">
            <a:extLst>
              <a:ext uri="{FF2B5EF4-FFF2-40B4-BE49-F238E27FC236}">
                <a16:creationId xmlns:a16="http://schemas.microsoft.com/office/drawing/2014/main" id="{8BBAFBBB-72A5-6348-B959-E14FAD329CD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9028" name="Straight Connector 189">
            <a:extLst>
              <a:ext uri="{FF2B5EF4-FFF2-40B4-BE49-F238E27FC236}">
                <a16:creationId xmlns:a16="http://schemas.microsoft.com/office/drawing/2014/main" id="{E2197B63-370C-EF4B-9704-DEDDE8D3B6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8200" y="2133600"/>
            <a:ext cx="685800" cy="1295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9029" name="Straight Connector 190">
            <a:extLst>
              <a:ext uri="{FF2B5EF4-FFF2-40B4-BE49-F238E27FC236}">
                <a16:creationId xmlns:a16="http://schemas.microsoft.com/office/drawing/2014/main" id="{E6C3BB11-28E8-9544-BB4D-075EE0CED34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11588" y="685801"/>
            <a:ext cx="1293812" cy="428625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9030" name="Straight Connector 192">
            <a:extLst>
              <a:ext uri="{FF2B5EF4-FFF2-40B4-BE49-F238E27FC236}">
                <a16:creationId xmlns:a16="http://schemas.microsoft.com/office/drawing/2014/main" id="{00232D48-61A5-624C-A573-7A3E656AF8D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72201" y="685800"/>
            <a:ext cx="2468563" cy="39528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9031" name="Straight Connector 197">
            <a:extLst>
              <a:ext uri="{FF2B5EF4-FFF2-40B4-BE49-F238E27FC236}">
                <a16:creationId xmlns:a16="http://schemas.microsoft.com/office/drawing/2014/main" id="{54782711-0F51-6847-B6A6-24C419602162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044826" y="1428750"/>
            <a:ext cx="1298575" cy="247650"/>
          </a:xfrm>
          <a:prstGeom prst="lin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9032" name="Straight Connector 199">
            <a:extLst>
              <a:ext uri="{FF2B5EF4-FFF2-40B4-BE49-F238E27FC236}">
                <a16:creationId xmlns:a16="http://schemas.microsoft.com/office/drawing/2014/main" id="{0B884A69-3F3A-BC4B-8EFF-B6F9983D435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34201" y="1706564"/>
            <a:ext cx="1306513" cy="655637"/>
          </a:xfrm>
          <a:prstGeom prst="line">
            <a:avLst/>
          </a:prstGeom>
          <a:noFill/>
          <a:ln w="2540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9033" name="Group 221">
            <a:extLst>
              <a:ext uri="{FF2B5EF4-FFF2-40B4-BE49-F238E27FC236}">
                <a16:creationId xmlns:a16="http://schemas.microsoft.com/office/drawing/2014/main" id="{92942400-9834-8A45-AB13-367128626C26}"/>
              </a:ext>
            </a:extLst>
          </p:cNvPr>
          <p:cNvGrpSpPr>
            <a:grpSpLocks/>
          </p:cNvGrpSpPr>
          <p:nvPr/>
        </p:nvGrpSpPr>
        <p:grpSpPr bwMode="auto">
          <a:xfrm>
            <a:off x="4295776" y="2971800"/>
            <a:ext cx="3095625" cy="3676650"/>
            <a:chOff x="3196" y="846"/>
            <a:chExt cx="1950" cy="2316"/>
          </a:xfrm>
        </p:grpSpPr>
        <p:sp>
          <p:nvSpPr>
            <p:cNvPr id="129053" name="Line 222">
              <a:extLst>
                <a:ext uri="{FF2B5EF4-FFF2-40B4-BE49-F238E27FC236}">
                  <a16:creationId xmlns:a16="http://schemas.microsoft.com/office/drawing/2014/main" id="{DBD41C0E-DF5D-E04C-8285-6830CB23A2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096"/>
              <a:ext cx="168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4" name="Freeform 223">
              <a:extLst>
                <a:ext uri="{FF2B5EF4-FFF2-40B4-BE49-F238E27FC236}">
                  <a16:creationId xmlns:a16="http://schemas.microsoft.com/office/drawing/2014/main" id="{6E44FD8C-C13C-E44C-8406-EE6FA9DE4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601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5" name="Line 224">
              <a:extLst>
                <a:ext uri="{FF2B5EF4-FFF2-40B4-BE49-F238E27FC236}">
                  <a16:creationId xmlns:a16="http://schemas.microsoft.com/office/drawing/2014/main" id="{4D787C4D-3723-B041-A653-3745E535A0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1601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6" name="Freeform 225">
              <a:extLst>
                <a:ext uri="{FF2B5EF4-FFF2-40B4-BE49-F238E27FC236}">
                  <a16:creationId xmlns:a16="http://schemas.microsoft.com/office/drawing/2014/main" id="{06C69E1E-7342-B446-9F5A-AB8970E19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685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7" name="Line 226">
              <a:extLst>
                <a:ext uri="{FF2B5EF4-FFF2-40B4-BE49-F238E27FC236}">
                  <a16:creationId xmlns:a16="http://schemas.microsoft.com/office/drawing/2014/main" id="{6A95C68E-3C19-0942-BAD0-70D9B25F4C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685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8" name="Freeform 227">
              <a:extLst>
                <a:ext uri="{FF2B5EF4-FFF2-40B4-BE49-F238E27FC236}">
                  <a16:creationId xmlns:a16="http://schemas.microsoft.com/office/drawing/2014/main" id="{2FA0B122-5FAC-FE49-8499-062B00683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517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9" name="Line 228">
              <a:extLst>
                <a:ext uri="{FF2B5EF4-FFF2-40B4-BE49-F238E27FC236}">
                  <a16:creationId xmlns:a16="http://schemas.microsoft.com/office/drawing/2014/main" id="{57926F97-E0DA-9249-AEA3-AF29F9A8D1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517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0" name="Line 229">
              <a:extLst>
                <a:ext uri="{FF2B5EF4-FFF2-40B4-BE49-F238E27FC236}">
                  <a16:creationId xmlns:a16="http://schemas.microsoft.com/office/drawing/2014/main" id="{CB89A720-E047-CE47-BABE-0D76208EF1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349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1" name="Line 230">
              <a:extLst>
                <a:ext uri="{FF2B5EF4-FFF2-40B4-BE49-F238E27FC236}">
                  <a16:creationId xmlns:a16="http://schemas.microsoft.com/office/drawing/2014/main" id="{6037840C-E5CE-014D-8061-1A773FFBEB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26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2" name="Line 231">
              <a:extLst>
                <a:ext uri="{FF2B5EF4-FFF2-40B4-BE49-F238E27FC236}">
                  <a16:creationId xmlns:a16="http://schemas.microsoft.com/office/drawing/2014/main" id="{7A778CCB-2BC9-544C-8ABD-0996B22BB2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43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3" name="Line 232">
              <a:extLst>
                <a:ext uri="{FF2B5EF4-FFF2-40B4-BE49-F238E27FC236}">
                  <a16:creationId xmlns:a16="http://schemas.microsoft.com/office/drawing/2014/main" id="{092696EB-FA3D-694E-8E4E-2195E88051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1349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4" name="Freeform 233">
              <a:extLst>
                <a:ext uri="{FF2B5EF4-FFF2-40B4-BE49-F238E27FC236}">
                  <a16:creationId xmlns:a16="http://schemas.microsoft.com/office/drawing/2014/main" id="{304A3220-A117-5844-990F-BD3B9DFAF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206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1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1"/>
                  </a:lnTo>
                  <a:lnTo>
                    <a:pt x="291" y="1"/>
                  </a:lnTo>
                  <a:lnTo>
                    <a:pt x="296" y="1"/>
                  </a:lnTo>
                  <a:lnTo>
                    <a:pt x="299" y="1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3"/>
                  </a:lnTo>
                  <a:lnTo>
                    <a:pt x="323" y="3"/>
                  </a:lnTo>
                  <a:lnTo>
                    <a:pt x="326" y="3"/>
                  </a:lnTo>
                  <a:lnTo>
                    <a:pt x="327" y="3"/>
                  </a:lnTo>
                  <a:lnTo>
                    <a:pt x="329" y="3"/>
                  </a:lnTo>
                  <a:lnTo>
                    <a:pt x="330" y="3"/>
                  </a:lnTo>
                  <a:lnTo>
                    <a:pt x="332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39" y="4"/>
                  </a:lnTo>
                  <a:lnTo>
                    <a:pt x="340" y="4"/>
                  </a:lnTo>
                  <a:lnTo>
                    <a:pt x="341" y="4"/>
                  </a:lnTo>
                  <a:lnTo>
                    <a:pt x="342" y="4"/>
                  </a:lnTo>
                  <a:lnTo>
                    <a:pt x="344" y="4"/>
                  </a:lnTo>
                  <a:lnTo>
                    <a:pt x="345" y="4"/>
                  </a:lnTo>
                  <a:lnTo>
                    <a:pt x="346" y="4"/>
                  </a:lnTo>
                  <a:lnTo>
                    <a:pt x="347" y="4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1" y="5"/>
                  </a:lnTo>
                  <a:lnTo>
                    <a:pt x="352" y="5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6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7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9"/>
                  </a:lnTo>
                  <a:lnTo>
                    <a:pt x="379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2" y="9"/>
                  </a:lnTo>
                  <a:lnTo>
                    <a:pt x="383" y="10"/>
                  </a:lnTo>
                  <a:lnTo>
                    <a:pt x="385" y="10"/>
                  </a:lnTo>
                  <a:lnTo>
                    <a:pt x="386" y="10"/>
                  </a:lnTo>
                  <a:lnTo>
                    <a:pt x="387" y="10"/>
                  </a:lnTo>
                  <a:lnTo>
                    <a:pt x="388" y="10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5"/>
                  </a:lnTo>
                  <a:lnTo>
                    <a:pt x="404" y="15"/>
                  </a:lnTo>
                  <a:lnTo>
                    <a:pt x="405" y="15"/>
                  </a:lnTo>
                  <a:lnTo>
                    <a:pt x="407" y="16"/>
                  </a:lnTo>
                  <a:lnTo>
                    <a:pt x="409" y="16"/>
                  </a:lnTo>
                  <a:lnTo>
                    <a:pt x="411" y="17"/>
                  </a:lnTo>
                  <a:lnTo>
                    <a:pt x="413" y="18"/>
                  </a:lnTo>
                  <a:lnTo>
                    <a:pt x="416" y="18"/>
                  </a:lnTo>
                  <a:lnTo>
                    <a:pt x="417" y="19"/>
                  </a:lnTo>
                  <a:lnTo>
                    <a:pt x="419" y="19"/>
                  </a:lnTo>
                  <a:lnTo>
                    <a:pt x="421" y="21"/>
                  </a:lnTo>
                  <a:lnTo>
                    <a:pt x="423" y="21"/>
                  </a:lnTo>
                  <a:lnTo>
                    <a:pt x="424" y="21"/>
                  </a:lnTo>
                  <a:lnTo>
                    <a:pt x="425" y="22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4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7"/>
                  </a:lnTo>
                  <a:lnTo>
                    <a:pt x="440" y="27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3"/>
                  </a:lnTo>
                  <a:lnTo>
                    <a:pt x="453" y="33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7"/>
                  </a:lnTo>
                  <a:lnTo>
                    <a:pt x="461" y="37"/>
                  </a:lnTo>
                  <a:lnTo>
                    <a:pt x="464" y="39"/>
                  </a:lnTo>
                  <a:lnTo>
                    <a:pt x="465" y="40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5"/>
                  </a:lnTo>
                  <a:lnTo>
                    <a:pt x="476" y="45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7"/>
                  </a:lnTo>
                  <a:lnTo>
                    <a:pt x="481" y="48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1"/>
                  </a:lnTo>
                  <a:lnTo>
                    <a:pt x="488" y="51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7"/>
                  </a:lnTo>
                  <a:lnTo>
                    <a:pt x="498" y="57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1"/>
                  </a:lnTo>
                  <a:lnTo>
                    <a:pt x="506" y="61"/>
                  </a:lnTo>
                  <a:lnTo>
                    <a:pt x="507" y="63"/>
                  </a:lnTo>
                  <a:lnTo>
                    <a:pt x="508" y="63"/>
                  </a:lnTo>
                  <a:lnTo>
                    <a:pt x="510" y="64"/>
                  </a:lnTo>
                  <a:lnTo>
                    <a:pt x="511" y="64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9"/>
                  </a:lnTo>
                  <a:lnTo>
                    <a:pt x="519" y="70"/>
                  </a:lnTo>
                  <a:lnTo>
                    <a:pt x="520" y="70"/>
                  </a:lnTo>
                  <a:lnTo>
                    <a:pt x="520" y="71"/>
                  </a:lnTo>
                  <a:lnTo>
                    <a:pt x="522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5"/>
                  </a:lnTo>
                  <a:lnTo>
                    <a:pt x="529" y="76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9"/>
                  </a:lnTo>
                  <a:lnTo>
                    <a:pt x="535" y="79"/>
                  </a:lnTo>
                  <a:lnTo>
                    <a:pt x="536" y="81"/>
                  </a:lnTo>
                  <a:lnTo>
                    <a:pt x="537" y="81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3" y="86"/>
                  </a:lnTo>
                  <a:lnTo>
                    <a:pt x="544" y="86"/>
                  </a:lnTo>
                  <a:lnTo>
                    <a:pt x="546" y="87"/>
                  </a:lnTo>
                  <a:lnTo>
                    <a:pt x="546" y="88"/>
                  </a:lnTo>
                  <a:lnTo>
                    <a:pt x="547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2"/>
                  </a:lnTo>
                  <a:lnTo>
                    <a:pt x="553" y="93"/>
                  </a:lnTo>
                  <a:lnTo>
                    <a:pt x="554" y="93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6"/>
                  </a:lnTo>
                  <a:lnTo>
                    <a:pt x="559" y="98"/>
                  </a:lnTo>
                  <a:lnTo>
                    <a:pt x="560" y="98"/>
                  </a:lnTo>
                  <a:lnTo>
                    <a:pt x="560" y="99"/>
                  </a:lnTo>
                  <a:lnTo>
                    <a:pt x="561" y="99"/>
                  </a:lnTo>
                  <a:lnTo>
                    <a:pt x="562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6" y="104"/>
                  </a:lnTo>
                  <a:lnTo>
                    <a:pt x="567" y="104"/>
                  </a:lnTo>
                  <a:lnTo>
                    <a:pt x="568" y="105"/>
                  </a:lnTo>
                  <a:lnTo>
                    <a:pt x="570" y="105"/>
                  </a:lnTo>
                  <a:lnTo>
                    <a:pt x="570" y="106"/>
                  </a:lnTo>
                  <a:lnTo>
                    <a:pt x="571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10"/>
                  </a:lnTo>
                  <a:lnTo>
                    <a:pt x="577" y="111"/>
                  </a:lnTo>
                  <a:lnTo>
                    <a:pt x="578" y="111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4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6"/>
                  </a:lnTo>
                  <a:lnTo>
                    <a:pt x="585" y="116"/>
                  </a:lnTo>
                  <a:lnTo>
                    <a:pt x="585" y="117"/>
                  </a:lnTo>
                  <a:lnTo>
                    <a:pt x="586" y="117"/>
                  </a:lnTo>
                  <a:lnTo>
                    <a:pt x="586" y="118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2"/>
                  </a:lnTo>
                  <a:lnTo>
                    <a:pt x="592" y="122"/>
                  </a:lnTo>
                  <a:lnTo>
                    <a:pt x="592" y="123"/>
                  </a:lnTo>
                  <a:lnTo>
                    <a:pt x="594" y="123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8"/>
                  </a:lnTo>
                  <a:lnTo>
                    <a:pt x="598" y="129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4"/>
                  </a:lnTo>
                  <a:lnTo>
                    <a:pt x="604" y="135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40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6"/>
                  </a:lnTo>
                  <a:lnTo>
                    <a:pt x="615" y="146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2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8"/>
                  </a:lnTo>
                  <a:lnTo>
                    <a:pt x="626" y="159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5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71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8" y="174"/>
                  </a:lnTo>
                  <a:lnTo>
                    <a:pt x="639" y="176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3" y="180"/>
                  </a:lnTo>
                  <a:lnTo>
                    <a:pt x="644" y="180"/>
                  </a:lnTo>
                  <a:lnTo>
                    <a:pt x="645" y="182"/>
                  </a:lnTo>
                  <a:lnTo>
                    <a:pt x="645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8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7" y="200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9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8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3"/>
                  </a:lnTo>
                  <a:lnTo>
                    <a:pt x="675" y="224"/>
                  </a:lnTo>
                  <a:lnTo>
                    <a:pt x="675" y="225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5"/>
                  </a:lnTo>
                  <a:lnTo>
                    <a:pt x="684" y="236"/>
                  </a:lnTo>
                  <a:lnTo>
                    <a:pt x="685" y="237"/>
                  </a:lnTo>
                  <a:lnTo>
                    <a:pt x="686" y="239"/>
                  </a:lnTo>
                  <a:lnTo>
                    <a:pt x="687" y="241"/>
                  </a:lnTo>
                  <a:lnTo>
                    <a:pt x="689" y="242"/>
                  </a:lnTo>
                  <a:lnTo>
                    <a:pt x="690" y="244"/>
                  </a:lnTo>
                  <a:lnTo>
                    <a:pt x="691" y="247"/>
                  </a:lnTo>
                  <a:lnTo>
                    <a:pt x="692" y="248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4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5"/>
                  </a:lnTo>
                  <a:lnTo>
                    <a:pt x="705" y="266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1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7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5" name="Freeform 234">
              <a:extLst>
                <a:ext uri="{FF2B5EF4-FFF2-40B4-BE49-F238E27FC236}">
                  <a16:creationId xmlns:a16="http://schemas.microsoft.com/office/drawing/2014/main" id="{B9E0CEEC-FC03-3A4E-AC4D-1ACB1CDBB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350"/>
              <a:ext cx="359" cy="143"/>
            </a:xfrm>
            <a:custGeom>
              <a:avLst/>
              <a:gdLst>
                <a:gd name="T0" fmla="*/ 1 w 717"/>
                <a:gd name="T1" fmla="*/ 0 h 287"/>
                <a:gd name="T2" fmla="*/ 1 w 717"/>
                <a:gd name="T3" fmla="*/ 0 h 287"/>
                <a:gd name="T4" fmla="*/ 1 w 717"/>
                <a:gd name="T5" fmla="*/ 0 h 287"/>
                <a:gd name="T6" fmla="*/ 1 w 717"/>
                <a:gd name="T7" fmla="*/ 0 h 287"/>
                <a:gd name="T8" fmla="*/ 1 w 717"/>
                <a:gd name="T9" fmla="*/ 0 h 287"/>
                <a:gd name="T10" fmla="*/ 1 w 717"/>
                <a:gd name="T11" fmla="*/ 0 h 287"/>
                <a:gd name="T12" fmla="*/ 1 w 717"/>
                <a:gd name="T13" fmla="*/ 0 h 287"/>
                <a:gd name="T14" fmla="*/ 1 w 717"/>
                <a:gd name="T15" fmla="*/ 0 h 287"/>
                <a:gd name="T16" fmla="*/ 1 w 717"/>
                <a:gd name="T17" fmla="*/ 0 h 287"/>
                <a:gd name="T18" fmla="*/ 1 w 717"/>
                <a:gd name="T19" fmla="*/ 0 h 287"/>
                <a:gd name="T20" fmla="*/ 1 w 717"/>
                <a:gd name="T21" fmla="*/ 0 h 287"/>
                <a:gd name="T22" fmla="*/ 1 w 717"/>
                <a:gd name="T23" fmla="*/ 0 h 287"/>
                <a:gd name="T24" fmla="*/ 1 w 717"/>
                <a:gd name="T25" fmla="*/ 0 h 287"/>
                <a:gd name="T26" fmla="*/ 1 w 717"/>
                <a:gd name="T27" fmla="*/ 0 h 287"/>
                <a:gd name="T28" fmla="*/ 1 w 717"/>
                <a:gd name="T29" fmla="*/ 0 h 287"/>
                <a:gd name="T30" fmla="*/ 1 w 717"/>
                <a:gd name="T31" fmla="*/ 0 h 287"/>
                <a:gd name="T32" fmla="*/ 1 w 717"/>
                <a:gd name="T33" fmla="*/ 0 h 287"/>
                <a:gd name="T34" fmla="*/ 1 w 717"/>
                <a:gd name="T35" fmla="*/ 0 h 287"/>
                <a:gd name="T36" fmla="*/ 1 w 717"/>
                <a:gd name="T37" fmla="*/ 0 h 287"/>
                <a:gd name="T38" fmla="*/ 1 w 717"/>
                <a:gd name="T39" fmla="*/ 0 h 287"/>
                <a:gd name="T40" fmla="*/ 1 w 717"/>
                <a:gd name="T41" fmla="*/ 0 h 287"/>
                <a:gd name="T42" fmla="*/ 1 w 717"/>
                <a:gd name="T43" fmla="*/ 0 h 287"/>
                <a:gd name="T44" fmla="*/ 1 w 717"/>
                <a:gd name="T45" fmla="*/ 0 h 287"/>
                <a:gd name="T46" fmla="*/ 1 w 717"/>
                <a:gd name="T47" fmla="*/ 0 h 287"/>
                <a:gd name="T48" fmla="*/ 1 w 717"/>
                <a:gd name="T49" fmla="*/ 0 h 287"/>
                <a:gd name="T50" fmla="*/ 1 w 717"/>
                <a:gd name="T51" fmla="*/ 0 h 287"/>
                <a:gd name="T52" fmla="*/ 1 w 717"/>
                <a:gd name="T53" fmla="*/ 0 h 287"/>
                <a:gd name="T54" fmla="*/ 1 w 717"/>
                <a:gd name="T55" fmla="*/ 0 h 287"/>
                <a:gd name="T56" fmla="*/ 1 w 717"/>
                <a:gd name="T57" fmla="*/ 0 h 287"/>
                <a:gd name="T58" fmla="*/ 1 w 717"/>
                <a:gd name="T59" fmla="*/ 0 h 287"/>
                <a:gd name="T60" fmla="*/ 1 w 717"/>
                <a:gd name="T61" fmla="*/ 0 h 287"/>
                <a:gd name="T62" fmla="*/ 1 w 717"/>
                <a:gd name="T63" fmla="*/ 0 h 287"/>
                <a:gd name="T64" fmla="*/ 1 w 717"/>
                <a:gd name="T65" fmla="*/ 0 h 287"/>
                <a:gd name="T66" fmla="*/ 1 w 717"/>
                <a:gd name="T67" fmla="*/ 0 h 287"/>
                <a:gd name="T68" fmla="*/ 1 w 717"/>
                <a:gd name="T69" fmla="*/ 0 h 287"/>
                <a:gd name="T70" fmla="*/ 1 w 717"/>
                <a:gd name="T71" fmla="*/ 0 h 287"/>
                <a:gd name="T72" fmla="*/ 1 w 717"/>
                <a:gd name="T73" fmla="*/ 0 h 287"/>
                <a:gd name="T74" fmla="*/ 1 w 717"/>
                <a:gd name="T75" fmla="*/ 0 h 287"/>
                <a:gd name="T76" fmla="*/ 1 w 717"/>
                <a:gd name="T77" fmla="*/ 0 h 287"/>
                <a:gd name="T78" fmla="*/ 1 w 717"/>
                <a:gd name="T79" fmla="*/ 0 h 287"/>
                <a:gd name="T80" fmla="*/ 1 w 717"/>
                <a:gd name="T81" fmla="*/ 0 h 287"/>
                <a:gd name="T82" fmla="*/ 1 w 717"/>
                <a:gd name="T83" fmla="*/ 0 h 287"/>
                <a:gd name="T84" fmla="*/ 1 w 717"/>
                <a:gd name="T85" fmla="*/ 0 h 287"/>
                <a:gd name="T86" fmla="*/ 1 w 717"/>
                <a:gd name="T87" fmla="*/ 0 h 287"/>
                <a:gd name="T88" fmla="*/ 1 w 717"/>
                <a:gd name="T89" fmla="*/ 0 h 287"/>
                <a:gd name="T90" fmla="*/ 1 w 717"/>
                <a:gd name="T91" fmla="*/ 0 h 287"/>
                <a:gd name="T92" fmla="*/ 1 w 717"/>
                <a:gd name="T93" fmla="*/ 0 h 287"/>
                <a:gd name="T94" fmla="*/ 1 w 717"/>
                <a:gd name="T95" fmla="*/ 0 h 287"/>
                <a:gd name="T96" fmla="*/ 1 w 717"/>
                <a:gd name="T97" fmla="*/ 0 h 287"/>
                <a:gd name="T98" fmla="*/ 1 w 717"/>
                <a:gd name="T99" fmla="*/ 0 h 287"/>
                <a:gd name="T100" fmla="*/ 1 w 717"/>
                <a:gd name="T101" fmla="*/ 0 h 287"/>
                <a:gd name="T102" fmla="*/ 1 w 717"/>
                <a:gd name="T103" fmla="*/ 0 h 287"/>
                <a:gd name="T104" fmla="*/ 1 w 717"/>
                <a:gd name="T105" fmla="*/ 0 h 287"/>
                <a:gd name="T106" fmla="*/ 1 w 717"/>
                <a:gd name="T107" fmla="*/ 0 h 287"/>
                <a:gd name="T108" fmla="*/ 1 w 717"/>
                <a:gd name="T109" fmla="*/ 0 h 287"/>
                <a:gd name="T110" fmla="*/ 1 w 717"/>
                <a:gd name="T111" fmla="*/ 0 h 287"/>
                <a:gd name="T112" fmla="*/ 1 w 717"/>
                <a:gd name="T113" fmla="*/ 0 h 287"/>
                <a:gd name="T114" fmla="*/ 1 w 717"/>
                <a:gd name="T115" fmla="*/ 0 h 287"/>
                <a:gd name="T116" fmla="*/ 1 w 717"/>
                <a:gd name="T117" fmla="*/ 0 h 287"/>
                <a:gd name="T118" fmla="*/ 1 w 717"/>
                <a:gd name="T119" fmla="*/ 0 h 287"/>
                <a:gd name="T120" fmla="*/ 1 w 717"/>
                <a:gd name="T121" fmla="*/ 0 h 2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7">
                  <a:moveTo>
                    <a:pt x="0" y="287"/>
                  </a:moveTo>
                  <a:lnTo>
                    <a:pt x="28" y="287"/>
                  </a:lnTo>
                  <a:lnTo>
                    <a:pt x="53" y="287"/>
                  </a:lnTo>
                  <a:lnTo>
                    <a:pt x="77" y="287"/>
                  </a:lnTo>
                  <a:lnTo>
                    <a:pt x="100" y="287"/>
                  </a:lnTo>
                  <a:lnTo>
                    <a:pt x="120" y="287"/>
                  </a:lnTo>
                  <a:lnTo>
                    <a:pt x="139" y="287"/>
                  </a:lnTo>
                  <a:lnTo>
                    <a:pt x="157" y="287"/>
                  </a:lnTo>
                  <a:lnTo>
                    <a:pt x="174" y="287"/>
                  </a:lnTo>
                  <a:lnTo>
                    <a:pt x="190" y="287"/>
                  </a:lnTo>
                  <a:lnTo>
                    <a:pt x="204" y="287"/>
                  </a:lnTo>
                  <a:lnTo>
                    <a:pt x="217" y="287"/>
                  </a:lnTo>
                  <a:lnTo>
                    <a:pt x="229" y="287"/>
                  </a:lnTo>
                  <a:lnTo>
                    <a:pt x="240" y="287"/>
                  </a:lnTo>
                  <a:lnTo>
                    <a:pt x="250" y="287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5"/>
                  </a:lnTo>
                  <a:lnTo>
                    <a:pt x="317" y="285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4"/>
                  </a:lnTo>
                  <a:lnTo>
                    <a:pt x="335" y="284"/>
                  </a:lnTo>
                  <a:lnTo>
                    <a:pt x="336" y="284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3"/>
                  </a:lnTo>
                  <a:lnTo>
                    <a:pt x="350" y="283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2" y="282"/>
                  </a:lnTo>
                  <a:lnTo>
                    <a:pt x="353" y="282"/>
                  </a:lnTo>
                  <a:lnTo>
                    <a:pt x="354" y="282"/>
                  </a:lnTo>
                  <a:lnTo>
                    <a:pt x="356" y="282"/>
                  </a:lnTo>
                  <a:lnTo>
                    <a:pt x="358" y="282"/>
                  </a:lnTo>
                  <a:lnTo>
                    <a:pt x="359" y="281"/>
                  </a:lnTo>
                  <a:lnTo>
                    <a:pt x="360" y="281"/>
                  </a:lnTo>
                  <a:lnTo>
                    <a:pt x="363" y="281"/>
                  </a:lnTo>
                  <a:lnTo>
                    <a:pt x="364" y="281"/>
                  </a:lnTo>
                  <a:lnTo>
                    <a:pt x="366" y="281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9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8"/>
                  </a:lnTo>
                  <a:lnTo>
                    <a:pt x="382" y="278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7"/>
                  </a:lnTo>
                  <a:lnTo>
                    <a:pt x="388" y="276"/>
                  </a:lnTo>
                  <a:lnTo>
                    <a:pt x="389" y="276"/>
                  </a:lnTo>
                  <a:lnTo>
                    <a:pt x="391" y="276"/>
                  </a:lnTo>
                  <a:lnTo>
                    <a:pt x="392" y="276"/>
                  </a:lnTo>
                  <a:lnTo>
                    <a:pt x="393" y="275"/>
                  </a:lnTo>
                  <a:lnTo>
                    <a:pt x="394" y="275"/>
                  </a:lnTo>
                  <a:lnTo>
                    <a:pt x="395" y="275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70"/>
                  </a:lnTo>
                  <a:lnTo>
                    <a:pt x="411" y="270"/>
                  </a:lnTo>
                  <a:lnTo>
                    <a:pt x="413" y="269"/>
                  </a:lnTo>
                  <a:lnTo>
                    <a:pt x="416" y="269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4"/>
                  </a:lnTo>
                  <a:lnTo>
                    <a:pt x="429" y="264"/>
                  </a:lnTo>
                  <a:lnTo>
                    <a:pt x="430" y="264"/>
                  </a:lnTo>
                  <a:lnTo>
                    <a:pt x="431" y="263"/>
                  </a:lnTo>
                  <a:lnTo>
                    <a:pt x="433" y="263"/>
                  </a:lnTo>
                  <a:lnTo>
                    <a:pt x="434" y="263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1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9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3"/>
                  </a:lnTo>
                  <a:lnTo>
                    <a:pt x="457" y="252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9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7"/>
                  </a:lnTo>
                  <a:lnTo>
                    <a:pt x="467" y="246"/>
                  </a:lnTo>
                  <a:lnTo>
                    <a:pt x="469" y="246"/>
                  </a:lnTo>
                  <a:lnTo>
                    <a:pt x="470" y="244"/>
                  </a:lnTo>
                  <a:lnTo>
                    <a:pt x="471" y="244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41"/>
                  </a:lnTo>
                  <a:lnTo>
                    <a:pt x="479" y="240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4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8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5"/>
                  </a:lnTo>
                  <a:lnTo>
                    <a:pt x="507" y="224"/>
                  </a:lnTo>
                  <a:lnTo>
                    <a:pt x="508" y="224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2"/>
                  </a:lnTo>
                  <a:lnTo>
                    <a:pt x="512" y="222"/>
                  </a:lnTo>
                  <a:lnTo>
                    <a:pt x="513" y="220"/>
                  </a:lnTo>
                  <a:lnTo>
                    <a:pt x="514" y="220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6"/>
                  </a:lnTo>
                  <a:lnTo>
                    <a:pt x="522" y="216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3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10"/>
                  </a:lnTo>
                  <a:lnTo>
                    <a:pt x="531" y="210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6"/>
                  </a:lnTo>
                  <a:lnTo>
                    <a:pt x="538" y="205"/>
                  </a:lnTo>
                  <a:lnTo>
                    <a:pt x="540" y="204"/>
                  </a:lnTo>
                  <a:lnTo>
                    <a:pt x="541" y="204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9"/>
                  </a:lnTo>
                  <a:lnTo>
                    <a:pt x="547" y="199"/>
                  </a:lnTo>
                  <a:lnTo>
                    <a:pt x="548" y="198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2" y="195"/>
                  </a:lnTo>
                  <a:lnTo>
                    <a:pt x="553" y="194"/>
                  </a:lnTo>
                  <a:lnTo>
                    <a:pt x="554" y="194"/>
                  </a:lnTo>
                  <a:lnTo>
                    <a:pt x="554" y="193"/>
                  </a:lnTo>
                  <a:lnTo>
                    <a:pt x="555" y="192"/>
                  </a:lnTo>
                  <a:lnTo>
                    <a:pt x="556" y="192"/>
                  </a:lnTo>
                  <a:lnTo>
                    <a:pt x="558" y="190"/>
                  </a:lnTo>
                  <a:lnTo>
                    <a:pt x="559" y="189"/>
                  </a:lnTo>
                  <a:lnTo>
                    <a:pt x="560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7"/>
                  </a:lnTo>
                  <a:lnTo>
                    <a:pt x="562" y="187"/>
                  </a:lnTo>
                  <a:lnTo>
                    <a:pt x="564" y="186"/>
                  </a:lnTo>
                  <a:lnTo>
                    <a:pt x="565" y="186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8" y="182"/>
                  </a:lnTo>
                  <a:lnTo>
                    <a:pt x="570" y="182"/>
                  </a:lnTo>
                  <a:lnTo>
                    <a:pt x="570" y="181"/>
                  </a:lnTo>
                  <a:lnTo>
                    <a:pt x="571" y="181"/>
                  </a:lnTo>
                  <a:lnTo>
                    <a:pt x="572" y="180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6"/>
                  </a:lnTo>
                  <a:lnTo>
                    <a:pt x="579" y="175"/>
                  </a:lnTo>
                  <a:lnTo>
                    <a:pt x="580" y="174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1"/>
                  </a:lnTo>
                  <a:lnTo>
                    <a:pt x="585" y="170"/>
                  </a:lnTo>
                  <a:lnTo>
                    <a:pt x="586" y="170"/>
                  </a:lnTo>
                  <a:lnTo>
                    <a:pt x="586" y="169"/>
                  </a:lnTo>
                  <a:lnTo>
                    <a:pt x="588" y="169"/>
                  </a:lnTo>
                  <a:lnTo>
                    <a:pt x="589" y="169"/>
                  </a:lnTo>
                  <a:lnTo>
                    <a:pt x="589" y="168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3"/>
                  </a:lnTo>
                  <a:lnTo>
                    <a:pt x="595" y="163"/>
                  </a:lnTo>
                  <a:lnTo>
                    <a:pt x="595" y="162"/>
                  </a:lnTo>
                  <a:lnTo>
                    <a:pt x="596" y="162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8"/>
                  </a:lnTo>
                  <a:lnTo>
                    <a:pt x="601" y="157"/>
                  </a:lnTo>
                  <a:lnTo>
                    <a:pt x="602" y="156"/>
                  </a:lnTo>
                  <a:lnTo>
                    <a:pt x="602" y="154"/>
                  </a:lnTo>
                  <a:lnTo>
                    <a:pt x="603" y="153"/>
                  </a:lnTo>
                  <a:lnTo>
                    <a:pt x="604" y="152"/>
                  </a:lnTo>
                  <a:lnTo>
                    <a:pt x="606" y="151"/>
                  </a:lnTo>
                  <a:lnTo>
                    <a:pt x="607" y="150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11" y="146"/>
                  </a:lnTo>
                  <a:lnTo>
                    <a:pt x="612" y="145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9"/>
                  </a:lnTo>
                  <a:lnTo>
                    <a:pt x="618" y="139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3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7"/>
                  </a:lnTo>
                  <a:lnTo>
                    <a:pt x="629" y="125"/>
                  </a:lnTo>
                  <a:lnTo>
                    <a:pt x="630" y="124"/>
                  </a:lnTo>
                  <a:lnTo>
                    <a:pt x="631" y="122"/>
                  </a:lnTo>
                  <a:lnTo>
                    <a:pt x="632" y="121"/>
                  </a:lnTo>
                  <a:lnTo>
                    <a:pt x="633" y="119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5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10"/>
                  </a:lnTo>
                  <a:lnTo>
                    <a:pt x="642" y="109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5"/>
                  </a:lnTo>
                  <a:lnTo>
                    <a:pt x="645" y="104"/>
                  </a:lnTo>
                  <a:lnTo>
                    <a:pt x="647" y="103"/>
                  </a:lnTo>
                  <a:lnTo>
                    <a:pt x="647" y="101"/>
                  </a:lnTo>
                  <a:lnTo>
                    <a:pt x="648" y="101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7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91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5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80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4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8"/>
                  </a:lnTo>
                  <a:lnTo>
                    <a:pt x="672" y="67"/>
                  </a:lnTo>
                  <a:lnTo>
                    <a:pt x="673" y="67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2"/>
                  </a:lnTo>
                  <a:lnTo>
                    <a:pt x="677" y="61"/>
                  </a:lnTo>
                  <a:lnTo>
                    <a:pt x="678" y="61"/>
                  </a:lnTo>
                  <a:lnTo>
                    <a:pt x="678" y="59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6"/>
                  </a:lnTo>
                  <a:lnTo>
                    <a:pt x="681" y="55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51"/>
                  </a:lnTo>
                  <a:lnTo>
                    <a:pt x="685" y="49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4"/>
                  </a:lnTo>
                  <a:lnTo>
                    <a:pt x="690" y="43"/>
                  </a:lnTo>
                  <a:lnTo>
                    <a:pt x="691" y="40"/>
                  </a:lnTo>
                  <a:lnTo>
                    <a:pt x="692" y="39"/>
                  </a:lnTo>
                  <a:lnTo>
                    <a:pt x="695" y="37"/>
                  </a:lnTo>
                  <a:lnTo>
                    <a:pt x="696" y="35"/>
                  </a:lnTo>
                  <a:lnTo>
                    <a:pt x="697" y="33"/>
                  </a:lnTo>
                  <a:lnTo>
                    <a:pt x="698" y="32"/>
                  </a:lnTo>
                  <a:lnTo>
                    <a:pt x="698" y="31"/>
                  </a:lnTo>
                  <a:lnTo>
                    <a:pt x="699" y="29"/>
                  </a:lnTo>
                  <a:lnTo>
                    <a:pt x="701" y="27"/>
                  </a:lnTo>
                  <a:lnTo>
                    <a:pt x="702" y="26"/>
                  </a:lnTo>
                  <a:lnTo>
                    <a:pt x="702" y="24"/>
                  </a:lnTo>
                  <a:lnTo>
                    <a:pt x="703" y="24"/>
                  </a:lnTo>
                  <a:lnTo>
                    <a:pt x="704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20"/>
                  </a:lnTo>
                  <a:lnTo>
                    <a:pt x="707" y="18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10" y="14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8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4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6" name="Freeform 235">
              <a:extLst>
                <a:ext uri="{FF2B5EF4-FFF2-40B4-BE49-F238E27FC236}">
                  <a16:creationId xmlns:a16="http://schemas.microsoft.com/office/drawing/2014/main" id="{4B63A48F-7361-AB4A-937B-5B8F767F3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206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8" y="12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7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2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2"/>
                  </a:lnTo>
                  <a:lnTo>
                    <a:pt x="44" y="93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9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4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10"/>
                  </a:lnTo>
                  <a:lnTo>
                    <a:pt x="51" y="111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6"/>
                  </a:lnTo>
                  <a:lnTo>
                    <a:pt x="52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3" y="122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7" y="129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5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6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8"/>
                  </a:lnTo>
                  <a:lnTo>
                    <a:pt x="65" y="159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4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0" y="174"/>
                  </a:lnTo>
                  <a:lnTo>
                    <a:pt x="71" y="176"/>
                  </a:lnTo>
                  <a:lnTo>
                    <a:pt x="71" y="178"/>
                  </a:lnTo>
                  <a:lnTo>
                    <a:pt x="73" y="180"/>
                  </a:lnTo>
                  <a:lnTo>
                    <a:pt x="73" y="182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8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4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9"/>
                  </a:lnTo>
                  <a:lnTo>
                    <a:pt x="79" y="200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5"/>
                  </a:lnTo>
                  <a:lnTo>
                    <a:pt x="79" y="206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1"/>
                  </a:lnTo>
                  <a:lnTo>
                    <a:pt x="80" y="212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8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3"/>
                  </a:lnTo>
                  <a:lnTo>
                    <a:pt x="81" y="224"/>
                  </a:lnTo>
                  <a:lnTo>
                    <a:pt x="81" y="225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0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5"/>
                  </a:lnTo>
                  <a:lnTo>
                    <a:pt x="82" y="236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1"/>
                  </a:lnTo>
                  <a:lnTo>
                    <a:pt x="82" y="242"/>
                  </a:lnTo>
                  <a:lnTo>
                    <a:pt x="82" y="243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7"/>
                  </a:lnTo>
                  <a:lnTo>
                    <a:pt x="83" y="248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3"/>
                  </a:lnTo>
                  <a:lnTo>
                    <a:pt x="85" y="254"/>
                  </a:lnTo>
                  <a:lnTo>
                    <a:pt x="85" y="255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9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5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8"/>
                  </a:lnTo>
                  <a:lnTo>
                    <a:pt x="86" y="279"/>
                  </a:lnTo>
                  <a:lnTo>
                    <a:pt x="86" y="281"/>
                  </a:lnTo>
                  <a:lnTo>
                    <a:pt x="86" y="283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7" name="Freeform 236">
              <a:extLst>
                <a:ext uri="{FF2B5EF4-FFF2-40B4-BE49-F238E27FC236}">
                  <a16:creationId xmlns:a16="http://schemas.microsoft.com/office/drawing/2014/main" id="{748C8E51-12FE-C044-980F-D2931DA68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349"/>
              <a:ext cx="42" cy="144"/>
            </a:xfrm>
            <a:custGeom>
              <a:avLst/>
              <a:gdLst>
                <a:gd name="T0" fmla="*/ 0 w 86"/>
                <a:gd name="T1" fmla="*/ 1 h 288"/>
                <a:gd name="T2" fmla="*/ 0 w 86"/>
                <a:gd name="T3" fmla="*/ 1 h 288"/>
                <a:gd name="T4" fmla="*/ 0 w 86"/>
                <a:gd name="T5" fmla="*/ 1 h 288"/>
                <a:gd name="T6" fmla="*/ 0 w 86"/>
                <a:gd name="T7" fmla="*/ 1 h 288"/>
                <a:gd name="T8" fmla="*/ 0 w 86"/>
                <a:gd name="T9" fmla="*/ 1 h 288"/>
                <a:gd name="T10" fmla="*/ 0 w 86"/>
                <a:gd name="T11" fmla="*/ 1 h 288"/>
                <a:gd name="T12" fmla="*/ 0 w 86"/>
                <a:gd name="T13" fmla="*/ 1 h 288"/>
                <a:gd name="T14" fmla="*/ 0 w 86"/>
                <a:gd name="T15" fmla="*/ 1 h 288"/>
                <a:gd name="T16" fmla="*/ 0 w 86"/>
                <a:gd name="T17" fmla="*/ 1 h 288"/>
                <a:gd name="T18" fmla="*/ 0 w 86"/>
                <a:gd name="T19" fmla="*/ 1 h 288"/>
                <a:gd name="T20" fmla="*/ 0 w 86"/>
                <a:gd name="T21" fmla="*/ 1 h 288"/>
                <a:gd name="T22" fmla="*/ 0 w 86"/>
                <a:gd name="T23" fmla="*/ 1 h 288"/>
                <a:gd name="T24" fmla="*/ 0 w 86"/>
                <a:gd name="T25" fmla="*/ 1 h 288"/>
                <a:gd name="T26" fmla="*/ 0 w 86"/>
                <a:gd name="T27" fmla="*/ 1 h 288"/>
                <a:gd name="T28" fmla="*/ 0 w 86"/>
                <a:gd name="T29" fmla="*/ 1 h 288"/>
                <a:gd name="T30" fmla="*/ 0 w 86"/>
                <a:gd name="T31" fmla="*/ 1 h 288"/>
                <a:gd name="T32" fmla="*/ 0 w 86"/>
                <a:gd name="T33" fmla="*/ 1 h 288"/>
                <a:gd name="T34" fmla="*/ 0 w 86"/>
                <a:gd name="T35" fmla="*/ 1 h 288"/>
                <a:gd name="T36" fmla="*/ 0 w 86"/>
                <a:gd name="T37" fmla="*/ 1 h 288"/>
                <a:gd name="T38" fmla="*/ 0 w 86"/>
                <a:gd name="T39" fmla="*/ 1 h 288"/>
                <a:gd name="T40" fmla="*/ 0 w 86"/>
                <a:gd name="T41" fmla="*/ 1 h 288"/>
                <a:gd name="T42" fmla="*/ 0 w 86"/>
                <a:gd name="T43" fmla="*/ 1 h 288"/>
                <a:gd name="T44" fmla="*/ 0 w 86"/>
                <a:gd name="T45" fmla="*/ 1 h 288"/>
                <a:gd name="T46" fmla="*/ 0 w 86"/>
                <a:gd name="T47" fmla="*/ 1 h 288"/>
                <a:gd name="T48" fmla="*/ 0 w 86"/>
                <a:gd name="T49" fmla="*/ 1 h 288"/>
                <a:gd name="T50" fmla="*/ 0 w 86"/>
                <a:gd name="T51" fmla="*/ 1 h 288"/>
                <a:gd name="T52" fmla="*/ 0 w 86"/>
                <a:gd name="T53" fmla="*/ 1 h 288"/>
                <a:gd name="T54" fmla="*/ 0 w 86"/>
                <a:gd name="T55" fmla="*/ 1 h 288"/>
                <a:gd name="T56" fmla="*/ 0 w 86"/>
                <a:gd name="T57" fmla="*/ 1 h 288"/>
                <a:gd name="T58" fmla="*/ 0 w 86"/>
                <a:gd name="T59" fmla="*/ 1 h 288"/>
                <a:gd name="T60" fmla="*/ 0 w 86"/>
                <a:gd name="T61" fmla="*/ 1 h 288"/>
                <a:gd name="T62" fmla="*/ 0 w 86"/>
                <a:gd name="T63" fmla="*/ 1 h 288"/>
                <a:gd name="T64" fmla="*/ 0 w 86"/>
                <a:gd name="T65" fmla="*/ 1 h 288"/>
                <a:gd name="T66" fmla="*/ 0 w 86"/>
                <a:gd name="T67" fmla="*/ 1 h 288"/>
                <a:gd name="T68" fmla="*/ 0 w 86"/>
                <a:gd name="T69" fmla="*/ 1 h 288"/>
                <a:gd name="T70" fmla="*/ 0 w 86"/>
                <a:gd name="T71" fmla="*/ 1 h 288"/>
                <a:gd name="T72" fmla="*/ 0 w 86"/>
                <a:gd name="T73" fmla="*/ 1 h 288"/>
                <a:gd name="T74" fmla="*/ 0 w 86"/>
                <a:gd name="T75" fmla="*/ 1 h 288"/>
                <a:gd name="T76" fmla="*/ 0 w 86"/>
                <a:gd name="T77" fmla="*/ 1 h 288"/>
                <a:gd name="T78" fmla="*/ 0 w 86"/>
                <a:gd name="T79" fmla="*/ 1 h 288"/>
                <a:gd name="T80" fmla="*/ 0 w 86"/>
                <a:gd name="T81" fmla="*/ 1 h 288"/>
                <a:gd name="T82" fmla="*/ 0 w 86"/>
                <a:gd name="T83" fmla="*/ 1 h 288"/>
                <a:gd name="T84" fmla="*/ 0 w 86"/>
                <a:gd name="T85" fmla="*/ 1 h 288"/>
                <a:gd name="T86" fmla="*/ 0 w 86"/>
                <a:gd name="T87" fmla="*/ 1 h 288"/>
                <a:gd name="T88" fmla="*/ 0 w 86"/>
                <a:gd name="T89" fmla="*/ 1 h 288"/>
                <a:gd name="T90" fmla="*/ 0 w 86"/>
                <a:gd name="T91" fmla="*/ 1 h 288"/>
                <a:gd name="T92" fmla="*/ 0 w 86"/>
                <a:gd name="T93" fmla="*/ 1 h 288"/>
                <a:gd name="T94" fmla="*/ 0 w 86"/>
                <a:gd name="T95" fmla="*/ 1 h 288"/>
                <a:gd name="T96" fmla="*/ 0 w 86"/>
                <a:gd name="T97" fmla="*/ 1 h 288"/>
                <a:gd name="T98" fmla="*/ 0 w 86"/>
                <a:gd name="T99" fmla="*/ 1 h 288"/>
                <a:gd name="T100" fmla="*/ 0 w 86"/>
                <a:gd name="T101" fmla="*/ 1 h 288"/>
                <a:gd name="T102" fmla="*/ 0 w 86"/>
                <a:gd name="T103" fmla="*/ 1 h 288"/>
                <a:gd name="T104" fmla="*/ 0 w 86"/>
                <a:gd name="T105" fmla="*/ 1 h 288"/>
                <a:gd name="T106" fmla="*/ 0 w 86"/>
                <a:gd name="T107" fmla="*/ 1 h 288"/>
                <a:gd name="T108" fmla="*/ 0 w 86"/>
                <a:gd name="T109" fmla="*/ 1 h 288"/>
                <a:gd name="T110" fmla="*/ 0 w 86"/>
                <a:gd name="T111" fmla="*/ 1 h 288"/>
                <a:gd name="T112" fmla="*/ 0 w 86"/>
                <a:gd name="T113" fmla="*/ 1 h 2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8">
                  <a:moveTo>
                    <a:pt x="0" y="288"/>
                  </a:moveTo>
                  <a:lnTo>
                    <a:pt x="3" y="284"/>
                  </a:lnTo>
                  <a:lnTo>
                    <a:pt x="4" y="282"/>
                  </a:lnTo>
                  <a:lnTo>
                    <a:pt x="6" y="278"/>
                  </a:lnTo>
                  <a:lnTo>
                    <a:pt x="8" y="276"/>
                  </a:lnTo>
                  <a:lnTo>
                    <a:pt x="9" y="273"/>
                  </a:lnTo>
                  <a:lnTo>
                    <a:pt x="10" y="271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5"/>
                  </a:lnTo>
                  <a:lnTo>
                    <a:pt x="15" y="264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9"/>
                  </a:lnTo>
                  <a:lnTo>
                    <a:pt x="17" y="257"/>
                  </a:lnTo>
                  <a:lnTo>
                    <a:pt x="18" y="256"/>
                  </a:lnTo>
                  <a:lnTo>
                    <a:pt x="18" y="255"/>
                  </a:lnTo>
                  <a:lnTo>
                    <a:pt x="20" y="254"/>
                  </a:lnTo>
                  <a:lnTo>
                    <a:pt x="20" y="253"/>
                  </a:lnTo>
                  <a:lnTo>
                    <a:pt x="21" y="251"/>
                  </a:lnTo>
                  <a:lnTo>
                    <a:pt x="21" y="250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7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1"/>
                  </a:lnTo>
                  <a:lnTo>
                    <a:pt x="26" y="239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5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9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3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7"/>
                  </a:lnTo>
                  <a:lnTo>
                    <a:pt x="35" y="215"/>
                  </a:lnTo>
                  <a:lnTo>
                    <a:pt x="37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1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5"/>
                  </a:lnTo>
                  <a:lnTo>
                    <a:pt x="40" y="203"/>
                  </a:lnTo>
                  <a:lnTo>
                    <a:pt x="41" y="202"/>
                  </a:lnTo>
                  <a:lnTo>
                    <a:pt x="41" y="200"/>
                  </a:lnTo>
                  <a:lnTo>
                    <a:pt x="43" y="199"/>
                  </a:lnTo>
                  <a:lnTo>
                    <a:pt x="43" y="196"/>
                  </a:lnTo>
                  <a:lnTo>
                    <a:pt x="44" y="195"/>
                  </a:lnTo>
                  <a:lnTo>
                    <a:pt x="45" y="193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8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2"/>
                  </a:lnTo>
                  <a:lnTo>
                    <a:pt x="49" y="181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6"/>
                  </a:lnTo>
                  <a:lnTo>
                    <a:pt x="51" y="175"/>
                  </a:lnTo>
                  <a:lnTo>
                    <a:pt x="51" y="173"/>
                  </a:lnTo>
                  <a:lnTo>
                    <a:pt x="52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70"/>
                  </a:lnTo>
                  <a:lnTo>
                    <a:pt x="53" y="169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8"/>
                  </a:lnTo>
                  <a:lnTo>
                    <a:pt x="57" y="157"/>
                  </a:lnTo>
                  <a:lnTo>
                    <a:pt x="57" y="155"/>
                  </a:lnTo>
                  <a:lnTo>
                    <a:pt x="58" y="153"/>
                  </a:lnTo>
                  <a:lnTo>
                    <a:pt x="58" y="151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6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7"/>
                  </a:lnTo>
                  <a:lnTo>
                    <a:pt x="64" y="136"/>
                  </a:lnTo>
                  <a:lnTo>
                    <a:pt x="64" y="135"/>
                  </a:lnTo>
                  <a:lnTo>
                    <a:pt x="64" y="134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8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2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8"/>
                  </a:lnTo>
                  <a:lnTo>
                    <a:pt x="70" y="116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10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4" y="104"/>
                  </a:lnTo>
                  <a:lnTo>
                    <a:pt x="74" y="102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8"/>
                  </a:lnTo>
                  <a:lnTo>
                    <a:pt x="76" y="96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2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1"/>
                  </a:lnTo>
                  <a:lnTo>
                    <a:pt x="80" y="80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5"/>
                  </a:lnTo>
                  <a:lnTo>
                    <a:pt x="80" y="74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9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4"/>
                  </a:lnTo>
                  <a:lnTo>
                    <a:pt x="81" y="62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7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2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3" y="45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3"/>
                  </a:lnTo>
                  <a:lnTo>
                    <a:pt x="86" y="33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8" name="Freeform 237">
              <a:extLst>
                <a:ext uri="{FF2B5EF4-FFF2-40B4-BE49-F238E27FC236}">
                  <a16:creationId xmlns:a16="http://schemas.microsoft.com/office/drawing/2014/main" id="{E8AF52B6-2009-1A42-8D44-9CD8AAF00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180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9" name="Line 238">
              <a:extLst>
                <a:ext uri="{FF2B5EF4-FFF2-40B4-BE49-F238E27FC236}">
                  <a16:creationId xmlns:a16="http://schemas.microsoft.com/office/drawing/2014/main" id="{3DF984F7-CE8F-1A48-8C07-E5D98A3258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18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0" name="Freeform 239">
              <a:extLst>
                <a:ext uri="{FF2B5EF4-FFF2-40B4-BE49-F238E27FC236}">
                  <a16:creationId xmlns:a16="http://schemas.microsoft.com/office/drawing/2014/main" id="{91696429-8C85-074B-A4B8-AAA0FCA8D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012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1" name="Line 240">
              <a:extLst>
                <a:ext uri="{FF2B5EF4-FFF2-40B4-BE49-F238E27FC236}">
                  <a16:creationId xmlns:a16="http://schemas.microsoft.com/office/drawing/2014/main" id="{3C995D3A-193A-8C4A-936B-9BA20EE0D2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012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2" name="Freeform 241">
              <a:extLst>
                <a:ext uri="{FF2B5EF4-FFF2-40B4-BE49-F238E27FC236}">
                  <a16:creationId xmlns:a16="http://schemas.microsoft.com/office/drawing/2014/main" id="{2D226206-B71C-974B-B80F-090D13F87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118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3" name="Line 242">
              <a:extLst>
                <a:ext uri="{FF2B5EF4-FFF2-40B4-BE49-F238E27FC236}">
                  <a16:creationId xmlns:a16="http://schemas.microsoft.com/office/drawing/2014/main" id="{2DFA0C08-D8C8-B24E-A85F-2208144455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118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4" name="Freeform 243">
              <a:extLst>
                <a:ext uri="{FF2B5EF4-FFF2-40B4-BE49-F238E27FC236}">
                  <a16:creationId xmlns:a16="http://schemas.microsoft.com/office/drawing/2014/main" id="{C4AA992D-8CD5-BC49-8A02-BF966928B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202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5" name="Line 244">
              <a:extLst>
                <a:ext uri="{FF2B5EF4-FFF2-40B4-BE49-F238E27FC236}">
                  <a16:creationId xmlns:a16="http://schemas.microsoft.com/office/drawing/2014/main" id="{3E5CDEC0-D1D9-0748-9AEA-2D9038886F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202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6" name="Freeform 245">
              <a:extLst>
                <a:ext uri="{FF2B5EF4-FFF2-40B4-BE49-F238E27FC236}">
                  <a16:creationId xmlns:a16="http://schemas.microsoft.com/office/drawing/2014/main" id="{AB0FCD3A-B876-6D47-8188-F95BFD27D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034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7" name="Line 246">
              <a:extLst>
                <a:ext uri="{FF2B5EF4-FFF2-40B4-BE49-F238E27FC236}">
                  <a16:creationId xmlns:a16="http://schemas.microsoft.com/office/drawing/2014/main" id="{C83B5D41-21A5-3C42-82C3-B6399FA768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03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8" name="Line 247">
              <a:extLst>
                <a:ext uri="{FF2B5EF4-FFF2-40B4-BE49-F238E27FC236}">
                  <a16:creationId xmlns:a16="http://schemas.microsoft.com/office/drawing/2014/main" id="{29CA36E1-9950-0E4E-AC2A-9ED24E35E4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370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9" name="Line 248">
              <a:extLst>
                <a:ext uri="{FF2B5EF4-FFF2-40B4-BE49-F238E27FC236}">
                  <a16:creationId xmlns:a16="http://schemas.microsoft.com/office/drawing/2014/main" id="{9E2EAD62-6FAE-0E4C-9707-5E719BEF2E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286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0" name="Line 249">
              <a:extLst>
                <a:ext uri="{FF2B5EF4-FFF2-40B4-BE49-F238E27FC236}">
                  <a16:creationId xmlns:a16="http://schemas.microsoft.com/office/drawing/2014/main" id="{43BF2908-3171-7C43-A1C1-FEC15B54F6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45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1" name="Line 250">
              <a:extLst>
                <a:ext uri="{FF2B5EF4-FFF2-40B4-BE49-F238E27FC236}">
                  <a16:creationId xmlns:a16="http://schemas.microsoft.com/office/drawing/2014/main" id="{4B2709EB-E944-7F42-9A7E-C40CC01B7E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2370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2" name="Freeform 251">
              <a:extLst>
                <a:ext uri="{FF2B5EF4-FFF2-40B4-BE49-F238E27FC236}">
                  <a16:creationId xmlns:a16="http://schemas.microsoft.com/office/drawing/2014/main" id="{2C9B953D-CAD9-FD45-BE3F-323C60EB8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228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0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0"/>
                  </a:lnTo>
                  <a:lnTo>
                    <a:pt x="291" y="0"/>
                  </a:lnTo>
                  <a:lnTo>
                    <a:pt x="296" y="0"/>
                  </a:lnTo>
                  <a:lnTo>
                    <a:pt x="299" y="0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6" y="2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0" y="2"/>
                  </a:lnTo>
                  <a:lnTo>
                    <a:pt x="341" y="2"/>
                  </a:lnTo>
                  <a:lnTo>
                    <a:pt x="342" y="3"/>
                  </a:lnTo>
                  <a:lnTo>
                    <a:pt x="344" y="3"/>
                  </a:lnTo>
                  <a:lnTo>
                    <a:pt x="345" y="3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2" y="3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5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6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7"/>
                  </a:lnTo>
                  <a:lnTo>
                    <a:pt x="379" y="8"/>
                  </a:lnTo>
                  <a:lnTo>
                    <a:pt x="380" y="8"/>
                  </a:lnTo>
                  <a:lnTo>
                    <a:pt x="381" y="8"/>
                  </a:lnTo>
                  <a:lnTo>
                    <a:pt x="382" y="8"/>
                  </a:lnTo>
                  <a:lnTo>
                    <a:pt x="383" y="8"/>
                  </a:lnTo>
                  <a:lnTo>
                    <a:pt x="385" y="9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8" y="9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3"/>
                  </a:lnTo>
                  <a:lnTo>
                    <a:pt x="404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7"/>
                  </a:lnTo>
                  <a:lnTo>
                    <a:pt x="413" y="17"/>
                  </a:lnTo>
                  <a:lnTo>
                    <a:pt x="416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3" y="20"/>
                  </a:lnTo>
                  <a:lnTo>
                    <a:pt x="424" y="20"/>
                  </a:lnTo>
                  <a:lnTo>
                    <a:pt x="425" y="21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3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2"/>
                  </a:lnTo>
                  <a:lnTo>
                    <a:pt x="453" y="32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6"/>
                  </a:lnTo>
                  <a:lnTo>
                    <a:pt x="461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3"/>
                  </a:lnTo>
                  <a:lnTo>
                    <a:pt x="475" y="44"/>
                  </a:lnTo>
                  <a:lnTo>
                    <a:pt x="476" y="44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6"/>
                  </a:lnTo>
                  <a:lnTo>
                    <a:pt x="479" y="47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5"/>
                  </a:lnTo>
                  <a:lnTo>
                    <a:pt x="498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2"/>
                  </a:lnTo>
                  <a:lnTo>
                    <a:pt x="508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0" y="70"/>
                  </a:lnTo>
                  <a:lnTo>
                    <a:pt x="522" y="71"/>
                  </a:lnTo>
                  <a:lnTo>
                    <a:pt x="523" y="71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4"/>
                  </a:lnTo>
                  <a:lnTo>
                    <a:pt x="529" y="74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4" y="85"/>
                  </a:lnTo>
                  <a:lnTo>
                    <a:pt x="546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0"/>
                  </a:lnTo>
                  <a:lnTo>
                    <a:pt x="552" y="91"/>
                  </a:lnTo>
                  <a:lnTo>
                    <a:pt x="553" y="91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2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3"/>
                  </a:lnTo>
                  <a:lnTo>
                    <a:pt x="568" y="103"/>
                  </a:lnTo>
                  <a:lnTo>
                    <a:pt x="568" y="104"/>
                  </a:lnTo>
                  <a:lnTo>
                    <a:pt x="570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09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5" y="116"/>
                  </a:lnTo>
                  <a:lnTo>
                    <a:pt x="586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2" y="121"/>
                  </a:lnTo>
                  <a:lnTo>
                    <a:pt x="592" y="122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7"/>
                  </a:lnTo>
                  <a:lnTo>
                    <a:pt x="598" y="127"/>
                  </a:lnTo>
                  <a:lnTo>
                    <a:pt x="600" y="128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4" y="134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8"/>
                  </a:lnTo>
                  <a:lnTo>
                    <a:pt x="609" y="139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4"/>
                  </a:lnTo>
                  <a:lnTo>
                    <a:pt x="624" y="155"/>
                  </a:lnTo>
                  <a:lnTo>
                    <a:pt x="625" y="156"/>
                  </a:lnTo>
                  <a:lnTo>
                    <a:pt x="626" y="157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3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69"/>
                  </a:lnTo>
                  <a:lnTo>
                    <a:pt x="637" y="171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41" y="175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3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7"/>
                  </a:lnTo>
                  <a:lnTo>
                    <a:pt x="657" y="199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4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0"/>
                  </a:lnTo>
                  <a:lnTo>
                    <a:pt x="667" y="211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6"/>
                  </a:lnTo>
                  <a:lnTo>
                    <a:pt x="672" y="217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79" y="229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7"/>
                  </a:lnTo>
                  <a:lnTo>
                    <a:pt x="686" y="238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4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2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0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2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3" name="Freeform 252">
              <a:extLst>
                <a:ext uri="{FF2B5EF4-FFF2-40B4-BE49-F238E27FC236}">
                  <a16:creationId xmlns:a16="http://schemas.microsoft.com/office/drawing/2014/main" id="{EC17F8CF-9EB2-C54F-A243-14E18CC1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372"/>
              <a:ext cx="359" cy="143"/>
            </a:xfrm>
            <a:custGeom>
              <a:avLst/>
              <a:gdLst>
                <a:gd name="T0" fmla="*/ 1 w 717"/>
                <a:gd name="T1" fmla="*/ 1 h 285"/>
                <a:gd name="T2" fmla="*/ 1 w 717"/>
                <a:gd name="T3" fmla="*/ 1 h 285"/>
                <a:gd name="T4" fmla="*/ 1 w 717"/>
                <a:gd name="T5" fmla="*/ 1 h 285"/>
                <a:gd name="T6" fmla="*/ 1 w 717"/>
                <a:gd name="T7" fmla="*/ 1 h 285"/>
                <a:gd name="T8" fmla="*/ 1 w 717"/>
                <a:gd name="T9" fmla="*/ 1 h 285"/>
                <a:gd name="T10" fmla="*/ 1 w 717"/>
                <a:gd name="T11" fmla="*/ 1 h 285"/>
                <a:gd name="T12" fmla="*/ 1 w 717"/>
                <a:gd name="T13" fmla="*/ 1 h 285"/>
                <a:gd name="T14" fmla="*/ 1 w 717"/>
                <a:gd name="T15" fmla="*/ 1 h 285"/>
                <a:gd name="T16" fmla="*/ 1 w 717"/>
                <a:gd name="T17" fmla="*/ 1 h 285"/>
                <a:gd name="T18" fmla="*/ 1 w 717"/>
                <a:gd name="T19" fmla="*/ 1 h 285"/>
                <a:gd name="T20" fmla="*/ 1 w 717"/>
                <a:gd name="T21" fmla="*/ 1 h 285"/>
                <a:gd name="T22" fmla="*/ 1 w 717"/>
                <a:gd name="T23" fmla="*/ 1 h 285"/>
                <a:gd name="T24" fmla="*/ 1 w 717"/>
                <a:gd name="T25" fmla="*/ 1 h 285"/>
                <a:gd name="T26" fmla="*/ 1 w 717"/>
                <a:gd name="T27" fmla="*/ 1 h 285"/>
                <a:gd name="T28" fmla="*/ 1 w 717"/>
                <a:gd name="T29" fmla="*/ 1 h 285"/>
                <a:gd name="T30" fmla="*/ 1 w 717"/>
                <a:gd name="T31" fmla="*/ 1 h 285"/>
                <a:gd name="T32" fmla="*/ 1 w 717"/>
                <a:gd name="T33" fmla="*/ 1 h 285"/>
                <a:gd name="T34" fmla="*/ 1 w 717"/>
                <a:gd name="T35" fmla="*/ 1 h 285"/>
                <a:gd name="T36" fmla="*/ 1 w 717"/>
                <a:gd name="T37" fmla="*/ 1 h 285"/>
                <a:gd name="T38" fmla="*/ 1 w 717"/>
                <a:gd name="T39" fmla="*/ 1 h 285"/>
                <a:gd name="T40" fmla="*/ 1 w 717"/>
                <a:gd name="T41" fmla="*/ 1 h 285"/>
                <a:gd name="T42" fmla="*/ 1 w 717"/>
                <a:gd name="T43" fmla="*/ 1 h 285"/>
                <a:gd name="T44" fmla="*/ 1 w 717"/>
                <a:gd name="T45" fmla="*/ 1 h 285"/>
                <a:gd name="T46" fmla="*/ 1 w 717"/>
                <a:gd name="T47" fmla="*/ 1 h 285"/>
                <a:gd name="T48" fmla="*/ 1 w 717"/>
                <a:gd name="T49" fmla="*/ 1 h 285"/>
                <a:gd name="T50" fmla="*/ 1 w 717"/>
                <a:gd name="T51" fmla="*/ 1 h 285"/>
                <a:gd name="T52" fmla="*/ 1 w 717"/>
                <a:gd name="T53" fmla="*/ 1 h 285"/>
                <a:gd name="T54" fmla="*/ 1 w 717"/>
                <a:gd name="T55" fmla="*/ 1 h 285"/>
                <a:gd name="T56" fmla="*/ 1 w 717"/>
                <a:gd name="T57" fmla="*/ 1 h 285"/>
                <a:gd name="T58" fmla="*/ 1 w 717"/>
                <a:gd name="T59" fmla="*/ 1 h 285"/>
                <a:gd name="T60" fmla="*/ 1 w 717"/>
                <a:gd name="T61" fmla="*/ 1 h 285"/>
                <a:gd name="T62" fmla="*/ 1 w 717"/>
                <a:gd name="T63" fmla="*/ 1 h 285"/>
                <a:gd name="T64" fmla="*/ 1 w 717"/>
                <a:gd name="T65" fmla="*/ 1 h 285"/>
                <a:gd name="T66" fmla="*/ 1 w 717"/>
                <a:gd name="T67" fmla="*/ 1 h 285"/>
                <a:gd name="T68" fmla="*/ 1 w 717"/>
                <a:gd name="T69" fmla="*/ 1 h 285"/>
                <a:gd name="T70" fmla="*/ 1 w 717"/>
                <a:gd name="T71" fmla="*/ 1 h 285"/>
                <a:gd name="T72" fmla="*/ 1 w 717"/>
                <a:gd name="T73" fmla="*/ 1 h 285"/>
                <a:gd name="T74" fmla="*/ 1 w 717"/>
                <a:gd name="T75" fmla="*/ 1 h 285"/>
                <a:gd name="T76" fmla="*/ 1 w 717"/>
                <a:gd name="T77" fmla="*/ 1 h 285"/>
                <a:gd name="T78" fmla="*/ 1 w 717"/>
                <a:gd name="T79" fmla="*/ 1 h 285"/>
                <a:gd name="T80" fmla="*/ 1 w 717"/>
                <a:gd name="T81" fmla="*/ 1 h 285"/>
                <a:gd name="T82" fmla="*/ 1 w 717"/>
                <a:gd name="T83" fmla="*/ 1 h 285"/>
                <a:gd name="T84" fmla="*/ 1 w 717"/>
                <a:gd name="T85" fmla="*/ 1 h 285"/>
                <a:gd name="T86" fmla="*/ 1 w 717"/>
                <a:gd name="T87" fmla="*/ 1 h 285"/>
                <a:gd name="T88" fmla="*/ 1 w 717"/>
                <a:gd name="T89" fmla="*/ 1 h 285"/>
                <a:gd name="T90" fmla="*/ 1 w 717"/>
                <a:gd name="T91" fmla="*/ 1 h 285"/>
                <a:gd name="T92" fmla="*/ 1 w 717"/>
                <a:gd name="T93" fmla="*/ 1 h 285"/>
                <a:gd name="T94" fmla="*/ 1 w 717"/>
                <a:gd name="T95" fmla="*/ 1 h 285"/>
                <a:gd name="T96" fmla="*/ 1 w 717"/>
                <a:gd name="T97" fmla="*/ 1 h 285"/>
                <a:gd name="T98" fmla="*/ 1 w 717"/>
                <a:gd name="T99" fmla="*/ 1 h 285"/>
                <a:gd name="T100" fmla="*/ 1 w 717"/>
                <a:gd name="T101" fmla="*/ 1 h 285"/>
                <a:gd name="T102" fmla="*/ 1 w 717"/>
                <a:gd name="T103" fmla="*/ 1 h 285"/>
                <a:gd name="T104" fmla="*/ 1 w 717"/>
                <a:gd name="T105" fmla="*/ 1 h 285"/>
                <a:gd name="T106" fmla="*/ 1 w 717"/>
                <a:gd name="T107" fmla="*/ 1 h 285"/>
                <a:gd name="T108" fmla="*/ 1 w 717"/>
                <a:gd name="T109" fmla="*/ 1 h 285"/>
                <a:gd name="T110" fmla="*/ 1 w 717"/>
                <a:gd name="T111" fmla="*/ 1 h 285"/>
                <a:gd name="T112" fmla="*/ 1 w 717"/>
                <a:gd name="T113" fmla="*/ 1 h 285"/>
                <a:gd name="T114" fmla="*/ 1 w 717"/>
                <a:gd name="T115" fmla="*/ 1 h 285"/>
                <a:gd name="T116" fmla="*/ 1 w 717"/>
                <a:gd name="T117" fmla="*/ 1 h 285"/>
                <a:gd name="T118" fmla="*/ 1 w 717"/>
                <a:gd name="T119" fmla="*/ 1 h 285"/>
                <a:gd name="T120" fmla="*/ 1 w 717"/>
                <a:gd name="T121" fmla="*/ 1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8" y="285"/>
                  </a:lnTo>
                  <a:lnTo>
                    <a:pt x="53" y="285"/>
                  </a:lnTo>
                  <a:lnTo>
                    <a:pt x="77" y="285"/>
                  </a:lnTo>
                  <a:lnTo>
                    <a:pt x="100" y="285"/>
                  </a:lnTo>
                  <a:lnTo>
                    <a:pt x="120" y="285"/>
                  </a:lnTo>
                  <a:lnTo>
                    <a:pt x="139" y="285"/>
                  </a:lnTo>
                  <a:lnTo>
                    <a:pt x="157" y="285"/>
                  </a:lnTo>
                  <a:lnTo>
                    <a:pt x="174" y="285"/>
                  </a:lnTo>
                  <a:lnTo>
                    <a:pt x="190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50" y="285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4"/>
                  </a:lnTo>
                  <a:lnTo>
                    <a:pt x="317" y="284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2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6" y="281"/>
                  </a:lnTo>
                  <a:lnTo>
                    <a:pt x="358" y="280"/>
                  </a:lnTo>
                  <a:lnTo>
                    <a:pt x="359" y="280"/>
                  </a:lnTo>
                  <a:lnTo>
                    <a:pt x="360" y="280"/>
                  </a:lnTo>
                  <a:lnTo>
                    <a:pt x="363" y="280"/>
                  </a:lnTo>
                  <a:lnTo>
                    <a:pt x="364" y="280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8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7"/>
                  </a:lnTo>
                  <a:lnTo>
                    <a:pt x="382" y="277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5"/>
                  </a:lnTo>
                  <a:lnTo>
                    <a:pt x="389" y="275"/>
                  </a:lnTo>
                  <a:lnTo>
                    <a:pt x="391" y="275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4" y="274"/>
                  </a:lnTo>
                  <a:lnTo>
                    <a:pt x="395" y="274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69"/>
                  </a:lnTo>
                  <a:lnTo>
                    <a:pt x="411" y="269"/>
                  </a:lnTo>
                  <a:lnTo>
                    <a:pt x="413" y="268"/>
                  </a:lnTo>
                  <a:lnTo>
                    <a:pt x="416" y="268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3"/>
                  </a:lnTo>
                  <a:lnTo>
                    <a:pt x="429" y="263"/>
                  </a:lnTo>
                  <a:lnTo>
                    <a:pt x="430" y="262"/>
                  </a:lnTo>
                  <a:lnTo>
                    <a:pt x="431" y="262"/>
                  </a:lnTo>
                  <a:lnTo>
                    <a:pt x="433" y="262"/>
                  </a:lnTo>
                  <a:lnTo>
                    <a:pt x="434" y="261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0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7"/>
                  </a:lnTo>
                  <a:lnTo>
                    <a:pt x="443" y="257"/>
                  </a:lnTo>
                  <a:lnTo>
                    <a:pt x="445" y="256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1"/>
                  </a:lnTo>
                  <a:lnTo>
                    <a:pt x="457" y="251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8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5"/>
                  </a:lnTo>
                  <a:lnTo>
                    <a:pt x="467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39"/>
                  </a:lnTo>
                  <a:lnTo>
                    <a:pt x="479" y="239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3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7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8" y="223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3" y="220"/>
                  </a:lnTo>
                  <a:lnTo>
                    <a:pt x="514" y="219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8" y="217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5"/>
                  </a:lnTo>
                  <a:lnTo>
                    <a:pt x="522" y="215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2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09"/>
                  </a:lnTo>
                  <a:lnTo>
                    <a:pt x="531" y="208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5"/>
                  </a:lnTo>
                  <a:lnTo>
                    <a:pt x="538" y="205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7" y="197"/>
                  </a:lnTo>
                  <a:lnTo>
                    <a:pt x="548" y="197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0" y="195"/>
                  </a:lnTo>
                  <a:lnTo>
                    <a:pt x="552" y="195"/>
                  </a:lnTo>
                  <a:lnTo>
                    <a:pt x="552" y="194"/>
                  </a:lnTo>
                  <a:lnTo>
                    <a:pt x="553" y="194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6" y="191"/>
                  </a:lnTo>
                  <a:lnTo>
                    <a:pt x="558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6"/>
                  </a:lnTo>
                  <a:lnTo>
                    <a:pt x="562" y="186"/>
                  </a:lnTo>
                  <a:lnTo>
                    <a:pt x="562" y="185"/>
                  </a:lnTo>
                  <a:lnTo>
                    <a:pt x="564" y="185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7" y="182"/>
                  </a:lnTo>
                  <a:lnTo>
                    <a:pt x="568" y="182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9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0" y="173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0"/>
                  </a:lnTo>
                  <a:lnTo>
                    <a:pt x="586" y="168"/>
                  </a:lnTo>
                  <a:lnTo>
                    <a:pt x="588" y="168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2"/>
                  </a:lnTo>
                  <a:lnTo>
                    <a:pt x="595" y="162"/>
                  </a:lnTo>
                  <a:lnTo>
                    <a:pt x="595" y="161"/>
                  </a:lnTo>
                  <a:lnTo>
                    <a:pt x="596" y="160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6"/>
                  </a:lnTo>
                  <a:lnTo>
                    <a:pt x="601" y="155"/>
                  </a:lnTo>
                  <a:lnTo>
                    <a:pt x="602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4" y="150"/>
                  </a:lnTo>
                  <a:lnTo>
                    <a:pt x="606" y="150"/>
                  </a:lnTo>
                  <a:lnTo>
                    <a:pt x="607" y="149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09" y="146"/>
                  </a:lnTo>
                  <a:lnTo>
                    <a:pt x="611" y="146"/>
                  </a:lnTo>
                  <a:lnTo>
                    <a:pt x="612" y="144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8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6"/>
                  </a:lnTo>
                  <a:lnTo>
                    <a:pt x="629" y="125"/>
                  </a:lnTo>
                  <a:lnTo>
                    <a:pt x="630" y="123"/>
                  </a:lnTo>
                  <a:lnTo>
                    <a:pt x="631" y="122"/>
                  </a:lnTo>
                  <a:lnTo>
                    <a:pt x="632" y="120"/>
                  </a:lnTo>
                  <a:lnTo>
                    <a:pt x="633" y="118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4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08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4"/>
                  </a:lnTo>
                  <a:lnTo>
                    <a:pt x="647" y="102"/>
                  </a:lnTo>
                  <a:lnTo>
                    <a:pt x="647" y="101"/>
                  </a:lnTo>
                  <a:lnTo>
                    <a:pt x="648" y="100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89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4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79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5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9"/>
                  </a:lnTo>
                  <a:lnTo>
                    <a:pt x="678" y="58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5"/>
                  </a:lnTo>
                  <a:lnTo>
                    <a:pt x="681" y="54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49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3"/>
                  </a:lnTo>
                  <a:lnTo>
                    <a:pt x="690" y="42"/>
                  </a:lnTo>
                  <a:lnTo>
                    <a:pt x="691" y="40"/>
                  </a:lnTo>
                  <a:lnTo>
                    <a:pt x="692" y="37"/>
                  </a:lnTo>
                  <a:lnTo>
                    <a:pt x="695" y="36"/>
                  </a:lnTo>
                  <a:lnTo>
                    <a:pt x="696" y="34"/>
                  </a:lnTo>
                  <a:lnTo>
                    <a:pt x="697" y="33"/>
                  </a:lnTo>
                  <a:lnTo>
                    <a:pt x="698" y="31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2" y="25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7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09" y="13"/>
                  </a:lnTo>
                  <a:lnTo>
                    <a:pt x="710" y="13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7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3"/>
                  </a:lnTo>
                  <a:lnTo>
                    <a:pt x="716" y="1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4" name="Freeform 253">
              <a:extLst>
                <a:ext uri="{FF2B5EF4-FFF2-40B4-BE49-F238E27FC236}">
                  <a16:creationId xmlns:a16="http://schemas.microsoft.com/office/drawing/2014/main" id="{AF0D0D4E-90A6-4341-87B8-536566D9C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228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3"/>
                  </a:lnTo>
                  <a:lnTo>
                    <a:pt x="4" y="6"/>
                  </a:lnTo>
                  <a:lnTo>
                    <a:pt x="6" y="8"/>
                  </a:lnTo>
                  <a:lnTo>
                    <a:pt x="8" y="12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1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5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4" y="68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4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2" y="116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7" y="128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4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39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5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1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7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3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69"/>
                  </a:lnTo>
                  <a:lnTo>
                    <a:pt x="70" y="171"/>
                  </a:lnTo>
                  <a:lnTo>
                    <a:pt x="70" y="172"/>
                  </a:lnTo>
                  <a:lnTo>
                    <a:pt x="70" y="174"/>
                  </a:lnTo>
                  <a:lnTo>
                    <a:pt x="71" y="175"/>
                  </a:lnTo>
                  <a:lnTo>
                    <a:pt x="71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6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3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8"/>
                  </a:lnTo>
                  <a:lnTo>
                    <a:pt x="79" y="199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4"/>
                  </a:lnTo>
                  <a:lnTo>
                    <a:pt x="80" y="205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0"/>
                  </a:lnTo>
                  <a:lnTo>
                    <a:pt x="80" y="211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6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2"/>
                  </a:lnTo>
                  <a:lnTo>
                    <a:pt x="81" y="223"/>
                  </a:lnTo>
                  <a:lnTo>
                    <a:pt x="81" y="225"/>
                  </a:lnTo>
                  <a:lnTo>
                    <a:pt x="81" y="226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4"/>
                  </a:lnTo>
                  <a:lnTo>
                    <a:pt x="82" y="235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0"/>
                  </a:lnTo>
                  <a:lnTo>
                    <a:pt x="82" y="241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6"/>
                  </a:lnTo>
                  <a:lnTo>
                    <a:pt x="83" y="247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2"/>
                  </a:lnTo>
                  <a:lnTo>
                    <a:pt x="85" y="253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8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4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0"/>
                  </a:lnTo>
                  <a:lnTo>
                    <a:pt x="86" y="272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6"/>
                  </a:lnTo>
                  <a:lnTo>
                    <a:pt x="86" y="279"/>
                  </a:lnTo>
                  <a:lnTo>
                    <a:pt x="86" y="280"/>
                  </a:lnTo>
                  <a:lnTo>
                    <a:pt x="86" y="282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5" name="Freeform 254">
              <a:extLst>
                <a:ext uri="{FF2B5EF4-FFF2-40B4-BE49-F238E27FC236}">
                  <a16:creationId xmlns:a16="http://schemas.microsoft.com/office/drawing/2014/main" id="{A9001F84-DB7E-1C44-A03E-F67082754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371"/>
              <a:ext cx="42" cy="144"/>
            </a:xfrm>
            <a:custGeom>
              <a:avLst/>
              <a:gdLst>
                <a:gd name="T0" fmla="*/ 0 w 86"/>
                <a:gd name="T1" fmla="*/ 1 h 286"/>
                <a:gd name="T2" fmla="*/ 0 w 86"/>
                <a:gd name="T3" fmla="*/ 1 h 286"/>
                <a:gd name="T4" fmla="*/ 0 w 86"/>
                <a:gd name="T5" fmla="*/ 1 h 286"/>
                <a:gd name="T6" fmla="*/ 0 w 86"/>
                <a:gd name="T7" fmla="*/ 1 h 286"/>
                <a:gd name="T8" fmla="*/ 0 w 86"/>
                <a:gd name="T9" fmla="*/ 1 h 286"/>
                <a:gd name="T10" fmla="*/ 0 w 86"/>
                <a:gd name="T11" fmla="*/ 1 h 286"/>
                <a:gd name="T12" fmla="*/ 0 w 86"/>
                <a:gd name="T13" fmla="*/ 1 h 286"/>
                <a:gd name="T14" fmla="*/ 0 w 86"/>
                <a:gd name="T15" fmla="*/ 1 h 286"/>
                <a:gd name="T16" fmla="*/ 0 w 86"/>
                <a:gd name="T17" fmla="*/ 1 h 286"/>
                <a:gd name="T18" fmla="*/ 0 w 86"/>
                <a:gd name="T19" fmla="*/ 1 h 286"/>
                <a:gd name="T20" fmla="*/ 0 w 86"/>
                <a:gd name="T21" fmla="*/ 1 h 286"/>
                <a:gd name="T22" fmla="*/ 0 w 86"/>
                <a:gd name="T23" fmla="*/ 1 h 286"/>
                <a:gd name="T24" fmla="*/ 0 w 86"/>
                <a:gd name="T25" fmla="*/ 1 h 286"/>
                <a:gd name="T26" fmla="*/ 0 w 86"/>
                <a:gd name="T27" fmla="*/ 1 h 286"/>
                <a:gd name="T28" fmla="*/ 0 w 86"/>
                <a:gd name="T29" fmla="*/ 1 h 286"/>
                <a:gd name="T30" fmla="*/ 0 w 86"/>
                <a:gd name="T31" fmla="*/ 1 h 286"/>
                <a:gd name="T32" fmla="*/ 0 w 86"/>
                <a:gd name="T33" fmla="*/ 1 h 286"/>
                <a:gd name="T34" fmla="*/ 0 w 86"/>
                <a:gd name="T35" fmla="*/ 1 h 286"/>
                <a:gd name="T36" fmla="*/ 0 w 86"/>
                <a:gd name="T37" fmla="*/ 1 h 286"/>
                <a:gd name="T38" fmla="*/ 0 w 86"/>
                <a:gd name="T39" fmla="*/ 1 h 286"/>
                <a:gd name="T40" fmla="*/ 0 w 86"/>
                <a:gd name="T41" fmla="*/ 1 h 286"/>
                <a:gd name="T42" fmla="*/ 0 w 86"/>
                <a:gd name="T43" fmla="*/ 1 h 286"/>
                <a:gd name="T44" fmla="*/ 0 w 86"/>
                <a:gd name="T45" fmla="*/ 1 h 286"/>
                <a:gd name="T46" fmla="*/ 0 w 86"/>
                <a:gd name="T47" fmla="*/ 1 h 286"/>
                <a:gd name="T48" fmla="*/ 0 w 86"/>
                <a:gd name="T49" fmla="*/ 1 h 286"/>
                <a:gd name="T50" fmla="*/ 0 w 86"/>
                <a:gd name="T51" fmla="*/ 1 h 286"/>
                <a:gd name="T52" fmla="*/ 0 w 86"/>
                <a:gd name="T53" fmla="*/ 1 h 286"/>
                <a:gd name="T54" fmla="*/ 0 w 86"/>
                <a:gd name="T55" fmla="*/ 1 h 286"/>
                <a:gd name="T56" fmla="*/ 0 w 86"/>
                <a:gd name="T57" fmla="*/ 1 h 286"/>
                <a:gd name="T58" fmla="*/ 0 w 86"/>
                <a:gd name="T59" fmla="*/ 1 h 286"/>
                <a:gd name="T60" fmla="*/ 0 w 86"/>
                <a:gd name="T61" fmla="*/ 1 h 286"/>
                <a:gd name="T62" fmla="*/ 0 w 86"/>
                <a:gd name="T63" fmla="*/ 1 h 286"/>
                <a:gd name="T64" fmla="*/ 0 w 86"/>
                <a:gd name="T65" fmla="*/ 1 h 286"/>
                <a:gd name="T66" fmla="*/ 0 w 86"/>
                <a:gd name="T67" fmla="*/ 1 h 286"/>
                <a:gd name="T68" fmla="*/ 0 w 86"/>
                <a:gd name="T69" fmla="*/ 1 h 286"/>
                <a:gd name="T70" fmla="*/ 0 w 86"/>
                <a:gd name="T71" fmla="*/ 1 h 286"/>
                <a:gd name="T72" fmla="*/ 0 w 86"/>
                <a:gd name="T73" fmla="*/ 1 h 286"/>
                <a:gd name="T74" fmla="*/ 0 w 86"/>
                <a:gd name="T75" fmla="*/ 1 h 286"/>
                <a:gd name="T76" fmla="*/ 0 w 86"/>
                <a:gd name="T77" fmla="*/ 1 h 286"/>
                <a:gd name="T78" fmla="*/ 0 w 86"/>
                <a:gd name="T79" fmla="*/ 1 h 286"/>
                <a:gd name="T80" fmla="*/ 0 w 86"/>
                <a:gd name="T81" fmla="*/ 1 h 286"/>
                <a:gd name="T82" fmla="*/ 0 w 86"/>
                <a:gd name="T83" fmla="*/ 1 h 286"/>
                <a:gd name="T84" fmla="*/ 0 w 86"/>
                <a:gd name="T85" fmla="*/ 1 h 286"/>
                <a:gd name="T86" fmla="*/ 0 w 86"/>
                <a:gd name="T87" fmla="*/ 1 h 286"/>
                <a:gd name="T88" fmla="*/ 0 w 86"/>
                <a:gd name="T89" fmla="*/ 1 h 286"/>
                <a:gd name="T90" fmla="*/ 0 w 86"/>
                <a:gd name="T91" fmla="*/ 1 h 286"/>
                <a:gd name="T92" fmla="*/ 0 w 86"/>
                <a:gd name="T93" fmla="*/ 1 h 286"/>
                <a:gd name="T94" fmla="*/ 0 w 86"/>
                <a:gd name="T95" fmla="*/ 1 h 286"/>
                <a:gd name="T96" fmla="*/ 0 w 86"/>
                <a:gd name="T97" fmla="*/ 1 h 286"/>
                <a:gd name="T98" fmla="*/ 0 w 86"/>
                <a:gd name="T99" fmla="*/ 1 h 286"/>
                <a:gd name="T100" fmla="*/ 0 w 86"/>
                <a:gd name="T101" fmla="*/ 1 h 286"/>
                <a:gd name="T102" fmla="*/ 0 w 86"/>
                <a:gd name="T103" fmla="*/ 1 h 286"/>
                <a:gd name="T104" fmla="*/ 0 w 86"/>
                <a:gd name="T105" fmla="*/ 1 h 286"/>
                <a:gd name="T106" fmla="*/ 0 w 86"/>
                <a:gd name="T107" fmla="*/ 1 h 286"/>
                <a:gd name="T108" fmla="*/ 0 w 86"/>
                <a:gd name="T109" fmla="*/ 1 h 286"/>
                <a:gd name="T110" fmla="*/ 0 w 86"/>
                <a:gd name="T111" fmla="*/ 1 h 286"/>
                <a:gd name="T112" fmla="*/ 0 w 86"/>
                <a:gd name="T113" fmla="*/ 1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6">
                  <a:moveTo>
                    <a:pt x="0" y="286"/>
                  </a:moveTo>
                  <a:lnTo>
                    <a:pt x="3" y="284"/>
                  </a:lnTo>
                  <a:lnTo>
                    <a:pt x="4" y="280"/>
                  </a:lnTo>
                  <a:lnTo>
                    <a:pt x="6" y="278"/>
                  </a:lnTo>
                  <a:lnTo>
                    <a:pt x="8" y="275"/>
                  </a:lnTo>
                  <a:lnTo>
                    <a:pt x="9" y="273"/>
                  </a:lnTo>
                  <a:lnTo>
                    <a:pt x="10" y="270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4"/>
                  </a:lnTo>
                  <a:lnTo>
                    <a:pt x="15" y="263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8"/>
                  </a:lnTo>
                  <a:lnTo>
                    <a:pt x="17" y="257"/>
                  </a:lnTo>
                  <a:lnTo>
                    <a:pt x="18" y="255"/>
                  </a:lnTo>
                  <a:lnTo>
                    <a:pt x="18" y="254"/>
                  </a:lnTo>
                  <a:lnTo>
                    <a:pt x="20" y="252"/>
                  </a:lnTo>
                  <a:lnTo>
                    <a:pt x="20" y="251"/>
                  </a:lnTo>
                  <a:lnTo>
                    <a:pt x="21" y="250"/>
                  </a:lnTo>
                  <a:lnTo>
                    <a:pt x="21" y="249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0"/>
                  </a:lnTo>
                  <a:lnTo>
                    <a:pt x="26" y="238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4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2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6"/>
                  </a:lnTo>
                  <a:lnTo>
                    <a:pt x="35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4"/>
                  </a:lnTo>
                  <a:lnTo>
                    <a:pt x="40" y="203"/>
                  </a:lnTo>
                  <a:lnTo>
                    <a:pt x="41" y="201"/>
                  </a:lnTo>
                  <a:lnTo>
                    <a:pt x="41" y="199"/>
                  </a:lnTo>
                  <a:lnTo>
                    <a:pt x="43" y="198"/>
                  </a:lnTo>
                  <a:lnTo>
                    <a:pt x="43" y="196"/>
                  </a:lnTo>
                  <a:lnTo>
                    <a:pt x="44" y="193"/>
                  </a:lnTo>
                  <a:lnTo>
                    <a:pt x="45" y="192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6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1"/>
                  </a:lnTo>
                  <a:lnTo>
                    <a:pt x="49" y="180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5"/>
                  </a:lnTo>
                  <a:lnTo>
                    <a:pt x="51" y="174"/>
                  </a:lnTo>
                  <a:lnTo>
                    <a:pt x="51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3"/>
                  </a:lnTo>
                  <a:lnTo>
                    <a:pt x="55" y="162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7"/>
                  </a:lnTo>
                  <a:lnTo>
                    <a:pt x="57" y="156"/>
                  </a:lnTo>
                  <a:lnTo>
                    <a:pt x="57" y="154"/>
                  </a:lnTo>
                  <a:lnTo>
                    <a:pt x="58" y="153"/>
                  </a:lnTo>
                  <a:lnTo>
                    <a:pt x="58" y="150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39"/>
                  </a:lnTo>
                  <a:lnTo>
                    <a:pt x="63" y="137"/>
                  </a:lnTo>
                  <a:lnTo>
                    <a:pt x="63" y="136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7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1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7"/>
                  </a:lnTo>
                  <a:lnTo>
                    <a:pt x="70" y="115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09"/>
                  </a:lnTo>
                  <a:lnTo>
                    <a:pt x="73" y="107"/>
                  </a:lnTo>
                  <a:lnTo>
                    <a:pt x="73" y="105"/>
                  </a:lnTo>
                  <a:lnTo>
                    <a:pt x="74" y="103"/>
                  </a:lnTo>
                  <a:lnTo>
                    <a:pt x="74" y="101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5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0"/>
                  </a:lnTo>
                  <a:lnTo>
                    <a:pt x="80" y="79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8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2"/>
                  </a:lnTo>
                  <a:lnTo>
                    <a:pt x="81" y="61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6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0"/>
                  </a:lnTo>
                  <a:lnTo>
                    <a:pt x="82" y="49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4"/>
                  </a:lnTo>
                  <a:lnTo>
                    <a:pt x="83" y="43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2"/>
                  </a:lnTo>
                  <a:lnTo>
                    <a:pt x="86" y="31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0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6" name="Freeform 255">
              <a:extLst>
                <a:ext uri="{FF2B5EF4-FFF2-40B4-BE49-F238E27FC236}">
                  <a16:creationId xmlns:a16="http://schemas.microsoft.com/office/drawing/2014/main" id="{A19E9EC4-E4D9-D649-8F5B-E22280E05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097"/>
              <a:ext cx="349" cy="167"/>
            </a:xfrm>
            <a:custGeom>
              <a:avLst/>
              <a:gdLst>
                <a:gd name="T0" fmla="*/ 1 w 505"/>
                <a:gd name="T1" fmla="*/ 0 h 337"/>
                <a:gd name="T2" fmla="*/ 1 w 505"/>
                <a:gd name="T3" fmla="*/ 0 h 337"/>
                <a:gd name="T4" fmla="*/ 0 w 505"/>
                <a:gd name="T5" fmla="*/ 0 h 3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7">
                  <a:moveTo>
                    <a:pt x="505" y="337"/>
                  </a:moveTo>
                  <a:lnTo>
                    <a:pt x="505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7" name="Freeform 256">
              <a:extLst>
                <a:ext uri="{FF2B5EF4-FFF2-40B4-BE49-F238E27FC236}">
                  <a16:creationId xmlns:a16="http://schemas.microsoft.com/office/drawing/2014/main" id="{9CFD1A96-19CE-AE42-9CEA-140F9DBDD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454"/>
              <a:ext cx="253" cy="169"/>
            </a:xfrm>
            <a:custGeom>
              <a:avLst/>
              <a:gdLst>
                <a:gd name="T0" fmla="*/ 1 w 505"/>
                <a:gd name="T1" fmla="*/ 0 h 336"/>
                <a:gd name="T2" fmla="*/ 1 w 505"/>
                <a:gd name="T3" fmla="*/ 1 h 336"/>
                <a:gd name="T4" fmla="*/ 0 w 505"/>
                <a:gd name="T5" fmla="*/ 1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6">
                  <a:moveTo>
                    <a:pt x="505" y="0"/>
                  </a:moveTo>
                  <a:lnTo>
                    <a:pt x="505" y="336"/>
                  </a:lnTo>
                  <a:lnTo>
                    <a:pt x="0" y="336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8" name="Line 257">
              <a:extLst>
                <a:ext uri="{FF2B5EF4-FFF2-40B4-BE49-F238E27FC236}">
                  <a16:creationId xmlns:a16="http://schemas.microsoft.com/office/drawing/2014/main" id="{E2ECBC2A-8D9C-2747-8FA9-074029B0C3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2118"/>
              <a:ext cx="253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9" name="Line 258">
              <a:extLst>
                <a:ext uri="{FF2B5EF4-FFF2-40B4-BE49-F238E27FC236}">
                  <a16:creationId xmlns:a16="http://schemas.microsoft.com/office/drawing/2014/main" id="{26AA5711-5E2A-2243-B4B1-1B0596B30B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8" y="1433"/>
              <a:ext cx="1" cy="85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90" name="Line 259">
              <a:extLst>
                <a:ext uri="{FF2B5EF4-FFF2-40B4-BE49-F238E27FC236}">
                  <a16:creationId xmlns:a16="http://schemas.microsoft.com/office/drawing/2014/main" id="{BE1F3EA3-5155-4D46-956A-8BE3699234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1601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91" name="Freeform 260">
              <a:extLst>
                <a:ext uri="{FF2B5EF4-FFF2-40B4-BE49-F238E27FC236}">
                  <a16:creationId xmlns:a16="http://schemas.microsoft.com/office/drawing/2014/main" id="{DF5196BD-9ABD-674C-B348-A3E0EC4D2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589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7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8"/>
                  </a:lnTo>
                  <a:lnTo>
                    <a:pt x="47" y="29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5" y="32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4" y="36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92" name="Freeform 261">
              <a:extLst>
                <a:ext uri="{FF2B5EF4-FFF2-40B4-BE49-F238E27FC236}">
                  <a16:creationId xmlns:a16="http://schemas.microsoft.com/office/drawing/2014/main" id="{A31A496E-0475-BC42-8E06-F50285455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10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4" y="10"/>
                  </a:lnTo>
                  <a:lnTo>
                    <a:pt x="45" y="12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7" y="16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6" y="35"/>
                  </a:lnTo>
                  <a:lnTo>
                    <a:pt x="45" y="36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1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93" name="Line 262">
              <a:extLst>
                <a:ext uri="{FF2B5EF4-FFF2-40B4-BE49-F238E27FC236}">
                  <a16:creationId xmlns:a16="http://schemas.microsoft.com/office/drawing/2014/main" id="{D570B3E4-9C40-2F45-B346-6518318DE6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134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94" name="Line 263">
              <a:extLst>
                <a:ext uri="{FF2B5EF4-FFF2-40B4-BE49-F238E27FC236}">
                  <a16:creationId xmlns:a16="http://schemas.microsoft.com/office/drawing/2014/main" id="{3BAFDD13-0664-2B49-ADDE-CABCEBCA36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237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95" name="Rectangle 264">
              <a:extLst>
                <a:ext uri="{FF2B5EF4-FFF2-40B4-BE49-F238E27FC236}">
                  <a16:creationId xmlns:a16="http://schemas.microsoft.com/office/drawing/2014/main" id="{BFD1F827-144B-AD45-8FE5-543531CFB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0" y="1277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6" name="Rectangle 265">
              <a:extLst>
                <a:ext uri="{FF2B5EF4-FFF2-40B4-BE49-F238E27FC236}">
                  <a16:creationId xmlns:a16="http://schemas.microsoft.com/office/drawing/2014/main" id="{B1BD2761-E4AD-3045-AB51-B264E4C2A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" y="133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7" name="Rectangle 266">
              <a:extLst>
                <a:ext uri="{FF2B5EF4-FFF2-40B4-BE49-F238E27FC236}">
                  <a16:creationId xmlns:a16="http://schemas.microsoft.com/office/drawing/2014/main" id="{9D3D188F-7018-744B-AFFC-FC51E4937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2299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8" name="Rectangle 267">
              <a:extLst>
                <a:ext uri="{FF2B5EF4-FFF2-40B4-BE49-F238E27FC236}">
                  <a16:creationId xmlns:a16="http://schemas.microsoft.com/office/drawing/2014/main" id="{E44DD852-4131-6640-9B3D-8111E68F7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354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9" name="Rectangle 268">
              <a:extLst>
                <a:ext uri="{FF2B5EF4-FFF2-40B4-BE49-F238E27FC236}">
                  <a16:creationId xmlns:a16="http://schemas.microsoft.com/office/drawing/2014/main" id="{07ACDCC2-ECD4-B14F-801C-30EC1E248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8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00" name="Rectangle 269">
              <a:extLst>
                <a:ext uri="{FF2B5EF4-FFF2-40B4-BE49-F238E27FC236}">
                  <a16:creationId xmlns:a16="http://schemas.microsoft.com/office/drawing/2014/main" id="{8A69E625-F19F-C543-B85E-071E60BF3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90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01" name="Rectangle 270">
              <a:extLst>
                <a:ext uri="{FF2B5EF4-FFF2-40B4-BE49-F238E27FC236}">
                  <a16:creationId xmlns:a16="http://schemas.microsoft.com/office/drawing/2014/main" id="{61A417C6-A775-1740-8853-4D649883C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02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02" name="Line 271">
              <a:extLst>
                <a:ext uri="{FF2B5EF4-FFF2-40B4-BE49-F238E27FC236}">
                  <a16:creationId xmlns:a16="http://schemas.microsoft.com/office/drawing/2014/main" id="{3348B84F-B118-7943-BE18-419DC96D77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036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03" name="Rectangle 272">
              <a:extLst>
                <a:ext uri="{FF2B5EF4-FFF2-40B4-BE49-F238E27FC236}">
                  <a16:creationId xmlns:a16="http://schemas.microsoft.com/office/drawing/2014/main" id="{B5B9D1E4-0BDF-684C-B842-9D861B583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07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04" name="Rectangle 273">
              <a:extLst>
                <a:ext uri="{FF2B5EF4-FFF2-40B4-BE49-F238E27FC236}">
                  <a16:creationId xmlns:a16="http://schemas.microsoft.com/office/drawing/2014/main" id="{9AF6A88E-81CD-3142-B342-BD345F266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18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05" name="Freeform 274">
              <a:extLst>
                <a:ext uri="{FF2B5EF4-FFF2-40B4-BE49-F238E27FC236}">
                  <a16:creationId xmlns:a16="http://schemas.microsoft.com/office/drawing/2014/main" id="{A087717F-48CE-1641-A11A-50D77E714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928"/>
              <a:ext cx="84" cy="84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06" name="Freeform 275">
              <a:extLst>
                <a:ext uri="{FF2B5EF4-FFF2-40B4-BE49-F238E27FC236}">
                  <a16:creationId xmlns:a16="http://schemas.microsoft.com/office/drawing/2014/main" id="{8683342D-DCB7-7243-9B50-8E22E820E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180"/>
              <a:ext cx="84" cy="84"/>
            </a:xfrm>
            <a:custGeom>
              <a:avLst/>
              <a:gdLst>
                <a:gd name="T0" fmla="*/ 0 w 169"/>
                <a:gd name="T1" fmla="*/ 0 h 169"/>
                <a:gd name="T2" fmla="*/ 0 w 169"/>
                <a:gd name="T3" fmla="*/ 0 h 169"/>
                <a:gd name="T4" fmla="*/ 0 w 169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9">
                  <a:moveTo>
                    <a:pt x="0" y="169"/>
                  </a:moveTo>
                  <a:lnTo>
                    <a:pt x="169" y="169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07" name="Rectangle 276">
              <a:extLst>
                <a:ext uri="{FF2B5EF4-FFF2-40B4-BE49-F238E27FC236}">
                  <a16:creationId xmlns:a16="http://schemas.microsoft.com/office/drawing/2014/main" id="{B3855D16-8976-E143-9BE4-60DD4BA2A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24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08" name="Rectangle 277">
              <a:extLst>
                <a:ext uri="{FF2B5EF4-FFF2-40B4-BE49-F238E27FC236}">
                  <a16:creationId xmlns:a16="http://schemas.microsoft.com/office/drawing/2014/main" id="{CC66592E-CED4-4D48-80C8-72AE0F12C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44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09" name="Rectangle 278">
              <a:extLst>
                <a:ext uri="{FF2B5EF4-FFF2-40B4-BE49-F238E27FC236}">
                  <a16:creationId xmlns:a16="http://schemas.microsoft.com/office/drawing/2014/main" id="{7B5E4CA7-0216-AB40-A996-422A53938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150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10" name="Rectangle 279">
              <a:extLst>
                <a:ext uri="{FF2B5EF4-FFF2-40B4-BE49-F238E27FC236}">
                  <a16:creationId xmlns:a16="http://schemas.microsoft.com/office/drawing/2014/main" id="{554EDAE1-7C71-B443-B6F4-47C712469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62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11" name="Line 280">
              <a:extLst>
                <a:ext uri="{FF2B5EF4-FFF2-40B4-BE49-F238E27FC236}">
                  <a16:creationId xmlns:a16="http://schemas.microsoft.com/office/drawing/2014/main" id="{332F173D-18C6-E14B-A35F-0893988947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637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12" name="Rectangle 281">
              <a:extLst>
                <a:ext uri="{FF2B5EF4-FFF2-40B4-BE49-F238E27FC236}">
                  <a16:creationId xmlns:a16="http://schemas.microsoft.com/office/drawing/2014/main" id="{607278AE-BBF8-8146-A60E-4439A975D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675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13" name="Rectangle 282">
              <a:extLst>
                <a:ext uri="{FF2B5EF4-FFF2-40B4-BE49-F238E27FC236}">
                  <a16:creationId xmlns:a16="http://schemas.microsoft.com/office/drawing/2014/main" id="{9215EA4B-6F0C-F04E-AED5-C9F7399E1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95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14" name="Line 283">
              <a:extLst>
                <a:ext uri="{FF2B5EF4-FFF2-40B4-BE49-F238E27FC236}">
                  <a16:creationId xmlns:a16="http://schemas.microsoft.com/office/drawing/2014/main" id="{82F7B520-9E4F-344C-ABBD-38AF97D526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2" y="1974"/>
              <a:ext cx="2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15" name="Rectangle 284">
              <a:extLst>
                <a:ext uri="{FF2B5EF4-FFF2-40B4-BE49-F238E27FC236}">
                  <a16:creationId xmlns:a16="http://schemas.microsoft.com/office/drawing/2014/main" id="{A2B73896-CBFD-524D-B06F-654465EB3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00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16" name="Rectangle 285">
              <a:extLst>
                <a:ext uri="{FF2B5EF4-FFF2-40B4-BE49-F238E27FC236}">
                  <a16:creationId xmlns:a16="http://schemas.microsoft.com/office/drawing/2014/main" id="{5A1C2B42-0C52-5045-A57B-7DAF22D3E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13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17" name="Freeform 286">
              <a:extLst>
                <a:ext uri="{FF2B5EF4-FFF2-40B4-BE49-F238E27FC236}">
                  <a16:creationId xmlns:a16="http://schemas.microsoft.com/office/drawing/2014/main" id="{A82526A6-DB1E-E44E-933C-F80D1BAF5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623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18" name="Line 287">
              <a:extLst>
                <a:ext uri="{FF2B5EF4-FFF2-40B4-BE49-F238E27FC236}">
                  <a16:creationId xmlns:a16="http://schemas.microsoft.com/office/drawing/2014/main" id="{65300F47-2AAE-EE4F-97B3-43FB21E9B2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62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19" name="Freeform 288">
              <a:extLst>
                <a:ext uri="{FF2B5EF4-FFF2-40B4-BE49-F238E27FC236}">
                  <a16:creationId xmlns:a16="http://schemas.microsoft.com/office/drawing/2014/main" id="{1E183B63-E094-B143-93CA-4CC7D41E7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623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20" name="Line 289">
              <a:extLst>
                <a:ext uri="{FF2B5EF4-FFF2-40B4-BE49-F238E27FC236}">
                  <a16:creationId xmlns:a16="http://schemas.microsoft.com/office/drawing/2014/main" id="{152CD6EB-A7F5-9E4A-95A5-FD3F35C600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623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21" name="Freeform 290">
              <a:extLst>
                <a:ext uri="{FF2B5EF4-FFF2-40B4-BE49-F238E27FC236}">
                  <a16:creationId xmlns:a16="http://schemas.microsoft.com/office/drawing/2014/main" id="{1157A200-5288-4B45-A51A-750F737D5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707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22" name="Line 291">
              <a:extLst>
                <a:ext uri="{FF2B5EF4-FFF2-40B4-BE49-F238E27FC236}">
                  <a16:creationId xmlns:a16="http://schemas.microsoft.com/office/drawing/2014/main" id="{9E800FC6-AA23-7740-99BD-396650043D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707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23" name="Freeform 292">
              <a:extLst>
                <a:ext uri="{FF2B5EF4-FFF2-40B4-BE49-F238E27FC236}">
                  <a16:creationId xmlns:a16="http://schemas.microsoft.com/office/drawing/2014/main" id="{4AEAC126-A9F1-C54A-9D84-798A22442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539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24" name="Line 293">
              <a:extLst>
                <a:ext uri="{FF2B5EF4-FFF2-40B4-BE49-F238E27FC236}">
                  <a16:creationId xmlns:a16="http://schemas.microsoft.com/office/drawing/2014/main" id="{55123077-1631-0747-8929-CA73AE635E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53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25" name="Freeform 294">
              <a:extLst>
                <a:ext uri="{FF2B5EF4-FFF2-40B4-BE49-F238E27FC236}">
                  <a16:creationId xmlns:a16="http://schemas.microsoft.com/office/drawing/2014/main" id="{730840C5-A24C-A14D-A1DC-F9B3E1578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454"/>
              <a:ext cx="84" cy="85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26" name="Freeform 295">
              <a:extLst>
                <a:ext uri="{FF2B5EF4-FFF2-40B4-BE49-F238E27FC236}">
                  <a16:creationId xmlns:a16="http://schemas.microsoft.com/office/drawing/2014/main" id="{E007D313-F8C2-924D-9CB5-EB15EAC60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707"/>
              <a:ext cx="84" cy="96"/>
            </a:xfrm>
            <a:custGeom>
              <a:avLst/>
              <a:gdLst>
                <a:gd name="T0" fmla="*/ 0 w 169"/>
                <a:gd name="T1" fmla="*/ 1 h 192"/>
                <a:gd name="T2" fmla="*/ 0 w 169"/>
                <a:gd name="T3" fmla="*/ 1 h 192"/>
                <a:gd name="T4" fmla="*/ 0 w 169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92">
                  <a:moveTo>
                    <a:pt x="0" y="192"/>
                  </a:moveTo>
                  <a:lnTo>
                    <a:pt x="169" y="192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27" name="Rectangle 296">
              <a:extLst>
                <a:ext uri="{FF2B5EF4-FFF2-40B4-BE49-F238E27FC236}">
                  <a16:creationId xmlns:a16="http://schemas.microsoft.com/office/drawing/2014/main" id="{864952F1-7B8D-0C42-904B-8050C3EB2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18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28" name="Rectangle 297">
              <a:extLst>
                <a:ext uri="{FF2B5EF4-FFF2-40B4-BE49-F238E27FC236}">
                  <a16:creationId xmlns:a16="http://schemas.microsoft.com/office/drawing/2014/main" id="{D47D18AD-39E0-F446-B9FF-D8EA6F383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238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29" name="Rectangle 298">
              <a:extLst>
                <a:ext uri="{FF2B5EF4-FFF2-40B4-BE49-F238E27FC236}">
                  <a16:creationId xmlns:a16="http://schemas.microsoft.com/office/drawing/2014/main" id="{44DD3BBB-61A9-944F-A766-FE32EE8F3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43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30" name="Rectangle 299">
              <a:extLst>
                <a:ext uri="{FF2B5EF4-FFF2-40B4-BE49-F238E27FC236}">
                  <a16:creationId xmlns:a16="http://schemas.microsoft.com/office/drawing/2014/main" id="{EE51F1B6-F7C2-F044-B762-488553E7C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55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31" name="Rectangle 300">
              <a:extLst>
                <a:ext uri="{FF2B5EF4-FFF2-40B4-BE49-F238E27FC236}">
                  <a16:creationId xmlns:a16="http://schemas.microsoft.com/office/drawing/2014/main" id="{0767FA86-6F23-1846-BEE3-F0802356E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60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32" name="Rectangle 301">
              <a:extLst>
                <a:ext uri="{FF2B5EF4-FFF2-40B4-BE49-F238E27FC236}">
                  <a16:creationId xmlns:a16="http://schemas.microsoft.com/office/drawing/2014/main" id="{5C6D7901-D220-1E40-81AB-D3D30377B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72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33" name="Rectangle 302">
              <a:extLst>
                <a:ext uri="{FF2B5EF4-FFF2-40B4-BE49-F238E27FC236}">
                  <a16:creationId xmlns:a16="http://schemas.microsoft.com/office/drawing/2014/main" id="{34604077-4A86-BA49-8882-2F1E13846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78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34" name="Rectangle 303">
              <a:extLst>
                <a:ext uri="{FF2B5EF4-FFF2-40B4-BE49-F238E27FC236}">
                  <a16:creationId xmlns:a16="http://schemas.microsoft.com/office/drawing/2014/main" id="{3EE8F040-9127-854D-BF75-89C650499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" y="3010"/>
              <a:ext cx="116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(c) Combined circuit for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35" name="Rectangle 304">
              <a:extLst>
                <a:ext uri="{FF2B5EF4-FFF2-40B4-BE49-F238E27FC236}">
                  <a16:creationId xmlns:a16="http://schemas.microsoft.com/office/drawing/2014/main" id="{51EDAEAE-2F9B-8E4F-8A7F-F7C0ED417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36" name="Rectangle 305">
              <a:extLst>
                <a:ext uri="{FF2B5EF4-FFF2-40B4-BE49-F238E27FC236}">
                  <a16:creationId xmlns:a16="http://schemas.microsoft.com/office/drawing/2014/main" id="{2F242537-E290-B240-80A9-7A01835E3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8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37" name="Rectangle 306">
              <a:extLst>
                <a:ext uri="{FF2B5EF4-FFF2-40B4-BE49-F238E27FC236}">
                  <a16:creationId xmlns:a16="http://schemas.microsoft.com/office/drawing/2014/main" id="{19567AC7-79C3-214D-BC6B-EBD802089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38" name="Rectangle 307">
              <a:extLst>
                <a:ext uri="{FF2B5EF4-FFF2-40B4-BE49-F238E27FC236}">
                  <a16:creationId xmlns:a16="http://schemas.microsoft.com/office/drawing/2014/main" id="{700DE480-2CD4-BC4F-AC61-8CFE3D3CD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9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39" name="Rectangle 308">
              <a:extLst>
                <a:ext uri="{FF2B5EF4-FFF2-40B4-BE49-F238E27FC236}">
                  <a16:creationId xmlns:a16="http://schemas.microsoft.com/office/drawing/2014/main" id="{A37463B1-CB57-A649-92C7-64D433E88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0" y="3010"/>
              <a:ext cx="21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and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40" name="Line 309">
              <a:extLst>
                <a:ext uri="{FF2B5EF4-FFF2-40B4-BE49-F238E27FC236}">
                  <a16:creationId xmlns:a16="http://schemas.microsoft.com/office/drawing/2014/main" id="{CAF07719-26D7-754F-B79F-76FA39CD1E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9" y="1349"/>
              <a:ext cx="22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141" name="Line 310">
              <a:extLst>
                <a:ext uri="{FF2B5EF4-FFF2-40B4-BE49-F238E27FC236}">
                  <a16:creationId xmlns:a16="http://schemas.microsoft.com/office/drawing/2014/main" id="{AE5174C6-1C6F-4342-8E22-2E31EE7FF1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1349"/>
              <a:ext cx="0" cy="10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142" name="Line 311">
              <a:extLst>
                <a:ext uri="{FF2B5EF4-FFF2-40B4-BE49-F238E27FC236}">
                  <a16:creationId xmlns:a16="http://schemas.microsoft.com/office/drawing/2014/main" id="{90FD7E84-DCBF-CB4F-A4EE-E739A771E4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2370"/>
              <a:ext cx="20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143" name="AutoShape 312">
              <a:extLst>
                <a:ext uri="{FF2B5EF4-FFF2-40B4-BE49-F238E27FC236}">
                  <a16:creationId xmlns:a16="http://schemas.microsoft.com/office/drawing/2014/main" id="{61C8A34F-7DE7-BC4B-9DCC-21D6F0165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952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9144" name="AutoShape 313">
              <a:extLst>
                <a:ext uri="{FF2B5EF4-FFF2-40B4-BE49-F238E27FC236}">
                  <a16:creationId xmlns:a16="http://schemas.microsoft.com/office/drawing/2014/main" id="{B39220A9-FEFE-ED4E-A798-50BF8CCD6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146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9145" name="AutoShape 314">
              <a:extLst>
                <a:ext uri="{FF2B5EF4-FFF2-40B4-BE49-F238E27FC236}">
                  <a16:creationId xmlns:a16="http://schemas.microsoft.com/office/drawing/2014/main" id="{C255FF21-1C6D-354C-BCCE-A525922F4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" y="197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9146" name="AutoShape 315">
              <a:extLst>
                <a:ext uri="{FF2B5EF4-FFF2-40B4-BE49-F238E27FC236}">
                  <a16:creationId xmlns:a16="http://schemas.microsoft.com/office/drawing/2014/main" id="{DFE37406-BD77-5748-9BC5-729CE7A89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2490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129034" name="Group 16">
            <a:extLst>
              <a:ext uri="{FF2B5EF4-FFF2-40B4-BE49-F238E27FC236}">
                <a16:creationId xmlns:a16="http://schemas.microsoft.com/office/drawing/2014/main" id="{358A3718-42C2-F24B-8767-F40EE8537B4E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048001"/>
            <a:ext cx="774700" cy="771525"/>
            <a:chOff x="282646" y="3410630"/>
            <a:chExt cx="774571" cy="771325"/>
          </a:xfrm>
        </p:grpSpPr>
        <p:sp>
          <p:nvSpPr>
            <p:cNvPr id="129051" name="TextBox 14">
              <a:extLst>
                <a:ext uri="{FF2B5EF4-FFF2-40B4-BE49-F238E27FC236}">
                  <a16:creationId xmlns:a16="http://schemas.microsoft.com/office/drawing/2014/main" id="{F73F9E09-6929-764D-86F4-EE2BAA8898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9052" name="TextBox 15">
              <a:extLst>
                <a:ext uri="{FF2B5EF4-FFF2-40B4-BE49-F238E27FC236}">
                  <a16:creationId xmlns:a16="http://schemas.microsoft.com/office/drawing/2014/main" id="{6C3C29AA-54A5-0548-88EB-28BB911C0B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9035" name="Group 305">
            <a:extLst>
              <a:ext uri="{FF2B5EF4-FFF2-40B4-BE49-F238E27FC236}">
                <a16:creationId xmlns:a16="http://schemas.microsoft.com/office/drawing/2014/main" id="{56BD93F6-8BDB-6E48-9DD5-39946988D002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3200401"/>
            <a:ext cx="774700" cy="771525"/>
            <a:chOff x="282646" y="3410630"/>
            <a:chExt cx="774571" cy="771325"/>
          </a:xfrm>
        </p:grpSpPr>
        <p:sp>
          <p:nvSpPr>
            <p:cNvPr id="129049" name="TextBox 306">
              <a:extLst>
                <a:ext uri="{FF2B5EF4-FFF2-40B4-BE49-F238E27FC236}">
                  <a16:creationId xmlns:a16="http://schemas.microsoft.com/office/drawing/2014/main" id="{4DF109E5-31ED-EB47-9359-1DB7323C3A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9050" name="TextBox 307">
              <a:extLst>
                <a:ext uri="{FF2B5EF4-FFF2-40B4-BE49-F238E27FC236}">
                  <a16:creationId xmlns:a16="http://schemas.microsoft.com/office/drawing/2014/main" id="{F3FEA704-1978-ED42-B9A9-D29DF6E716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9036" name="Group 309">
            <a:extLst>
              <a:ext uri="{FF2B5EF4-FFF2-40B4-BE49-F238E27FC236}">
                <a16:creationId xmlns:a16="http://schemas.microsoft.com/office/drawing/2014/main" id="{5DEC90DB-2B1F-2446-B19C-E4E800BDCCFA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23813"/>
            <a:ext cx="774700" cy="766762"/>
            <a:chOff x="282646" y="3415490"/>
            <a:chExt cx="774571" cy="766465"/>
          </a:xfrm>
        </p:grpSpPr>
        <p:sp>
          <p:nvSpPr>
            <p:cNvPr id="129047" name="TextBox 310">
              <a:extLst>
                <a:ext uri="{FF2B5EF4-FFF2-40B4-BE49-F238E27FC236}">
                  <a16:creationId xmlns:a16="http://schemas.microsoft.com/office/drawing/2014/main" id="{797325C7-1590-4C48-B27F-F70F863600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9048" name="TextBox 312">
              <a:extLst>
                <a:ext uri="{FF2B5EF4-FFF2-40B4-BE49-F238E27FC236}">
                  <a16:creationId xmlns:a16="http://schemas.microsoft.com/office/drawing/2014/main" id="{8DE4561A-3452-1240-8DA5-0ABA54742A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9037" name="Group 313">
            <a:extLst>
              <a:ext uri="{FF2B5EF4-FFF2-40B4-BE49-F238E27FC236}">
                <a16:creationId xmlns:a16="http://schemas.microsoft.com/office/drawing/2014/main" id="{D16A6104-46CE-BF48-85C5-503D603F0F38}"/>
              </a:ext>
            </a:extLst>
          </p:cNvPr>
          <p:cNvGrpSpPr>
            <a:grpSpLocks/>
          </p:cNvGrpSpPr>
          <p:nvPr/>
        </p:nvGrpSpPr>
        <p:grpSpPr bwMode="auto">
          <a:xfrm>
            <a:off x="4065588" y="1420814"/>
            <a:ext cx="1082348" cy="766583"/>
            <a:chOff x="282646" y="3415490"/>
            <a:chExt cx="960857" cy="766286"/>
          </a:xfrm>
        </p:grpSpPr>
        <p:sp>
          <p:nvSpPr>
            <p:cNvPr id="129045" name="TextBox 314">
              <a:extLst>
                <a:ext uri="{FF2B5EF4-FFF2-40B4-BE49-F238E27FC236}">
                  <a16:creationId xmlns:a16="http://schemas.microsoft.com/office/drawing/2014/main" id="{9BBCBA89-999D-AA41-B93C-9CB5C57BA2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960857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29046" name="TextBox 316">
              <a:extLst>
                <a:ext uri="{FF2B5EF4-FFF2-40B4-BE49-F238E27FC236}">
                  <a16:creationId xmlns:a16="http://schemas.microsoft.com/office/drawing/2014/main" id="{93C3F6A2-62DE-D74A-8C8E-8497C2F32E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00552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129038" name="TextBox 325">
            <a:extLst>
              <a:ext uri="{FF2B5EF4-FFF2-40B4-BE49-F238E27FC236}">
                <a16:creationId xmlns:a16="http://schemas.microsoft.com/office/drawing/2014/main" id="{080BA16B-0AE2-0744-822B-9D22C45628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1" y="2138363"/>
            <a:ext cx="1082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x</a:t>
            </a:r>
            <a:r>
              <a:rPr lang="en-US" altLang="en-US" b="0" baseline="-25000">
                <a:latin typeface="Times" pitchFamily="2" charset="0"/>
              </a:rPr>
              <a:t>3 </a:t>
            </a: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4</a:t>
            </a:r>
          </a:p>
        </p:txBody>
      </p:sp>
      <p:sp>
        <p:nvSpPr>
          <p:cNvPr id="129039" name="Oval 1">
            <a:extLst>
              <a:ext uri="{FF2B5EF4-FFF2-40B4-BE49-F238E27FC236}">
                <a16:creationId xmlns:a16="http://schemas.microsoft.com/office/drawing/2014/main" id="{DCE1C1FD-2F90-D34F-89D6-80E9B22F57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238500"/>
            <a:ext cx="914400" cy="7620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9040" name="Straight Arrow Connector 298">
            <a:extLst>
              <a:ext uri="{FF2B5EF4-FFF2-40B4-BE49-F238E27FC236}">
                <a16:creationId xmlns:a16="http://schemas.microsoft.com/office/drawing/2014/main" id="{8B38BE41-B628-AF47-BE9A-1A4B4320047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3657601"/>
            <a:ext cx="3302000" cy="127317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041" name="Oval 299">
            <a:extLst>
              <a:ext uri="{FF2B5EF4-FFF2-40B4-BE49-F238E27FC236}">
                <a16:creationId xmlns:a16="http://schemas.microsoft.com/office/drawing/2014/main" id="{DE923453-2226-E84D-AC76-3D8AEC03E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3788" y="3417888"/>
            <a:ext cx="914400" cy="7620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9042" name="Straight Arrow Connector 300">
            <a:extLst>
              <a:ext uri="{FF2B5EF4-FFF2-40B4-BE49-F238E27FC236}">
                <a16:creationId xmlns:a16="http://schemas.microsoft.com/office/drawing/2014/main" id="{F36060B2-045D-7247-902E-C9CB0C70BDD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211763" y="3886201"/>
            <a:ext cx="3524250" cy="104457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043" name="Oval 301">
            <a:extLst>
              <a:ext uri="{FF2B5EF4-FFF2-40B4-BE49-F238E27FC236}">
                <a16:creationId xmlns:a16="http://schemas.microsoft.com/office/drawing/2014/main" id="{57359801-5D8B-444A-B1B3-E3A32E7D0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3663" y="257175"/>
            <a:ext cx="914400" cy="762000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9044" name="Straight Arrow Connector 302">
            <a:extLst>
              <a:ext uri="{FF2B5EF4-FFF2-40B4-BE49-F238E27FC236}">
                <a16:creationId xmlns:a16="http://schemas.microsoft.com/office/drawing/2014/main" id="{4B7D18F8-4489-0840-A349-26FEDEE41E6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02226" y="1025525"/>
            <a:ext cx="557213" cy="3176588"/>
          </a:xfrm>
          <a:prstGeom prst="straightConnector1">
            <a:avLst/>
          </a:prstGeom>
          <a:noFill/>
          <a:ln w="31750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Title 1">
            <a:extLst>
              <a:ext uri="{FF2B5EF4-FFF2-40B4-BE49-F238E27FC236}">
                <a16:creationId xmlns:a16="http://schemas.microsoft.com/office/drawing/2014/main" id="{53E75006-4A63-3E43-B650-B84181FDC14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Two-Variable K-map</a:t>
            </a:r>
          </a:p>
        </p:txBody>
      </p:sp>
      <p:sp>
        <p:nvSpPr>
          <p:cNvPr id="18434" name="Rectangle 3">
            <a:extLst>
              <a:ext uri="{FF2B5EF4-FFF2-40B4-BE49-F238E27FC236}">
                <a16:creationId xmlns:a16="http://schemas.microsoft.com/office/drawing/2014/main" id="{5C21B147-9329-794C-9A03-A2D4D0466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2276" y="300831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8435" name="Line 4">
            <a:extLst>
              <a:ext uri="{FF2B5EF4-FFF2-40B4-BE49-F238E27FC236}">
                <a16:creationId xmlns:a16="http://schemas.microsoft.com/office/drawing/2014/main" id="{0D51A18D-036D-2D4B-876A-FC8E020168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2276" y="357822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6" name="Line 5">
            <a:extLst>
              <a:ext uri="{FF2B5EF4-FFF2-40B4-BE49-F238E27FC236}">
                <a16:creationId xmlns:a16="http://schemas.microsoft.com/office/drawing/2014/main" id="{43F680CF-84B2-6346-BE1A-22E33419AA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42189" y="300831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7" name="Line 6">
            <a:extLst>
              <a:ext uri="{FF2B5EF4-FFF2-40B4-BE49-F238E27FC236}">
                <a16:creationId xmlns:a16="http://schemas.microsoft.com/office/drawing/2014/main" id="{1C0FB619-F414-3242-8393-99E0B6F6F847}"/>
              </a:ext>
            </a:extLst>
          </p:cNvPr>
          <p:cNvSpPr>
            <a:spLocks noChangeShapeType="1"/>
          </p:cNvSpPr>
          <p:nvPr/>
        </p:nvSpPr>
        <p:spPr bwMode="auto">
          <a:xfrm>
            <a:off x="6202363" y="243840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8438" name="Group 47">
            <a:extLst>
              <a:ext uri="{FF2B5EF4-FFF2-40B4-BE49-F238E27FC236}">
                <a16:creationId xmlns:a16="http://schemas.microsoft.com/office/drawing/2014/main" id="{62385C37-6ACD-3E41-ABDB-93EB2DC55AD1}"/>
              </a:ext>
            </a:extLst>
          </p:cNvPr>
          <p:cNvGrpSpPr>
            <a:grpSpLocks/>
          </p:cNvGrpSpPr>
          <p:nvPr/>
        </p:nvGrpSpPr>
        <p:grpSpPr bwMode="auto">
          <a:xfrm>
            <a:off x="6110297" y="2519364"/>
            <a:ext cx="280988" cy="390525"/>
            <a:chOff x="3339" y="1451"/>
            <a:chExt cx="177" cy="246"/>
          </a:xfrm>
        </p:grpSpPr>
        <p:sp>
          <p:nvSpPr>
            <p:cNvPr id="18479" name="Rectangle 9">
              <a:extLst>
                <a:ext uri="{FF2B5EF4-FFF2-40B4-BE49-F238E27FC236}">
                  <a16:creationId xmlns:a16="http://schemas.microsoft.com/office/drawing/2014/main" id="{48C2D24B-0FEA-6D49-BC9B-14B6653EA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80" name="Rectangle 10">
              <a:extLst>
                <a:ext uri="{FF2B5EF4-FFF2-40B4-BE49-F238E27FC236}">
                  <a16:creationId xmlns:a16="http://schemas.microsoft.com/office/drawing/2014/main" id="{CEAAC5D1-49A4-9542-8155-056984D0A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8439" name="Rectangle 11">
            <a:extLst>
              <a:ext uri="{FF2B5EF4-FFF2-40B4-BE49-F238E27FC236}">
                <a16:creationId xmlns:a16="http://schemas.microsoft.com/office/drawing/2014/main" id="{03322973-C6F8-F14A-8453-F67B30288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9451" y="4572000"/>
            <a:ext cx="16621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(a) Truth table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0" name="Rectangle 12">
            <a:extLst>
              <a:ext uri="{FF2B5EF4-FFF2-40B4-BE49-F238E27FC236}">
                <a16:creationId xmlns:a16="http://schemas.microsoft.com/office/drawing/2014/main" id="{D9E4EBC1-2317-CC4F-997F-F92639F62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2500" y="4572000"/>
            <a:ext cx="2044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(b) Karnaugh map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1" name="Rectangle 13">
            <a:extLst>
              <a:ext uri="{FF2B5EF4-FFF2-40B4-BE49-F238E27FC236}">
                <a16:creationId xmlns:a16="http://schemas.microsoft.com/office/drawing/2014/main" id="{3CF4EF5A-8BC7-1849-9B9E-6A8D1F91D2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31718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2" name="Rectangle 14">
            <a:extLst>
              <a:ext uri="{FF2B5EF4-FFF2-40B4-BE49-F238E27FC236}">
                <a16:creationId xmlns:a16="http://schemas.microsoft.com/office/drawing/2014/main" id="{B234F3AB-2E80-6048-B314-E3C70FEC1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6525" y="37480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3" name="Rectangle 15">
            <a:extLst>
              <a:ext uri="{FF2B5EF4-FFF2-40B4-BE49-F238E27FC236}">
                <a16:creationId xmlns:a16="http://schemas.microsoft.com/office/drawing/2014/main" id="{8C7F31FF-C43A-244A-9791-DDB24B10B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8813" y="26908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4" name="Rectangle 16">
            <a:extLst>
              <a:ext uri="{FF2B5EF4-FFF2-40B4-BE49-F238E27FC236}">
                <a16:creationId xmlns:a16="http://schemas.microsoft.com/office/drawing/2014/main" id="{733FAE25-1755-E244-845F-79462B49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6663" y="26908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5" name="Rectangle 17">
            <a:extLst>
              <a:ext uri="{FF2B5EF4-FFF2-40B4-BE49-F238E27FC236}">
                <a16:creationId xmlns:a16="http://schemas.microsoft.com/office/drawing/2014/main" id="{4124BE38-1C62-CF4E-B451-05DAD85E2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3563" y="312737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6" name="Rectangle 18">
            <a:extLst>
              <a:ext uri="{FF2B5EF4-FFF2-40B4-BE49-F238E27FC236}">
                <a16:creationId xmlns:a16="http://schemas.microsoft.com/office/drawing/2014/main" id="{434DEF7B-9609-154A-9BBD-8565961C5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9301" y="325120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7" name="Rectangle 19">
            <a:extLst>
              <a:ext uri="{FF2B5EF4-FFF2-40B4-BE49-F238E27FC236}">
                <a16:creationId xmlns:a16="http://schemas.microsoft.com/office/drawing/2014/main" id="{ECA1CB36-E79C-D946-A34E-0096AB803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1413" y="312737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8" name="Rectangle 20">
            <a:extLst>
              <a:ext uri="{FF2B5EF4-FFF2-40B4-BE49-F238E27FC236}">
                <a16:creationId xmlns:a16="http://schemas.microsoft.com/office/drawing/2014/main" id="{EBA025C9-4836-4A42-A531-AB1A21A17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5564" y="325120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9" name="Rectangle 21">
            <a:extLst>
              <a:ext uri="{FF2B5EF4-FFF2-40B4-BE49-F238E27FC236}">
                <a16:creationId xmlns:a16="http://schemas.microsoft.com/office/drawing/2014/main" id="{364ECDF8-F937-1E4F-9D4F-888ADC451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1413" y="370363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50" name="Rectangle 22">
            <a:extLst>
              <a:ext uri="{FF2B5EF4-FFF2-40B4-BE49-F238E27FC236}">
                <a16:creationId xmlns:a16="http://schemas.microsoft.com/office/drawing/2014/main" id="{6A748EF4-C7CC-A24B-9D25-EBF9C0E7F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5564" y="382587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51" name="Rectangle 23">
            <a:extLst>
              <a:ext uri="{FF2B5EF4-FFF2-40B4-BE49-F238E27FC236}">
                <a16:creationId xmlns:a16="http://schemas.microsoft.com/office/drawing/2014/main" id="{2FB8A801-94E2-6241-B88C-5D26E9C80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3563" y="370363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52" name="Line 24">
            <a:extLst>
              <a:ext uri="{FF2B5EF4-FFF2-40B4-BE49-F238E27FC236}">
                <a16:creationId xmlns:a16="http://schemas.microsoft.com/office/drawing/2014/main" id="{DE870EA2-5797-0445-8145-810DCFAEB7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25814" y="266858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3" name="Line 25">
            <a:extLst>
              <a:ext uri="{FF2B5EF4-FFF2-40B4-BE49-F238E27FC236}">
                <a16:creationId xmlns:a16="http://schemas.microsoft.com/office/drawing/2014/main" id="{7ABA9AA4-2A02-B042-B1C0-2D3A439CF8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84639" y="222250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4" name="Rectangle 26">
            <a:extLst>
              <a:ext uri="{FF2B5EF4-FFF2-40B4-BE49-F238E27FC236}">
                <a16:creationId xmlns:a16="http://schemas.microsoft.com/office/drawing/2014/main" id="{CEBCE164-7FB7-1142-A331-90679412EC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9301" y="382587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55" name="Rectangle 27">
            <a:extLst>
              <a:ext uri="{FF2B5EF4-FFF2-40B4-BE49-F238E27FC236}">
                <a16:creationId xmlns:a16="http://schemas.microsoft.com/office/drawing/2014/main" id="{B4B1FD87-958D-2645-A66D-9FFDCB4FA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22415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56" name="Rectangle 28">
            <a:extLst>
              <a:ext uri="{FF2B5EF4-FFF2-40B4-BE49-F238E27FC236}">
                <a16:creationId xmlns:a16="http://schemas.microsoft.com/office/drawing/2014/main" id="{1BAFF2AB-5130-4547-BCC7-222F9FB49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513" y="236855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57" name="Rectangle 29">
            <a:extLst>
              <a:ext uri="{FF2B5EF4-FFF2-40B4-BE49-F238E27FC236}">
                <a16:creationId xmlns:a16="http://schemas.microsoft.com/office/drawing/2014/main" id="{63958B2B-25B3-D243-A8F3-28712FF25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22415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58" name="Rectangle 30">
            <a:extLst>
              <a:ext uri="{FF2B5EF4-FFF2-40B4-BE49-F238E27FC236}">
                <a16:creationId xmlns:a16="http://schemas.microsoft.com/office/drawing/2014/main" id="{43ED4F69-F539-5A4D-AA63-857B0B6E4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236855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59" name="Rectangle 31">
            <a:extLst>
              <a:ext uri="{FF2B5EF4-FFF2-40B4-BE49-F238E27FC236}">
                <a16:creationId xmlns:a16="http://schemas.microsoft.com/office/drawing/2014/main" id="{0C4D1C41-B310-874F-A045-C3FB5A185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4075" y="27479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60" name="Rectangle 32">
            <a:extLst>
              <a:ext uri="{FF2B5EF4-FFF2-40B4-BE49-F238E27FC236}">
                <a16:creationId xmlns:a16="http://schemas.microsoft.com/office/drawing/2014/main" id="{3F2697EA-717E-0E4E-9B57-171DB548C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025" y="27479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61" name="Rectangle 33">
            <a:extLst>
              <a:ext uri="{FF2B5EF4-FFF2-40B4-BE49-F238E27FC236}">
                <a16:creationId xmlns:a16="http://schemas.microsoft.com/office/drawing/2014/main" id="{DB842CC8-6372-7542-9D72-CE7E9EC657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4075" y="3132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62" name="Rectangle 34">
            <a:extLst>
              <a:ext uri="{FF2B5EF4-FFF2-40B4-BE49-F238E27FC236}">
                <a16:creationId xmlns:a16="http://schemas.microsoft.com/office/drawing/2014/main" id="{FBA16404-5571-F044-B37D-E10D8D662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025" y="3132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63" name="Rectangle 35">
            <a:extLst>
              <a:ext uri="{FF2B5EF4-FFF2-40B4-BE49-F238E27FC236}">
                <a16:creationId xmlns:a16="http://schemas.microsoft.com/office/drawing/2014/main" id="{348DDF66-08C3-724D-A016-CA29F0A38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4075" y="3517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64" name="Rectangle 36">
            <a:extLst>
              <a:ext uri="{FF2B5EF4-FFF2-40B4-BE49-F238E27FC236}">
                <a16:creationId xmlns:a16="http://schemas.microsoft.com/office/drawing/2014/main" id="{AE3AE734-2168-034F-81D9-E75C1474B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025" y="3517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65" name="Rectangle 37">
            <a:extLst>
              <a:ext uri="{FF2B5EF4-FFF2-40B4-BE49-F238E27FC236}">
                <a16:creationId xmlns:a16="http://schemas.microsoft.com/office/drawing/2014/main" id="{4C7F353C-8AA8-7446-8821-2022766C3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4075" y="3900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66" name="Rectangle 38">
            <a:extLst>
              <a:ext uri="{FF2B5EF4-FFF2-40B4-BE49-F238E27FC236}">
                <a16:creationId xmlns:a16="http://schemas.microsoft.com/office/drawing/2014/main" id="{D53460C9-00B0-5040-9F3A-974081E865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025" y="3900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67" name="Rectangle 39">
            <a:extLst>
              <a:ext uri="{FF2B5EF4-FFF2-40B4-BE49-F238E27FC236}">
                <a16:creationId xmlns:a16="http://schemas.microsoft.com/office/drawing/2014/main" id="{E49594BF-C666-E346-88E1-AEA3A03B2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5138" y="274478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68" name="Rectangle 40">
            <a:extLst>
              <a:ext uri="{FF2B5EF4-FFF2-40B4-BE49-F238E27FC236}">
                <a16:creationId xmlns:a16="http://schemas.microsoft.com/office/drawing/2014/main" id="{6E78FDC8-BD21-B449-B93E-7EB088AE5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0876" y="286702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69" name="Rectangle 41">
            <a:extLst>
              <a:ext uri="{FF2B5EF4-FFF2-40B4-BE49-F238E27FC236}">
                <a16:creationId xmlns:a16="http://schemas.microsoft.com/office/drawing/2014/main" id="{93B582EC-0706-A24B-9944-D4527FD2B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5138" y="312737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70" name="Rectangle 42">
            <a:extLst>
              <a:ext uri="{FF2B5EF4-FFF2-40B4-BE49-F238E27FC236}">
                <a16:creationId xmlns:a16="http://schemas.microsoft.com/office/drawing/2014/main" id="{1AE71827-033B-2148-A4A9-E769BAA6F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0876" y="325120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71" name="Rectangle 43">
            <a:extLst>
              <a:ext uri="{FF2B5EF4-FFF2-40B4-BE49-F238E27FC236}">
                <a16:creationId xmlns:a16="http://schemas.microsoft.com/office/drawing/2014/main" id="{DE37AF71-7C5E-C04A-B52B-71D481710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5138" y="3897313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72" name="Rectangle 44">
            <a:extLst>
              <a:ext uri="{FF2B5EF4-FFF2-40B4-BE49-F238E27FC236}">
                <a16:creationId xmlns:a16="http://schemas.microsoft.com/office/drawing/2014/main" id="{515136B7-0D7C-2E4D-BD66-EAEAF9BB0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0876" y="401955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73" name="Rectangle 45">
            <a:extLst>
              <a:ext uri="{FF2B5EF4-FFF2-40B4-BE49-F238E27FC236}">
                <a16:creationId xmlns:a16="http://schemas.microsoft.com/office/drawing/2014/main" id="{229FDFF6-FE75-3843-A8DA-25BFB1B1CD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5138" y="3511550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74" name="Rectangle 46">
            <a:extLst>
              <a:ext uri="{FF2B5EF4-FFF2-40B4-BE49-F238E27FC236}">
                <a16:creationId xmlns:a16="http://schemas.microsoft.com/office/drawing/2014/main" id="{38A5D3E3-B137-1949-A1F0-1D47BA724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0876" y="363537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8475" name="Group 48">
            <a:extLst>
              <a:ext uri="{FF2B5EF4-FFF2-40B4-BE49-F238E27FC236}">
                <a16:creationId xmlns:a16="http://schemas.microsoft.com/office/drawing/2014/main" id="{621A4A0D-E4DC-664B-A6EC-66B296E2BC9C}"/>
              </a:ext>
            </a:extLst>
          </p:cNvPr>
          <p:cNvGrpSpPr>
            <a:grpSpLocks/>
          </p:cNvGrpSpPr>
          <p:nvPr/>
        </p:nvGrpSpPr>
        <p:grpSpPr bwMode="auto">
          <a:xfrm>
            <a:off x="6550034" y="2343151"/>
            <a:ext cx="280988" cy="390525"/>
            <a:chOff x="3339" y="1451"/>
            <a:chExt cx="177" cy="246"/>
          </a:xfrm>
        </p:grpSpPr>
        <p:sp>
          <p:nvSpPr>
            <p:cNvPr id="18477" name="Rectangle 49">
              <a:extLst>
                <a:ext uri="{FF2B5EF4-FFF2-40B4-BE49-F238E27FC236}">
                  <a16:creationId xmlns:a16="http://schemas.microsoft.com/office/drawing/2014/main" id="{05BDED3D-0D8E-5148-BC37-0B6031665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78" name="Rectangle 50">
              <a:extLst>
                <a:ext uri="{FF2B5EF4-FFF2-40B4-BE49-F238E27FC236}">
                  <a16:creationId xmlns:a16="http://schemas.microsoft.com/office/drawing/2014/main" id="{10A1046B-2F8F-0543-AD37-1E24A1E19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8476" name="TextBox 125">
            <a:extLst>
              <a:ext uri="{FF2B5EF4-FFF2-40B4-BE49-F238E27FC236}">
                <a16:creationId xmlns:a16="http://schemas.microsoft.com/office/drawing/2014/main" id="{9BA78ECF-2471-BB4D-AE67-15255DFC26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2.49 from the textbook ]</a:t>
            </a:r>
          </a:p>
        </p:txBody>
      </p: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049" name="Group 317">
            <a:extLst>
              <a:ext uri="{FF2B5EF4-FFF2-40B4-BE49-F238E27FC236}">
                <a16:creationId xmlns:a16="http://schemas.microsoft.com/office/drawing/2014/main" id="{21E62BE9-2A23-A34A-8FF3-1307F4AFE37B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30217" name="Rectangle 170">
              <a:extLst>
                <a:ext uri="{FF2B5EF4-FFF2-40B4-BE49-F238E27FC236}">
                  <a16:creationId xmlns:a16="http://schemas.microsoft.com/office/drawing/2014/main" id="{C06B75FF-26D6-BF4C-B2FB-A69315DC5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0218" name="Line 171">
              <a:extLst>
                <a:ext uri="{FF2B5EF4-FFF2-40B4-BE49-F238E27FC236}">
                  <a16:creationId xmlns:a16="http://schemas.microsoft.com/office/drawing/2014/main" id="{05EAA9AA-A9A3-A94E-B65C-21CEFDC983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19" name="Line 172">
              <a:extLst>
                <a:ext uri="{FF2B5EF4-FFF2-40B4-BE49-F238E27FC236}">
                  <a16:creationId xmlns:a16="http://schemas.microsoft.com/office/drawing/2014/main" id="{89F8FBB2-CF7E-AF49-99C1-145F8223BA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20" name="Line 173">
              <a:extLst>
                <a:ext uri="{FF2B5EF4-FFF2-40B4-BE49-F238E27FC236}">
                  <a16:creationId xmlns:a16="http://schemas.microsoft.com/office/drawing/2014/main" id="{523F8FAF-03A6-AB42-B0F2-783EA4B840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21" name="Rectangle 175">
              <a:extLst>
                <a:ext uri="{FF2B5EF4-FFF2-40B4-BE49-F238E27FC236}">
                  <a16:creationId xmlns:a16="http://schemas.microsoft.com/office/drawing/2014/main" id="{C8D8315C-4F90-D846-BB72-141304453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22" name="Rectangle 176">
              <a:extLst>
                <a:ext uri="{FF2B5EF4-FFF2-40B4-BE49-F238E27FC236}">
                  <a16:creationId xmlns:a16="http://schemas.microsoft.com/office/drawing/2014/main" id="{441A8D8A-4524-7548-A299-83667CFED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23" name="Rectangle 177">
              <a:extLst>
                <a:ext uri="{FF2B5EF4-FFF2-40B4-BE49-F238E27FC236}">
                  <a16:creationId xmlns:a16="http://schemas.microsoft.com/office/drawing/2014/main" id="{9568A7D1-6479-B048-91F5-50E50F841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24" name="Rectangle 178">
              <a:extLst>
                <a:ext uri="{FF2B5EF4-FFF2-40B4-BE49-F238E27FC236}">
                  <a16:creationId xmlns:a16="http://schemas.microsoft.com/office/drawing/2014/main" id="{27CA299C-8E5B-F342-80BC-82FAF4606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25" name="Rectangle 179">
              <a:extLst>
                <a:ext uri="{FF2B5EF4-FFF2-40B4-BE49-F238E27FC236}">
                  <a16:creationId xmlns:a16="http://schemas.microsoft.com/office/drawing/2014/main" id="{C159E5F7-2D6F-B243-9F53-9D8D41639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26" name="Rectangle 180">
              <a:extLst>
                <a:ext uri="{FF2B5EF4-FFF2-40B4-BE49-F238E27FC236}">
                  <a16:creationId xmlns:a16="http://schemas.microsoft.com/office/drawing/2014/main" id="{A7F4CC81-4284-8A49-B318-C924F79C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27" name="Rectangle 181">
              <a:extLst>
                <a:ext uri="{FF2B5EF4-FFF2-40B4-BE49-F238E27FC236}">
                  <a16:creationId xmlns:a16="http://schemas.microsoft.com/office/drawing/2014/main" id="{1760BFF1-02BE-0643-8C68-D20DE05F8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28" name="Rectangle 182">
              <a:extLst>
                <a:ext uri="{FF2B5EF4-FFF2-40B4-BE49-F238E27FC236}">
                  <a16:creationId xmlns:a16="http://schemas.microsoft.com/office/drawing/2014/main" id="{F276AD54-1659-D142-8AAC-70E2DF9AD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0229" name="Line 183">
              <a:extLst>
                <a:ext uri="{FF2B5EF4-FFF2-40B4-BE49-F238E27FC236}">
                  <a16:creationId xmlns:a16="http://schemas.microsoft.com/office/drawing/2014/main" id="{21E2427E-ECB0-3C4D-B0F2-0E877187E0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30" name="Line 184">
              <a:extLst>
                <a:ext uri="{FF2B5EF4-FFF2-40B4-BE49-F238E27FC236}">
                  <a16:creationId xmlns:a16="http://schemas.microsoft.com/office/drawing/2014/main" id="{95507BE7-4B41-3045-A841-6E8EB09E99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31" name="Rectangle 185">
              <a:extLst>
                <a:ext uri="{FF2B5EF4-FFF2-40B4-BE49-F238E27FC236}">
                  <a16:creationId xmlns:a16="http://schemas.microsoft.com/office/drawing/2014/main" id="{09C90034-489F-4B49-83AF-F95701DED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32" name="Rectangle 186">
              <a:extLst>
                <a:ext uri="{FF2B5EF4-FFF2-40B4-BE49-F238E27FC236}">
                  <a16:creationId xmlns:a16="http://schemas.microsoft.com/office/drawing/2014/main" id="{1B2ED0A6-F4CF-B048-95E4-ACDA1DCE8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33" name="Rectangle 187">
              <a:extLst>
                <a:ext uri="{FF2B5EF4-FFF2-40B4-BE49-F238E27FC236}">
                  <a16:creationId xmlns:a16="http://schemas.microsoft.com/office/drawing/2014/main" id="{3BA95E37-631F-5F46-9E6B-4138F5E45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34" name="Rectangle 188">
              <a:extLst>
                <a:ext uri="{FF2B5EF4-FFF2-40B4-BE49-F238E27FC236}">
                  <a16:creationId xmlns:a16="http://schemas.microsoft.com/office/drawing/2014/main" id="{0349209D-C957-9640-AAAC-A3CD26266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35" name="Rectangle 189">
              <a:extLst>
                <a:ext uri="{FF2B5EF4-FFF2-40B4-BE49-F238E27FC236}">
                  <a16:creationId xmlns:a16="http://schemas.microsoft.com/office/drawing/2014/main" id="{678CF948-B540-D240-9BA0-03AFEE1A9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36" name="Rectangle 190">
              <a:extLst>
                <a:ext uri="{FF2B5EF4-FFF2-40B4-BE49-F238E27FC236}">
                  <a16:creationId xmlns:a16="http://schemas.microsoft.com/office/drawing/2014/main" id="{A1FF8E1B-4661-B748-AC3A-9D18E8374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37" name="Rectangle 191">
              <a:extLst>
                <a:ext uri="{FF2B5EF4-FFF2-40B4-BE49-F238E27FC236}">
                  <a16:creationId xmlns:a16="http://schemas.microsoft.com/office/drawing/2014/main" id="{9E1C83F8-AD10-F24F-ACF0-5D3435BA4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38" name="Rectangle 192">
              <a:extLst>
                <a:ext uri="{FF2B5EF4-FFF2-40B4-BE49-F238E27FC236}">
                  <a16:creationId xmlns:a16="http://schemas.microsoft.com/office/drawing/2014/main" id="{E591FB3F-14C3-3245-A6C5-F817A9EAE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39" name="Rectangle 193">
              <a:extLst>
                <a:ext uri="{FF2B5EF4-FFF2-40B4-BE49-F238E27FC236}">
                  <a16:creationId xmlns:a16="http://schemas.microsoft.com/office/drawing/2014/main" id="{2A75C150-C28B-6E43-976D-6EF8182D3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0240" name="Line 194">
              <a:extLst>
                <a:ext uri="{FF2B5EF4-FFF2-40B4-BE49-F238E27FC236}">
                  <a16:creationId xmlns:a16="http://schemas.microsoft.com/office/drawing/2014/main" id="{50AA1258-2B76-D744-A5B2-05FD295BEB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41" name="Line 195">
              <a:extLst>
                <a:ext uri="{FF2B5EF4-FFF2-40B4-BE49-F238E27FC236}">
                  <a16:creationId xmlns:a16="http://schemas.microsoft.com/office/drawing/2014/main" id="{40D470B0-CE47-4541-9729-DDB4065297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42" name="Rectangle 196">
              <a:extLst>
                <a:ext uri="{FF2B5EF4-FFF2-40B4-BE49-F238E27FC236}">
                  <a16:creationId xmlns:a16="http://schemas.microsoft.com/office/drawing/2014/main" id="{2A8E1415-7610-F743-BCF2-84D451AE1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43" name="Rectangle 197">
              <a:extLst>
                <a:ext uri="{FF2B5EF4-FFF2-40B4-BE49-F238E27FC236}">
                  <a16:creationId xmlns:a16="http://schemas.microsoft.com/office/drawing/2014/main" id="{50C6F966-04D4-B54C-9A52-95E613E06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0244" name="Line 198">
              <a:extLst>
                <a:ext uri="{FF2B5EF4-FFF2-40B4-BE49-F238E27FC236}">
                  <a16:creationId xmlns:a16="http://schemas.microsoft.com/office/drawing/2014/main" id="{56DBA5C3-A0CC-B443-9CB4-2D6F72CF2D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45" name="Line 199">
              <a:extLst>
                <a:ext uri="{FF2B5EF4-FFF2-40B4-BE49-F238E27FC236}">
                  <a16:creationId xmlns:a16="http://schemas.microsoft.com/office/drawing/2014/main" id="{4AF81557-C19A-1D4A-B703-63A429DCE3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46" name="Rectangle 200">
              <a:extLst>
                <a:ext uri="{FF2B5EF4-FFF2-40B4-BE49-F238E27FC236}">
                  <a16:creationId xmlns:a16="http://schemas.microsoft.com/office/drawing/2014/main" id="{858B610F-AC1E-8640-AEE2-D0934C9AA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47" name="Rectangle 201">
              <a:extLst>
                <a:ext uri="{FF2B5EF4-FFF2-40B4-BE49-F238E27FC236}">
                  <a16:creationId xmlns:a16="http://schemas.microsoft.com/office/drawing/2014/main" id="{84E139BC-5D79-F04F-826A-4859629C2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48" name="Rectangle 202">
              <a:extLst>
                <a:ext uri="{FF2B5EF4-FFF2-40B4-BE49-F238E27FC236}">
                  <a16:creationId xmlns:a16="http://schemas.microsoft.com/office/drawing/2014/main" id="{E96771B3-56B4-0442-A10E-D70480146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49" name="Rectangle 203">
              <a:extLst>
                <a:ext uri="{FF2B5EF4-FFF2-40B4-BE49-F238E27FC236}">
                  <a16:creationId xmlns:a16="http://schemas.microsoft.com/office/drawing/2014/main" id="{641399E2-880D-8C44-AA29-85AF7320C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50" name="Rectangle 204">
              <a:extLst>
                <a:ext uri="{FF2B5EF4-FFF2-40B4-BE49-F238E27FC236}">
                  <a16:creationId xmlns:a16="http://schemas.microsoft.com/office/drawing/2014/main" id="{AC9C9468-10C3-034B-BB72-A10807783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51" name="Rectangle 205">
              <a:extLst>
                <a:ext uri="{FF2B5EF4-FFF2-40B4-BE49-F238E27FC236}">
                  <a16:creationId xmlns:a16="http://schemas.microsoft.com/office/drawing/2014/main" id="{4A52D2C1-58DE-174D-97EC-1F25B46A7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52" name="Rectangle 206">
              <a:extLst>
                <a:ext uri="{FF2B5EF4-FFF2-40B4-BE49-F238E27FC236}">
                  <a16:creationId xmlns:a16="http://schemas.microsoft.com/office/drawing/2014/main" id="{9E0E6F4F-35FD-5A4F-AA88-CAFEB0F32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53" name="Freeform 207">
              <a:extLst>
                <a:ext uri="{FF2B5EF4-FFF2-40B4-BE49-F238E27FC236}">
                  <a16:creationId xmlns:a16="http://schemas.microsoft.com/office/drawing/2014/main" id="{2D35F166-A6CA-944C-ABD2-28BAC2DA0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54" name="Rectangle 208">
              <a:extLst>
                <a:ext uri="{FF2B5EF4-FFF2-40B4-BE49-F238E27FC236}">
                  <a16:creationId xmlns:a16="http://schemas.microsoft.com/office/drawing/2014/main" id="{8FC6B177-ABB0-344F-B791-BBE7267EA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55" name="Rectangle 209">
              <a:extLst>
                <a:ext uri="{FF2B5EF4-FFF2-40B4-BE49-F238E27FC236}">
                  <a16:creationId xmlns:a16="http://schemas.microsoft.com/office/drawing/2014/main" id="{AEA57FF6-136C-C447-BB27-140DB76A3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56" name="Freeform 210">
              <a:extLst>
                <a:ext uri="{FF2B5EF4-FFF2-40B4-BE49-F238E27FC236}">
                  <a16:creationId xmlns:a16="http://schemas.microsoft.com/office/drawing/2014/main" id="{395B9B47-FA0D-BC40-9874-FA6A925BE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57" name="Freeform 212">
              <a:extLst>
                <a:ext uri="{FF2B5EF4-FFF2-40B4-BE49-F238E27FC236}">
                  <a16:creationId xmlns:a16="http://schemas.microsoft.com/office/drawing/2014/main" id="{C59AAF48-13A7-9944-948C-FF271C87A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58" name="Rectangle 216">
              <a:extLst>
                <a:ext uri="{FF2B5EF4-FFF2-40B4-BE49-F238E27FC236}">
                  <a16:creationId xmlns:a16="http://schemas.microsoft.com/office/drawing/2014/main" id="{6FB3DD49-EFC4-914D-BAA7-C1616500B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59" name="Rectangle 217">
              <a:extLst>
                <a:ext uri="{FF2B5EF4-FFF2-40B4-BE49-F238E27FC236}">
                  <a16:creationId xmlns:a16="http://schemas.microsoft.com/office/drawing/2014/main" id="{DD79CCA8-B5BF-6644-8F87-626E5457A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60" name="Rectangle 218">
              <a:extLst>
                <a:ext uri="{FF2B5EF4-FFF2-40B4-BE49-F238E27FC236}">
                  <a16:creationId xmlns:a16="http://schemas.microsoft.com/office/drawing/2014/main" id="{EACC0BDA-8352-7F40-89B0-ED8FCF08F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30050" name="Group 316">
            <a:extLst>
              <a:ext uri="{FF2B5EF4-FFF2-40B4-BE49-F238E27FC236}">
                <a16:creationId xmlns:a16="http://schemas.microsoft.com/office/drawing/2014/main" id="{D3EA84A7-5F95-8F46-B374-4862A0D74B01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30173" name="Rectangle 133">
              <a:extLst>
                <a:ext uri="{FF2B5EF4-FFF2-40B4-BE49-F238E27FC236}">
                  <a16:creationId xmlns:a16="http://schemas.microsoft.com/office/drawing/2014/main" id="{D8EC6FDD-012D-3B46-BD1D-E0004BCB5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0174" name="Line 134">
              <a:extLst>
                <a:ext uri="{FF2B5EF4-FFF2-40B4-BE49-F238E27FC236}">
                  <a16:creationId xmlns:a16="http://schemas.microsoft.com/office/drawing/2014/main" id="{182F8A06-345C-C24C-ABED-6E3AA27A32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75" name="Line 135">
              <a:extLst>
                <a:ext uri="{FF2B5EF4-FFF2-40B4-BE49-F238E27FC236}">
                  <a16:creationId xmlns:a16="http://schemas.microsoft.com/office/drawing/2014/main" id="{43D23CF6-E263-DE48-93B7-5AF4F49496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76" name="Line 136">
              <a:extLst>
                <a:ext uri="{FF2B5EF4-FFF2-40B4-BE49-F238E27FC236}">
                  <a16:creationId xmlns:a16="http://schemas.microsoft.com/office/drawing/2014/main" id="{A10480A3-5D79-484B-AB20-B9B40F6334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77" name="Rectangle 137">
              <a:extLst>
                <a:ext uri="{FF2B5EF4-FFF2-40B4-BE49-F238E27FC236}">
                  <a16:creationId xmlns:a16="http://schemas.microsoft.com/office/drawing/2014/main" id="{BC30EDA1-EAB2-5446-A994-DE44C3F11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78" name="Rectangle 138">
              <a:extLst>
                <a:ext uri="{FF2B5EF4-FFF2-40B4-BE49-F238E27FC236}">
                  <a16:creationId xmlns:a16="http://schemas.microsoft.com/office/drawing/2014/main" id="{2A6E15AF-D46E-4F46-88C1-C6378783E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79" name="Rectangle 139">
              <a:extLst>
                <a:ext uri="{FF2B5EF4-FFF2-40B4-BE49-F238E27FC236}">
                  <a16:creationId xmlns:a16="http://schemas.microsoft.com/office/drawing/2014/main" id="{B54BDCE3-2DC2-C74C-BF68-B870B7081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80" name="Rectangle 140">
              <a:extLst>
                <a:ext uri="{FF2B5EF4-FFF2-40B4-BE49-F238E27FC236}">
                  <a16:creationId xmlns:a16="http://schemas.microsoft.com/office/drawing/2014/main" id="{29913E85-3174-B240-BDAC-653AD6C31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81" name="Rectangle 141">
              <a:extLst>
                <a:ext uri="{FF2B5EF4-FFF2-40B4-BE49-F238E27FC236}">
                  <a16:creationId xmlns:a16="http://schemas.microsoft.com/office/drawing/2014/main" id="{65AD4C9D-F8D3-B049-9556-1A0FFA06C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82" name="Rectangle 142">
              <a:extLst>
                <a:ext uri="{FF2B5EF4-FFF2-40B4-BE49-F238E27FC236}">
                  <a16:creationId xmlns:a16="http://schemas.microsoft.com/office/drawing/2014/main" id="{9226F38C-0D31-0B48-B6A0-0F687A8FB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83" name="Rectangle 143">
              <a:extLst>
                <a:ext uri="{FF2B5EF4-FFF2-40B4-BE49-F238E27FC236}">
                  <a16:creationId xmlns:a16="http://schemas.microsoft.com/office/drawing/2014/main" id="{9EB66AC7-BCC3-404F-9BA9-D1D5B4540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84" name="Rectangle 144">
              <a:extLst>
                <a:ext uri="{FF2B5EF4-FFF2-40B4-BE49-F238E27FC236}">
                  <a16:creationId xmlns:a16="http://schemas.microsoft.com/office/drawing/2014/main" id="{173B5D08-AEF8-D342-8DC2-3450B3B81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0185" name="Line 145">
              <a:extLst>
                <a:ext uri="{FF2B5EF4-FFF2-40B4-BE49-F238E27FC236}">
                  <a16:creationId xmlns:a16="http://schemas.microsoft.com/office/drawing/2014/main" id="{7D451C08-72D8-D54F-842B-A8BBC84F90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86" name="Line 146">
              <a:extLst>
                <a:ext uri="{FF2B5EF4-FFF2-40B4-BE49-F238E27FC236}">
                  <a16:creationId xmlns:a16="http://schemas.microsoft.com/office/drawing/2014/main" id="{EBC83415-8B87-6841-8697-0E29110D51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87" name="Rectangle 147">
              <a:extLst>
                <a:ext uri="{FF2B5EF4-FFF2-40B4-BE49-F238E27FC236}">
                  <a16:creationId xmlns:a16="http://schemas.microsoft.com/office/drawing/2014/main" id="{5BC4FE01-803E-5545-94E1-A03794D43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88" name="Rectangle 148">
              <a:extLst>
                <a:ext uri="{FF2B5EF4-FFF2-40B4-BE49-F238E27FC236}">
                  <a16:creationId xmlns:a16="http://schemas.microsoft.com/office/drawing/2014/main" id="{E98B0A00-91BE-874A-8C5C-FD8468CB1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89" name="Rectangle 149">
              <a:extLst>
                <a:ext uri="{FF2B5EF4-FFF2-40B4-BE49-F238E27FC236}">
                  <a16:creationId xmlns:a16="http://schemas.microsoft.com/office/drawing/2014/main" id="{1475F344-605B-7F4F-98F4-E638F5C13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90" name="Rectangle 150">
              <a:extLst>
                <a:ext uri="{FF2B5EF4-FFF2-40B4-BE49-F238E27FC236}">
                  <a16:creationId xmlns:a16="http://schemas.microsoft.com/office/drawing/2014/main" id="{233695A5-8B15-0643-B0B4-B0706F60B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91" name="Rectangle 151">
              <a:extLst>
                <a:ext uri="{FF2B5EF4-FFF2-40B4-BE49-F238E27FC236}">
                  <a16:creationId xmlns:a16="http://schemas.microsoft.com/office/drawing/2014/main" id="{8C2B1B9A-5A09-C044-BD5B-3437D6140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92" name="Rectangle 152">
              <a:extLst>
                <a:ext uri="{FF2B5EF4-FFF2-40B4-BE49-F238E27FC236}">
                  <a16:creationId xmlns:a16="http://schemas.microsoft.com/office/drawing/2014/main" id="{311A81C9-BD8E-DE48-AE73-CA936F963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93" name="Rectangle 153">
              <a:extLst>
                <a:ext uri="{FF2B5EF4-FFF2-40B4-BE49-F238E27FC236}">
                  <a16:creationId xmlns:a16="http://schemas.microsoft.com/office/drawing/2014/main" id="{E938E01C-1EE5-554D-A35C-46331AD6B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94" name="Rectangle 154">
              <a:extLst>
                <a:ext uri="{FF2B5EF4-FFF2-40B4-BE49-F238E27FC236}">
                  <a16:creationId xmlns:a16="http://schemas.microsoft.com/office/drawing/2014/main" id="{B6C7E713-C5B6-444A-A298-C01FC97DC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95" name="Rectangle 155">
              <a:extLst>
                <a:ext uri="{FF2B5EF4-FFF2-40B4-BE49-F238E27FC236}">
                  <a16:creationId xmlns:a16="http://schemas.microsoft.com/office/drawing/2014/main" id="{97A3971F-5C25-874F-A1E8-B4B10F274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0196" name="Line 156">
              <a:extLst>
                <a:ext uri="{FF2B5EF4-FFF2-40B4-BE49-F238E27FC236}">
                  <a16:creationId xmlns:a16="http://schemas.microsoft.com/office/drawing/2014/main" id="{44796ED3-C855-324F-8918-14DD1D317D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97" name="Line 157">
              <a:extLst>
                <a:ext uri="{FF2B5EF4-FFF2-40B4-BE49-F238E27FC236}">
                  <a16:creationId xmlns:a16="http://schemas.microsoft.com/office/drawing/2014/main" id="{C161C3D2-9AE8-1444-AB40-A2115FB055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98" name="Rectangle 158">
              <a:extLst>
                <a:ext uri="{FF2B5EF4-FFF2-40B4-BE49-F238E27FC236}">
                  <a16:creationId xmlns:a16="http://schemas.microsoft.com/office/drawing/2014/main" id="{75299727-51EE-064E-A213-ED4C5297A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99" name="Rectangle 159">
              <a:extLst>
                <a:ext uri="{FF2B5EF4-FFF2-40B4-BE49-F238E27FC236}">
                  <a16:creationId xmlns:a16="http://schemas.microsoft.com/office/drawing/2014/main" id="{007CF176-3E3E-AE41-B45A-484FFCE19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0200" name="Line 160">
              <a:extLst>
                <a:ext uri="{FF2B5EF4-FFF2-40B4-BE49-F238E27FC236}">
                  <a16:creationId xmlns:a16="http://schemas.microsoft.com/office/drawing/2014/main" id="{688F4937-8553-7F42-828E-357E8880A0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01" name="Line 161">
              <a:extLst>
                <a:ext uri="{FF2B5EF4-FFF2-40B4-BE49-F238E27FC236}">
                  <a16:creationId xmlns:a16="http://schemas.microsoft.com/office/drawing/2014/main" id="{FA6DD00B-AB6F-CE43-ABF2-ABC98DAD1E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02" name="Rectangle 162">
              <a:extLst>
                <a:ext uri="{FF2B5EF4-FFF2-40B4-BE49-F238E27FC236}">
                  <a16:creationId xmlns:a16="http://schemas.microsoft.com/office/drawing/2014/main" id="{1CA166A7-83AE-024B-AD85-54C716252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03" name="Rectangle 163">
              <a:extLst>
                <a:ext uri="{FF2B5EF4-FFF2-40B4-BE49-F238E27FC236}">
                  <a16:creationId xmlns:a16="http://schemas.microsoft.com/office/drawing/2014/main" id="{2FE3DEBF-4385-6D48-8E87-FFF67B031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04" name="Rectangle 164">
              <a:extLst>
                <a:ext uri="{FF2B5EF4-FFF2-40B4-BE49-F238E27FC236}">
                  <a16:creationId xmlns:a16="http://schemas.microsoft.com/office/drawing/2014/main" id="{70EEB6A6-6FF0-F64B-A45F-7E6E4F35C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05" name="Rectangle 165">
              <a:extLst>
                <a:ext uri="{FF2B5EF4-FFF2-40B4-BE49-F238E27FC236}">
                  <a16:creationId xmlns:a16="http://schemas.microsoft.com/office/drawing/2014/main" id="{340C168B-D534-2F4A-8FB4-E0A1E356D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06" name="Rectangle 166">
              <a:extLst>
                <a:ext uri="{FF2B5EF4-FFF2-40B4-BE49-F238E27FC236}">
                  <a16:creationId xmlns:a16="http://schemas.microsoft.com/office/drawing/2014/main" id="{BE84BAD4-DC23-D046-BADB-1AA98A0E9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07" name="Rectangle 167">
              <a:extLst>
                <a:ext uri="{FF2B5EF4-FFF2-40B4-BE49-F238E27FC236}">
                  <a16:creationId xmlns:a16="http://schemas.microsoft.com/office/drawing/2014/main" id="{DACCEDBC-D924-9442-AA74-7BB291342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08" name="Rectangle 168">
              <a:extLst>
                <a:ext uri="{FF2B5EF4-FFF2-40B4-BE49-F238E27FC236}">
                  <a16:creationId xmlns:a16="http://schemas.microsoft.com/office/drawing/2014/main" id="{7D51AD0A-923D-DC47-8BF7-EC01B2AE8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09" name="Rectangle 169">
              <a:extLst>
                <a:ext uri="{FF2B5EF4-FFF2-40B4-BE49-F238E27FC236}">
                  <a16:creationId xmlns:a16="http://schemas.microsoft.com/office/drawing/2014/main" id="{9F00E56A-D848-AB44-A730-916F78608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10" name="Rectangle 174">
              <a:extLst>
                <a:ext uri="{FF2B5EF4-FFF2-40B4-BE49-F238E27FC236}">
                  <a16:creationId xmlns:a16="http://schemas.microsoft.com/office/drawing/2014/main" id="{521E632A-5734-EA4F-ADDF-177E06979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11" name="Rectangle 211">
              <a:extLst>
                <a:ext uri="{FF2B5EF4-FFF2-40B4-BE49-F238E27FC236}">
                  <a16:creationId xmlns:a16="http://schemas.microsoft.com/office/drawing/2014/main" id="{7B9344FA-EDAA-F249-9A07-65E3F7846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12" name="Freeform 213">
              <a:extLst>
                <a:ext uri="{FF2B5EF4-FFF2-40B4-BE49-F238E27FC236}">
                  <a16:creationId xmlns:a16="http://schemas.microsoft.com/office/drawing/2014/main" id="{7FBF31A0-E930-C740-B245-A8975D435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13" name="Freeform 214">
              <a:extLst>
                <a:ext uri="{FF2B5EF4-FFF2-40B4-BE49-F238E27FC236}">
                  <a16:creationId xmlns:a16="http://schemas.microsoft.com/office/drawing/2014/main" id="{798746AA-36B0-5443-9F8E-6FFAD52D5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14" name="Freeform 215">
              <a:extLst>
                <a:ext uri="{FF2B5EF4-FFF2-40B4-BE49-F238E27FC236}">
                  <a16:creationId xmlns:a16="http://schemas.microsoft.com/office/drawing/2014/main" id="{CB95126A-227C-314F-BE75-B40E21FCA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15" name="Rectangle 219">
              <a:extLst>
                <a:ext uri="{FF2B5EF4-FFF2-40B4-BE49-F238E27FC236}">
                  <a16:creationId xmlns:a16="http://schemas.microsoft.com/office/drawing/2014/main" id="{C1E653B5-CF49-1E44-9DE6-D7D348CBE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16" name="Rectangle 220">
              <a:extLst>
                <a:ext uri="{FF2B5EF4-FFF2-40B4-BE49-F238E27FC236}">
                  <a16:creationId xmlns:a16="http://schemas.microsoft.com/office/drawing/2014/main" id="{52C45F8F-A445-4E49-B36A-004D0D26E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30051" name="Straight Connector 2">
            <a:extLst>
              <a:ext uri="{FF2B5EF4-FFF2-40B4-BE49-F238E27FC236}">
                <a16:creationId xmlns:a16="http://schemas.microsoft.com/office/drawing/2014/main" id="{A8B8292E-CF9E-2049-ACA0-C58879ED62E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0052" name="Straight Connector 189">
            <a:extLst>
              <a:ext uri="{FF2B5EF4-FFF2-40B4-BE49-F238E27FC236}">
                <a16:creationId xmlns:a16="http://schemas.microsoft.com/office/drawing/2014/main" id="{115705C6-B2BD-484C-81E4-DCB8EDCE994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8200" y="2133600"/>
            <a:ext cx="685800" cy="1295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0053" name="Straight Connector 190">
            <a:extLst>
              <a:ext uri="{FF2B5EF4-FFF2-40B4-BE49-F238E27FC236}">
                <a16:creationId xmlns:a16="http://schemas.microsoft.com/office/drawing/2014/main" id="{6F611965-04C4-5D4C-9147-2A32F977EE6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11588" y="685801"/>
            <a:ext cx="1293812" cy="428625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0054" name="Straight Connector 192">
            <a:extLst>
              <a:ext uri="{FF2B5EF4-FFF2-40B4-BE49-F238E27FC236}">
                <a16:creationId xmlns:a16="http://schemas.microsoft.com/office/drawing/2014/main" id="{BC3A88E6-44C1-CE41-8934-4EEB7482807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72201" y="685800"/>
            <a:ext cx="2468563" cy="39528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0055" name="Straight Connector 197">
            <a:extLst>
              <a:ext uri="{FF2B5EF4-FFF2-40B4-BE49-F238E27FC236}">
                <a16:creationId xmlns:a16="http://schemas.microsoft.com/office/drawing/2014/main" id="{E8EA76EA-7CA2-5A44-B6C7-9D31D3A6A4A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044826" y="1428750"/>
            <a:ext cx="1298575" cy="247650"/>
          </a:xfrm>
          <a:prstGeom prst="lin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0056" name="Straight Connector 199">
            <a:extLst>
              <a:ext uri="{FF2B5EF4-FFF2-40B4-BE49-F238E27FC236}">
                <a16:creationId xmlns:a16="http://schemas.microsoft.com/office/drawing/2014/main" id="{5C18D52D-ED07-2C49-9593-001F0106E50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34201" y="1706564"/>
            <a:ext cx="1306513" cy="655637"/>
          </a:xfrm>
          <a:prstGeom prst="line">
            <a:avLst/>
          </a:prstGeom>
          <a:noFill/>
          <a:ln w="2540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30057" name="Group 221">
            <a:extLst>
              <a:ext uri="{FF2B5EF4-FFF2-40B4-BE49-F238E27FC236}">
                <a16:creationId xmlns:a16="http://schemas.microsoft.com/office/drawing/2014/main" id="{BC41812F-DDC0-6D42-AF58-D1A6ACCBD140}"/>
              </a:ext>
            </a:extLst>
          </p:cNvPr>
          <p:cNvGrpSpPr>
            <a:grpSpLocks/>
          </p:cNvGrpSpPr>
          <p:nvPr/>
        </p:nvGrpSpPr>
        <p:grpSpPr bwMode="auto">
          <a:xfrm>
            <a:off x="4295776" y="2971800"/>
            <a:ext cx="3095625" cy="3676650"/>
            <a:chOff x="3196" y="846"/>
            <a:chExt cx="1950" cy="2316"/>
          </a:xfrm>
        </p:grpSpPr>
        <p:sp>
          <p:nvSpPr>
            <p:cNvPr id="130079" name="Line 222">
              <a:extLst>
                <a:ext uri="{FF2B5EF4-FFF2-40B4-BE49-F238E27FC236}">
                  <a16:creationId xmlns:a16="http://schemas.microsoft.com/office/drawing/2014/main" id="{28FA2E8E-843F-2D44-94F5-AED7AA54C5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096"/>
              <a:ext cx="168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0" name="Freeform 223">
              <a:extLst>
                <a:ext uri="{FF2B5EF4-FFF2-40B4-BE49-F238E27FC236}">
                  <a16:creationId xmlns:a16="http://schemas.microsoft.com/office/drawing/2014/main" id="{9B34BFFA-31B6-8241-99F3-93915F059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601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1" name="Line 224">
              <a:extLst>
                <a:ext uri="{FF2B5EF4-FFF2-40B4-BE49-F238E27FC236}">
                  <a16:creationId xmlns:a16="http://schemas.microsoft.com/office/drawing/2014/main" id="{7F445B90-E5F2-414F-A4FC-87C4E80DB9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1601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2" name="Freeform 225">
              <a:extLst>
                <a:ext uri="{FF2B5EF4-FFF2-40B4-BE49-F238E27FC236}">
                  <a16:creationId xmlns:a16="http://schemas.microsoft.com/office/drawing/2014/main" id="{7A84B97E-2FD7-474B-B814-ECBE46F06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685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3" name="Line 226">
              <a:extLst>
                <a:ext uri="{FF2B5EF4-FFF2-40B4-BE49-F238E27FC236}">
                  <a16:creationId xmlns:a16="http://schemas.microsoft.com/office/drawing/2014/main" id="{8478D268-ECF0-0140-BE24-64EE023A29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685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4" name="Freeform 227">
              <a:extLst>
                <a:ext uri="{FF2B5EF4-FFF2-40B4-BE49-F238E27FC236}">
                  <a16:creationId xmlns:a16="http://schemas.microsoft.com/office/drawing/2014/main" id="{147AEE19-6746-184D-BD72-85489FE19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517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5" name="Line 228">
              <a:extLst>
                <a:ext uri="{FF2B5EF4-FFF2-40B4-BE49-F238E27FC236}">
                  <a16:creationId xmlns:a16="http://schemas.microsoft.com/office/drawing/2014/main" id="{9666FDF4-32E9-4A4F-87B7-259742BB54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517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6" name="Line 229">
              <a:extLst>
                <a:ext uri="{FF2B5EF4-FFF2-40B4-BE49-F238E27FC236}">
                  <a16:creationId xmlns:a16="http://schemas.microsoft.com/office/drawing/2014/main" id="{71C3CC03-026D-854F-BCC2-695C1E91EC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349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7" name="Line 230">
              <a:extLst>
                <a:ext uri="{FF2B5EF4-FFF2-40B4-BE49-F238E27FC236}">
                  <a16:creationId xmlns:a16="http://schemas.microsoft.com/office/drawing/2014/main" id="{D1E678C9-1088-174B-B484-F36A762872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26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8" name="Line 231">
              <a:extLst>
                <a:ext uri="{FF2B5EF4-FFF2-40B4-BE49-F238E27FC236}">
                  <a16:creationId xmlns:a16="http://schemas.microsoft.com/office/drawing/2014/main" id="{B8D6E000-A346-6549-B078-8EAC0B51D7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43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9" name="Line 232">
              <a:extLst>
                <a:ext uri="{FF2B5EF4-FFF2-40B4-BE49-F238E27FC236}">
                  <a16:creationId xmlns:a16="http://schemas.microsoft.com/office/drawing/2014/main" id="{87BC3D2C-1C10-6F46-B9D7-E9592C6C68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1349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0" name="Freeform 233">
              <a:extLst>
                <a:ext uri="{FF2B5EF4-FFF2-40B4-BE49-F238E27FC236}">
                  <a16:creationId xmlns:a16="http://schemas.microsoft.com/office/drawing/2014/main" id="{1F902EC5-0D00-A049-8CC7-0EAFEFBA7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206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1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1"/>
                  </a:lnTo>
                  <a:lnTo>
                    <a:pt x="291" y="1"/>
                  </a:lnTo>
                  <a:lnTo>
                    <a:pt x="296" y="1"/>
                  </a:lnTo>
                  <a:lnTo>
                    <a:pt x="299" y="1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3"/>
                  </a:lnTo>
                  <a:lnTo>
                    <a:pt x="323" y="3"/>
                  </a:lnTo>
                  <a:lnTo>
                    <a:pt x="326" y="3"/>
                  </a:lnTo>
                  <a:lnTo>
                    <a:pt x="327" y="3"/>
                  </a:lnTo>
                  <a:lnTo>
                    <a:pt x="329" y="3"/>
                  </a:lnTo>
                  <a:lnTo>
                    <a:pt x="330" y="3"/>
                  </a:lnTo>
                  <a:lnTo>
                    <a:pt x="332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39" y="4"/>
                  </a:lnTo>
                  <a:lnTo>
                    <a:pt x="340" y="4"/>
                  </a:lnTo>
                  <a:lnTo>
                    <a:pt x="341" y="4"/>
                  </a:lnTo>
                  <a:lnTo>
                    <a:pt x="342" y="4"/>
                  </a:lnTo>
                  <a:lnTo>
                    <a:pt x="344" y="4"/>
                  </a:lnTo>
                  <a:lnTo>
                    <a:pt x="345" y="4"/>
                  </a:lnTo>
                  <a:lnTo>
                    <a:pt x="346" y="4"/>
                  </a:lnTo>
                  <a:lnTo>
                    <a:pt x="347" y="4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1" y="5"/>
                  </a:lnTo>
                  <a:lnTo>
                    <a:pt x="352" y="5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6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7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9"/>
                  </a:lnTo>
                  <a:lnTo>
                    <a:pt x="379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2" y="9"/>
                  </a:lnTo>
                  <a:lnTo>
                    <a:pt x="383" y="10"/>
                  </a:lnTo>
                  <a:lnTo>
                    <a:pt x="385" y="10"/>
                  </a:lnTo>
                  <a:lnTo>
                    <a:pt x="386" y="10"/>
                  </a:lnTo>
                  <a:lnTo>
                    <a:pt x="387" y="10"/>
                  </a:lnTo>
                  <a:lnTo>
                    <a:pt x="388" y="10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5"/>
                  </a:lnTo>
                  <a:lnTo>
                    <a:pt x="404" y="15"/>
                  </a:lnTo>
                  <a:lnTo>
                    <a:pt x="405" y="15"/>
                  </a:lnTo>
                  <a:lnTo>
                    <a:pt x="407" y="16"/>
                  </a:lnTo>
                  <a:lnTo>
                    <a:pt x="409" y="16"/>
                  </a:lnTo>
                  <a:lnTo>
                    <a:pt x="411" y="17"/>
                  </a:lnTo>
                  <a:lnTo>
                    <a:pt x="413" y="18"/>
                  </a:lnTo>
                  <a:lnTo>
                    <a:pt x="416" y="18"/>
                  </a:lnTo>
                  <a:lnTo>
                    <a:pt x="417" y="19"/>
                  </a:lnTo>
                  <a:lnTo>
                    <a:pt x="419" y="19"/>
                  </a:lnTo>
                  <a:lnTo>
                    <a:pt x="421" y="21"/>
                  </a:lnTo>
                  <a:lnTo>
                    <a:pt x="423" y="21"/>
                  </a:lnTo>
                  <a:lnTo>
                    <a:pt x="424" y="21"/>
                  </a:lnTo>
                  <a:lnTo>
                    <a:pt x="425" y="22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4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7"/>
                  </a:lnTo>
                  <a:lnTo>
                    <a:pt x="440" y="27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3"/>
                  </a:lnTo>
                  <a:lnTo>
                    <a:pt x="453" y="33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7"/>
                  </a:lnTo>
                  <a:lnTo>
                    <a:pt x="461" y="37"/>
                  </a:lnTo>
                  <a:lnTo>
                    <a:pt x="464" y="39"/>
                  </a:lnTo>
                  <a:lnTo>
                    <a:pt x="465" y="40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5"/>
                  </a:lnTo>
                  <a:lnTo>
                    <a:pt x="476" y="45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7"/>
                  </a:lnTo>
                  <a:lnTo>
                    <a:pt x="481" y="48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1"/>
                  </a:lnTo>
                  <a:lnTo>
                    <a:pt x="488" y="51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7"/>
                  </a:lnTo>
                  <a:lnTo>
                    <a:pt x="498" y="57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1"/>
                  </a:lnTo>
                  <a:lnTo>
                    <a:pt x="506" y="61"/>
                  </a:lnTo>
                  <a:lnTo>
                    <a:pt x="507" y="63"/>
                  </a:lnTo>
                  <a:lnTo>
                    <a:pt x="508" y="63"/>
                  </a:lnTo>
                  <a:lnTo>
                    <a:pt x="510" y="64"/>
                  </a:lnTo>
                  <a:lnTo>
                    <a:pt x="511" y="64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9"/>
                  </a:lnTo>
                  <a:lnTo>
                    <a:pt x="519" y="70"/>
                  </a:lnTo>
                  <a:lnTo>
                    <a:pt x="520" y="70"/>
                  </a:lnTo>
                  <a:lnTo>
                    <a:pt x="520" y="71"/>
                  </a:lnTo>
                  <a:lnTo>
                    <a:pt x="522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5"/>
                  </a:lnTo>
                  <a:lnTo>
                    <a:pt x="529" y="76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9"/>
                  </a:lnTo>
                  <a:lnTo>
                    <a:pt x="535" y="79"/>
                  </a:lnTo>
                  <a:lnTo>
                    <a:pt x="536" y="81"/>
                  </a:lnTo>
                  <a:lnTo>
                    <a:pt x="537" y="81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3" y="86"/>
                  </a:lnTo>
                  <a:lnTo>
                    <a:pt x="544" y="86"/>
                  </a:lnTo>
                  <a:lnTo>
                    <a:pt x="546" y="87"/>
                  </a:lnTo>
                  <a:lnTo>
                    <a:pt x="546" y="88"/>
                  </a:lnTo>
                  <a:lnTo>
                    <a:pt x="547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2"/>
                  </a:lnTo>
                  <a:lnTo>
                    <a:pt x="553" y="93"/>
                  </a:lnTo>
                  <a:lnTo>
                    <a:pt x="554" y="93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6"/>
                  </a:lnTo>
                  <a:lnTo>
                    <a:pt x="559" y="98"/>
                  </a:lnTo>
                  <a:lnTo>
                    <a:pt x="560" y="98"/>
                  </a:lnTo>
                  <a:lnTo>
                    <a:pt x="560" y="99"/>
                  </a:lnTo>
                  <a:lnTo>
                    <a:pt x="561" y="99"/>
                  </a:lnTo>
                  <a:lnTo>
                    <a:pt x="562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6" y="104"/>
                  </a:lnTo>
                  <a:lnTo>
                    <a:pt x="567" y="104"/>
                  </a:lnTo>
                  <a:lnTo>
                    <a:pt x="568" y="105"/>
                  </a:lnTo>
                  <a:lnTo>
                    <a:pt x="570" y="105"/>
                  </a:lnTo>
                  <a:lnTo>
                    <a:pt x="570" y="106"/>
                  </a:lnTo>
                  <a:lnTo>
                    <a:pt x="571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10"/>
                  </a:lnTo>
                  <a:lnTo>
                    <a:pt x="577" y="111"/>
                  </a:lnTo>
                  <a:lnTo>
                    <a:pt x="578" y="111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4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6"/>
                  </a:lnTo>
                  <a:lnTo>
                    <a:pt x="585" y="116"/>
                  </a:lnTo>
                  <a:lnTo>
                    <a:pt x="585" y="117"/>
                  </a:lnTo>
                  <a:lnTo>
                    <a:pt x="586" y="117"/>
                  </a:lnTo>
                  <a:lnTo>
                    <a:pt x="586" y="118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2"/>
                  </a:lnTo>
                  <a:lnTo>
                    <a:pt x="592" y="122"/>
                  </a:lnTo>
                  <a:lnTo>
                    <a:pt x="592" y="123"/>
                  </a:lnTo>
                  <a:lnTo>
                    <a:pt x="594" y="123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8"/>
                  </a:lnTo>
                  <a:lnTo>
                    <a:pt x="598" y="129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4"/>
                  </a:lnTo>
                  <a:lnTo>
                    <a:pt x="604" y="135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40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6"/>
                  </a:lnTo>
                  <a:lnTo>
                    <a:pt x="615" y="146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2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8"/>
                  </a:lnTo>
                  <a:lnTo>
                    <a:pt x="626" y="159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5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71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8" y="174"/>
                  </a:lnTo>
                  <a:lnTo>
                    <a:pt x="639" y="176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3" y="180"/>
                  </a:lnTo>
                  <a:lnTo>
                    <a:pt x="644" y="180"/>
                  </a:lnTo>
                  <a:lnTo>
                    <a:pt x="645" y="182"/>
                  </a:lnTo>
                  <a:lnTo>
                    <a:pt x="645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8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7" y="200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9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8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3"/>
                  </a:lnTo>
                  <a:lnTo>
                    <a:pt x="675" y="224"/>
                  </a:lnTo>
                  <a:lnTo>
                    <a:pt x="675" y="225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5"/>
                  </a:lnTo>
                  <a:lnTo>
                    <a:pt x="684" y="236"/>
                  </a:lnTo>
                  <a:lnTo>
                    <a:pt x="685" y="237"/>
                  </a:lnTo>
                  <a:lnTo>
                    <a:pt x="686" y="239"/>
                  </a:lnTo>
                  <a:lnTo>
                    <a:pt x="687" y="241"/>
                  </a:lnTo>
                  <a:lnTo>
                    <a:pt x="689" y="242"/>
                  </a:lnTo>
                  <a:lnTo>
                    <a:pt x="690" y="244"/>
                  </a:lnTo>
                  <a:lnTo>
                    <a:pt x="691" y="247"/>
                  </a:lnTo>
                  <a:lnTo>
                    <a:pt x="692" y="248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4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5"/>
                  </a:lnTo>
                  <a:lnTo>
                    <a:pt x="705" y="266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1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7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1" name="Freeform 234">
              <a:extLst>
                <a:ext uri="{FF2B5EF4-FFF2-40B4-BE49-F238E27FC236}">
                  <a16:creationId xmlns:a16="http://schemas.microsoft.com/office/drawing/2014/main" id="{32347690-80FD-1D48-B4DA-8004DBC9F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350"/>
              <a:ext cx="359" cy="143"/>
            </a:xfrm>
            <a:custGeom>
              <a:avLst/>
              <a:gdLst>
                <a:gd name="T0" fmla="*/ 1 w 717"/>
                <a:gd name="T1" fmla="*/ 0 h 287"/>
                <a:gd name="T2" fmla="*/ 1 w 717"/>
                <a:gd name="T3" fmla="*/ 0 h 287"/>
                <a:gd name="T4" fmla="*/ 1 w 717"/>
                <a:gd name="T5" fmla="*/ 0 h 287"/>
                <a:gd name="T6" fmla="*/ 1 w 717"/>
                <a:gd name="T7" fmla="*/ 0 h 287"/>
                <a:gd name="T8" fmla="*/ 1 w 717"/>
                <a:gd name="T9" fmla="*/ 0 h 287"/>
                <a:gd name="T10" fmla="*/ 1 w 717"/>
                <a:gd name="T11" fmla="*/ 0 h 287"/>
                <a:gd name="T12" fmla="*/ 1 w 717"/>
                <a:gd name="T13" fmla="*/ 0 h 287"/>
                <a:gd name="T14" fmla="*/ 1 w 717"/>
                <a:gd name="T15" fmla="*/ 0 h 287"/>
                <a:gd name="T16" fmla="*/ 1 w 717"/>
                <a:gd name="T17" fmla="*/ 0 h 287"/>
                <a:gd name="T18" fmla="*/ 1 w 717"/>
                <a:gd name="T19" fmla="*/ 0 h 287"/>
                <a:gd name="T20" fmla="*/ 1 w 717"/>
                <a:gd name="T21" fmla="*/ 0 h 287"/>
                <a:gd name="T22" fmla="*/ 1 w 717"/>
                <a:gd name="T23" fmla="*/ 0 h 287"/>
                <a:gd name="T24" fmla="*/ 1 w 717"/>
                <a:gd name="T25" fmla="*/ 0 h 287"/>
                <a:gd name="T26" fmla="*/ 1 w 717"/>
                <a:gd name="T27" fmla="*/ 0 h 287"/>
                <a:gd name="T28" fmla="*/ 1 w 717"/>
                <a:gd name="T29" fmla="*/ 0 h 287"/>
                <a:gd name="T30" fmla="*/ 1 w 717"/>
                <a:gd name="T31" fmla="*/ 0 h 287"/>
                <a:gd name="T32" fmla="*/ 1 w 717"/>
                <a:gd name="T33" fmla="*/ 0 h 287"/>
                <a:gd name="T34" fmla="*/ 1 w 717"/>
                <a:gd name="T35" fmla="*/ 0 h 287"/>
                <a:gd name="T36" fmla="*/ 1 w 717"/>
                <a:gd name="T37" fmla="*/ 0 h 287"/>
                <a:gd name="T38" fmla="*/ 1 w 717"/>
                <a:gd name="T39" fmla="*/ 0 h 287"/>
                <a:gd name="T40" fmla="*/ 1 w 717"/>
                <a:gd name="T41" fmla="*/ 0 h 287"/>
                <a:gd name="T42" fmla="*/ 1 w 717"/>
                <a:gd name="T43" fmla="*/ 0 h 287"/>
                <a:gd name="T44" fmla="*/ 1 w 717"/>
                <a:gd name="T45" fmla="*/ 0 h 287"/>
                <a:gd name="T46" fmla="*/ 1 w 717"/>
                <a:gd name="T47" fmla="*/ 0 h 287"/>
                <a:gd name="T48" fmla="*/ 1 w 717"/>
                <a:gd name="T49" fmla="*/ 0 h 287"/>
                <a:gd name="T50" fmla="*/ 1 w 717"/>
                <a:gd name="T51" fmla="*/ 0 h 287"/>
                <a:gd name="T52" fmla="*/ 1 w 717"/>
                <a:gd name="T53" fmla="*/ 0 h 287"/>
                <a:gd name="T54" fmla="*/ 1 w 717"/>
                <a:gd name="T55" fmla="*/ 0 h 287"/>
                <a:gd name="T56" fmla="*/ 1 w 717"/>
                <a:gd name="T57" fmla="*/ 0 h 287"/>
                <a:gd name="T58" fmla="*/ 1 w 717"/>
                <a:gd name="T59" fmla="*/ 0 h 287"/>
                <a:gd name="T60" fmla="*/ 1 w 717"/>
                <a:gd name="T61" fmla="*/ 0 h 287"/>
                <a:gd name="T62" fmla="*/ 1 w 717"/>
                <a:gd name="T63" fmla="*/ 0 h 287"/>
                <a:gd name="T64" fmla="*/ 1 w 717"/>
                <a:gd name="T65" fmla="*/ 0 h 287"/>
                <a:gd name="T66" fmla="*/ 1 w 717"/>
                <a:gd name="T67" fmla="*/ 0 h 287"/>
                <a:gd name="T68" fmla="*/ 1 w 717"/>
                <a:gd name="T69" fmla="*/ 0 h 287"/>
                <a:gd name="T70" fmla="*/ 1 w 717"/>
                <a:gd name="T71" fmla="*/ 0 h 287"/>
                <a:gd name="T72" fmla="*/ 1 w 717"/>
                <a:gd name="T73" fmla="*/ 0 h 287"/>
                <a:gd name="T74" fmla="*/ 1 w 717"/>
                <a:gd name="T75" fmla="*/ 0 h 287"/>
                <a:gd name="T76" fmla="*/ 1 w 717"/>
                <a:gd name="T77" fmla="*/ 0 h 287"/>
                <a:gd name="T78" fmla="*/ 1 w 717"/>
                <a:gd name="T79" fmla="*/ 0 h 287"/>
                <a:gd name="T80" fmla="*/ 1 w 717"/>
                <a:gd name="T81" fmla="*/ 0 h 287"/>
                <a:gd name="T82" fmla="*/ 1 w 717"/>
                <a:gd name="T83" fmla="*/ 0 h 287"/>
                <a:gd name="T84" fmla="*/ 1 w 717"/>
                <a:gd name="T85" fmla="*/ 0 h 287"/>
                <a:gd name="T86" fmla="*/ 1 w 717"/>
                <a:gd name="T87" fmla="*/ 0 h 287"/>
                <a:gd name="T88" fmla="*/ 1 w 717"/>
                <a:gd name="T89" fmla="*/ 0 h 287"/>
                <a:gd name="T90" fmla="*/ 1 w 717"/>
                <a:gd name="T91" fmla="*/ 0 h 287"/>
                <a:gd name="T92" fmla="*/ 1 w 717"/>
                <a:gd name="T93" fmla="*/ 0 h 287"/>
                <a:gd name="T94" fmla="*/ 1 w 717"/>
                <a:gd name="T95" fmla="*/ 0 h 287"/>
                <a:gd name="T96" fmla="*/ 1 w 717"/>
                <a:gd name="T97" fmla="*/ 0 h 287"/>
                <a:gd name="T98" fmla="*/ 1 w 717"/>
                <a:gd name="T99" fmla="*/ 0 h 287"/>
                <a:gd name="T100" fmla="*/ 1 w 717"/>
                <a:gd name="T101" fmla="*/ 0 h 287"/>
                <a:gd name="T102" fmla="*/ 1 w 717"/>
                <a:gd name="T103" fmla="*/ 0 h 287"/>
                <a:gd name="T104" fmla="*/ 1 w 717"/>
                <a:gd name="T105" fmla="*/ 0 h 287"/>
                <a:gd name="T106" fmla="*/ 1 w 717"/>
                <a:gd name="T107" fmla="*/ 0 h 287"/>
                <a:gd name="T108" fmla="*/ 1 w 717"/>
                <a:gd name="T109" fmla="*/ 0 h 287"/>
                <a:gd name="T110" fmla="*/ 1 w 717"/>
                <a:gd name="T111" fmla="*/ 0 h 287"/>
                <a:gd name="T112" fmla="*/ 1 w 717"/>
                <a:gd name="T113" fmla="*/ 0 h 287"/>
                <a:gd name="T114" fmla="*/ 1 w 717"/>
                <a:gd name="T115" fmla="*/ 0 h 287"/>
                <a:gd name="T116" fmla="*/ 1 w 717"/>
                <a:gd name="T117" fmla="*/ 0 h 287"/>
                <a:gd name="T118" fmla="*/ 1 w 717"/>
                <a:gd name="T119" fmla="*/ 0 h 287"/>
                <a:gd name="T120" fmla="*/ 1 w 717"/>
                <a:gd name="T121" fmla="*/ 0 h 2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7">
                  <a:moveTo>
                    <a:pt x="0" y="287"/>
                  </a:moveTo>
                  <a:lnTo>
                    <a:pt x="28" y="287"/>
                  </a:lnTo>
                  <a:lnTo>
                    <a:pt x="53" y="287"/>
                  </a:lnTo>
                  <a:lnTo>
                    <a:pt x="77" y="287"/>
                  </a:lnTo>
                  <a:lnTo>
                    <a:pt x="100" y="287"/>
                  </a:lnTo>
                  <a:lnTo>
                    <a:pt x="120" y="287"/>
                  </a:lnTo>
                  <a:lnTo>
                    <a:pt x="139" y="287"/>
                  </a:lnTo>
                  <a:lnTo>
                    <a:pt x="157" y="287"/>
                  </a:lnTo>
                  <a:lnTo>
                    <a:pt x="174" y="287"/>
                  </a:lnTo>
                  <a:lnTo>
                    <a:pt x="190" y="287"/>
                  </a:lnTo>
                  <a:lnTo>
                    <a:pt x="204" y="287"/>
                  </a:lnTo>
                  <a:lnTo>
                    <a:pt x="217" y="287"/>
                  </a:lnTo>
                  <a:lnTo>
                    <a:pt x="229" y="287"/>
                  </a:lnTo>
                  <a:lnTo>
                    <a:pt x="240" y="287"/>
                  </a:lnTo>
                  <a:lnTo>
                    <a:pt x="250" y="287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5"/>
                  </a:lnTo>
                  <a:lnTo>
                    <a:pt x="317" y="285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4"/>
                  </a:lnTo>
                  <a:lnTo>
                    <a:pt x="335" y="284"/>
                  </a:lnTo>
                  <a:lnTo>
                    <a:pt x="336" y="284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3"/>
                  </a:lnTo>
                  <a:lnTo>
                    <a:pt x="350" y="283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2" y="282"/>
                  </a:lnTo>
                  <a:lnTo>
                    <a:pt x="353" y="282"/>
                  </a:lnTo>
                  <a:lnTo>
                    <a:pt x="354" y="282"/>
                  </a:lnTo>
                  <a:lnTo>
                    <a:pt x="356" y="282"/>
                  </a:lnTo>
                  <a:lnTo>
                    <a:pt x="358" y="282"/>
                  </a:lnTo>
                  <a:lnTo>
                    <a:pt x="359" y="281"/>
                  </a:lnTo>
                  <a:lnTo>
                    <a:pt x="360" y="281"/>
                  </a:lnTo>
                  <a:lnTo>
                    <a:pt x="363" y="281"/>
                  </a:lnTo>
                  <a:lnTo>
                    <a:pt x="364" y="281"/>
                  </a:lnTo>
                  <a:lnTo>
                    <a:pt x="366" y="281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9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8"/>
                  </a:lnTo>
                  <a:lnTo>
                    <a:pt x="382" y="278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7"/>
                  </a:lnTo>
                  <a:lnTo>
                    <a:pt x="388" y="276"/>
                  </a:lnTo>
                  <a:lnTo>
                    <a:pt x="389" y="276"/>
                  </a:lnTo>
                  <a:lnTo>
                    <a:pt x="391" y="276"/>
                  </a:lnTo>
                  <a:lnTo>
                    <a:pt x="392" y="276"/>
                  </a:lnTo>
                  <a:lnTo>
                    <a:pt x="393" y="275"/>
                  </a:lnTo>
                  <a:lnTo>
                    <a:pt x="394" y="275"/>
                  </a:lnTo>
                  <a:lnTo>
                    <a:pt x="395" y="275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70"/>
                  </a:lnTo>
                  <a:lnTo>
                    <a:pt x="411" y="270"/>
                  </a:lnTo>
                  <a:lnTo>
                    <a:pt x="413" y="269"/>
                  </a:lnTo>
                  <a:lnTo>
                    <a:pt x="416" y="269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4"/>
                  </a:lnTo>
                  <a:lnTo>
                    <a:pt x="429" y="264"/>
                  </a:lnTo>
                  <a:lnTo>
                    <a:pt x="430" y="264"/>
                  </a:lnTo>
                  <a:lnTo>
                    <a:pt x="431" y="263"/>
                  </a:lnTo>
                  <a:lnTo>
                    <a:pt x="433" y="263"/>
                  </a:lnTo>
                  <a:lnTo>
                    <a:pt x="434" y="263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1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9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3"/>
                  </a:lnTo>
                  <a:lnTo>
                    <a:pt x="457" y="252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9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7"/>
                  </a:lnTo>
                  <a:lnTo>
                    <a:pt x="467" y="246"/>
                  </a:lnTo>
                  <a:lnTo>
                    <a:pt x="469" y="246"/>
                  </a:lnTo>
                  <a:lnTo>
                    <a:pt x="470" y="244"/>
                  </a:lnTo>
                  <a:lnTo>
                    <a:pt x="471" y="244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41"/>
                  </a:lnTo>
                  <a:lnTo>
                    <a:pt x="479" y="240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4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8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5"/>
                  </a:lnTo>
                  <a:lnTo>
                    <a:pt x="507" y="224"/>
                  </a:lnTo>
                  <a:lnTo>
                    <a:pt x="508" y="224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2"/>
                  </a:lnTo>
                  <a:lnTo>
                    <a:pt x="512" y="222"/>
                  </a:lnTo>
                  <a:lnTo>
                    <a:pt x="513" y="220"/>
                  </a:lnTo>
                  <a:lnTo>
                    <a:pt x="514" y="220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6"/>
                  </a:lnTo>
                  <a:lnTo>
                    <a:pt x="522" y="216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3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10"/>
                  </a:lnTo>
                  <a:lnTo>
                    <a:pt x="531" y="210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6"/>
                  </a:lnTo>
                  <a:lnTo>
                    <a:pt x="538" y="205"/>
                  </a:lnTo>
                  <a:lnTo>
                    <a:pt x="540" y="204"/>
                  </a:lnTo>
                  <a:lnTo>
                    <a:pt x="541" y="204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9"/>
                  </a:lnTo>
                  <a:lnTo>
                    <a:pt x="547" y="199"/>
                  </a:lnTo>
                  <a:lnTo>
                    <a:pt x="548" y="198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2" y="195"/>
                  </a:lnTo>
                  <a:lnTo>
                    <a:pt x="553" y="194"/>
                  </a:lnTo>
                  <a:lnTo>
                    <a:pt x="554" y="194"/>
                  </a:lnTo>
                  <a:lnTo>
                    <a:pt x="554" y="193"/>
                  </a:lnTo>
                  <a:lnTo>
                    <a:pt x="555" y="192"/>
                  </a:lnTo>
                  <a:lnTo>
                    <a:pt x="556" y="192"/>
                  </a:lnTo>
                  <a:lnTo>
                    <a:pt x="558" y="190"/>
                  </a:lnTo>
                  <a:lnTo>
                    <a:pt x="559" y="189"/>
                  </a:lnTo>
                  <a:lnTo>
                    <a:pt x="560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7"/>
                  </a:lnTo>
                  <a:lnTo>
                    <a:pt x="562" y="187"/>
                  </a:lnTo>
                  <a:lnTo>
                    <a:pt x="564" y="186"/>
                  </a:lnTo>
                  <a:lnTo>
                    <a:pt x="565" y="186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8" y="182"/>
                  </a:lnTo>
                  <a:lnTo>
                    <a:pt x="570" y="182"/>
                  </a:lnTo>
                  <a:lnTo>
                    <a:pt x="570" y="181"/>
                  </a:lnTo>
                  <a:lnTo>
                    <a:pt x="571" y="181"/>
                  </a:lnTo>
                  <a:lnTo>
                    <a:pt x="572" y="180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6"/>
                  </a:lnTo>
                  <a:lnTo>
                    <a:pt x="579" y="175"/>
                  </a:lnTo>
                  <a:lnTo>
                    <a:pt x="580" y="174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1"/>
                  </a:lnTo>
                  <a:lnTo>
                    <a:pt x="585" y="170"/>
                  </a:lnTo>
                  <a:lnTo>
                    <a:pt x="586" y="170"/>
                  </a:lnTo>
                  <a:lnTo>
                    <a:pt x="586" y="169"/>
                  </a:lnTo>
                  <a:lnTo>
                    <a:pt x="588" y="169"/>
                  </a:lnTo>
                  <a:lnTo>
                    <a:pt x="589" y="169"/>
                  </a:lnTo>
                  <a:lnTo>
                    <a:pt x="589" y="168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3"/>
                  </a:lnTo>
                  <a:lnTo>
                    <a:pt x="595" y="163"/>
                  </a:lnTo>
                  <a:lnTo>
                    <a:pt x="595" y="162"/>
                  </a:lnTo>
                  <a:lnTo>
                    <a:pt x="596" y="162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8"/>
                  </a:lnTo>
                  <a:lnTo>
                    <a:pt x="601" y="157"/>
                  </a:lnTo>
                  <a:lnTo>
                    <a:pt x="602" y="156"/>
                  </a:lnTo>
                  <a:lnTo>
                    <a:pt x="602" y="154"/>
                  </a:lnTo>
                  <a:lnTo>
                    <a:pt x="603" y="153"/>
                  </a:lnTo>
                  <a:lnTo>
                    <a:pt x="604" y="152"/>
                  </a:lnTo>
                  <a:lnTo>
                    <a:pt x="606" y="151"/>
                  </a:lnTo>
                  <a:lnTo>
                    <a:pt x="607" y="150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11" y="146"/>
                  </a:lnTo>
                  <a:lnTo>
                    <a:pt x="612" y="145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9"/>
                  </a:lnTo>
                  <a:lnTo>
                    <a:pt x="618" y="139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3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7"/>
                  </a:lnTo>
                  <a:lnTo>
                    <a:pt x="629" y="125"/>
                  </a:lnTo>
                  <a:lnTo>
                    <a:pt x="630" y="124"/>
                  </a:lnTo>
                  <a:lnTo>
                    <a:pt x="631" y="122"/>
                  </a:lnTo>
                  <a:lnTo>
                    <a:pt x="632" y="121"/>
                  </a:lnTo>
                  <a:lnTo>
                    <a:pt x="633" y="119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5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10"/>
                  </a:lnTo>
                  <a:lnTo>
                    <a:pt x="642" y="109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5"/>
                  </a:lnTo>
                  <a:lnTo>
                    <a:pt x="645" y="104"/>
                  </a:lnTo>
                  <a:lnTo>
                    <a:pt x="647" y="103"/>
                  </a:lnTo>
                  <a:lnTo>
                    <a:pt x="647" y="101"/>
                  </a:lnTo>
                  <a:lnTo>
                    <a:pt x="648" y="101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7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91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5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80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4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8"/>
                  </a:lnTo>
                  <a:lnTo>
                    <a:pt x="672" y="67"/>
                  </a:lnTo>
                  <a:lnTo>
                    <a:pt x="673" y="67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2"/>
                  </a:lnTo>
                  <a:lnTo>
                    <a:pt x="677" y="61"/>
                  </a:lnTo>
                  <a:lnTo>
                    <a:pt x="678" y="61"/>
                  </a:lnTo>
                  <a:lnTo>
                    <a:pt x="678" y="59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6"/>
                  </a:lnTo>
                  <a:lnTo>
                    <a:pt x="681" y="55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51"/>
                  </a:lnTo>
                  <a:lnTo>
                    <a:pt x="685" y="49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4"/>
                  </a:lnTo>
                  <a:lnTo>
                    <a:pt x="690" y="43"/>
                  </a:lnTo>
                  <a:lnTo>
                    <a:pt x="691" y="40"/>
                  </a:lnTo>
                  <a:lnTo>
                    <a:pt x="692" y="39"/>
                  </a:lnTo>
                  <a:lnTo>
                    <a:pt x="695" y="37"/>
                  </a:lnTo>
                  <a:lnTo>
                    <a:pt x="696" y="35"/>
                  </a:lnTo>
                  <a:lnTo>
                    <a:pt x="697" y="33"/>
                  </a:lnTo>
                  <a:lnTo>
                    <a:pt x="698" y="32"/>
                  </a:lnTo>
                  <a:lnTo>
                    <a:pt x="698" y="31"/>
                  </a:lnTo>
                  <a:lnTo>
                    <a:pt x="699" y="29"/>
                  </a:lnTo>
                  <a:lnTo>
                    <a:pt x="701" y="27"/>
                  </a:lnTo>
                  <a:lnTo>
                    <a:pt x="702" y="26"/>
                  </a:lnTo>
                  <a:lnTo>
                    <a:pt x="702" y="24"/>
                  </a:lnTo>
                  <a:lnTo>
                    <a:pt x="703" y="24"/>
                  </a:lnTo>
                  <a:lnTo>
                    <a:pt x="704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20"/>
                  </a:lnTo>
                  <a:lnTo>
                    <a:pt x="707" y="18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10" y="14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8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4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2" name="Freeform 235">
              <a:extLst>
                <a:ext uri="{FF2B5EF4-FFF2-40B4-BE49-F238E27FC236}">
                  <a16:creationId xmlns:a16="http://schemas.microsoft.com/office/drawing/2014/main" id="{0A8B9466-B157-724C-ACA7-01E273DD8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206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8" y="12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7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2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2"/>
                  </a:lnTo>
                  <a:lnTo>
                    <a:pt x="44" y="93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9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4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10"/>
                  </a:lnTo>
                  <a:lnTo>
                    <a:pt x="51" y="111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6"/>
                  </a:lnTo>
                  <a:lnTo>
                    <a:pt x="52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3" y="122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7" y="129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5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6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8"/>
                  </a:lnTo>
                  <a:lnTo>
                    <a:pt x="65" y="159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4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0" y="174"/>
                  </a:lnTo>
                  <a:lnTo>
                    <a:pt x="71" y="176"/>
                  </a:lnTo>
                  <a:lnTo>
                    <a:pt x="71" y="178"/>
                  </a:lnTo>
                  <a:lnTo>
                    <a:pt x="73" y="180"/>
                  </a:lnTo>
                  <a:lnTo>
                    <a:pt x="73" y="182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8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4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9"/>
                  </a:lnTo>
                  <a:lnTo>
                    <a:pt x="79" y="200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5"/>
                  </a:lnTo>
                  <a:lnTo>
                    <a:pt x="79" y="206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1"/>
                  </a:lnTo>
                  <a:lnTo>
                    <a:pt x="80" y="212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8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3"/>
                  </a:lnTo>
                  <a:lnTo>
                    <a:pt x="81" y="224"/>
                  </a:lnTo>
                  <a:lnTo>
                    <a:pt x="81" y="225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0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5"/>
                  </a:lnTo>
                  <a:lnTo>
                    <a:pt x="82" y="236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1"/>
                  </a:lnTo>
                  <a:lnTo>
                    <a:pt x="82" y="242"/>
                  </a:lnTo>
                  <a:lnTo>
                    <a:pt x="82" y="243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7"/>
                  </a:lnTo>
                  <a:lnTo>
                    <a:pt x="83" y="248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3"/>
                  </a:lnTo>
                  <a:lnTo>
                    <a:pt x="85" y="254"/>
                  </a:lnTo>
                  <a:lnTo>
                    <a:pt x="85" y="255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9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5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8"/>
                  </a:lnTo>
                  <a:lnTo>
                    <a:pt x="86" y="279"/>
                  </a:lnTo>
                  <a:lnTo>
                    <a:pt x="86" y="281"/>
                  </a:lnTo>
                  <a:lnTo>
                    <a:pt x="86" y="283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3" name="Freeform 236">
              <a:extLst>
                <a:ext uri="{FF2B5EF4-FFF2-40B4-BE49-F238E27FC236}">
                  <a16:creationId xmlns:a16="http://schemas.microsoft.com/office/drawing/2014/main" id="{D206FAB1-6E82-D34B-82E7-EBE2B73FA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349"/>
              <a:ext cx="42" cy="144"/>
            </a:xfrm>
            <a:custGeom>
              <a:avLst/>
              <a:gdLst>
                <a:gd name="T0" fmla="*/ 0 w 86"/>
                <a:gd name="T1" fmla="*/ 1 h 288"/>
                <a:gd name="T2" fmla="*/ 0 w 86"/>
                <a:gd name="T3" fmla="*/ 1 h 288"/>
                <a:gd name="T4" fmla="*/ 0 w 86"/>
                <a:gd name="T5" fmla="*/ 1 h 288"/>
                <a:gd name="T6" fmla="*/ 0 w 86"/>
                <a:gd name="T7" fmla="*/ 1 h 288"/>
                <a:gd name="T8" fmla="*/ 0 w 86"/>
                <a:gd name="T9" fmla="*/ 1 h 288"/>
                <a:gd name="T10" fmla="*/ 0 w 86"/>
                <a:gd name="T11" fmla="*/ 1 h 288"/>
                <a:gd name="T12" fmla="*/ 0 w 86"/>
                <a:gd name="T13" fmla="*/ 1 h 288"/>
                <a:gd name="T14" fmla="*/ 0 w 86"/>
                <a:gd name="T15" fmla="*/ 1 h 288"/>
                <a:gd name="T16" fmla="*/ 0 w 86"/>
                <a:gd name="T17" fmla="*/ 1 h 288"/>
                <a:gd name="T18" fmla="*/ 0 w 86"/>
                <a:gd name="T19" fmla="*/ 1 h 288"/>
                <a:gd name="T20" fmla="*/ 0 w 86"/>
                <a:gd name="T21" fmla="*/ 1 h 288"/>
                <a:gd name="T22" fmla="*/ 0 w 86"/>
                <a:gd name="T23" fmla="*/ 1 h 288"/>
                <a:gd name="T24" fmla="*/ 0 w 86"/>
                <a:gd name="T25" fmla="*/ 1 h 288"/>
                <a:gd name="T26" fmla="*/ 0 w 86"/>
                <a:gd name="T27" fmla="*/ 1 h 288"/>
                <a:gd name="T28" fmla="*/ 0 w 86"/>
                <a:gd name="T29" fmla="*/ 1 h 288"/>
                <a:gd name="T30" fmla="*/ 0 w 86"/>
                <a:gd name="T31" fmla="*/ 1 h 288"/>
                <a:gd name="T32" fmla="*/ 0 w 86"/>
                <a:gd name="T33" fmla="*/ 1 h 288"/>
                <a:gd name="T34" fmla="*/ 0 w 86"/>
                <a:gd name="T35" fmla="*/ 1 h 288"/>
                <a:gd name="T36" fmla="*/ 0 w 86"/>
                <a:gd name="T37" fmla="*/ 1 h 288"/>
                <a:gd name="T38" fmla="*/ 0 w 86"/>
                <a:gd name="T39" fmla="*/ 1 h 288"/>
                <a:gd name="T40" fmla="*/ 0 w 86"/>
                <a:gd name="T41" fmla="*/ 1 h 288"/>
                <a:gd name="T42" fmla="*/ 0 w 86"/>
                <a:gd name="T43" fmla="*/ 1 h 288"/>
                <a:gd name="T44" fmla="*/ 0 w 86"/>
                <a:gd name="T45" fmla="*/ 1 h 288"/>
                <a:gd name="T46" fmla="*/ 0 w 86"/>
                <a:gd name="T47" fmla="*/ 1 h 288"/>
                <a:gd name="T48" fmla="*/ 0 w 86"/>
                <a:gd name="T49" fmla="*/ 1 h 288"/>
                <a:gd name="T50" fmla="*/ 0 w 86"/>
                <a:gd name="T51" fmla="*/ 1 h 288"/>
                <a:gd name="T52" fmla="*/ 0 w 86"/>
                <a:gd name="T53" fmla="*/ 1 h 288"/>
                <a:gd name="T54" fmla="*/ 0 w 86"/>
                <a:gd name="T55" fmla="*/ 1 h 288"/>
                <a:gd name="T56" fmla="*/ 0 w 86"/>
                <a:gd name="T57" fmla="*/ 1 h 288"/>
                <a:gd name="T58" fmla="*/ 0 w 86"/>
                <a:gd name="T59" fmla="*/ 1 h 288"/>
                <a:gd name="T60" fmla="*/ 0 w 86"/>
                <a:gd name="T61" fmla="*/ 1 h 288"/>
                <a:gd name="T62" fmla="*/ 0 w 86"/>
                <a:gd name="T63" fmla="*/ 1 h 288"/>
                <a:gd name="T64" fmla="*/ 0 w 86"/>
                <a:gd name="T65" fmla="*/ 1 h 288"/>
                <a:gd name="T66" fmla="*/ 0 w 86"/>
                <a:gd name="T67" fmla="*/ 1 h 288"/>
                <a:gd name="T68" fmla="*/ 0 w 86"/>
                <a:gd name="T69" fmla="*/ 1 h 288"/>
                <a:gd name="T70" fmla="*/ 0 w 86"/>
                <a:gd name="T71" fmla="*/ 1 h 288"/>
                <a:gd name="T72" fmla="*/ 0 w 86"/>
                <a:gd name="T73" fmla="*/ 1 h 288"/>
                <a:gd name="T74" fmla="*/ 0 w 86"/>
                <a:gd name="T75" fmla="*/ 1 h 288"/>
                <a:gd name="T76" fmla="*/ 0 w 86"/>
                <a:gd name="T77" fmla="*/ 1 h 288"/>
                <a:gd name="T78" fmla="*/ 0 w 86"/>
                <a:gd name="T79" fmla="*/ 1 h 288"/>
                <a:gd name="T80" fmla="*/ 0 w 86"/>
                <a:gd name="T81" fmla="*/ 1 h 288"/>
                <a:gd name="T82" fmla="*/ 0 w 86"/>
                <a:gd name="T83" fmla="*/ 1 h 288"/>
                <a:gd name="T84" fmla="*/ 0 w 86"/>
                <a:gd name="T85" fmla="*/ 1 h 288"/>
                <a:gd name="T86" fmla="*/ 0 w 86"/>
                <a:gd name="T87" fmla="*/ 1 h 288"/>
                <a:gd name="T88" fmla="*/ 0 w 86"/>
                <a:gd name="T89" fmla="*/ 1 h 288"/>
                <a:gd name="T90" fmla="*/ 0 w 86"/>
                <a:gd name="T91" fmla="*/ 1 h 288"/>
                <a:gd name="T92" fmla="*/ 0 w 86"/>
                <a:gd name="T93" fmla="*/ 1 h 288"/>
                <a:gd name="T94" fmla="*/ 0 w 86"/>
                <a:gd name="T95" fmla="*/ 1 h 288"/>
                <a:gd name="T96" fmla="*/ 0 w 86"/>
                <a:gd name="T97" fmla="*/ 1 h 288"/>
                <a:gd name="T98" fmla="*/ 0 w 86"/>
                <a:gd name="T99" fmla="*/ 1 h 288"/>
                <a:gd name="T100" fmla="*/ 0 w 86"/>
                <a:gd name="T101" fmla="*/ 1 h 288"/>
                <a:gd name="T102" fmla="*/ 0 w 86"/>
                <a:gd name="T103" fmla="*/ 1 h 288"/>
                <a:gd name="T104" fmla="*/ 0 w 86"/>
                <a:gd name="T105" fmla="*/ 1 h 288"/>
                <a:gd name="T106" fmla="*/ 0 w 86"/>
                <a:gd name="T107" fmla="*/ 1 h 288"/>
                <a:gd name="T108" fmla="*/ 0 w 86"/>
                <a:gd name="T109" fmla="*/ 1 h 288"/>
                <a:gd name="T110" fmla="*/ 0 w 86"/>
                <a:gd name="T111" fmla="*/ 1 h 288"/>
                <a:gd name="T112" fmla="*/ 0 w 86"/>
                <a:gd name="T113" fmla="*/ 1 h 2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8">
                  <a:moveTo>
                    <a:pt x="0" y="288"/>
                  </a:moveTo>
                  <a:lnTo>
                    <a:pt x="3" y="284"/>
                  </a:lnTo>
                  <a:lnTo>
                    <a:pt x="4" y="282"/>
                  </a:lnTo>
                  <a:lnTo>
                    <a:pt x="6" y="278"/>
                  </a:lnTo>
                  <a:lnTo>
                    <a:pt x="8" y="276"/>
                  </a:lnTo>
                  <a:lnTo>
                    <a:pt x="9" y="273"/>
                  </a:lnTo>
                  <a:lnTo>
                    <a:pt x="10" y="271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5"/>
                  </a:lnTo>
                  <a:lnTo>
                    <a:pt x="15" y="264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9"/>
                  </a:lnTo>
                  <a:lnTo>
                    <a:pt x="17" y="257"/>
                  </a:lnTo>
                  <a:lnTo>
                    <a:pt x="18" y="256"/>
                  </a:lnTo>
                  <a:lnTo>
                    <a:pt x="18" y="255"/>
                  </a:lnTo>
                  <a:lnTo>
                    <a:pt x="20" y="254"/>
                  </a:lnTo>
                  <a:lnTo>
                    <a:pt x="20" y="253"/>
                  </a:lnTo>
                  <a:lnTo>
                    <a:pt x="21" y="251"/>
                  </a:lnTo>
                  <a:lnTo>
                    <a:pt x="21" y="250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7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1"/>
                  </a:lnTo>
                  <a:lnTo>
                    <a:pt x="26" y="239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5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9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3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7"/>
                  </a:lnTo>
                  <a:lnTo>
                    <a:pt x="35" y="215"/>
                  </a:lnTo>
                  <a:lnTo>
                    <a:pt x="37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1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5"/>
                  </a:lnTo>
                  <a:lnTo>
                    <a:pt x="40" y="203"/>
                  </a:lnTo>
                  <a:lnTo>
                    <a:pt x="41" y="202"/>
                  </a:lnTo>
                  <a:lnTo>
                    <a:pt x="41" y="200"/>
                  </a:lnTo>
                  <a:lnTo>
                    <a:pt x="43" y="199"/>
                  </a:lnTo>
                  <a:lnTo>
                    <a:pt x="43" y="196"/>
                  </a:lnTo>
                  <a:lnTo>
                    <a:pt x="44" y="195"/>
                  </a:lnTo>
                  <a:lnTo>
                    <a:pt x="45" y="193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8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2"/>
                  </a:lnTo>
                  <a:lnTo>
                    <a:pt x="49" y="181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6"/>
                  </a:lnTo>
                  <a:lnTo>
                    <a:pt x="51" y="175"/>
                  </a:lnTo>
                  <a:lnTo>
                    <a:pt x="51" y="173"/>
                  </a:lnTo>
                  <a:lnTo>
                    <a:pt x="52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70"/>
                  </a:lnTo>
                  <a:lnTo>
                    <a:pt x="53" y="169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8"/>
                  </a:lnTo>
                  <a:lnTo>
                    <a:pt x="57" y="157"/>
                  </a:lnTo>
                  <a:lnTo>
                    <a:pt x="57" y="155"/>
                  </a:lnTo>
                  <a:lnTo>
                    <a:pt x="58" y="153"/>
                  </a:lnTo>
                  <a:lnTo>
                    <a:pt x="58" y="151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6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7"/>
                  </a:lnTo>
                  <a:lnTo>
                    <a:pt x="64" y="136"/>
                  </a:lnTo>
                  <a:lnTo>
                    <a:pt x="64" y="135"/>
                  </a:lnTo>
                  <a:lnTo>
                    <a:pt x="64" y="134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8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2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8"/>
                  </a:lnTo>
                  <a:lnTo>
                    <a:pt x="70" y="116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10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4" y="104"/>
                  </a:lnTo>
                  <a:lnTo>
                    <a:pt x="74" y="102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8"/>
                  </a:lnTo>
                  <a:lnTo>
                    <a:pt x="76" y="96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2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1"/>
                  </a:lnTo>
                  <a:lnTo>
                    <a:pt x="80" y="80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5"/>
                  </a:lnTo>
                  <a:lnTo>
                    <a:pt x="80" y="74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9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4"/>
                  </a:lnTo>
                  <a:lnTo>
                    <a:pt x="81" y="62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7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2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3" y="45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3"/>
                  </a:lnTo>
                  <a:lnTo>
                    <a:pt x="86" y="33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4" name="Freeform 237">
              <a:extLst>
                <a:ext uri="{FF2B5EF4-FFF2-40B4-BE49-F238E27FC236}">
                  <a16:creationId xmlns:a16="http://schemas.microsoft.com/office/drawing/2014/main" id="{A2EA01B4-53FD-5942-892A-50BA9025C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180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5" name="Line 238">
              <a:extLst>
                <a:ext uri="{FF2B5EF4-FFF2-40B4-BE49-F238E27FC236}">
                  <a16:creationId xmlns:a16="http://schemas.microsoft.com/office/drawing/2014/main" id="{304A84BE-5E6C-F341-A177-1E5746C853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18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6" name="Freeform 239">
              <a:extLst>
                <a:ext uri="{FF2B5EF4-FFF2-40B4-BE49-F238E27FC236}">
                  <a16:creationId xmlns:a16="http://schemas.microsoft.com/office/drawing/2014/main" id="{82D5A21A-5C38-904C-A20E-D4D2164E3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012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7" name="Line 240">
              <a:extLst>
                <a:ext uri="{FF2B5EF4-FFF2-40B4-BE49-F238E27FC236}">
                  <a16:creationId xmlns:a16="http://schemas.microsoft.com/office/drawing/2014/main" id="{45747854-3CA7-6544-90E4-EE2D02FDC1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012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8" name="Freeform 241">
              <a:extLst>
                <a:ext uri="{FF2B5EF4-FFF2-40B4-BE49-F238E27FC236}">
                  <a16:creationId xmlns:a16="http://schemas.microsoft.com/office/drawing/2014/main" id="{FCBCB75A-D9E8-B14F-BC98-13CD4C17C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118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9" name="Line 242">
              <a:extLst>
                <a:ext uri="{FF2B5EF4-FFF2-40B4-BE49-F238E27FC236}">
                  <a16:creationId xmlns:a16="http://schemas.microsoft.com/office/drawing/2014/main" id="{0B256B9B-1D5A-2243-B787-D861213F5A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118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0" name="Freeform 243">
              <a:extLst>
                <a:ext uri="{FF2B5EF4-FFF2-40B4-BE49-F238E27FC236}">
                  <a16:creationId xmlns:a16="http://schemas.microsoft.com/office/drawing/2014/main" id="{5D4DCCF2-A81B-2449-91E2-A44FF22ED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202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1" name="Line 244">
              <a:extLst>
                <a:ext uri="{FF2B5EF4-FFF2-40B4-BE49-F238E27FC236}">
                  <a16:creationId xmlns:a16="http://schemas.microsoft.com/office/drawing/2014/main" id="{28A04EA3-AA1B-1C4E-A7C3-9277A7EE3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202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2" name="Freeform 245">
              <a:extLst>
                <a:ext uri="{FF2B5EF4-FFF2-40B4-BE49-F238E27FC236}">
                  <a16:creationId xmlns:a16="http://schemas.microsoft.com/office/drawing/2014/main" id="{41FF0135-FAA9-9244-97D2-2751DCB93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034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3" name="Line 246">
              <a:extLst>
                <a:ext uri="{FF2B5EF4-FFF2-40B4-BE49-F238E27FC236}">
                  <a16:creationId xmlns:a16="http://schemas.microsoft.com/office/drawing/2014/main" id="{989BE815-A143-F445-9CFB-E5DF89B5D5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03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4" name="Line 247">
              <a:extLst>
                <a:ext uri="{FF2B5EF4-FFF2-40B4-BE49-F238E27FC236}">
                  <a16:creationId xmlns:a16="http://schemas.microsoft.com/office/drawing/2014/main" id="{C844E032-4FC6-0140-BE3A-77A6F24AB7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370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5" name="Line 248">
              <a:extLst>
                <a:ext uri="{FF2B5EF4-FFF2-40B4-BE49-F238E27FC236}">
                  <a16:creationId xmlns:a16="http://schemas.microsoft.com/office/drawing/2014/main" id="{E3ACA4FC-B795-884D-8A02-B45C54F0E3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286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6" name="Line 249">
              <a:extLst>
                <a:ext uri="{FF2B5EF4-FFF2-40B4-BE49-F238E27FC236}">
                  <a16:creationId xmlns:a16="http://schemas.microsoft.com/office/drawing/2014/main" id="{75589811-B76B-3E41-9826-E2154E45AF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45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7" name="Line 250">
              <a:extLst>
                <a:ext uri="{FF2B5EF4-FFF2-40B4-BE49-F238E27FC236}">
                  <a16:creationId xmlns:a16="http://schemas.microsoft.com/office/drawing/2014/main" id="{302D4DB4-0B24-9E43-A402-EC89369E39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2370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8" name="Freeform 251">
              <a:extLst>
                <a:ext uri="{FF2B5EF4-FFF2-40B4-BE49-F238E27FC236}">
                  <a16:creationId xmlns:a16="http://schemas.microsoft.com/office/drawing/2014/main" id="{1D8B6F67-E19C-8149-9842-DA8F6DEDC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228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0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0"/>
                  </a:lnTo>
                  <a:lnTo>
                    <a:pt x="291" y="0"/>
                  </a:lnTo>
                  <a:lnTo>
                    <a:pt x="296" y="0"/>
                  </a:lnTo>
                  <a:lnTo>
                    <a:pt x="299" y="0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6" y="2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0" y="2"/>
                  </a:lnTo>
                  <a:lnTo>
                    <a:pt x="341" y="2"/>
                  </a:lnTo>
                  <a:lnTo>
                    <a:pt x="342" y="3"/>
                  </a:lnTo>
                  <a:lnTo>
                    <a:pt x="344" y="3"/>
                  </a:lnTo>
                  <a:lnTo>
                    <a:pt x="345" y="3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2" y="3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5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6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7"/>
                  </a:lnTo>
                  <a:lnTo>
                    <a:pt x="379" y="8"/>
                  </a:lnTo>
                  <a:lnTo>
                    <a:pt x="380" y="8"/>
                  </a:lnTo>
                  <a:lnTo>
                    <a:pt x="381" y="8"/>
                  </a:lnTo>
                  <a:lnTo>
                    <a:pt x="382" y="8"/>
                  </a:lnTo>
                  <a:lnTo>
                    <a:pt x="383" y="8"/>
                  </a:lnTo>
                  <a:lnTo>
                    <a:pt x="385" y="9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8" y="9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3"/>
                  </a:lnTo>
                  <a:lnTo>
                    <a:pt x="404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7"/>
                  </a:lnTo>
                  <a:lnTo>
                    <a:pt x="413" y="17"/>
                  </a:lnTo>
                  <a:lnTo>
                    <a:pt x="416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3" y="20"/>
                  </a:lnTo>
                  <a:lnTo>
                    <a:pt x="424" y="20"/>
                  </a:lnTo>
                  <a:lnTo>
                    <a:pt x="425" y="21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3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2"/>
                  </a:lnTo>
                  <a:lnTo>
                    <a:pt x="453" y="32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6"/>
                  </a:lnTo>
                  <a:lnTo>
                    <a:pt x="461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3"/>
                  </a:lnTo>
                  <a:lnTo>
                    <a:pt x="475" y="44"/>
                  </a:lnTo>
                  <a:lnTo>
                    <a:pt x="476" y="44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6"/>
                  </a:lnTo>
                  <a:lnTo>
                    <a:pt x="479" y="47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5"/>
                  </a:lnTo>
                  <a:lnTo>
                    <a:pt x="498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2"/>
                  </a:lnTo>
                  <a:lnTo>
                    <a:pt x="508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0" y="70"/>
                  </a:lnTo>
                  <a:lnTo>
                    <a:pt x="522" y="71"/>
                  </a:lnTo>
                  <a:lnTo>
                    <a:pt x="523" y="71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4"/>
                  </a:lnTo>
                  <a:lnTo>
                    <a:pt x="529" y="74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4" y="85"/>
                  </a:lnTo>
                  <a:lnTo>
                    <a:pt x="546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0"/>
                  </a:lnTo>
                  <a:lnTo>
                    <a:pt x="552" y="91"/>
                  </a:lnTo>
                  <a:lnTo>
                    <a:pt x="553" y="91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2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3"/>
                  </a:lnTo>
                  <a:lnTo>
                    <a:pt x="568" y="103"/>
                  </a:lnTo>
                  <a:lnTo>
                    <a:pt x="568" y="104"/>
                  </a:lnTo>
                  <a:lnTo>
                    <a:pt x="570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09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5" y="116"/>
                  </a:lnTo>
                  <a:lnTo>
                    <a:pt x="586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2" y="121"/>
                  </a:lnTo>
                  <a:lnTo>
                    <a:pt x="592" y="122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7"/>
                  </a:lnTo>
                  <a:lnTo>
                    <a:pt x="598" y="127"/>
                  </a:lnTo>
                  <a:lnTo>
                    <a:pt x="600" y="128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4" y="134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8"/>
                  </a:lnTo>
                  <a:lnTo>
                    <a:pt x="609" y="139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4"/>
                  </a:lnTo>
                  <a:lnTo>
                    <a:pt x="624" y="155"/>
                  </a:lnTo>
                  <a:lnTo>
                    <a:pt x="625" y="156"/>
                  </a:lnTo>
                  <a:lnTo>
                    <a:pt x="626" y="157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3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69"/>
                  </a:lnTo>
                  <a:lnTo>
                    <a:pt x="637" y="171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41" y="175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3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7"/>
                  </a:lnTo>
                  <a:lnTo>
                    <a:pt x="657" y="199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4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0"/>
                  </a:lnTo>
                  <a:lnTo>
                    <a:pt x="667" y="211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6"/>
                  </a:lnTo>
                  <a:lnTo>
                    <a:pt x="672" y="217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79" y="229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7"/>
                  </a:lnTo>
                  <a:lnTo>
                    <a:pt x="686" y="238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4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2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0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2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9" name="Freeform 252">
              <a:extLst>
                <a:ext uri="{FF2B5EF4-FFF2-40B4-BE49-F238E27FC236}">
                  <a16:creationId xmlns:a16="http://schemas.microsoft.com/office/drawing/2014/main" id="{98D1B264-B485-FA4A-BD10-C4254F446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372"/>
              <a:ext cx="359" cy="143"/>
            </a:xfrm>
            <a:custGeom>
              <a:avLst/>
              <a:gdLst>
                <a:gd name="T0" fmla="*/ 1 w 717"/>
                <a:gd name="T1" fmla="*/ 1 h 285"/>
                <a:gd name="T2" fmla="*/ 1 w 717"/>
                <a:gd name="T3" fmla="*/ 1 h 285"/>
                <a:gd name="T4" fmla="*/ 1 w 717"/>
                <a:gd name="T5" fmla="*/ 1 h 285"/>
                <a:gd name="T6" fmla="*/ 1 w 717"/>
                <a:gd name="T7" fmla="*/ 1 h 285"/>
                <a:gd name="T8" fmla="*/ 1 w 717"/>
                <a:gd name="T9" fmla="*/ 1 h 285"/>
                <a:gd name="T10" fmla="*/ 1 w 717"/>
                <a:gd name="T11" fmla="*/ 1 h 285"/>
                <a:gd name="T12" fmla="*/ 1 w 717"/>
                <a:gd name="T13" fmla="*/ 1 h 285"/>
                <a:gd name="T14" fmla="*/ 1 w 717"/>
                <a:gd name="T15" fmla="*/ 1 h 285"/>
                <a:gd name="T16" fmla="*/ 1 w 717"/>
                <a:gd name="T17" fmla="*/ 1 h 285"/>
                <a:gd name="T18" fmla="*/ 1 w 717"/>
                <a:gd name="T19" fmla="*/ 1 h 285"/>
                <a:gd name="T20" fmla="*/ 1 w 717"/>
                <a:gd name="T21" fmla="*/ 1 h 285"/>
                <a:gd name="T22" fmla="*/ 1 w 717"/>
                <a:gd name="T23" fmla="*/ 1 h 285"/>
                <a:gd name="T24" fmla="*/ 1 w 717"/>
                <a:gd name="T25" fmla="*/ 1 h 285"/>
                <a:gd name="T26" fmla="*/ 1 w 717"/>
                <a:gd name="T27" fmla="*/ 1 h 285"/>
                <a:gd name="T28" fmla="*/ 1 w 717"/>
                <a:gd name="T29" fmla="*/ 1 h 285"/>
                <a:gd name="T30" fmla="*/ 1 w 717"/>
                <a:gd name="T31" fmla="*/ 1 h 285"/>
                <a:gd name="T32" fmla="*/ 1 w 717"/>
                <a:gd name="T33" fmla="*/ 1 h 285"/>
                <a:gd name="T34" fmla="*/ 1 w 717"/>
                <a:gd name="T35" fmla="*/ 1 h 285"/>
                <a:gd name="T36" fmla="*/ 1 w 717"/>
                <a:gd name="T37" fmla="*/ 1 h 285"/>
                <a:gd name="T38" fmla="*/ 1 w 717"/>
                <a:gd name="T39" fmla="*/ 1 h 285"/>
                <a:gd name="T40" fmla="*/ 1 w 717"/>
                <a:gd name="T41" fmla="*/ 1 h 285"/>
                <a:gd name="T42" fmla="*/ 1 w 717"/>
                <a:gd name="T43" fmla="*/ 1 h 285"/>
                <a:gd name="T44" fmla="*/ 1 w 717"/>
                <a:gd name="T45" fmla="*/ 1 h 285"/>
                <a:gd name="T46" fmla="*/ 1 w 717"/>
                <a:gd name="T47" fmla="*/ 1 h 285"/>
                <a:gd name="T48" fmla="*/ 1 w 717"/>
                <a:gd name="T49" fmla="*/ 1 h 285"/>
                <a:gd name="T50" fmla="*/ 1 w 717"/>
                <a:gd name="T51" fmla="*/ 1 h 285"/>
                <a:gd name="T52" fmla="*/ 1 w 717"/>
                <a:gd name="T53" fmla="*/ 1 h 285"/>
                <a:gd name="T54" fmla="*/ 1 w 717"/>
                <a:gd name="T55" fmla="*/ 1 h 285"/>
                <a:gd name="T56" fmla="*/ 1 w 717"/>
                <a:gd name="T57" fmla="*/ 1 h 285"/>
                <a:gd name="T58" fmla="*/ 1 w 717"/>
                <a:gd name="T59" fmla="*/ 1 h 285"/>
                <a:gd name="T60" fmla="*/ 1 w 717"/>
                <a:gd name="T61" fmla="*/ 1 h 285"/>
                <a:gd name="T62" fmla="*/ 1 w 717"/>
                <a:gd name="T63" fmla="*/ 1 h 285"/>
                <a:gd name="T64" fmla="*/ 1 w 717"/>
                <a:gd name="T65" fmla="*/ 1 h 285"/>
                <a:gd name="T66" fmla="*/ 1 w 717"/>
                <a:gd name="T67" fmla="*/ 1 h 285"/>
                <a:gd name="T68" fmla="*/ 1 w 717"/>
                <a:gd name="T69" fmla="*/ 1 h 285"/>
                <a:gd name="T70" fmla="*/ 1 w 717"/>
                <a:gd name="T71" fmla="*/ 1 h 285"/>
                <a:gd name="T72" fmla="*/ 1 w 717"/>
                <a:gd name="T73" fmla="*/ 1 h 285"/>
                <a:gd name="T74" fmla="*/ 1 w 717"/>
                <a:gd name="T75" fmla="*/ 1 h 285"/>
                <a:gd name="T76" fmla="*/ 1 w 717"/>
                <a:gd name="T77" fmla="*/ 1 h 285"/>
                <a:gd name="T78" fmla="*/ 1 w 717"/>
                <a:gd name="T79" fmla="*/ 1 h 285"/>
                <a:gd name="T80" fmla="*/ 1 w 717"/>
                <a:gd name="T81" fmla="*/ 1 h 285"/>
                <a:gd name="T82" fmla="*/ 1 w 717"/>
                <a:gd name="T83" fmla="*/ 1 h 285"/>
                <a:gd name="T84" fmla="*/ 1 w 717"/>
                <a:gd name="T85" fmla="*/ 1 h 285"/>
                <a:gd name="T86" fmla="*/ 1 w 717"/>
                <a:gd name="T87" fmla="*/ 1 h 285"/>
                <a:gd name="T88" fmla="*/ 1 w 717"/>
                <a:gd name="T89" fmla="*/ 1 h 285"/>
                <a:gd name="T90" fmla="*/ 1 w 717"/>
                <a:gd name="T91" fmla="*/ 1 h 285"/>
                <a:gd name="T92" fmla="*/ 1 w 717"/>
                <a:gd name="T93" fmla="*/ 1 h 285"/>
                <a:gd name="T94" fmla="*/ 1 w 717"/>
                <a:gd name="T95" fmla="*/ 1 h 285"/>
                <a:gd name="T96" fmla="*/ 1 w 717"/>
                <a:gd name="T97" fmla="*/ 1 h 285"/>
                <a:gd name="T98" fmla="*/ 1 w 717"/>
                <a:gd name="T99" fmla="*/ 1 h 285"/>
                <a:gd name="T100" fmla="*/ 1 w 717"/>
                <a:gd name="T101" fmla="*/ 1 h 285"/>
                <a:gd name="T102" fmla="*/ 1 w 717"/>
                <a:gd name="T103" fmla="*/ 1 h 285"/>
                <a:gd name="T104" fmla="*/ 1 w 717"/>
                <a:gd name="T105" fmla="*/ 1 h 285"/>
                <a:gd name="T106" fmla="*/ 1 w 717"/>
                <a:gd name="T107" fmla="*/ 1 h 285"/>
                <a:gd name="T108" fmla="*/ 1 w 717"/>
                <a:gd name="T109" fmla="*/ 1 h 285"/>
                <a:gd name="T110" fmla="*/ 1 w 717"/>
                <a:gd name="T111" fmla="*/ 1 h 285"/>
                <a:gd name="T112" fmla="*/ 1 w 717"/>
                <a:gd name="T113" fmla="*/ 1 h 285"/>
                <a:gd name="T114" fmla="*/ 1 w 717"/>
                <a:gd name="T115" fmla="*/ 1 h 285"/>
                <a:gd name="T116" fmla="*/ 1 w 717"/>
                <a:gd name="T117" fmla="*/ 1 h 285"/>
                <a:gd name="T118" fmla="*/ 1 w 717"/>
                <a:gd name="T119" fmla="*/ 1 h 285"/>
                <a:gd name="T120" fmla="*/ 1 w 717"/>
                <a:gd name="T121" fmla="*/ 1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8" y="285"/>
                  </a:lnTo>
                  <a:lnTo>
                    <a:pt x="53" y="285"/>
                  </a:lnTo>
                  <a:lnTo>
                    <a:pt x="77" y="285"/>
                  </a:lnTo>
                  <a:lnTo>
                    <a:pt x="100" y="285"/>
                  </a:lnTo>
                  <a:lnTo>
                    <a:pt x="120" y="285"/>
                  </a:lnTo>
                  <a:lnTo>
                    <a:pt x="139" y="285"/>
                  </a:lnTo>
                  <a:lnTo>
                    <a:pt x="157" y="285"/>
                  </a:lnTo>
                  <a:lnTo>
                    <a:pt x="174" y="285"/>
                  </a:lnTo>
                  <a:lnTo>
                    <a:pt x="190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50" y="285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4"/>
                  </a:lnTo>
                  <a:lnTo>
                    <a:pt x="317" y="284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2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6" y="281"/>
                  </a:lnTo>
                  <a:lnTo>
                    <a:pt x="358" y="280"/>
                  </a:lnTo>
                  <a:lnTo>
                    <a:pt x="359" y="280"/>
                  </a:lnTo>
                  <a:lnTo>
                    <a:pt x="360" y="280"/>
                  </a:lnTo>
                  <a:lnTo>
                    <a:pt x="363" y="280"/>
                  </a:lnTo>
                  <a:lnTo>
                    <a:pt x="364" y="280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8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7"/>
                  </a:lnTo>
                  <a:lnTo>
                    <a:pt x="382" y="277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5"/>
                  </a:lnTo>
                  <a:lnTo>
                    <a:pt x="389" y="275"/>
                  </a:lnTo>
                  <a:lnTo>
                    <a:pt x="391" y="275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4" y="274"/>
                  </a:lnTo>
                  <a:lnTo>
                    <a:pt x="395" y="274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69"/>
                  </a:lnTo>
                  <a:lnTo>
                    <a:pt x="411" y="269"/>
                  </a:lnTo>
                  <a:lnTo>
                    <a:pt x="413" y="268"/>
                  </a:lnTo>
                  <a:lnTo>
                    <a:pt x="416" y="268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3"/>
                  </a:lnTo>
                  <a:lnTo>
                    <a:pt x="429" y="263"/>
                  </a:lnTo>
                  <a:lnTo>
                    <a:pt x="430" y="262"/>
                  </a:lnTo>
                  <a:lnTo>
                    <a:pt x="431" y="262"/>
                  </a:lnTo>
                  <a:lnTo>
                    <a:pt x="433" y="262"/>
                  </a:lnTo>
                  <a:lnTo>
                    <a:pt x="434" y="261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0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7"/>
                  </a:lnTo>
                  <a:lnTo>
                    <a:pt x="443" y="257"/>
                  </a:lnTo>
                  <a:lnTo>
                    <a:pt x="445" y="256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1"/>
                  </a:lnTo>
                  <a:lnTo>
                    <a:pt x="457" y="251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8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5"/>
                  </a:lnTo>
                  <a:lnTo>
                    <a:pt x="467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39"/>
                  </a:lnTo>
                  <a:lnTo>
                    <a:pt x="479" y="239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3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7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8" y="223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3" y="220"/>
                  </a:lnTo>
                  <a:lnTo>
                    <a:pt x="514" y="219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8" y="217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5"/>
                  </a:lnTo>
                  <a:lnTo>
                    <a:pt x="522" y="215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2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09"/>
                  </a:lnTo>
                  <a:lnTo>
                    <a:pt x="531" y="208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5"/>
                  </a:lnTo>
                  <a:lnTo>
                    <a:pt x="538" y="205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7" y="197"/>
                  </a:lnTo>
                  <a:lnTo>
                    <a:pt x="548" y="197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0" y="195"/>
                  </a:lnTo>
                  <a:lnTo>
                    <a:pt x="552" y="195"/>
                  </a:lnTo>
                  <a:lnTo>
                    <a:pt x="552" y="194"/>
                  </a:lnTo>
                  <a:lnTo>
                    <a:pt x="553" y="194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6" y="191"/>
                  </a:lnTo>
                  <a:lnTo>
                    <a:pt x="558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6"/>
                  </a:lnTo>
                  <a:lnTo>
                    <a:pt x="562" y="186"/>
                  </a:lnTo>
                  <a:lnTo>
                    <a:pt x="562" y="185"/>
                  </a:lnTo>
                  <a:lnTo>
                    <a:pt x="564" y="185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7" y="182"/>
                  </a:lnTo>
                  <a:lnTo>
                    <a:pt x="568" y="182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9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0" y="173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0"/>
                  </a:lnTo>
                  <a:lnTo>
                    <a:pt x="586" y="168"/>
                  </a:lnTo>
                  <a:lnTo>
                    <a:pt x="588" y="168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2"/>
                  </a:lnTo>
                  <a:lnTo>
                    <a:pt x="595" y="162"/>
                  </a:lnTo>
                  <a:lnTo>
                    <a:pt x="595" y="161"/>
                  </a:lnTo>
                  <a:lnTo>
                    <a:pt x="596" y="160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6"/>
                  </a:lnTo>
                  <a:lnTo>
                    <a:pt x="601" y="155"/>
                  </a:lnTo>
                  <a:lnTo>
                    <a:pt x="602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4" y="150"/>
                  </a:lnTo>
                  <a:lnTo>
                    <a:pt x="606" y="150"/>
                  </a:lnTo>
                  <a:lnTo>
                    <a:pt x="607" y="149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09" y="146"/>
                  </a:lnTo>
                  <a:lnTo>
                    <a:pt x="611" y="146"/>
                  </a:lnTo>
                  <a:lnTo>
                    <a:pt x="612" y="144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8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6"/>
                  </a:lnTo>
                  <a:lnTo>
                    <a:pt x="629" y="125"/>
                  </a:lnTo>
                  <a:lnTo>
                    <a:pt x="630" y="123"/>
                  </a:lnTo>
                  <a:lnTo>
                    <a:pt x="631" y="122"/>
                  </a:lnTo>
                  <a:lnTo>
                    <a:pt x="632" y="120"/>
                  </a:lnTo>
                  <a:lnTo>
                    <a:pt x="633" y="118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4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08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4"/>
                  </a:lnTo>
                  <a:lnTo>
                    <a:pt x="647" y="102"/>
                  </a:lnTo>
                  <a:lnTo>
                    <a:pt x="647" y="101"/>
                  </a:lnTo>
                  <a:lnTo>
                    <a:pt x="648" y="100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89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4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79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5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9"/>
                  </a:lnTo>
                  <a:lnTo>
                    <a:pt x="678" y="58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5"/>
                  </a:lnTo>
                  <a:lnTo>
                    <a:pt x="681" y="54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49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3"/>
                  </a:lnTo>
                  <a:lnTo>
                    <a:pt x="690" y="42"/>
                  </a:lnTo>
                  <a:lnTo>
                    <a:pt x="691" y="40"/>
                  </a:lnTo>
                  <a:lnTo>
                    <a:pt x="692" y="37"/>
                  </a:lnTo>
                  <a:lnTo>
                    <a:pt x="695" y="36"/>
                  </a:lnTo>
                  <a:lnTo>
                    <a:pt x="696" y="34"/>
                  </a:lnTo>
                  <a:lnTo>
                    <a:pt x="697" y="33"/>
                  </a:lnTo>
                  <a:lnTo>
                    <a:pt x="698" y="31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2" y="25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7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09" y="13"/>
                  </a:lnTo>
                  <a:lnTo>
                    <a:pt x="710" y="13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7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3"/>
                  </a:lnTo>
                  <a:lnTo>
                    <a:pt x="716" y="1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0" name="Freeform 253">
              <a:extLst>
                <a:ext uri="{FF2B5EF4-FFF2-40B4-BE49-F238E27FC236}">
                  <a16:creationId xmlns:a16="http://schemas.microsoft.com/office/drawing/2014/main" id="{0EF00C70-6742-CF43-A057-B42E36669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228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3"/>
                  </a:lnTo>
                  <a:lnTo>
                    <a:pt x="4" y="6"/>
                  </a:lnTo>
                  <a:lnTo>
                    <a:pt x="6" y="8"/>
                  </a:lnTo>
                  <a:lnTo>
                    <a:pt x="8" y="12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1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5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4" y="68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4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2" y="116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7" y="128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4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39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5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1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7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3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69"/>
                  </a:lnTo>
                  <a:lnTo>
                    <a:pt x="70" y="171"/>
                  </a:lnTo>
                  <a:lnTo>
                    <a:pt x="70" y="172"/>
                  </a:lnTo>
                  <a:lnTo>
                    <a:pt x="70" y="174"/>
                  </a:lnTo>
                  <a:lnTo>
                    <a:pt x="71" y="175"/>
                  </a:lnTo>
                  <a:lnTo>
                    <a:pt x="71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6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3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8"/>
                  </a:lnTo>
                  <a:lnTo>
                    <a:pt x="79" y="199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4"/>
                  </a:lnTo>
                  <a:lnTo>
                    <a:pt x="80" y="205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0"/>
                  </a:lnTo>
                  <a:lnTo>
                    <a:pt x="80" y="211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6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2"/>
                  </a:lnTo>
                  <a:lnTo>
                    <a:pt x="81" y="223"/>
                  </a:lnTo>
                  <a:lnTo>
                    <a:pt x="81" y="225"/>
                  </a:lnTo>
                  <a:lnTo>
                    <a:pt x="81" y="226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4"/>
                  </a:lnTo>
                  <a:lnTo>
                    <a:pt x="82" y="235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0"/>
                  </a:lnTo>
                  <a:lnTo>
                    <a:pt x="82" y="241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6"/>
                  </a:lnTo>
                  <a:lnTo>
                    <a:pt x="83" y="247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2"/>
                  </a:lnTo>
                  <a:lnTo>
                    <a:pt x="85" y="253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8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4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0"/>
                  </a:lnTo>
                  <a:lnTo>
                    <a:pt x="86" y="272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6"/>
                  </a:lnTo>
                  <a:lnTo>
                    <a:pt x="86" y="279"/>
                  </a:lnTo>
                  <a:lnTo>
                    <a:pt x="86" y="280"/>
                  </a:lnTo>
                  <a:lnTo>
                    <a:pt x="86" y="282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1" name="Freeform 254">
              <a:extLst>
                <a:ext uri="{FF2B5EF4-FFF2-40B4-BE49-F238E27FC236}">
                  <a16:creationId xmlns:a16="http://schemas.microsoft.com/office/drawing/2014/main" id="{CA3BB54A-EAE5-D743-B478-FBD84B686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371"/>
              <a:ext cx="42" cy="144"/>
            </a:xfrm>
            <a:custGeom>
              <a:avLst/>
              <a:gdLst>
                <a:gd name="T0" fmla="*/ 0 w 86"/>
                <a:gd name="T1" fmla="*/ 1 h 286"/>
                <a:gd name="T2" fmla="*/ 0 w 86"/>
                <a:gd name="T3" fmla="*/ 1 h 286"/>
                <a:gd name="T4" fmla="*/ 0 w 86"/>
                <a:gd name="T5" fmla="*/ 1 h 286"/>
                <a:gd name="T6" fmla="*/ 0 w 86"/>
                <a:gd name="T7" fmla="*/ 1 h 286"/>
                <a:gd name="T8" fmla="*/ 0 w 86"/>
                <a:gd name="T9" fmla="*/ 1 h 286"/>
                <a:gd name="T10" fmla="*/ 0 w 86"/>
                <a:gd name="T11" fmla="*/ 1 h 286"/>
                <a:gd name="T12" fmla="*/ 0 w 86"/>
                <a:gd name="T13" fmla="*/ 1 h 286"/>
                <a:gd name="T14" fmla="*/ 0 w 86"/>
                <a:gd name="T15" fmla="*/ 1 h 286"/>
                <a:gd name="T16" fmla="*/ 0 w 86"/>
                <a:gd name="T17" fmla="*/ 1 h 286"/>
                <a:gd name="T18" fmla="*/ 0 w 86"/>
                <a:gd name="T19" fmla="*/ 1 h 286"/>
                <a:gd name="T20" fmla="*/ 0 w 86"/>
                <a:gd name="T21" fmla="*/ 1 h 286"/>
                <a:gd name="T22" fmla="*/ 0 w 86"/>
                <a:gd name="T23" fmla="*/ 1 h 286"/>
                <a:gd name="T24" fmla="*/ 0 w 86"/>
                <a:gd name="T25" fmla="*/ 1 h 286"/>
                <a:gd name="T26" fmla="*/ 0 w 86"/>
                <a:gd name="T27" fmla="*/ 1 h 286"/>
                <a:gd name="T28" fmla="*/ 0 w 86"/>
                <a:gd name="T29" fmla="*/ 1 h 286"/>
                <a:gd name="T30" fmla="*/ 0 w 86"/>
                <a:gd name="T31" fmla="*/ 1 h 286"/>
                <a:gd name="T32" fmla="*/ 0 w 86"/>
                <a:gd name="T33" fmla="*/ 1 h 286"/>
                <a:gd name="T34" fmla="*/ 0 w 86"/>
                <a:gd name="T35" fmla="*/ 1 h 286"/>
                <a:gd name="T36" fmla="*/ 0 w 86"/>
                <a:gd name="T37" fmla="*/ 1 h 286"/>
                <a:gd name="T38" fmla="*/ 0 w 86"/>
                <a:gd name="T39" fmla="*/ 1 h 286"/>
                <a:gd name="T40" fmla="*/ 0 w 86"/>
                <a:gd name="T41" fmla="*/ 1 h 286"/>
                <a:gd name="T42" fmla="*/ 0 w 86"/>
                <a:gd name="T43" fmla="*/ 1 h 286"/>
                <a:gd name="T44" fmla="*/ 0 w 86"/>
                <a:gd name="T45" fmla="*/ 1 h 286"/>
                <a:gd name="T46" fmla="*/ 0 w 86"/>
                <a:gd name="T47" fmla="*/ 1 h 286"/>
                <a:gd name="T48" fmla="*/ 0 w 86"/>
                <a:gd name="T49" fmla="*/ 1 h 286"/>
                <a:gd name="T50" fmla="*/ 0 w 86"/>
                <a:gd name="T51" fmla="*/ 1 h 286"/>
                <a:gd name="T52" fmla="*/ 0 w 86"/>
                <a:gd name="T53" fmla="*/ 1 h 286"/>
                <a:gd name="T54" fmla="*/ 0 w 86"/>
                <a:gd name="T55" fmla="*/ 1 h 286"/>
                <a:gd name="T56" fmla="*/ 0 w 86"/>
                <a:gd name="T57" fmla="*/ 1 h 286"/>
                <a:gd name="T58" fmla="*/ 0 w 86"/>
                <a:gd name="T59" fmla="*/ 1 h 286"/>
                <a:gd name="T60" fmla="*/ 0 w 86"/>
                <a:gd name="T61" fmla="*/ 1 h 286"/>
                <a:gd name="T62" fmla="*/ 0 w 86"/>
                <a:gd name="T63" fmla="*/ 1 h 286"/>
                <a:gd name="T64" fmla="*/ 0 w 86"/>
                <a:gd name="T65" fmla="*/ 1 h 286"/>
                <a:gd name="T66" fmla="*/ 0 w 86"/>
                <a:gd name="T67" fmla="*/ 1 h 286"/>
                <a:gd name="T68" fmla="*/ 0 w 86"/>
                <a:gd name="T69" fmla="*/ 1 h 286"/>
                <a:gd name="T70" fmla="*/ 0 w 86"/>
                <a:gd name="T71" fmla="*/ 1 h 286"/>
                <a:gd name="T72" fmla="*/ 0 w 86"/>
                <a:gd name="T73" fmla="*/ 1 h 286"/>
                <a:gd name="T74" fmla="*/ 0 w 86"/>
                <a:gd name="T75" fmla="*/ 1 h 286"/>
                <a:gd name="T76" fmla="*/ 0 w 86"/>
                <a:gd name="T77" fmla="*/ 1 h 286"/>
                <a:gd name="T78" fmla="*/ 0 w 86"/>
                <a:gd name="T79" fmla="*/ 1 h 286"/>
                <a:gd name="T80" fmla="*/ 0 w 86"/>
                <a:gd name="T81" fmla="*/ 1 h 286"/>
                <a:gd name="T82" fmla="*/ 0 w 86"/>
                <a:gd name="T83" fmla="*/ 1 h 286"/>
                <a:gd name="T84" fmla="*/ 0 w 86"/>
                <a:gd name="T85" fmla="*/ 1 h 286"/>
                <a:gd name="T86" fmla="*/ 0 w 86"/>
                <a:gd name="T87" fmla="*/ 1 h 286"/>
                <a:gd name="T88" fmla="*/ 0 w 86"/>
                <a:gd name="T89" fmla="*/ 1 h 286"/>
                <a:gd name="T90" fmla="*/ 0 w 86"/>
                <a:gd name="T91" fmla="*/ 1 h 286"/>
                <a:gd name="T92" fmla="*/ 0 w 86"/>
                <a:gd name="T93" fmla="*/ 1 h 286"/>
                <a:gd name="T94" fmla="*/ 0 w 86"/>
                <a:gd name="T95" fmla="*/ 1 h 286"/>
                <a:gd name="T96" fmla="*/ 0 w 86"/>
                <a:gd name="T97" fmla="*/ 1 h 286"/>
                <a:gd name="T98" fmla="*/ 0 w 86"/>
                <a:gd name="T99" fmla="*/ 1 h 286"/>
                <a:gd name="T100" fmla="*/ 0 w 86"/>
                <a:gd name="T101" fmla="*/ 1 h 286"/>
                <a:gd name="T102" fmla="*/ 0 w 86"/>
                <a:gd name="T103" fmla="*/ 1 h 286"/>
                <a:gd name="T104" fmla="*/ 0 w 86"/>
                <a:gd name="T105" fmla="*/ 1 h 286"/>
                <a:gd name="T106" fmla="*/ 0 w 86"/>
                <a:gd name="T107" fmla="*/ 1 h 286"/>
                <a:gd name="T108" fmla="*/ 0 w 86"/>
                <a:gd name="T109" fmla="*/ 1 h 286"/>
                <a:gd name="T110" fmla="*/ 0 w 86"/>
                <a:gd name="T111" fmla="*/ 1 h 286"/>
                <a:gd name="T112" fmla="*/ 0 w 86"/>
                <a:gd name="T113" fmla="*/ 1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6">
                  <a:moveTo>
                    <a:pt x="0" y="286"/>
                  </a:moveTo>
                  <a:lnTo>
                    <a:pt x="3" y="284"/>
                  </a:lnTo>
                  <a:lnTo>
                    <a:pt x="4" y="280"/>
                  </a:lnTo>
                  <a:lnTo>
                    <a:pt x="6" y="278"/>
                  </a:lnTo>
                  <a:lnTo>
                    <a:pt x="8" y="275"/>
                  </a:lnTo>
                  <a:lnTo>
                    <a:pt x="9" y="273"/>
                  </a:lnTo>
                  <a:lnTo>
                    <a:pt x="10" y="270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4"/>
                  </a:lnTo>
                  <a:lnTo>
                    <a:pt x="15" y="263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8"/>
                  </a:lnTo>
                  <a:lnTo>
                    <a:pt x="17" y="257"/>
                  </a:lnTo>
                  <a:lnTo>
                    <a:pt x="18" y="255"/>
                  </a:lnTo>
                  <a:lnTo>
                    <a:pt x="18" y="254"/>
                  </a:lnTo>
                  <a:lnTo>
                    <a:pt x="20" y="252"/>
                  </a:lnTo>
                  <a:lnTo>
                    <a:pt x="20" y="251"/>
                  </a:lnTo>
                  <a:lnTo>
                    <a:pt x="21" y="250"/>
                  </a:lnTo>
                  <a:lnTo>
                    <a:pt x="21" y="249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0"/>
                  </a:lnTo>
                  <a:lnTo>
                    <a:pt x="26" y="238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4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2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6"/>
                  </a:lnTo>
                  <a:lnTo>
                    <a:pt x="35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4"/>
                  </a:lnTo>
                  <a:lnTo>
                    <a:pt x="40" y="203"/>
                  </a:lnTo>
                  <a:lnTo>
                    <a:pt x="41" y="201"/>
                  </a:lnTo>
                  <a:lnTo>
                    <a:pt x="41" y="199"/>
                  </a:lnTo>
                  <a:lnTo>
                    <a:pt x="43" y="198"/>
                  </a:lnTo>
                  <a:lnTo>
                    <a:pt x="43" y="196"/>
                  </a:lnTo>
                  <a:lnTo>
                    <a:pt x="44" y="193"/>
                  </a:lnTo>
                  <a:lnTo>
                    <a:pt x="45" y="192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6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1"/>
                  </a:lnTo>
                  <a:lnTo>
                    <a:pt x="49" y="180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5"/>
                  </a:lnTo>
                  <a:lnTo>
                    <a:pt x="51" y="174"/>
                  </a:lnTo>
                  <a:lnTo>
                    <a:pt x="51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3"/>
                  </a:lnTo>
                  <a:lnTo>
                    <a:pt x="55" y="162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7"/>
                  </a:lnTo>
                  <a:lnTo>
                    <a:pt x="57" y="156"/>
                  </a:lnTo>
                  <a:lnTo>
                    <a:pt x="57" y="154"/>
                  </a:lnTo>
                  <a:lnTo>
                    <a:pt x="58" y="153"/>
                  </a:lnTo>
                  <a:lnTo>
                    <a:pt x="58" y="150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39"/>
                  </a:lnTo>
                  <a:lnTo>
                    <a:pt x="63" y="137"/>
                  </a:lnTo>
                  <a:lnTo>
                    <a:pt x="63" y="136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7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1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7"/>
                  </a:lnTo>
                  <a:lnTo>
                    <a:pt x="70" y="115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09"/>
                  </a:lnTo>
                  <a:lnTo>
                    <a:pt x="73" y="107"/>
                  </a:lnTo>
                  <a:lnTo>
                    <a:pt x="73" y="105"/>
                  </a:lnTo>
                  <a:lnTo>
                    <a:pt x="74" y="103"/>
                  </a:lnTo>
                  <a:lnTo>
                    <a:pt x="74" y="101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5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0"/>
                  </a:lnTo>
                  <a:lnTo>
                    <a:pt x="80" y="79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8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2"/>
                  </a:lnTo>
                  <a:lnTo>
                    <a:pt x="81" y="61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6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0"/>
                  </a:lnTo>
                  <a:lnTo>
                    <a:pt x="82" y="49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4"/>
                  </a:lnTo>
                  <a:lnTo>
                    <a:pt x="83" y="43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2"/>
                  </a:lnTo>
                  <a:lnTo>
                    <a:pt x="86" y="31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0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2" name="Freeform 255">
              <a:extLst>
                <a:ext uri="{FF2B5EF4-FFF2-40B4-BE49-F238E27FC236}">
                  <a16:creationId xmlns:a16="http://schemas.microsoft.com/office/drawing/2014/main" id="{83D6CD0F-49B3-4443-B770-80A85E2A9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097"/>
              <a:ext cx="349" cy="167"/>
            </a:xfrm>
            <a:custGeom>
              <a:avLst/>
              <a:gdLst>
                <a:gd name="T0" fmla="*/ 1 w 505"/>
                <a:gd name="T1" fmla="*/ 0 h 337"/>
                <a:gd name="T2" fmla="*/ 1 w 505"/>
                <a:gd name="T3" fmla="*/ 0 h 337"/>
                <a:gd name="T4" fmla="*/ 0 w 505"/>
                <a:gd name="T5" fmla="*/ 0 h 3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7">
                  <a:moveTo>
                    <a:pt x="505" y="337"/>
                  </a:moveTo>
                  <a:lnTo>
                    <a:pt x="505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3" name="Freeform 256">
              <a:extLst>
                <a:ext uri="{FF2B5EF4-FFF2-40B4-BE49-F238E27FC236}">
                  <a16:creationId xmlns:a16="http://schemas.microsoft.com/office/drawing/2014/main" id="{8B3E187D-D8D4-E345-80CF-FE5A3AEE9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454"/>
              <a:ext cx="253" cy="169"/>
            </a:xfrm>
            <a:custGeom>
              <a:avLst/>
              <a:gdLst>
                <a:gd name="T0" fmla="*/ 1 w 505"/>
                <a:gd name="T1" fmla="*/ 0 h 336"/>
                <a:gd name="T2" fmla="*/ 1 w 505"/>
                <a:gd name="T3" fmla="*/ 1 h 336"/>
                <a:gd name="T4" fmla="*/ 0 w 505"/>
                <a:gd name="T5" fmla="*/ 1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6">
                  <a:moveTo>
                    <a:pt x="505" y="0"/>
                  </a:moveTo>
                  <a:lnTo>
                    <a:pt x="505" y="336"/>
                  </a:lnTo>
                  <a:lnTo>
                    <a:pt x="0" y="336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4" name="Line 257">
              <a:extLst>
                <a:ext uri="{FF2B5EF4-FFF2-40B4-BE49-F238E27FC236}">
                  <a16:creationId xmlns:a16="http://schemas.microsoft.com/office/drawing/2014/main" id="{687E42AF-A335-3E44-A7BF-EA79BA98E9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2118"/>
              <a:ext cx="253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5" name="Line 258">
              <a:extLst>
                <a:ext uri="{FF2B5EF4-FFF2-40B4-BE49-F238E27FC236}">
                  <a16:creationId xmlns:a16="http://schemas.microsoft.com/office/drawing/2014/main" id="{299CE378-4278-5F42-974C-1A8CEF8DCC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8" y="1433"/>
              <a:ext cx="1" cy="85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6" name="Line 259">
              <a:extLst>
                <a:ext uri="{FF2B5EF4-FFF2-40B4-BE49-F238E27FC236}">
                  <a16:creationId xmlns:a16="http://schemas.microsoft.com/office/drawing/2014/main" id="{A631E1C5-C710-1842-868A-E7FBC825ED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1601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7" name="Freeform 260">
              <a:extLst>
                <a:ext uri="{FF2B5EF4-FFF2-40B4-BE49-F238E27FC236}">
                  <a16:creationId xmlns:a16="http://schemas.microsoft.com/office/drawing/2014/main" id="{07253FDE-09F8-EE4B-87B4-BF68A1CC8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589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7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8"/>
                  </a:lnTo>
                  <a:lnTo>
                    <a:pt x="47" y="29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5" y="32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4" y="36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18" name="Freeform 261">
              <a:extLst>
                <a:ext uri="{FF2B5EF4-FFF2-40B4-BE49-F238E27FC236}">
                  <a16:creationId xmlns:a16="http://schemas.microsoft.com/office/drawing/2014/main" id="{9596AC63-90D7-3849-B393-DB8EC1F2C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10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4" y="10"/>
                  </a:lnTo>
                  <a:lnTo>
                    <a:pt x="45" y="12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7" y="16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6" y="35"/>
                  </a:lnTo>
                  <a:lnTo>
                    <a:pt x="45" y="36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1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19" name="Line 262">
              <a:extLst>
                <a:ext uri="{FF2B5EF4-FFF2-40B4-BE49-F238E27FC236}">
                  <a16:creationId xmlns:a16="http://schemas.microsoft.com/office/drawing/2014/main" id="{EE274C3E-861F-B446-9A94-483F34744E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134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20" name="Line 263">
              <a:extLst>
                <a:ext uri="{FF2B5EF4-FFF2-40B4-BE49-F238E27FC236}">
                  <a16:creationId xmlns:a16="http://schemas.microsoft.com/office/drawing/2014/main" id="{76C92CAD-6C12-9545-86E5-1BC904E849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237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21" name="Rectangle 264">
              <a:extLst>
                <a:ext uri="{FF2B5EF4-FFF2-40B4-BE49-F238E27FC236}">
                  <a16:creationId xmlns:a16="http://schemas.microsoft.com/office/drawing/2014/main" id="{BC59E4DF-22C3-BE46-9FA0-D6C00F79E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0" y="1277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2" name="Rectangle 265">
              <a:extLst>
                <a:ext uri="{FF2B5EF4-FFF2-40B4-BE49-F238E27FC236}">
                  <a16:creationId xmlns:a16="http://schemas.microsoft.com/office/drawing/2014/main" id="{97D14B40-6DA8-C84A-9AE3-4BDAB2498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" y="133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3" name="Rectangle 266">
              <a:extLst>
                <a:ext uri="{FF2B5EF4-FFF2-40B4-BE49-F238E27FC236}">
                  <a16:creationId xmlns:a16="http://schemas.microsoft.com/office/drawing/2014/main" id="{F4CEF527-8298-6D42-8371-1F6BA413F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2299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4" name="Rectangle 267">
              <a:extLst>
                <a:ext uri="{FF2B5EF4-FFF2-40B4-BE49-F238E27FC236}">
                  <a16:creationId xmlns:a16="http://schemas.microsoft.com/office/drawing/2014/main" id="{EDE8810F-D998-4443-A656-15B780D51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354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5" name="Rectangle 268">
              <a:extLst>
                <a:ext uri="{FF2B5EF4-FFF2-40B4-BE49-F238E27FC236}">
                  <a16:creationId xmlns:a16="http://schemas.microsoft.com/office/drawing/2014/main" id="{EEDAFF43-4C43-F84B-9D62-EA9BD4CF7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8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6" name="Rectangle 269">
              <a:extLst>
                <a:ext uri="{FF2B5EF4-FFF2-40B4-BE49-F238E27FC236}">
                  <a16:creationId xmlns:a16="http://schemas.microsoft.com/office/drawing/2014/main" id="{2AE2806C-D37C-1345-B269-EADF1BC07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90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7" name="Rectangle 270">
              <a:extLst>
                <a:ext uri="{FF2B5EF4-FFF2-40B4-BE49-F238E27FC236}">
                  <a16:creationId xmlns:a16="http://schemas.microsoft.com/office/drawing/2014/main" id="{3CE5640D-BF38-DB4F-B6D3-A60F2602F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02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8" name="Line 271">
              <a:extLst>
                <a:ext uri="{FF2B5EF4-FFF2-40B4-BE49-F238E27FC236}">
                  <a16:creationId xmlns:a16="http://schemas.microsoft.com/office/drawing/2014/main" id="{B3855E5B-05AA-A346-9A1D-16EC1107D3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036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29" name="Rectangle 272">
              <a:extLst>
                <a:ext uri="{FF2B5EF4-FFF2-40B4-BE49-F238E27FC236}">
                  <a16:creationId xmlns:a16="http://schemas.microsoft.com/office/drawing/2014/main" id="{A5F8B5C4-5BFE-6146-A222-2EA3953C3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07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30" name="Rectangle 273">
              <a:extLst>
                <a:ext uri="{FF2B5EF4-FFF2-40B4-BE49-F238E27FC236}">
                  <a16:creationId xmlns:a16="http://schemas.microsoft.com/office/drawing/2014/main" id="{6A25FADE-012B-AF46-8E53-5B2731316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18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31" name="Freeform 274">
              <a:extLst>
                <a:ext uri="{FF2B5EF4-FFF2-40B4-BE49-F238E27FC236}">
                  <a16:creationId xmlns:a16="http://schemas.microsoft.com/office/drawing/2014/main" id="{FA67F6AF-A4AB-0749-90DB-D5C7362A0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928"/>
              <a:ext cx="84" cy="84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32" name="Freeform 275">
              <a:extLst>
                <a:ext uri="{FF2B5EF4-FFF2-40B4-BE49-F238E27FC236}">
                  <a16:creationId xmlns:a16="http://schemas.microsoft.com/office/drawing/2014/main" id="{789F1BA9-DE6C-AE40-A9A6-59725AB83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180"/>
              <a:ext cx="84" cy="84"/>
            </a:xfrm>
            <a:custGeom>
              <a:avLst/>
              <a:gdLst>
                <a:gd name="T0" fmla="*/ 0 w 169"/>
                <a:gd name="T1" fmla="*/ 0 h 169"/>
                <a:gd name="T2" fmla="*/ 0 w 169"/>
                <a:gd name="T3" fmla="*/ 0 h 169"/>
                <a:gd name="T4" fmla="*/ 0 w 169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9">
                  <a:moveTo>
                    <a:pt x="0" y="169"/>
                  </a:moveTo>
                  <a:lnTo>
                    <a:pt x="169" y="169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33" name="Rectangle 276">
              <a:extLst>
                <a:ext uri="{FF2B5EF4-FFF2-40B4-BE49-F238E27FC236}">
                  <a16:creationId xmlns:a16="http://schemas.microsoft.com/office/drawing/2014/main" id="{2994F96C-69A2-DD44-9872-05C5BA25D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24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34" name="Rectangle 277">
              <a:extLst>
                <a:ext uri="{FF2B5EF4-FFF2-40B4-BE49-F238E27FC236}">
                  <a16:creationId xmlns:a16="http://schemas.microsoft.com/office/drawing/2014/main" id="{C743019C-8F14-3642-872D-C0F81A860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44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35" name="Rectangle 278">
              <a:extLst>
                <a:ext uri="{FF2B5EF4-FFF2-40B4-BE49-F238E27FC236}">
                  <a16:creationId xmlns:a16="http://schemas.microsoft.com/office/drawing/2014/main" id="{B6D16C93-D0AD-0343-9864-4346D7A23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150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36" name="Rectangle 279">
              <a:extLst>
                <a:ext uri="{FF2B5EF4-FFF2-40B4-BE49-F238E27FC236}">
                  <a16:creationId xmlns:a16="http://schemas.microsoft.com/office/drawing/2014/main" id="{C92CF134-1AA9-D340-B2C2-D99ECCB4A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62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37" name="Line 280">
              <a:extLst>
                <a:ext uri="{FF2B5EF4-FFF2-40B4-BE49-F238E27FC236}">
                  <a16:creationId xmlns:a16="http://schemas.microsoft.com/office/drawing/2014/main" id="{73283A5B-7704-9D48-96E0-8374370B21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637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38" name="Rectangle 281">
              <a:extLst>
                <a:ext uri="{FF2B5EF4-FFF2-40B4-BE49-F238E27FC236}">
                  <a16:creationId xmlns:a16="http://schemas.microsoft.com/office/drawing/2014/main" id="{B5CB6BF1-DC44-A24D-AB72-1271E9A7C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675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39" name="Rectangle 282">
              <a:extLst>
                <a:ext uri="{FF2B5EF4-FFF2-40B4-BE49-F238E27FC236}">
                  <a16:creationId xmlns:a16="http://schemas.microsoft.com/office/drawing/2014/main" id="{B3A13BE1-2990-A94A-A853-F85071B21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95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40" name="Line 283">
              <a:extLst>
                <a:ext uri="{FF2B5EF4-FFF2-40B4-BE49-F238E27FC236}">
                  <a16:creationId xmlns:a16="http://schemas.microsoft.com/office/drawing/2014/main" id="{EEF7F906-082D-7F41-8CBE-58B2ACA60F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2" y="1974"/>
              <a:ext cx="2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41" name="Rectangle 284">
              <a:extLst>
                <a:ext uri="{FF2B5EF4-FFF2-40B4-BE49-F238E27FC236}">
                  <a16:creationId xmlns:a16="http://schemas.microsoft.com/office/drawing/2014/main" id="{DFAAAFB7-C4F0-4E46-9121-A84A45A0F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00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42" name="Rectangle 285">
              <a:extLst>
                <a:ext uri="{FF2B5EF4-FFF2-40B4-BE49-F238E27FC236}">
                  <a16:creationId xmlns:a16="http://schemas.microsoft.com/office/drawing/2014/main" id="{388BDA10-E1BA-A64D-9A3C-85CAD11E3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13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43" name="Freeform 286">
              <a:extLst>
                <a:ext uri="{FF2B5EF4-FFF2-40B4-BE49-F238E27FC236}">
                  <a16:creationId xmlns:a16="http://schemas.microsoft.com/office/drawing/2014/main" id="{9EC2F00E-3777-B649-8E3B-68E12F06C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623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44" name="Line 287">
              <a:extLst>
                <a:ext uri="{FF2B5EF4-FFF2-40B4-BE49-F238E27FC236}">
                  <a16:creationId xmlns:a16="http://schemas.microsoft.com/office/drawing/2014/main" id="{6C3CA923-63AE-2B44-A2F4-28EAD98B57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62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45" name="Freeform 288">
              <a:extLst>
                <a:ext uri="{FF2B5EF4-FFF2-40B4-BE49-F238E27FC236}">
                  <a16:creationId xmlns:a16="http://schemas.microsoft.com/office/drawing/2014/main" id="{A2EA45C1-611D-2A48-83C4-3A0535803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623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46" name="Line 289">
              <a:extLst>
                <a:ext uri="{FF2B5EF4-FFF2-40B4-BE49-F238E27FC236}">
                  <a16:creationId xmlns:a16="http://schemas.microsoft.com/office/drawing/2014/main" id="{D265223D-544C-FD4D-9C9F-26EAEC485E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623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47" name="Freeform 290">
              <a:extLst>
                <a:ext uri="{FF2B5EF4-FFF2-40B4-BE49-F238E27FC236}">
                  <a16:creationId xmlns:a16="http://schemas.microsoft.com/office/drawing/2014/main" id="{0D112C71-CAD4-6B4F-AB0B-E5BEE78FA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707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48" name="Line 291">
              <a:extLst>
                <a:ext uri="{FF2B5EF4-FFF2-40B4-BE49-F238E27FC236}">
                  <a16:creationId xmlns:a16="http://schemas.microsoft.com/office/drawing/2014/main" id="{1AE11587-432A-D44B-9D4D-278EC8C950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707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49" name="Freeform 292">
              <a:extLst>
                <a:ext uri="{FF2B5EF4-FFF2-40B4-BE49-F238E27FC236}">
                  <a16:creationId xmlns:a16="http://schemas.microsoft.com/office/drawing/2014/main" id="{6EA72E6A-5C69-1D44-9676-05F66C74B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539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50" name="Line 293">
              <a:extLst>
                <a:ext uri="{FF2B5EF4-FFF2-40B4-BE49-F238E27FC236}">
                  <a16:creationId xmlns:a16="http://schemas.microsoft.com/office/drawing/2014/main" id="{6F9EFC82-393C-B242-8A4D-12A9A0753A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53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51" name="Freeform 294">
              <a:extLst>
                <a:ext uri="{FF2B5EF4-FFF2-40B4-BE49-F238E27FC236}">
                  <a16:creationId xmlns:a16="http://schemas.microsoft.com/office/drawing/2014/main" id="{CB9E9EB9-FD6D-DF4B-9DC7-214FFE2DF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454"/>
              <a:ext cx="84" cy="85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52" name="Freeform 295">
              <a:extLst>
                <a:ext uri="{FF2B5EF4-FFF2-40B4-BE49-F238E27FC236}">
                  <a16:creationId xmlns:a16="http://schemas.microsoft.com/office/drawing/2014/main" id="{8670E16C-4081-EA49-B00A-10118EB9D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707"/>
              <a:ext cx="84" cy="96"/>
            </a:xfrm>
            <a:custGeom>
              <a:avLst/>
              <a:gdLst>
                <a:gd name="T0" fmla="*/ 0 w 169"/>
                <a:gd name="T1" fmla="*/ 1 h 192"/>
                <a:gd name="T2" fmla="*/ 0 w 169"/>
                <a:gd name="T3" fmla="*/ 1 h 192"/>
                <a:gd name="T4" fmla="*/ 0 w 169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92">
                  <a:moveTo>
                    <a:pt x="0" y="192"/>
                  </a:moveTo>
                  <a:lnTo>
                    <a:pt x="169" y="192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53" name="Rectangle 296">
              <a:extLst>
                <a:ext uri="{FF2B5EF4-FFF2-40B4-BE49-F238E27FC236}">
                  <a16:creationId xmlns:a16="http://schemas.microsoft.com/office/drawing/2014/main" id="{26DF4AEA-792F-8848-A3DB-4C43DC179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18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54" name="Rectangle 297">
              <a:extLst>
                <a:ext uri="{FF2B5EF4-FFF2-40B4-BE49-F238E27FC236}">
                  <a16:creationId xmlns:a16="http://schemas.microsoft.com/office/drawing/2014/main" id="{D93680EF-3335-AA43-9D69-B46C323AD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238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55" name="Rectangle 298">
              <a:extLst>
                <a:ext uri="{FF2B5EF4-FFF2-40B4-BE49-F238E27FC236}">
                  <a16:creationId xmlns:a16="http://schemas.microsoft.com/office/drawing/2014/main" id="{79A555BF-127E-D84A-99D7-64BB322D0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43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56" name="Rectangle 299">
              <a:extLst>
                <a:ext uri="{FF2B5EF4-FFF2-40B4-BE49-F238E27FC236}">
                  <a16:creationId xmlns:a16="http://schemas.microsoft.com/office/drawing/2014/main" id="{FC3B98BF-6C9B-1D44-A09A-E2A1DE265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55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57" name="Rectangle 300">
              <a:extLst>
                <a:ext uri="{FF2B5EF4-FFF2-40B4-BE49-F238E27FC236}">
                  <a16:creationId xmlns:a16="http://schemas.microsoft.com/office/drawing/2014/main" id="{C729904F-B132-2349-9AA8-97CB6517D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60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58" name="Rectangle 301">
              <a:extLst>
                <a:ext uri="{FF2B5EF4-FFF2-40B4-BE49-F238E27FC236}">
                  <a16:creationId xmlns:a16="http://schemas.microsoft.com/office/drawing/2014/main" id="{3431DB07-2C5A-C543-8604-37ADDE621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72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59" name="Rectangle 302">
              <a:extLst>
                <a:ext uri="{FF2B5EF4-FFF2-40B4-BE49-F238E27FC236}">
                  <a16:creationId xmlns:a16="http://schemas.microsoft.com/office/drawing/2014/main" id="{3F770E43-3515-724D-8230-C24D599F4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78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60" name="Rectangle 303">
              <a:extLst>
                <a:ext uri="{FF2B5EF4-FFF2-40B4-BE49-F238E27FC236}">
                  <a16:creationId xmlns:a16="http://schemas.microsoft.com/office/drawing/2014/main" id="{6FFF1CE9-7D41-FC45-BA9C-09D1AEBCF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" y="3010"/>
              <a:ext cx="116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(c) Combined circuit for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61" name="Rectangle 304">
              <a:extLst>
                <a:ext uri="{FF2B5EF4-FFF2-40B4-BE49-F238E27FC236}">
                  <a16:creationId xmlns:a16="http://schemas.microsoft.com/office/drawing/2014/main" id="{9E22A328-2AE0-8A4C-8C7F-0A17EFB1D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62" name="Rectangle 305">
              <a:extLst>
                <a:ext uri="{FF2B5EF4-FFF2-40B4-BE49-F238E27FC236}">
                  <a16:creationId xmlns:a16="http://schemas.microsoft.com/office/drawing/2014/main" id="{E5E76BC2-9F74-B84D-8C7D-0E827F587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8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63" name="Rectangle 306">
              <a:extLst>
                <a:ext uri="{FF2B5EF4-FFF2-40B4-BE49-F238E27FC236}">
                  <a16:creationId xmlns:a16="http://schemas.microsoft.com/office/drawing/2014/main" id="{2D196CB0-AD44-B042-9D17-04B9E39A3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64" name="Rectangle 307">
              <a:extLst>
                <a:ext uri="{FF2B5EF4-FFF2-40B4-BE49-F238E27FC236}">
                  <a16:creationId xmlns:a16="http://schemas.microsoft.com/office/drawing/2014/main" id="{6C9D627D-5B7D-F246-8E5D-F12C541B1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9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65" name="Rectangle 308">
              <a:extLst>
                <a:ext uri="{FF2B5EF4-FFF2-40B4-BE49-F238E27FC236}">
                  <a16:creationId xmlns:a16="http://schemas.microsoft.com/office/drawing/2014/main" id="{5952FF50-BB08-A14C-9CEF-4E5EA7B74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0" y="3010"/>
              <a:ext cx="21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and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66" name="Line 309">
              <a:extLst>
                <a:ext uri="{FF2B5EF4-FFF2-40B4-BE49-F238E27FC236}">
                  <a16:creationId xmlns:a16="http://schemas.microsoft.com/office/drawing/2014/main" id="{3DDDE084-B49F-FC45-A3C7-2C2773D012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9" y="1349"/>
              <a:ext cx="22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67" name="Line 310">
              <a:extLst>
                <a:ext uri="{FF2B5EF4-FFF2-40B4-BE49-F238E27FC236}">
                  <a16:creationId xmlns:a16="http://schemas.microsoft.com/office/drawing/2014/main" id="{3DEA743F-7CFF-7046-8BC3-38D0D9466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1349"/>
              <a:ext cx="0" cy="10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68" name="Line 311">
              <a:extLst>
                <a:ext uri="{FF2B5EF4-FFF2-40B4-BE49-F238E27FC236}">
                  <a16:creationId xmlns:a16="http://schemas.microsoft.com/office/drawing/2014/main" id="{C82BD3BB-0096-5F4D-A56B-51658A2FF1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2370"/>
              <a:ext cx="20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69" name="AutoShape 312">
              <a:extLst>
                <a:ext uri="{FF2B5EF4-FFF2-40B4-BE49-F238E27FC236}">
                  <a16:creationId xmlns:a16="http://schemas.microsoft.com/office/drawing/2014/main" id="{36B7D860-A985-9C45-80B6-ADB76E7F9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952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0170" name="AutoShape 313">
              <a:extLst>
                <a:ext uri="{FF2B5EF4-FFF2-40B4-BE49-F238E27FC236}">
                  <a16:creationId xmlns:a16="http://schemas.microsoft.com/office/drawing/2014/main" id="{FE13EF2D-73C7-8745-82C6-00963D308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146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0171" name="AutoShape 314">
              <a:extLst>
                <a:ext uri="{FF2B5EF4-FFF2-40B4-BE49-F238E27FC236}">
                  <a16:creationId xmlns:a16="http://schemas.microsoft.com/office/drawing/2014/main" id="{9A5C557F-3261-354F-9B6D-E5DA0AAAC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" y="197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0172" name="AutoShape 315">
              <a:extLst>
                <a:ext uri="{FF2B5EF4-FFF2-40B4-BE49-F238E27FC236}">
                  <a16:creationId xmlns:a16="http://schemas.microsoft.com/office/drawing/2014/main" id="{D0495F56-3139-8E4F-BE9F-D9C512FAF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2490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130058" name="Group 16">
            <a:extLst>
              <a:ext uri="{FF2B5EF4-FFF2-40B4-BE49-F238E27FC236}">
                <a16:creationId xmlns:a16="http://schemas.microsoft.com/office/drawing/2014/main" id="{3CE3A725-725D-374D-883A-A8F0CBA770D7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048001"/>
            <a:ext cx="774700" cy="771525"/>
            <a:chOff x="282646" y="3410630"/>
            <a:chExt cx="774571" cy="771325"/>
          </a:xfrm>
        </p:grpSpPr>
        <p:sp>
          <p:nvSpPr>
            <p:cNvPr id="130077" name="TextBox 14">
              <a:extLst>
                <a:ext uri="{FF2B5EF4-FFF2-40B4-BE49-F238E27FC236}">
                  <a16:creationId xmlns:a16="http://schemas.microsoft.com/office/drawing/2014/main" id="{A43D0CFC-BDCB-1C47-9C8B-367DBA9917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30078" name="TextBox 15">
              <a:extLst>
                <a:ext uri="{FF2B5EF4-FFF2-40B4-BE49-F238E27FC236}">
                  <a16:creationId xmlns:a16="http://schemas.microsoft.com/office/drawing/2014/main" id="{590BCD0B-E215-6E40-A80D-B7C15C3EC1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30059" name="Group 305">
            <a:extLst>
              <a:ext uri="{FF2B5EF4-FFF2-40B4-BE49-F238E27FC236}">
                <a16:creationId xmlns:a16="http://schemas.microsoft.com/office/drawing/2014/main" id="{6383BED5-7E6D-2D4C-921B-E493F3E26D39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3200401"/>
            <a:ext cx="774700" cy="771525"/>
            <a:chOff x="282646" y="3410630"/>
            <a:chExt cx="774571" cy="771325"/>
          </a:xfrm>
        </p:grpSpPr>
        <p:sp>
          <p:nvSpPr>
            <p:cNvPr id="130075" name="TextBox 306">
              <a:extLst>
                <a:ext uri="{FF2B5EF4-FFF2-40B4-BE49-F238E27FC236}">
                  <a16:creationId xmlns:a16="http://schemas.microsoft.com/office/drawing/2014/main" id="{F1061D60-B09F-AF4B-BBD6-42D2BCC62F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30076" name="TextBox 307">
              <a:extLst>
                <a:ext uri="{FF2B5EF4-FFF2-40B4-BE49-F238E27FC236}">
                  <a16:creationId xmlns:a16="http://schemas.microsoft.com/office/drawing/2014/main" id="{EE3B265F-51F0-554C-97A6-10EBB1AE12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30060" name="Group 309">
            <a:extLst>
              <a:ext uri="{FF2B5EF4-FFF2-40B4-BE49-F238E27FC236}">
                <a16:creationId xmlns:a16="http://schemas.microsoft.com/office/drawing/2014/main" id="{EE254EF5-6615-1A4B-AA2E-793243A8D78C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23813"/>
            <a:ext cx="774700" cy="766762"/>
            <a:chOff x="282646" y="3415490"/>
            <a:chExt cx="774571" cy="766465"/>
          </a:xfrm>
        </p:grpSpPr>
        <p:sp>
          <p:nvSpPr>
            <p:cNvPr id="130073" name="TextBox 310">
              <a:extLst>
                <a:ext uri="{FF2B5EF4-FFF2-40B4-BE49-F238E27FC236}">
                  <a16:creationId xmlns:a16="http://schemas.microsoft.com/office/drawing/2014/main" id="{4BFDD8BB-C1D0-5447-8019-46D06338FD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30074" name="TextBox 312">
              <a:extLst>
                <a:ext uri="{FF2B5EF4-FFF2-40B4-BE49-F238E27FC236}">
                  <a16:creationId xmlns:a16="http://schemas.microsoft.com/office/drawing/2014/main" id="{F30FD9A1-B3F7-0146-90F6-3A0C3FE678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30061" name="Group 313">
            <a:extLst>
              <a:ext uri="{FF2B5EF4-FFF2-40B4-BE49-F238E27FC236}">
                <a16:creationId xmlns:a16="http://schemas.microsoft.com/office/drawing/2014/main" id="{36D09EDC-C3D2-C749-BFCC-02B57E0D274E}"/>
              </a:ext>
            </a:extLst>
          </p:cNvPr>
          <p:cNvGrpSpPr>
            <a:grpSpLocks/>
          </p:cNvGrpSpPr>
          <p:nvPr/>
        </p:nvGrpSpPr>
        <p:grpSpPr bwMode="auto">
          <a:xfrm>
            <a:off x="4065588" y="1420814"/>
            <a:ext cx="1082348" cy="766583"/>
            <a:chOff x="282646" y="3415490"/>
            <a:chExt cx="960857" cy="766286"/>
          </a:xfrm>
        </p:grpSpPr>
        <p:sp>
          <p:nvSpPr>
            <p:cNvPr id="130071" name="TextBox 314">
              <a:extLst>
                <a:ext uri="{FF2B5EF4-FFF2-40B4-BE49-F238E27FC236}">
                  <a16:creationId xmlns:a16="http://schemas.microsoft.com/office/drawing/2014/main" id="{DC4C121A-F0E8-2448-82C2-787EEABB6B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960857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30072" name="TextBox 316">
              <a:extLst>
                <a:ext uri="{FF2B5EF4-FFF2-40B4-BE49-F238E27FC236}">
                  <a16:creationId xmlns:a16="http://schemas.microsoft.com/office/drawing/2014/main" id="{54D1EE25-3699-9144-B930-C8AFCEA136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00552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130062" name="TextBox 325">
            <a:extLst>
              <a:ext uri="{FF2B5EF4-FFF2-40B4-BE49-F238E27FC236}">
                <a16:creationId xmlns:a16="http://schemas.microsoft.com/office/drawing/2014/main" id="{85CAFF54-2BA6-8F49-BCF2-53089041F1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1" y="2138363"/>
            <a:ext cx="1082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x</a:t>
            </a:r>
            <a:r>
              <a:rPr lang="en-US" altLang="en-US" b="0" baseline="-25000">
                <a:latin typeface="Times" pitchFamily="2" charset="0"/>
              </a:rPr>
              <a:t>3 </a:t>
            </a: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4</a:t>
            </a:r>
          </a:p>
        </p:txBody>
      </p:sp>
      <p:sp>
        <p:nvSpPr>
          <p:cNvPr id="130063" name="Oval 1">
            <a:extLst>
              <a:ext uri="{FF2B5EF4-FFF2-40B4-BE49-F238E27FC236}">
                <a16:creationId xmlns:a16="http://schemas.microsoft.com/office/drawing/2014/main" id="{A77B36A6-53A8-B848-A332-1C2C90FE3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238500"/>
            <a:ext cx="914400" cy="7620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0064" name="Straight Arrow Connector 298">
            <a:extLst>
              <a:ext uri="{FF2B5EF4-FFF2-40B4-BE49-F238E27FC236}">
                <a16:creationId xmlns:a16="http://schemas.microsoft.com/office/drawing/2014/main" id="{193F7993-71B3-A642-AA95-B249F901B96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3657601"/>
            <a:ext cx="3302000" cy="127317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0065" name="Oval 299">
            <a:extLst>
              <a:ext uri="{FF2B5EF4-FFF2-40B4-BE49-F238E27FC236}">
                <a16:creationId xmlns:a16="http://schemas.microsoft.com/office/drawing/2014/main" id="{5AAB3EDF-7EA1-4544-A2A1-4E5168300F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3788" y="3417888"/>
            <a:ext cx="914400" cy="7620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0066" name="Straight Arrow Connector 300">
            <a:extLst>
              <a:ext uri="{FF2B5EF4-FFF2-40B4-BE49-F238E27FC236}">
                <a16:creationId xmlns:a16="http://schemas.microsoft.com/office/drawing/2014/main" id="{80059180-6179-D546-A81C-AE0215057FA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211763" y="3886201"/>
            <a:ext cx="3524250" cy="104457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0067" name="Oval 301">
            <a:extLst>
              <a:ext uri="{FF2B5EF4-FFF2-40B4-BE49-F238E27FC236}">
                <a16:creationId xmlns:a16="http://schemas.microsoft.com/office/drawing/2014/main" id="{CF2857E1-9A98-B445-8BC3-95C519CA7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3663" y="257175"/>
            <a:ext cx="914400" cy="762000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0068" name="Straight Arrow Connector 302">
            <a:extLst>
              <a:ext uri="{FF2B5EF4-FFF2-40B4-BE49-F238E27FC236}">
                <a16:creationId xmlns:a16="http://schemas.microsoft.com/office/drawing/2014/main" id="{C61E4DA8-1204-C64A-8222-80CABFA5F7C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02226" y="1025525"/>
            <a:ext cx="557213" cy="3176588"/>
          </a:xfrm>
          <a:prstGeom prst="straightConnector1">
            <a:avLst/>
          </a:prstGeom>
          <a:noFill/>
          <a:ln w="31750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0069" name="Oval 303">
            <a:extLst>
              <a:ext uri="{FF2B5EF4-FFF2-40B4-BE49-F238E27FC236}">
                <a16:creationId xmlns:a16="http://schemas.microsoft.com/office/drawing/2014/main" id="{5FCF1D49-E72A-D648-9917-888703D60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9" y="1652588"/>
            <a:ext cx="1195387" cy="762000"/>
          </a:xfrm>
          <a:prstGeom prst="ellips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0070" name="Straight Arrow Connector 304">
            <a:extLst>
              <a:ext uri="{FF2B5EF4-FFF2-40B4-BE49-F238E27FC236}">
                <a16:creationId xmlns:a16="http://schemas.microsoft.com/office/drawing/2014/main" id="{A5033878-9A86-274E-9F05-44141496240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568825" y="2408238"/>
            <a:ext cx="520700" cy="982662"/>
          </a:xfrm>
          <a:prstGeom prst="straightConnector1">
            <a:avLst/>
          </a:prstGeom>
          <a:noFill/>
          <a:ln w="31750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073" name="Group 317">
            <a:extLst>
              <a:ext uri="{FF2B5EF4-FFF2-40B4-BE49-F238E27FC236}">
                <a16:creationId xmlns:a16="http://schemas.microsoft.com/office/drawing/2014/main" id="{61E743A6-AF15-3C4B-9F52-71EF2DBEA600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31243" name="Rectangle 170">
              <a:extLst>
                <a:ext uri="{FF2B5EF4-FFF2-40B4-BE49-F238E27FC236}">
                  <a16:creationId xmlns:a16="http://schemas.microsoft.com/office/drawing/2014/main" id="{101E3E2E-6A41-2645-A0CB-CAA339F81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1244" name="Line 171">
              <a:extLst>
                <a:ext uri="{FF2B5EF4-FFF2-40B4-BE49-F238E27FC236}">
                  <a16:creationId xmlns:a16="http://schemas.microsoft.com/office/drawing/2014/main" id="{CD4412BD-AB15-3846-93BE-F128156112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45" name="Line 172">
              <a:extLst>
                <a:ext uri="{FF2B5EF4-FFF2-40B4-BE49-F238E27FC236}">
                  <a16:creationId xmlns:a16="http://schemas.microsoft.com/office/drawing/2014/main" id="{2EEEC3C9-F7C3-4842-A582-DCC6790816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46" name="Line 173">
              <a:extLst>
                <a:ext uri="{FF2B5EF4-FFF2-40B4-BE49-F238E27FC236}">
                  <a16:creationId xmlns:a16="http://schemas.microsoft.com/office/drawing/2014/main" id="{B9495EAC-9734-5043-A31C-D537C90E3D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47" name="Rectangle 175">
              <a:extLst>
                <a:ext uri="{FF2B5EF4-FFF2-40B4-BE49-F238E27FC236}">
                  <a16:creationId xmlns:a16="http://schemas.microsoft.com/office/drawing/2014/main" id="{57FFE4C4-3D5E-464E-95AF-D6BC9DFBE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48" name="Rectangle 176">
              <a:extLst>
                <a:ext uri="{FF2B5EF4-FFF2-40B4-BE49-F238E27FC236}">
                  <a16:creationId xmlns:a16="http://schemas.microsoft.com/office/drawing/2014/main" id="{E37561E4-BCC2-5745-88B8-EAC0E77C3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49" name="Rectangle 177">
              <a:extLst>
                <a:ext uri="{FF2B5EF4-FFF2-40B4-BE49-F238E27FC236}">
                  <a16:creationId xmlns:a16="http://schemas.microsoft.com/office/drawing/2014/main" id="{A7E8F5BE-5776-7840-BC66-A5DB16E24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50" name="Rectangle 178">
              <a:extLst>
                <a:ext uri="{FF2B5EF4-FFF2-40B4-BE49-F238E27FC236}">
                  <a16:creationId xmlns:a16="http://schemas.microsoft.com/office/drawing/2014/main" id="{C1B123CD-A76A-AF4D-BDDC-048AD0721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51" name="Rectangle 179">
              <a:extLst>
                <a:ext uri="{FF2B5EF4-FFF2-40B4-BE49-F238E27FC236}">
                  <a16:creationId xmlns:a16="http://schemas.microsoft.com/office/drawing/2014/main" id="{266C3CFC-FA10-B143-83F3-813EBC852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52" name="Rectangle 180">
              <a:extLst>
                <a:ext uri="{FF2B5EF4-FFF2-40B4-BE49-F238E27FC236}">
                  <a16:creationId xmlns:a16="http://schemas.microsoft.com/office/drawing/2014/main" id="{C880B666-D82B-3648-AFF0-E48014454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53" name="Rectangle 181">
              <a:extLst>
                <a:ext uri="{FF2B5EF4-FFF2-40B4-BE49-F238E27FC236}">
                  <a16:creationId xmlns:a16="http://schemas.microsoft.com/office/drawing/2014/main" id="{190930FC-500F-354A-8F60-48ED47E0D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54" name="Rectangle 182">
              <a:extLst>
                <a:ext uri="{FF2B5EF4-FFF2-40B4-BE49-F238E27FC236}">
                  <a16:creationId xmlns:a16="http://schemas.microsoft.com/office/drawing/2014/main" id="{20CDF931-C6C0-B246-86A3-FB2A68CF5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1255" name="Line 183">
              <a:extLst>
                <a:ext uri="{FF2B5EF4-FFF2-40B4-BE49-F238E27FC236}">
                  <a16:creationId xmlns:a16="http://schemas.microsoft.com/office/drawing/2014/main" id="{C327877E-D62B-0844-972B-76C27E3300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56" name="Line 184">
              <a:extLst>
                <a:ext uri="{FF2B5EF4-FFF2-40B4-BE49-F238E27FC236}">
                  <a16:creationId xmlns:a16="http://schemas.microsoft.com/office/drawing/2014/main" id="{30409A3A-5CB5-404A-BE2B-493BD87FA4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57" name="Rectangle 185">
              <a:extLst>
                <a:ext uri="{FF2B5EF4-FFF2-40B4-BE49-F238E27FC236}">
                  <a16:creationId xmlns:a16="http://schemas.microsoft.com/office/drawing/2014/main" id="{E214E933-38C9-2841-BEF4-BE6B91C17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58" name="Rectangle 186">
              <a:extLst>
                <a:ext uri="{FF2B5EF4-FFF2-40B4-BE49-F238E27FC236}">
                  <a16:creationId xmlns:a16="http://schemas.microsoft.com/office/drawing/2014/main" id="{D3FB2DD9-8217-0747-85E3-FB41E4B49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59" name="Rectangle 187">
              <a:extLst>
                <a:ext uri="{FF2B5EF4-FFF2-40B4-BE49-F238E27FC236}">
                  <a16:creationId xmlns:a16="http://schemas.microsoft.com/office/drawing/2014/main" id="{763FAD16-5B79-E542-9513-D30595A23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60" name="Rectangle 188">
              <a:extLst>
                <a:ext uri="{FF2B5EF4-FFF2-40B4-BE49-F238E27FC236}">
                  <a16:creationId xmlns:a16="http://schemas.microsoft.com/office/drawing/2014/main" id="{16D5BFB6-BCD6-9F4E-9D1A-5DC408825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61" name="Rectangle 189">
              <a:extLst>
                <a:ext uri="{FF2B5EF4-FFF2-40B4-BE49-F238E27FC236}">
                  <a16:creationId xmlns:a16="http://schemas.microsoft.com/office/drawing/2014/main" id="{5D42DBED-51F7-1E47-BF66-4282D3348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62" name="Rectangle 190">
              <a:extLst>
                <a:ext uri="{FF2B5EF4-FFF2-40B4-BE49-F238E27FC236}">
                  <a16:creationId xmlns:a16="http://schemas.microsoft.com/office/drawing/2014/main" id="{2178B152-5337-C042-85AE-1E028449D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63" name="Rectangle 191">
              <a:extLst>
                <a:ext uri="{FF2B5EF4-FFF2-40B4-BE49-F238E27FC236}">
                  <a16:creationId xmlns:a16="http://schemas.microsoft.com/office/drawing/2014/main" id="{9B1298AE-96F0-3C43-8D29-C88BC9DF8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64" name="Rectangle 192">
              <a:extLst>
                <a:ext uri="{FF2B5EF4-FFF2-40B4-BE49-F238E27FC236}">
                  <a16:creationId xmlns:a16="http://schemas.microsoft.com/office/drawing/2014/main" id="{867507FB-BE5E-AC46-96A3-244CA28A0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65" name="Rectangle 193">
              <a:extLst>
                <a:ext uri="{FF2B5EF4-FFF2-40B4-BE49-F238E27FC236}">
                  <a16:creationId xmlns:a16="http://schemas.microsoft.com/office/drawing/2014/main" id="{36A759B8-171E-E94F-9089-89010287C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1266" name="Line 194">
              <a:extLst>
                <a:ext uri="{FF2B5EF4-FFF2-40B4-BE49-F238E27FC236}">
                  <a16:creationId xmlns:a16="http://schemas.microsoft.com/office/drawing/2014/main" id="{B78C6F10-6EC0-5E42-B4B3-CBBB1DE01F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67" name="Line 195">
              <a:extLst>
                <a:ext uri="{FF2B5EF4-FFF2-40B4-BE49-F238E27FC236}">
                  <a16:creationId xmlns:a16="http://schemas.microsoft.com/office/drawing/2014/main" id="{EA9E5965-42C3-0145-A617-9A8F8BCEFF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68" name="Rectangle 196">
              <a:extLst>
                <a:ext uri="{FF2B5EF4-FFF2-40B4-BE49-F238E27FC236}">
                  <a16:creationId xmlns:a16="http://schemas.microsoft.com/office/drawing/2014/main" id="{2D4468DF-1442-214F-933A-C8F4E7446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69" name="Rectangle 197">
              <a:extLst>
                <a:ext uri="{FF2B5EF4-FFF2-40B4-BE49-F238E27FC236}">
                  <a16:creationId xmlns:a16="http://schemas.microsoft.com/office/drawing/2014/main" id="{1C2102CC-2A23-FC4A-BF0C-BA71F5A9B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1270" name="Line 198">
              <a:extLst>
                <a:ext uri="{FF2B5EF4-FFF2-40B4-BE49-F238E27FC236}">
                  <a16:creationId xmlns:a16="http://schemas.microsoft.com/office/drawing/2014/main" id="{A2CA58CC-9828-BD43-AB96-957282BDEE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71" name="Line 199">
              <a:extLst>
                <a:ext uri="{FF2B5EF4-FFF2-40B4-BE49-F238E27FC236}">
                  <a16:creationId xmlns:a16="http://schemas.microsoft.com/office/drawing/2014/main" id="{C54F3E69-3A0D-F640-B3B4-889A7B9BBC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72" name="Rectangle 200">
              <a:extLst>
                <a:ext uri="{FF2B5EF4-FFF2-40B4-BE49-F238E27FC236}">
                  <a16:creationId xmlns:a16="http://schemas.microsoft.com/office/drawing/2014/main" id="{CD3E97C0-AA07-EE4F-9B6B-C77FC0DF2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73" name="Rectangle 201">
              <a:extLst>
                <a:ext uri="{FF2B5EF4-FFF2-40B4-BE49-F238E27FC236}">
                  <a16:creationId xmlns:a16="http://schemas.microsoft.com/office/drawing/2014/main" id="{3CDC2140-4622-FF48-A32E-72E43030D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74" name="Rectangle 202">
              <a:extLst>
                <a:ext uri="{FF2B5EF4-FFF2-40B4-BE49-F238E27FC236}">
                  <a16:creationId xmlns:a16="http://schemas.microsoft.com/office/drawing/2014/main" id="{F026CCE5-3E14-5B45-B674-D67744079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75" name="Rectangle 203">
              <a:extLst>
                <a:ext uri="{FF2B5EF4-FFF2-40B4-BE49-F238E27FC236}">
                  <a16:creationId xmlns:a16="http://schemas.microsoft.com/office/drawing/2014/main" id="{B76DEBEB-04CA-8649-BA19-E4DBE43DB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76" name="Rectangle 204">
              <a:extLst>
                <a:ext uri="{FF2B5EF4-FFF2-40B4-BE49-F238E27FC236}">
                  <a16:creationId xmlns:a16="http://schemas.microsoft.com/office/drawing/2014/main" id="{E74AB5F4-C345-624E-9303-60706F267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77" name="Rectangle 205">
              <a:extLst>
                <a:ext uri="{FF2B5EF4-FFF2-40B4-BE49-F238E27FC236}">
                  <a16:creationId xmlns:a16="http://schemas.microsoft.com/office/drawing/2014/main" id="{B18D6971-4A74-B347-A5DF-FE1F4ECC0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78" name="Rectangle 206">
              <a:extLst>
                <a:ext uri="{FF2B5EF4-FFF2-40B4-BE49-F238E27FC236}">
                  <a16:creationId xmlns:a16="http://schemas.microsoft.com/office/drawing/2014/main" id="{014C0BE6-306D-6642-89D1-8578E125F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79" name="Freeform 207">
              <a:extLst>
                <a:ext uri="{FF2B5EF4-FFF2-40B4-BE49-F238E27FC236}">
                  <a16:creationId xmlns:a16="http://schemas.microsoft.com/office/drawing/2014/main" id="{2443AC37-C719-2745-9E81-724E248E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80" name="Rectangle 208">
              <a:extLst>
                <a:ext uri="{FF2B5EF4-FFF2-40B4-BE49-F238E27FC236}">
                  <a16:creationId xmlns:a16="http://schemas.microsoft.com/office/drawing/2014/main" id="{7C8A6D96-7C8E-D746-966F-3DEC3B6A7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81" name="Rectangle 209">
              <a:extLst>
                <a:ext uri="{FF2B5EF4-FFF2-40B4-BE49-F238E27FC236}">
                  <a16:creationId xmlns:a16="http://schemas.microsoft.com/office/drawing/2014/main" id="{3C2D1264-6986-A84D-9270-8540944F3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82" name="Freeform 210">
              <a:extLst>
                <a:ext uri="{FF2B5EF4-FFF2-40B4-BE49-F238E27FC236}">
                  <a16:creationId xmlns:a16="http://schemas.microsoft.com/office/drawing/2014/main" id="{8EBD4595-3CB5-DB42-A8DB-5140CF8C5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83" name="Freeform 212">
              <a:extLst>
                <a:ext uri="{FF2B5EF4-FFF2-40B4-BE49-F238E27FC236}">
                  <a16:creationId xmlns:a16="http://schemas.microsoft.com/office/drawing/2014/main" id="{BAB636E6-C679-A84E-8EBA-A7735B3E4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84" name="Rectangle 216">
              <a:extLst>
                <a:ext uri="{FF2B5EF4-FFF2-40B4-BE49-F238E27FC236}">
                  <a16:creationId xmlns:a16="http://schemas.microsoft.com/office/drawing/2014/main" id="{E192D3E2-AF46-0248-B21F-5C02AFAC2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85" name="Rectangle 217">
              <a:extLst>
                <a:ext uri="{FF2B5EF4-FFF2-40B4-BE49-F238E27FC236}">
                  <a16:creationId xmlns:a16="http://schemas.microsoft.com/office/drawing/2014/main" id="{7EB899A0-5885-B641-80F8-052723369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86" name="Rectangle 218">
              <a:extLst>
                <a:ext uri="{FF2B5EF4-FFF2-40B4-BE49-F238E27FC236}">
                  <a16:creationId xmlns:a16="http://schemas.microsoft.com/office/drawing/2014/main" id="{33670FAA-4C5F-0144-AAD1-97012ED1A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31074" name="Group 316">
            <a:extLst>
              <a:ext uri="{FF2B5EF4-FFF2-40B4-BE49-F238E27FC236}">
                <a16:creationId xmlns:a16="http://schemas.microsoft.com/office/drawing/2014/main" id="{F8AA6F03-98C9-904F-B33C-810C9DFDECE2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31199" name="Rectangle 133">
              <a:extLst>
                <a:ext uri="{FF2B5EF4-FFF2-40B4-BE49-F238E27FC236}">
                  <a16:creationId xmlns:a16="http://schemas.microsoft.com/office/drawing/2014/main" id="{BAF50D03-79AE-D444-B32E-3076CA7B7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1200" name="Line 134">
              <a:extLst>
                <a:ext uri="{FF2B5EF4-FFF2-40B4-BE49-F238E27FC236}">
                  <a16:creationId xmlns:a16="http://schemas.microsoft.com/office/drawing/2014/main" id="{1BCAF5CF-AB44-C940-8D1F-28DB1E1FCD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01" name="Line 135">
              <a:extLst>
                <a:ext uri="{FF2B5EF4-FFF2-40B4-BE49-F238E27FC236}">
                  <a16:creationId xmlns:a16="http://schemas.microsoft.com/office/drawing/2014/main" id="{E2BD89D0-0C8E-784F-B31D-81DE97E9EE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02" name="Line 136">
              <a:extLst>
                <a:ext uri="{FF2B5EF4-FFF2-40B4-BE49-F238E27FC236}">
                  <a16:creationId xmlns:a16="http://schemas.microsoft.com/office/drawing/2014/main" id="{0078876F-5DF7-1B42-ADF9-4AD9A9E110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03" name="Rectangle 137">
              <a:extLst>
                <a:ext uri="{FF2B5EF4-FFF2-40B4-BE49-F238E27FC236}">
                  <a16:creationId xmlns:a16="http://schemas.microsoft.com/office/drawing/2014/main" id="{E8C550DC-7962-7D4F-8B1B-F8BA9B66D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04" name="Rectangle 138">
              <a:extLst>
                <a:ext uri="{FF2B5EF4-FFF2-40B4-BE49-F238E27FC236}">
                  <a16:creationId xmlns:a16="http://schemas.microsoft.com/office/drawing/2014/main" id="{ABF351FF-A0F9-964B-AAAC-9E4E1B7E0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05" name="Rectangle 139">
              <a:extLst>
                <a:ext uri="{FF2B5EF4-FFF2-40B4-BE49-F238E27FC236}">
                  <a16:creationId xmlns:a16="http://schemas.microsoft.com/office/drawing/2014/main" id="{B4602DC5-E87D-3942-A5BC-5AB19A560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06" name="Rectangle 140">
              <a:extLst>
                <a:ext uri="{FF2B5EF4-FFF2-40B4-BE49-F238E27FC236}">
                  <a16:creationId xmlns:a16="http://schemas.microsoft.com/office/drawing/2014/main" id="{8856E308-017C-6B4C-891C-46C311C2C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07" name="Rectangle 141">
              <a:extLst>
                <a:ext uri="{FF2B5EF4-FFF2-40B4-BE49-F238E27FC236}">
                  <a16:creationId xmlns:a16="http://schemas.microsoft.com/office/drawing/2014/main" id="{6DA79932-1BB6-CD49-9EBA-5F88E2F9F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08" name="Rectangle 142">
              <a:extLst>
                <a:ext uri="{FF2B5EF4-FFF2-40B4-BE49-F238E27FC236}">
                  <a16:creationId xmlns:a16="http://schemas.microsoft.com/office/drawing/2014/main" id="{C243262F-2B79-DE4E-A1BF-4DD62B04E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09" name="Rectangle 143">
              <a:extLst>
                <a:ext uri="{FF2B5EF4-FFF2-40B4-BE49-F238E27FC236}">
                  <a16:creationId xmlns:a16="http://schemas.microsoft.com/office/drawing/2014/main" id="{5726469C-17B9-2043-B18E-3DF6DD6C5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10" name="Rectangle 144">
              <a:extLst>
                <a:ext uri="{FF2B5EF4-FFF2-40B4-BE49-F238E27FC236}">
                  <a16:creationId xmlns:a16="http://schemas.microsoft.com/office/drawing/2014/main" id="{56FFFA39-0654-6340-992F-04EE4F79A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1211" name="Line 145">
              <a:extLst>
                <a:ext uri="{FF2B5EF4-FFF2-40B4-BE49-F238E27FC236}">
                  <a16:creationId xmlns:a16="http://schemas.microsoft.com/office/drawing/2014/main" id="{7CD66AF0-4BAD-1146-85CC-A2C1743593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12" name="Line 146">
              <a:extLst>
                <a:ext uri="{FF2B5EF4-FFF2-40B4-BE49-F238E27FC236}">
                  <a16:creationId xmlns:a16="http://schemas.microsoft.com/office/drawing/2014/main" id="{1C728F8A-D703-9A43-8BD4-058ED6BF63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13" name="Rectangle 147">
              <a:extLst>
                <a:ext uri="{FF2B5EF4-FFF2-40B4-BE49-F238E27FC236}">
                  <a16:creationId xmlns:a16="http://schemas.microsoft.com/office/drawing/2014/main" id="{9B022155-2485-ED41-97E0-82326B738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14" name="Rectangle 148">
              <a:extLst>
                <a:ext uri="{FF2B5EF4-FFF2-40B4-BE49-F238E27FC236}">
                  <a16:creationId xmlns:a16="http://schemas.microsoft.com/office/drawing/2014/main" id="{A5D41DD6-B771-9242-85C7-B5E9F793B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15" name="Rectangle 149">
              <a:extLst>
                <a:ext uri="{FF2B5EF4-FFF2-40B4-BE49-F238E27FC236}">
                  <a16:creationId xmlns:a16="http://schemas.microsoft.com/office/drawing/2014/main" id="{75943A09-D5FB-D44F-A0AB-1A2905D9E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16" name="Rectangle 150">
              <a:extLst>
                <a:ext uri="{FF2B5EF4-FFF2-40B4-BE49-F238E27FC236}">
                  <a16:creationId xmlns:a16="http://schemas.microsoft.com/office/drawing/2014/main" id="{FEAD1EB1-2781-8942-8EF3-9448DD81D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17" name="Rectangle 151">
              <a:extLst>
                <a:ext uri="{FF2B5EF4-FFF2-40B4-BE49-F238E27FC236}">
                  <a16:creationId xmlns:a16="http://schemas.microsoft.com/office/drawing/2014/main" id="{B00EDFDF-9749-9C41-8C2E-00E96E342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18" name="Rectangle 152">
              <a:extLst>
                <a:ext uri="{FF2B5EF4-FFF2-40B4-BE49-F238E27FC236}">
                  <a16:creationId xmlns:a16="http://schemas.microsoft.com/office/drawing/2014/main" id="{1FE1F761-D334-BE43-B703-A4679C3CB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19" name="Rectangle 153">
              <a:extLst>
                <a:ext uri="{FF2B5EF4-FFF2-40B4-BE49-F238E27FC236}">
                  <a16:creationId xmlns:a16="http://schemas.microsoft.com/office/drawing/2014/main" id="{11DA8EBF-F29E-9840-8DBA-F89A8BA25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20" name="Rectangle 154">
              <a:extLst>
                <a:ext uri="{FF2B5EF4-FFF2-40B4-BE49-F238E27FC236}">
                  <a16:creationId xmlns:a16="http://schemas.microsoft.com/office/drawing/2014/main" id="{4E60FA38-98EA-8D4D-9600-06173DE8F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21" name="Rectangle 155">
              <a:extLst>
                <a:ext uri="{FF2B5EF4-FFF2-40B4-BE49-F238E27FC236}">
                  <a16:creationId xmlns:a16="http://schemas.microsoft.com/office/drawing/2014/main" id="{9776A432-7166-404E-9680-1DBCB544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1222" name="Line 156">
              <a:extLst>
                <a:ext uri="{FF2B5EF4-FFF2-40B4-BE49-F238E27FC236}">
                  <a16:creationId xmlns:a16="http://schemas.microsoft.com/office/drawing/2014/main" id="{895ADCAC-C415-F946-9706-054CC961D9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23" name="Line 157">
              <a:extLst>
                <a:ext uri="{FF2B5EF4-FFF2-40B4-BE49-F238E27FC236}">
                  <a16:creationId xmlns:a16="http://schemas.microsoft.com/office/drawing/2014/main" id="{7B450A35-C9EB-314A-9C42-BDBEF28E03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24" name="Rectangle 158">
              <a:extLst>
                <a:ext uri="{FF2B5EF4-FFF2-40B4-BE49-F238E27FC236}">
                  <a16:creationId xmlns:a16="http://schemas.microsoft.com/office/drawing/2014/main" id="{B2554447-063E-2847-ADD3-4456678EA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25" name="Rectangle 159">
              <a:extLst>
                <a:ext uri="{FF2B5EF4-FFF2-40B4-BE49-F238E27FC236}">
                  <a16:creationId xmlns:a16="http://schemas.microsoft.com/office/drawing/2014/main" id="{751E683A-6031-1D44-A1EB-0759B002A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1226" name="Line 160">
              <a:extLst>
                <a:ext uri="{FF2B5EF4-FFF2-40B4-BE49-F238E27FC236}">
                  <a16:creationId xmlns:a16="http://schemas.microsoft.com/office/drawing/2014/main" id="{A5E486DE-4C97-9846-B844-1BC389BA2E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27" name="Line 161">
              <a:extLst>
                <a:ext uri="{FF2B5EF4-FFF2-40B4-BE49-F238E27FC236}">
                  <a16:creationId xmlns:a16="http://schemas.microsoft.com/office/drawing/2014/main" id="{6A394E32-A36E-7A47-BFE2-733B8D2352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28" name="Rectangle 162">
              <a:extLst>
                <a:ext uri="{FF2B5EF4-FFF2-40B4-BE49-F238E27FC236}">
                  <a16:creationId xmlns:a16="http://schemas.microsoft.com/office/drawing/2014/main" id="{15EB6A6B-DB4F-8945-ACB4-3FF615B77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29" name="Rectangle 163">
              <a:extLst>
                <a:ext uri="{FF2B5EF4-FFF2-40B4-BE49-F238E27FC236}">
                  <a16:creationId xmlns:a16="http://schemas.microsoft.com/office/drawing/2014/main" id="{849896C2-F6D3-D34E-9E11-B94847C11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30" name="Rectangle 164">
              <a:extLst>
                <a:ext uri="{FF2B5EF4-FFF2-40B4-BE49-F238E27FC236}">
                  <a16:creationId xmlns:a16="http://schemas.microsoft.com/office/drawing/2014/main" id="{918A8DA1-99D5-904D-9850-B8F9EE8A6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31" name="Rectangle 165">
              <a:extLst>
                <a:ext uri="{FF2B5EF4-FFF2-40B4-BE49-F238E27FC236}">
                  <a16:creationId xmlns:a16="http://schemas.microsoft.com/office/drawing/2014/main" id="{EEC54511-383F-AB42-A27E-44431403D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32" name="Rectangle 166">
              <a:extLst>
                <a:ext uri="{FF2B5EF4-FFF2-40B4-BE49-F238E27FC236}">
                  <a16:creationId xmlns:a16="http://schemas.microsoft.com/office/drawing/2014/main" id="{39CF2051-1F44-6C42-8F16-6BCAA07A6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33" name="Rectangle 167">
              <a:extLst>
                <a:ext uri="{FF2B5EF4-FFF2-40B4-BE49-F238E27FC236}">
                  <a16:creationId xmlns:a16="http://schemas.microsoft.com/office/drawing/2014/main" id="{391C4540-6F07-5C4E-8294-A87C37AAD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34" name="Rectangle 168">
              <a:extLst>
                <a:ext uri="{FF2B5EF4-FFF2-40B4-BE49-F238E27FC236}">
                  <a16:creationId xmlns:a16="http://schemas.microsoft.com/office/drawing/2014/main" id="{1B0280B3-15E4-844B-92EA-7EDADB6C3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35" name="Rectangle 169">
              <a:extLst>
                <a:ext uri="{FF2B5EF4-FFF2-40B4-BE49-F238E27FC236}">
                  <a16:creationId xmlns:a16="http://schemas.microsoft.com/office/drawing/2014/main" id="{A8278A14-8B2B-7F4C-B84F-67032BA54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36" name="Rectangle 174">
              <a:extLst>
                <a:ext uri="{FF2B5EF4-FFF2-40B4-BE49-F238E27FC236}">
                  <a16:creationId xmlns:a16="http://schemas.microsoft.com/office/drawing/2014/main" id="{810341F2-907B-3547-B34C-57B5997DD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37" name="Rectangle 211">
              <a:extLst>
                <a:ext uri="{FF2B5EF4-FFF2-40B4-BE49-F238E27FC236}">
                  <a16:creationId xmlns:a16="http://schemas.microsoft.com/office/drawing/2014/main" id="{07731CE0-B60F-1E43-86C3-5AC486395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38" name="Freeform 213">
              <a:extLst>
                <a:ext uri="{FF2B5EF4-FFF2-40B4-BE49-F238E27FC236}">
                  <a16:creationId xmlns:a16="http://schemas.microsoft.com/office/drawing/2014/main" id="{1BD2E22E-F9AC-5E44-AFE9-4A85A7187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39" name="Freeform 214">
              <a:extLst>
                <a:ext uri="{FF2B5EF4-FFF2-40B4-BE49-F238E27FC236}">
                  <a16:creationId xmlns:a16="http://schemas.microsoft.com/office/drawing/2014/main" id="{991010BD-7CDD-214E-942D-23F000B61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40" name="Freeform 215">
              <a:extLst>
                <a:ext uri="{FF2B5EF4-FFF2-40B4-BE49-F238E27FC236}">
                  <a16:creationId xmlns:a16="http://schemas.microsoft.com/office/drawing/2014/main" id="{89623C42-124D-1E49-92A4-883ECF17B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41" name="Rectangle 219">
              <a:extLst>
                <a:ext uri="{FF2B5EF4-FFF2-40B4-BE49-F238E27FC236}">
                  <a16:creationId xmlns:a16="http://schemas.microsoft.com/office/drawing/2014/main" id="{BABA8577-4510-F441-BCC3-F8976931F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42" name="Rectangle 220">
              <a:extLst>
                <a:ext uri="{FF2B5EF4-FFF2-40B4-BE49-F238E27FC236}">
                  <a16:creationId xmlns:a16="http://schemas.microsoft.com/office/drawing/2014/main" id="{439DC4E2-03B5-0846-B2C1-4CA4ED1B0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31075" name="Straight Connector 2">
            <a:extLst>
              <a:ext uri="{FF2B5EF4-FFF2-40B4-BE49-F238E27FC236}">
                <a16:creationId xmlns:a16="http://schemas.microsoft.com/office/drawing/2014/main" id="{327A0967-4BE9-E246-A2FE-D286F5BA33D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76" name="Straight Connector 189">
            <a:extLst>
              <a:ext uri="{FF2B5EF4-FFF2-40B4-BE49-F238E27FC236}">
                <a16:creationId xmlns:a16="http://schemas.microsoft.com/office/drawing/2014/main" id="{C59C6A6D-0D3C-3740-8D55-DB586DCC5E1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8200" y="2133600"/>
            <a:ext cx="685800" cy="1295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77" name="Straight Connector 190">
            <a:extLst>
              <a:ext uri="{FF2B5EF4-FFF2-40B4-BE49-F238E27FC236}">
                <a16:creationId xmlns:a16="http://schemas.microsoft.com/office/drawing/2014/main" id="{D60AD4CE-8BC8-804D-89FF-BD47A96B834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11588" y="685801"/>
            <a:ext cx="1293812" cy="428625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78" name="Straight Connector 192">
            <a:extLst>
              <a:ext uri="{FF2B5EF4-FFF2-40B4-BE49-F238E27FC236}">
                <a16:creationId xmlns:a16="http://schemas.microsoft.com/office/drawing/2014/main" id="{C1F88100-F333-8D46-8582-6FFD5DE3D1D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72201" y="685800"/>
            <a:ext cx="2468563" cy="39528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79" name="Straight Connector 197">
            <a:extLst>
              <a:ext uri="{FF2B5EF4-FFF2-40B4-BE49-F238E27FC236}">
                <a16:creationId xmlns:a16="http://schemas.microsoft.com/office/drawing/2014/main" id="{E5E25B9A-65EC-0144-B29B-3F68DFCC27D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044826" y="1428750"/>
            <a:ext cx="1298575" cy="247650"/>
          </a:xfrm>
          <a:prstGeom prst="lin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80" name="Straight Connector 199">
            <a:extLst>
              <a:ext uri="{FF2B5EF4-FFF2-40B4-BE49-F238E27FC236}">
                <a16:creationId xmlns:a16="http://schemas.microsoft.com/office/drawing/2014/main" id="{E03FC811-4A8C-5D4B-87B1-DC30305F114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34201" y="1706564"/>
            <a:ext cx="1306513" cy="655637"/>
          </a:xfrm>
          <a:prstGeom prst="line">
            <a:avLst/>
          </a:prstGeom>
          <a:noFill/>
          <a:ln w="2540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31081" name="Group 221">
            <a:extLst>
              <a:ext uri="{FF2B5EF4-FFF2-40B4-BE49-F238E27FC236}">
                <a16:creationId xmlns:a16="http://schemas.microsoft.com/office/drawing/2014/main" id="{214EC165-4348-E242-AD0D-608FC276113F}"/>
              </a:ext>
            </a:extLst>
          </p:cNvPr>
          <p:cNvGrpSpPr>
            <a:grpSpLocks/>
          </p:cNvGrpSpPr>
          <p:nvPr/>
        </p:nvGrpSpPr>
        <p:grpSpPr bwMode="auto">
          <a:xfrm>
            <a:off x="4295776" y="2971800"/>
            <a:ext cx="3095625" cy="3676650"/>
            <a:chOff x="3196" y="846"/>
            <a:chExt cx="1950" cy="2316"/>
          </a:xfrm>
        </p:grpSpPr>
        <p:sp>
          <p:nvSpPr>
            <p:cNvPr id="131105" name="Line 222">
              <a:extLst>
                <a:ext uri="{FF2B5EF4-FFF2-40B4-BE49-F238E27FC236}">
                  <a16:creationId xmlns:a16="http://schemas.microsoft.com/office/drawing/2014/main" id="{FB15FC0D-D643-AE49-B7EC-FB3DFC0D17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096"/>
              <a:ext cx="168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06" name="Freeform 223">
              <a:extLst>
                <a:ext uri="{FF2B5EF4-FFF2-40B4-BE49-F238E27FC236}">
                  <a16:creationId xmlns:a16="http://schemas.microsoft.com/office/drawing/2014/main" id="{E2F4891A-9877-774D-A644-0EC08193F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601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07" name="Line 224">
              <a:extLst>
                <a:ext uri="{FF2B5EF4-FFF2-40B4-BE49-F238E27FC236}">
                  <a16:creationId xmlns:a16="http://schemas.microsoft.com/office/drawing/2014/main" id="{78CD41CB-481D-694A-8FFA-19A0904C1A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1601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08" name="Freeform 225">
              <a:extLst>
                <a:ext uri="{FF2B5EF4-FFF2-40B4-BE49-F238E27FC236}">
                  <a16:creationId xmlns:a16="http://schemas.microsoft.com/office/drawing/2014/main" id="{CEDF137A-6A0B-194A-84CE-BD3640020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685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09" name="Line 226">
              <a:extLst>
                <a:ext uri="{FF2B5EF4-FFF2-40B4-BE49-F238E27FC236}">
                  <a16:creationId xmlns:a16="http://schemas.microsoft.com/office/drawing/2014/main" id="{6E775033-73CD-2545-9309-FDC94CF7F0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685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0" name="Freeform 227">
              <a:extLst>
                <a:ext uri="{FF2B5EF4-FFF2-40B4-BE49-F238E27FC236}">
                  <a16:creationId xmlns:a16="http://schemas.microsoft.com/office/drawing/2014/main" id="{241D0FE7-B5CB-6C4B-A858-84F583919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517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1" name="Line 228">
              <a:extLst>
                <a:ext uri="{FF2B5EF4-FFF2-40B4-BE49-F238E27FC236}">
                  <a16:creationId xmlns:a16="http://schemas.microsoft.com/office/drawing/2014/main" id="{26B3956E-4244-194A-8548-D64CF07BCF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517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2" name="Line 229">
              <a:extLst>
                <a:ext uri="{FF2B5EF4-FFF2-40B4-BE49-F238E27FC236}">
                  <a16:creationId xmlns:a16="http://schemas.microsoft.com/office/drawing/2014/main" id="{292FA6F9-6FD8-5840-B713-DDC49BA549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349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3" name="Line 230">
              <a:extLst>
                <a:ext uri="{FF2B5EF4-FFF2-40B4-BE49-F238E27FC236}">
                  <a16:creationId xmlns:a16="http://schemas.microsoft.com/office/drawing/2014/main" id="{B1C75699-56C2-8546-888D-EC4F317C1D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26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4" name="Line 231">
              <a:extLst>
                <a:ext uri="{FF2B5EF4-FFF2-40B4-BE49-F238E27FC236}">
                  <a16:creationId xmlns:a16="http://schemas.microsoft.com/office/drawing/2014/main" id="{B15F0DFD-405E-EA4E-95D5-0739E5CDD3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43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5" name="Line 232">
              <a:extLst>
                <a:ext uri="{FF2B5EF4-FFF2-40B4-BE49-F238E27FC236}">
                  <a16:creationId xmlns:a16="http://schemas.microsoft.com/office/drawing/2014/main" id="{C8014BAB-4C14-0A47-96E0-64740EECDE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1349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6" name="Freeform 233">
              <a:extLst>
                <a:ext uri="{FF2B5EF4-FFF2-40B4-BE49-F238E27FC236}">
                  <a16:creationId xmlns:a16="http://schemas.microsoft.com/office/drawing/2014/main" id="{6F6AAAA2-E0A5-2448-AFF7-D6F82E7BF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206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1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1"/>
                  </a:lnTo>
                  <a:lnTo>
                    <a:pt x="291" y="1"/>
                  </a:lnTo>
                  <a:lnTo>
                    <a:pt x="296" y="1"/>
                  </a:lnTo>
                  <a:lnTo>
                    <a:pt x="299" y="1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3"/>
                  </a:lnTo>
                  <a:lnTo>
                    <a:pt x="323" y="3"/>
                  </a:lnTo>
                  <a:lnTo>
                    <a:pt x="326" y="3"/>
                  </a:lnTo>
                  <a:lnTo>
                    <a:pt x="327" y="3"/>
                  </a:lnTo>
                  <a:lnTo>
                    <a:pt x="329" y="3"/>
                  </a:lnTo>
                  <a:lnTo>
                    <a:pt x="330" y="3"/>
                  </a:lnTo>
                  <a:lnTo>
                    <a:pt x="332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39" y="4"/>
                  </a:lnTo>
                  <a:lnTo>
                    <a:pt x="340" y="4"/>
                  </a:lnTo>
                  <a:lnTo>
                    <a:pt x="341" y="4"/>
                  </a:lnTo>
                  <a:lnTo>
                    <a:pt x="342" y="4"/>
                  </a:lnTo>
                  <a:lnTo>
                    <a:pt x="344" y="4"/>
                  </a:lnTo>
                  <a:lnTo>
                    <a:pt x="345" y="4"/>
                  </a:lnTo>
                  <a:lnTo>
                    <a:pt x="346" y="4"/>
                  </a:lnTo>
                  <a:lnTo>
                    <a:pt x="347" y="4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1" y="5"/>
                  </a:lnTo>
                  <a:lnTo>
                    <a:pt x="352" y="5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6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7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9"/>
                  </a:lnTo>
                  <a:lnTo>
                    <a:pt x="379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2" y="9"/>
                  </a:lnTo>
                  <a:lnTo>
                    <a:pt x="383" y="10"/>
                  </a:lnTo>
                  <a:lnTo>
                    <a:pt x="385" y="10"/>
                  </a:lnTo>
                  <a:lnTo>
                    <a:pt x="386" y="10"/>
                  </a:lnTo>
                  <a:lnTo>
                    <a:pt x="387" y="10"/>
                  </a:lnTo>
                  <a:lnTo>
                    <a:pt x="388" y="10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5"/>
                  </a:lnTo>
                  <a:lnTo>
                    <a:pt x="404" y="15"/>
                  </a:lnTo>
                  <a:lnTo>
                    <a:pt x="405" y="15"/>
                  </a:lnTo>
                  <a:lnTo>
                    <a:pt x="407" y="16"/>
                  </a:lnTo>
                  <a:lnTo>
                    <a:pt x="409" y="16"/>
                  </a:lnTo>
                  <a:lnTo>
                    <a:pt x="411" y="17"/>
                  </a:lnTo>
                  <a:lnTo>
                    <a:pt x="413" y="18"/>
                  </a:lnTo>
                  <a:lnTo>
                    <a:pt x="416" y="18"/>
                  </a:lnTo>
                  <a:lnTo>
                    <a:pt x="417" y="19"/>
                  </a:lnTo>
                  <a:lnTo>
                    <a:pt x="419" y="19"/>
                  </a:lnTo>
                  <a:lnTo>
                    <a:pt x="421" y="21"/>
                  </a:lnTo>
                  <a:lnTo>
                    <a:pt x="423" y="21"/>
                  </a:lnTo>
                  <a:lnTo>
                    <a:pt x="424" y="21"/>
                  </a:lnTo>
                  <a:lnTo>
                    <a:pt x="425" y="22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4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7"/>
                  </a:lnTo>
                  <a:lnTo>
                    <a:pt x="440" y="27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3"/>
                  </a:lnTo>
                  <a:lnTo>
                    <a:pt x="453" y="33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7"/>
                  </a:lnTo>
                  <a:lnTo>
                    <a:pt x="461" y="37"/>
                  </a:lnTo>
                  <a:lnTo>
                    <a:pt x="464" y="39"/>
                  </a:lnTo>
                  <a:lnTo>
                    <a:pt x="465" y="40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5"/>
                  </a:lnTo>
                  <a:lnTo>
                    <a:pt x="476" y="45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7"/>
                  </a:lnTo>
                  <a:lnTo>
                    <a:pt x="481" y="48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1"/>
                  </a:lnTo>
                  <a:lnTo>
                    <a:pt x="488" y="51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7"/>
                  </a:lnTo>
                  <a:lnTo>
                    <a:pt x="498" y="57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1"/>
                  </a:lnTo>
                  <a:lnTo>
                    <a:pt x="506" y="61"/>
                  </a:lnTo>
                  <a:lnTo>
                    <a:pt x="507" y="63"/>
                  </a:lnTo>
                  <a:lnTo>
                    <a:pt x="508" y="63"/>
                  </a:lnTo>
                  <a:lnTo>
                    <a:pt x="510" y="64"/>
                  </a:lnTo>
                  <a:lnTo>
                    <a:pt x="511" y="64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9"/>
                  </a:lnTo>
                  <a:lnTo>
                    <a:pt x="519" y="70"/>
                  </a:lnTo>
                  <a:lnTo>
                    <a:pt x="520" y="70"/>
                  </a:lnTo>
                  <a:lnTo>
                    <a:pt x="520" y="71"/>
                  </a:lnTo>
                  <a:lnTo>
                    <a:pt x="522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5"/>
                  </a:lnTo>
                  <a:lnTo>
                    <a:pt x="529" y="76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9"/>
                  </a:lnTo>
                  <a:lnTo>
                    <a:pt x="535" y="79"/>
                  </a:lnTo>
                  <a:lnTo>
                    <a:pt x="536" y="81"/>
                  </a:lnTo>
                  <a:lnTo>
                    <a:pt x="537" y="81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3" y="86"/>
                  </a:lnTo>
                  <a:lnTo>
                    <a:pt x="544" y="86"/>
                  </a:lnTo>
                  <a:lnTo>
                    <a:pt x="546" y="87"/>
                  </a:lnTo>
                  <a:lnTo>
                    <a:pt x="546" y="88"/>
                  </a:lnTo>
                  <a:lnTo>
                    <a:pt x="547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2"/>
                  </a:lnTo>
                  <a:lnTo>
                    <a:pt x="553" y="93"/>
                  </a:lnTo>
                  <a:lnTo>
                    <a:pt x="554" y="93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6"/>
                  </a:lnTo>
                  <a:lnTo>
                    <a:pt x="559" y="98"/>
                  </a:lnTo>
                  <a:lnTo>
                    <a:pt x="560" y="98"/>
                  </a:lnTo>
                  <a:lnTo>
                    <a:pt x="560" y="99"/>
                  </a:lnTo>
                  <a:lnTo>
                    <a:pt x="561" y="99"/>
                  </a:lnTo>
                  <a:lnTo>
                    <a:pt x="562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6" y="104"/>
                  </a:lnTo>
                  <a:lnTo>
                    <a:pt x="567" y="104"/>
                  </a:lnTo>
                  <a:lnTo>
                    <a:pt x="568" y="105"/>
                  </a:lnTo>
                  <a:lnTo>
                    <a:pt x="570" y="105"/>
                  </a:lnTo>
                  <a:lnTo>
                    <a:pt x="570" y="106"/>
                  </a:lnTo>
                  <a:lnTo>
                    <a:pt x="571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10"/>
                  </a:lnTo>
                  <a:lnTo>
                    <a:pt x="577" y="111"/>
                  </a:lnTo>
                  <a:lnTo>
                    <a:pt x="578" y="111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4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6"/>
                  </a:lnTo>
                  <a:lnTo>
                    <a:pt x="585" y="116"/>
                  </a:lnTo>
                  <a:lnTo>
                    <a:pt x="585" y="117"/>
                  </a:lnTo>
                  <a:lnTo>
                    <a:pt x="586" y="117"/>
                  </a:lnTo>
                  <a:lnTo>
                    <a:pt x="586" y="118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2"/>
                  </a:lnTo>
                  <a:lnTo>
                    <a:pt x="592" y="122"/>
                  </a:lnTo>
                  <a:lnTo>
                    <a:pt x="592" y="123"/>
                  </a:lnTo>
                  <a:lnTo>
                    <a:pt x="594" y="123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8"/>
                  </a:lnTo>
                  <a:lnTo>
                    <a:pt x="598" y="129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4"/>
                  </a:lnTo>
                  <a:lnTo>
                    <a:pt x="604" y="135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40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6"/>
                  </a:lnTo>
                  <a:lnTo>
                    <a:pt x="615" y="146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2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8"/>
                  </a:lnTo>
                  <a:lnTo>
                    <a:pt x="626" y="159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5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71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8" y="174"/>
                  </a:lnTo>
                  <a:lnTo>
                    <a:pt x="639" y="176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3" y="180"/>
                  </a:lnTo>
                  <a:lnTo>
                    <a:pt x="644" y="180"/>
                  </a:lnTo>
                  <a:lnTo>
                    <a:pt x="645" y="182"/>
                  </a:lnTo>
                  <a:lnTo>
                    <a:pt x="645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8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7" y="200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9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8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3"/>
                  </a:lnTo>
                  <a:lnTo>
                    <a:pt x="675" y="224"/>
                  </a:lnTo>
                  <a:lnTo>
                    <a:pt x="675" y="225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5"/>
                  </a:lnTo>
                  <a:lnTo>
                    <a:pt x="684" y="236"/>
                  </a:lnTo>
                  <a:lnTo>
                    <a:pt x="685" y="237"/>
                  </a:lnTo>
                  <a:lnTo>
                    <a:pt x="686" y="239"/>
                  </a:lnTo>
                  <a:lnTo>
                    <a:pt x="687" y="241"/>
                  </a:lnTo>
                  <a:lnTo>
                    <a:pt x="689" y="242"/>
                  </a:lnTo>
                  <a:lnTo>
                    <a:pt x="690" y="244"/>
                  </a:lnTo>
                  <a:lnTo>
                    <a:pt x="691" y="247"/>
                  </a:lnTo>
                  <a:lnTo>
                    <a:pt x="692" y="248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4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5"/>
                  </a:lnTo>
                  <a:lnTo>
                    <a:pt x="705" y="266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1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7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7" name="Freeform 234">
              <a:extLst>
                <a:ext uri="{FF2B5EF4-FFF2-40B4-BE49-F238E27FC236}">
                  <a16:creationId xmlns:a16="http://schemas.microsoft.com/office/drawing/2014/main" id="{26918928-7131-AB46-8BAA-8E7E49788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350"/>
              <a:ext cx="359" cy="143"/>
            </a:xfrm>
            <a:custGeom>
              <a:avLst/>
              <a:gdLst>
                <a:gd name="T0" fmla="*/ 1 w 717"/>
                <a:gd name="T1" fmla="*/ 0 h 287"/>
                <a:gd name="T2" fmla="*/ 1 w 717"/>
                <a:gd name="T3" fmla="*/ 0 h 287"/>
                <a:gd name="T4" fmla="*/ 1 w 717"/>
                <a:gd name="T5" fmla="*/ 0 h 287"/>
                <a:gd name="T6" fmla="*/ 1 w 717"/>
                <a:gd name="T7" fmla="*/ 0 h 287"/>
                <a:gd name="T8" fmla="*/ 1 w 717"/>
                <a:gd name="T9" fmla="*/ 0 h 287"/>
                <a:gd name="T10" fmla="*/ 1 w 717"/>
                <a:gd name="T11" fmla="*/ 0 h 287"/>
                <a:gd name="T12" fmla="*/ 1 w 717"/>
                <a:gd name="T13" fmla="*/ 0 h 287"/>
                <a:gd name="T14" fmla="*/ 1 w 717"/>
                <a:gd name="T15" fmla="*/ 0 h 287"/>
                <a:gd name="T16" fmla="*/ 1 w 717"/>
                <a:gd name="T17" fmla="*/ 0 h 287"/>
                <a:gd name="T18" fmla="*/ 1 w 717"/>
                <a:gd name="T19" fmla="*/ 0 h 287"/>
                <a:gd name="T20" fmla="*/ 1 w 717"/>
                <a:gd name="T21" fmla="*/ 0 h 287"/>
                <a:gd name="T22" fmla="*/ 1 w 717"/>
                <a:gd name="T23" fmla="*/ 0 h 287"/>
                <a:gd name="T24" fmla="*/ 1 w 717"/>
                <a:gd name="T25" fmla="*/ 0 h 287"/>
                <a:gd name="T26" fmla="*/ 1 w 717"/>
                <a:gd name="T27" fmla="*/ 0 h 287"/>
                <a:gd name="T28" fmla="*/ 1 w 717"/>
                <a:gd name="T29" fmla="*/ 0 h 287"/>
                <a:gd name="T30" fmla="*/ 1 w 717"/>
                <a:gd name="T31" fmla="*/ 0 h 287"/>
                <a:gd name="T32" fmla="*/ 1 w 717"/>
                <a:gd name="T33" fmla="*/ 0 h 287"/>
                <a:gd name="T34" fmla="*/ 1 w 717"/>
                <a:gd name="T35" fmla="*/ 0 h 287"/>
                <a:gd name="T36" fmla="*/ 1 w 717"/>
                <a:gd name="T37" fmla="*/ 0 h 287"/>
                <a:gd name="T38" fmla="*/ 1 w 717"/>
                <a:gd name="T39" fmla="*/ 0 h 287"/>
                <a:gd name="T40" fmla="*/ 1 w 717"/>
                <a:gd name="T41" fmla="*/ 0 h 287"/>
                <a:gd name="T42" fmla="*/ 1 w 717"/>
                <a:gd name="T43" fmla="*/ 0 h 287"/>
                <a:gd name="T44" fmla="*/ 1 w 717"/>
                <a:gd name="T45" fmla="*/ 0 h 287"/>
                <a:gd name="T46" fmla="*/ 1 w 717"/>
                <a:gd name="T47" fmla="*/ 0 h 287"/>
                <a:gd name="T48" fmla="*/ 1 w 717"/>
                <a:gd name="T49" fmla="*/ 0 h 287"/>
                <a:gd name="T50" fmla="*/ 1 w 717"/>
                <a:gd name="T51" fmla="*/ 0 h 287"/>
                <a:gd name="T52" fmla="*/ 1 w 717"/>
                <a:gd name="T53" fmla="*/ 0 h 287"/>
                <a:gd name="T54" fmla="*/ 1 w 717"/>
                <a:gd name="T55" fmla="*/ 0 h 287"/>
                <a:gd name="T56" fmla="*/ 1 w 717"/>
                <a:gd name="T57" fmla="*/ 0 h 287"/>
                <a:gd name="T58" fmla="*/ 1 w 717"/>
                <a:gd name="T59" fmla="*/ 0 h 287"/>
                <a:gd name="T60" fmla="*/ 1 w 717"/>
                <a:gd name="T61" fmla="*/ 0 h 287"/>
                <a:gd name="T62" fmla="*/ 1 w 717"/>
                <a:gd name="T63" fmla="*/ 0 h 287"/>
                <a:gd name="T64" fmla="*/ 1 w 717"/>
                <a:gd name="T65" fmla="*/ 0 h 287"/>
                <a:gd name="T66" fmla="*/ 1 w 717"/>
                <a:gd name="T67" fmla="*/ 0 h 287"/>
                <a:gd name="T68" fmla="*/ 1 w 717"/>
                <a:gd name="T69" fmla="*/ 0 h 287"/>
                <a:gd name="T70" fmla="*/ 1 w 717"/>
                <a:gd name="T71" fmla="*/ 0 h 287"/>
                <a:gd name="T72" fmla="*/ 1 w 717"/>
                <a:gd name="T73" fmla="*/ 0 h 287"/>
                <a:gd name="T74" fmla="*/ 1 w 717"/>
                <a:gd name="T75" fmla="*/ 0 h 287"/>
                <a:gd name="T76" fmla="*/ 1 w 717"/>
                <a:gd name="T77" fmla="*/ 0 h 287"/>
                <a:gd name="T78" fmla="*/ 1 w 717"/>
                <a:gd name="T79" fmla="*/ 0 h 287"/>
                <a:gd name="T80" fmla="*/ 1 w 717"/>
                <a:gd name="T81" fmla="*/ 0 h 287"/>
                <a:gd name="T82" fmla="*/ 1 w 717"/>
                <a:gd name="T83" fmla="*/ 0 h 287"/>
                <a:gd name="T84" fmla="*/ 1 w 717"/>
                <a:gd name="T85" fmla="*/ 0 h 287"/>
                <a:gd name="T86" fmla="*/ 1 w 717"/>
                <a:gd name="T87" fmla="*/ 0 h 287"/>
                <a:gd name="T88" fmla="*/ 1 w 717"/>
                <a:gd name="T89" fmla="*/ 0 h 287"/>
                <a:gd name="T90" fmla="*/ 1 w 717"/>
                <a:gd name="T91" fmla="*/ 0 h 287"/>
                <a:gd name="T92" fmla="*/ 1 w 717"/>
                <a:gd name="T93" fmla="*/ 0 h 287"/>
                <a:gd name="T94" fmla="*/ 1 w 717"/>
                <a:gd name="T95" fmla="*/ 0 h 287"/>
                <a:gd name="T96" fmla="*/ 1 w 717"/>
                <a:gd name="T97" fmla="*/ 0 h 287"/>
                <a:gd name="T98" fmla="*/ 1 w 717"/>
                <a:gd name="T99" fmla="*/ 0 h 287"/>
                <a:gd name="T100" fmla="*/ 1 w 717"/>
                <a:gd name="T101" fmla="*/ 0 h 287"/>
                <a:gd name="T102" fmla="*/ 1 w 717"/>
                <a:gd name="T103" fmla="*/ 0 h 287"/>
                <a:gd name="T104" fmla="*/ 1 w 717"/>
                <a:gd name="T105" fmla="*/ 0 h 287"/>
                <a:gd name="T106" fmla="*/ 1 w 717"/>
                <a:gd name="T107" fmla="*/ 0 h 287"/>
                <a:gd name="T108" fmla="*/ 1 w 717"/>
                <a:gd name="T109" fmla="*/ 0 h 287"/>
                <a:gd name="T110" fmla="*/ 1 w 717"/>
                <a:gd name="T111" fmla="*/ 0 h 287"/>
                <a:gd name="T112" fmla="*/ 1 w 717"/>
                <a:gd name="T113" fmla="*/ 0 h 287"/>
                <a:gd name="T114" fmla="*/ 1 w 717"/>
                <a:gd name="T115" fmla="*/ 0 h 287"/>
                <a:gd name="T116" fmla="*/ 1 w 717"/>
                <a:gd name="T117" fmla="*/ 0 h 287"/>
                <a:gd name="T118" fmla="*/ 1 w 717"/>
                <a:gd name="T119" fmla="*/ 0 h 287"/>
                <a:gd name="T120" fmla="*/ 1 w 717"/>
                <a:gd name="T121" fmla="*/ 0 h 2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7">
                  <a:moveTo>
                    <a:pt x="0" y="287"/>
                  </a:moveTo>
                  <a:lnTo>
                    <a:pt x="28" y="287"/>
                  </a:lnTo>
                  <a:lnTo>
                    <a:pt x="53" y="287"/>
                  </a:lnTo>
                  <a:lnTo>
                    <a:pt x="77" y="287"/>
                  </a:lnTo>
                  <a:lnTo>
                    <a:pt x="100" y="287"/>
                  </a:lnTo>
                  <a:lnTo>
                    <a:pt x="120" y="287"/>
                  </a:lnTo>
                  <a:lnTo>
                    <a:pt x="139" y="287"/>
                  </a:lnTo>
                  <a:lnTo>
                    <a:pt x="157" y="287"/>
                  </a:lnTo>
                  <a:lnTo>
                    <a:pt x="174" y="287"/>
                  </a:lnTo>
                  <a:lnTo>
                    <a:pt x="190" y="287"/>
                  </a:lnTo>
                  <a:lnTo>
                    <a:pt x="204" y="287"/>
                  </a:lnTo>
                  <a:lnTo>
                    <a:pt x="217" y="287"/>
                  </a:lnTo>
                  <a:lnTo>
                    <a:pt x="229" y="287"/>
                  </a:lnTo>
                  <a:lnTo>
                    <a:pt x="240" y="287"/>
                  </a:lnTo>
                  <a:lnTo>
                    <a:pt x="250" y="287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5"/>
                  </a:lnTo>
                  <a:lnTo>
                    <a:pt x="317" y="285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4"/>
                  </a:lnTo>
                  <a:lnTo>
                    <a:pt x="335" y="284"/>
                  </a:lnTo>
                  <a:lnTo>
                    <a:pt x="336" y="284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3"/>
                  </a:lnTo>
                  <a:lnTo>
                    <a:pt x="350" y="283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2" y="282"/>
                  </a:lnTo>
                  <a:lnTo>
                    <a:pt x="353" y="282"/>
                  </a:lnTo>
                  <a:lnTo>
                    <a:pt x="354" y="282"/>
                  </a:lnTo>
                  <a:lnTo>
                    <a:pt x="356" y="282"/>
                  </a:lnTo>
                  <a:lnTo>
                    <a:pt x="358" y="282"/>
                  </a:lnTo>
                  <a:lnTo>
                    <a:pt x="359" y="281"/>
                  </a:lnTo>
                  <a:lnTo>
                    <a:pt x="360" y="281"/>
                  </a:lnTo>
                  <a:lnTo>
                    <a:pt x="363" y="281"/>
                  </a:lnTo>
                  <a:lnTo>
                    <a:pt x="364" y="281"/>
                  </a:lnTo>
                  <a:lnTo>
                    <a:pt x="366" y="281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9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8"/>
                  </a:lnTo>
                  <a:lnTo>
                    <a:pt x="382" y="278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7"/>
                  </a:lnTo>
                  <a:lnTo>
                    <a:pt x="388" y="276"/>
                  </a:lnTo>
                  <a:lnTo>
                    <a:pt x="389" y="276"/>
                  </a:lnTo>
                  <a:lnTo>
                    <a:pt x="391" y="276"/>
                  </a:lnTo>
                  <a:lnTo>
                    <a:pt x="392" y="276"/>
                  </a:lnTo>
                  <a:lnTo>
                    <a:pt x="393" y="275"/>
                  </a:lnTo>
                  <a:lnTo>
                    <a:pt x="394" y="275"/>
                  </a:lnTo>
                  <a:lnTo>
                    <a:pt x="395" y="275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70"/>
                  </a:lnTo>
                  <a:lnTo>
                    <a:pt x="411" y="270"/>
                  </a:lnTo>
                  <a:lnTo>
                    <a:pt x="413" y="269"/>
                  </a:lnTo>
                  <a:lnTo>
                    <a:pt x="416" y="269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4"/>
                  </a:lnTo>
                  <a:lnTo>
                    <a:pt x="429" y="264"/>
                  </a:lnTo>
                  <a:lnTo>
                    <a:pt x="430" y="264"/>
                  </a:lnTo>
                  <a:lnTo>
                    <a:pt x="431" y="263"/>
                  </a:lnTo>
                  <a:lnTo>
                    <a:pt x="433" y="263"/>
                  </a:lnTo>
                  <a:lnTo>
                    <a:pt x="434" y="263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1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9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3"/>
                  </a:lnTo>
                  <a:lnTo>
                    <a:pt x="457" y="252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9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7"/>
                  </a:lnTo>
                  <a:lnTo>
                    <a:pt x="467" y="246"/>
                  </a:lnTo>
                  <a:lnTo>
                    <a:pt x="469" y="246"/>
                  </a:lnTo>
                  <a:lnTo>
                    <a:pt x="470" y="244"/>
                  </a:lnTo>
                  <a:lnTo>
                    <a:pt x="471" y="244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41"/>
                  </a:lnTo>
                  <a:lnTo>
                    <a:pt x="479" y="240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4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8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5"/>
                  </a:lnTo>
                  <a:lnTo>
                    <a:pt x="507" y="224"/>
                  </a:lnTo>
                  <a:lnTo>
                    <a:pt x="508" y="224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2"/>
                  </a:lnTo>
                  <a:lnTo>
                    <a:pt x="512" y="222"/>
                  </a:lnTo>
                  <a:lnTo>
                    <a:pt x="513" y="220"/>
                  </a:lnTo>
                  <a:lnTo>
                    <a:pt x="514" y="220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6"/>
                  </a:lnTo>
                  <a:lnTo>
                    <a:pt x="522" y="216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3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10"/>
                  </a:lnTo>
                  <a:lnTo>
                    <a:pt x="531" y="210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6"/>
                  </a:lnTo>
                  <a:lnTo>
                    <a:pt x="538" y="205"/>
                  </a:lnTo>
                  <a:lnTo>
                    <a:pt x="540" y="204"/>
                  </a:lnTo>
                  <a:lnTo>
                    <a:pt x="541" y="204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9"/>
                  </a:lnTo>
                  <a:lnTo>
                    <a:pt x="547" y="199"/>
                  </a:lnTo>
                  <a:lnTo>
                    <a:pt x="548" y="198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2" y="195"/>
                  </a:lnTo>
                  <a:lnTo>
                    <a:pt x="553" y="194"/>
                  </a:lnTo>
                  <a:lnTo>
                    <a:pt x="554" y="194"/>
                  </a:lnTo>
                  <a:lnTo>
                    <a:pt x="554" y="193"/>
                  </a:lnTo>
                  <a:lnTo>
                    <a:pt x="555" y="192"/>
                  </a:lnTo>
                  <a:lnTo>
                    <a:pt x="556" y="192"/>
                  </a:lnTo>
                  <a:lnTo>
                    <a:pt x="558" y="190"/>
                  </a:lnTo>
                  <a:lnTo>
                    <a:pt x="559" y="189"/>
                  </a:lnTo>
                  <a:lnTo>
                    <a:pt x="560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7"/>
                  </a:lnTo>
                  <a:lnTo>
                    <a:pt x="562" y="187"/>
                  </a:lnTo>
                  <a:lnTo>
                    <a:pt x="564" y="186"/>
                  </a:lnTo>
                  <a:lnTo>
                    <a:pt x="565" y="186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8" y="182"/>
                  </a:lnTo>
                  <a:lnTo>
                    <a:pt x="570" y="182"/>
                  </a:lnTo>
                  <a:lnTo>
                    <a:pt x="570" y="181"/>
                  </a:lnTo>
                  <a:lnTo>
                    <a:pt x="571" y="181"/>
                  </a:lnTo>
                  <a:lnTo>
                    <a:pt x="572" y="180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6"/>
                  </a:lnTo>
                  <a:lnTo>
                    <a:pt x="579" y="175"/>
                  </a:lnTo>
                  <a:lnTo>
                    <a:pt x="580" y="174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1"/>
                  </a:lnTo>
                  <a:lnTo>
                    <a:pt x="585" y="170"/>
                  </a:lnTo>
                  <a:lnTo>
                    <a:pt x="586" y="170"/>
                  </a:lnTo>
                  <a:lnTo>
                    <a:pt x="586" y="169"/>
                  </a:lnTo>
                  <a:lnTo>
                    <a:pt x="588" y="169"/>
                  </a:lnTo>
                  <a:lnTo>
                    <a:pt x="589" y="169"/>
                  </a:lnTo>
                  <a:lnTo>
                    <a:pt x="589" y="168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3"/>
                  </a:lnTo>
                  <a:lnTo>
                    <a:pt x="595" y="163"/>
                  </a:lnTo>
                  <a:lnTo>
                    <a:pt x="595" y="162"/>
                  </a:lnTo>
                  <a:lnTo>
                    <a:pt x="596" y="162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8"/>
                  </a:lnTo>
                  <a:lnTo>
                    <a:pt x="601" y="157"/>
                  </a:lnTo>
                  <a:lnTo>
                    <a:pt x="602" y="156"/>
                  </a:lnTo>
                  <a:lnTo>
                    <a:pt x="602" y="154"/>
                  </a:lnTo>
                  <a:lnTo>
                    <a:pt x="603" y="153"/>
                  </a:lnTo>
                  <a:lnTo>
                    <a:pt x="604" y="152"/>
                  </a:lnTo>
                  <a:lnTo>
                    <a:pt x="606" y="151"/>
                  </a:lnTo>
                  <a:lnTo>
                    <a:pt x="607" y="150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11" y="146"/>
                  </a:lnTo>
                  <a:lnTo>
                    <a:pt x="612" y="145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9"/>
                  </a:lnTo>
                  <a:lnTo>
                    <a:pt x="618" y="139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3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7"/>
                  </a:lnTo>
                  <a:lnTo>
                    <a:pt x="629" y="125"/>
                  </a:lnTo>
                  <a:lnTo>
                    <a:pt x="630" y="124"/>
                  </a:lnTo>
                  <a:lnTo>
                    <a:pt x="631" y="122"/>
                  </a:lnTo>
                  <a:lnTo>
                    <a:pt x="632" y="121"/>
                  </a:lnTo>
                  <a:lnTo>
                    <a:pt x="633" y="119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5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10"/>
                  </a:lnTo>
                  <a:lnTo>
                    <a:pt x="642" y="109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5"/>
                  </a:lnTo>
                  <a:lnTo>
                    <a:pt x="645" y="104"/>
                  </a:lnTo>
                  <a:lnTo>
                    <a:pt x="647" y="103"/>
                  </a:lnTo>
                  <a:lnTo>
                    <a:pt x="647" y="101"/>
                  </a:lnTo>
                  <a:lnTo>
                    <a:pt x="648" y="101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7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91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5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80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4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8"/>
                  </a:lnTo>
                  <a:lnTo>
                    <a:pt x="672" y="67"/>
                  </a:lnTo>
                  <a:lnTo>
                    <a:pt x="673" y="67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2"/>
                  </a:lnTo>
                  <a:lnTo>
                    <a:pt x="677" y="61"/>
                  </a:lnTo>
                  <a:lnTo>
                    <a:pt x="678" y="61"/>
                  </a:lnTo>
                  <a:lnTo>
                    <a:pt x="678" y="59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6"/>
                  </a:lnTo>
                  <a:lnTo>
                    <a:pt x="681" y="55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51"/>
                  </a:lnTo>
                  <a:lnTo>
                    <a:pt x="685" y="49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4"/>
                  </a:lnTo>
                  <a:lnTo>
                    <a:pt x="690" y="43"/>
                  </a:lnTo>
                  <a:lnTo>
                    <a:pt x="691" y="40"/>
                  </a:lnTo>
                  <a:lnTo>
                    <a:pt x="692" y="39"/>
                  </a:lnTo>
                  <a:lnTo>
                    <a:pt x="695" y="37"/>
                  </a:lnTo>
                  <a:lnTo>
                    <a:pt x="696" y="35"/>
                  </a:lnTo>
                  <a:lnTo>
                    <a:pt x="697" y="33"/>
                  </a:lnTo>
                  <a:lnTo>
                    <a:pt x="698" y="32"/>
                  </a:lnTo>
                  <a:lnTo>
                    <a:pt x="698" y="31"/>
                  </a:lnTo>
                  <a:lnTo>
                    <a:pt x="699" y="29"/>
                  </a:lnTo>
                  <a:lnTo>
                    <a:pt x="701" y="27"/>
                  </a:lnTo>
                  <a:lnTo>
                    <a:pt x="702" y="26"/>
                  </a:lnTo>
                  <a:lnTo>
                    <a:pt x="702" y="24"/>
                  </a:lnTo>
                  <a:lnTo>
                    <a:pt x="703" y="24"/>
                  </a:lnTo>
                  <a:lnTo>
                    <a:pt x="704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20"/>
                  </a:lnTo>
                  <a:lnTo>
                    <a:pt x="707" y="18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10" y="14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8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4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8" name="Freeform 235">
              <a:extLst>
                <a:ext uri="{FF2B5EF4-FFF2-40B4-BE49-F238E27FC236}">
                  <a16:creationId xmlns:a16="http://schemas.microsoft.com/office/drawing/2014/main" id="{E2876320-0363-4E4E-B31C-D67993DFD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206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8" y="12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7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2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2"/>
                  </a:lnTo>
                  <a:lnTo>
                    <a:pt x="44" y="93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9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4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10"/>
                  </a:lnTo>
                  <a:lnTo>
                    <a:pt x="51" y="111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6"/>
                  </a:lnTo>
                  <a:lnTo>
                    <a:pt x="52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3" y="122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7" y="129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5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6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8"/>
                  </a:lnTo>
                  <a:lnTo>
                    <a:pt x="65" y="159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4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0" y="174"/>
                  </a:lnTo>
                  <a:lnTo>
                    <a:pt x="71" y="176"/>
                  </a:lnTo>
                  <a:lnTo>
                    <a:pt x="71" y="178"/>
                  </a:lnTo>
                  <a:lnTo>
                    <a:pt x="73" y="180"/>
                  </a:lnTo>
                  <a:lnTo>
                    <a:pt x="73" y="182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8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4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9"/>
                  </a:lnTo>
                  <a:lnTo>
                    <a:pt x="79" y="200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5"/>
                  </a:lnTo>
                  <a:lnTo>
                    <a:pt x="79" y="206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1"/>
                  </a:lnTo>
                  <a:lnTo>
                    <a:pt x="80" y="212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8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3"/>
                  </a:lnTo>
                  <a:lnTo>
                    <a:pt x="81" y="224"/>
                  </a:lnTo>
                  <a:lnTo>
                    <a:pt x="81" y="225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0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5"/>
                  </a:lnTo>
                  <a:lnTo>
                    <a:pt x="82" y="236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1"/>
                  </a:lnTo>
                  <a:lnTo>
                    <a:pt x="82" y="242"/>
                  </a:lnTo>
                  <a:lnTo>
                    <a:pt x="82" y="243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7"/>
                  </a:lnTo>
                  <a:lnTo>
                    <a:pt x="83" y="248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3"/>
                  </a:lnTo>
                  <a:lnTo>
                    <a:pt x="85" y="254"/>
                  </a:lnTo>
                  <a:lnTo>
                    <a:pt x="85" y="255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9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5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8"/>
                  </a:lnTo>
                  <a:lnTo>
                    <a:pt x="86" y="279"/>
                  </a:lnTo>
                  <a:lnTo>
                    <a:pt x="86" y="281"/>
                  </a:lnTo>
                  <a:lnTo>
                    <a:pt x="86" y="283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9" name="Freeform 236">
              <a:extLst>
                <a:ext uri="{FF2B5EF4-FFF2-40B4-BE49-F238E27FC236}">
                  <a16:creationId xmlns:a16="http://schemas.microsoft.com/office/drawing/2014/main" id="{07193668-7E22-BB46-9660-63A0E6800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349"/>
              <a:ext cx="42" cy="144"/>
            </a:xfrm>
            <a:custGeom>
              <a:avLst/>
              <a:gdLst>
                <a:gd name="T0" fmla="*/ 0 w 86"/>
                <a:gd name="T1" fmla="*/ 1 h 288"/>
                <a:gd name="T2" fmla="*/ 0 w 86"/>
                <a:gd name="T3" fmla="*/ 1 h 288"/>
                <a:gd name="T4" fmla="*/ 0 w 86"/>
                <a:gd name="T5" fmla="*/ 1 h 288"/>
                <a:gd name="T6" fmla="*/ 0 w 86"/>
                <a:gd name="T7" fmla="*/ 1 h 288"/>
                <a:gd name="T8" fmla="*/ 0 w 86"/>
                <a:gd name="T9" fmla="*/ 1 h 288"/>
                <a:gd name="T10" fmla="*/ 0 w 86"/>
                <a:gd name="T11" fmla="*/ 1 h 288"/>
                <a:gd name="T12" fmla="*/ 0 w 86"/>
                <a:gd name="T13" fmla="*/ 1 h 288"/>
                <a:gd name="T14" fmla="*/ 0 w 86"/>
                <a:gd name="T15" fmla="*/ 1 h 288"/>
                <a:gd name="T16" fmla="*/ 0 w 86"/>
                <a:gd name="T17" fmla="*/ 1 h 288"/>
                <a:gd name="T18" fmla="*/ 0 w 86"/>
                <a:gd name="T19" fmla="*/ 1 h 288"/>
                <a:gd name="T20" fmla="*/ 0 w 86"/>
                <a:gd name="T21" fmla="*/ 1 h 288"/>
                <a:gd name="T22" fmla="*/ 0 w 86"/>
                <a:gd name="T23" fmla="*/ 1 h 288"/>
                <a:gd name="T24" fmla="*/ 0 w 86"/>
                <a:gd name="T25" fmla="*/ 1 h 288"/>
                <a:gd name="T26" fmla="*/ 0 w 86"/>
                <a:gd name="T27" fmla="*/ 1 h 288"/>
                <a:gd name="T28" fmla="*/ 0 w 86"/>
                <a:gd name="T29" fmla="*/ 1 h 288"/>
                <a:gd name="T30" fmla="*/ 0 w 86"/>
                <a:gd name="T31" fmla="*/ 1 h 288"/>
                <a:gd name="T32" fmla="*/ 0 w 86"/>
                <a:gd name="T33" fmla="*/ 1 h 288"/>
                <a:gd name="T34" fmla="*/ 0 w 86"/>
                <a:gd name="T35" fmla="*/ 1 h 288"/>
                <a:gd name="T36" fmla="*/ 0 w 86"/>
                <a:gd name="T37" fmla="*/ 1 h 288"/>
                <a:gd name="T38" fmla="*/ 0 w 86"/>
                <a:gd name="T39" fmla="*/ 1 h 288"/>
                <a:gd name="T40" fmla="*/ 0 w 86"/>
                <a:gd name="T41" fmla="*/ 1 h 288"/>
                <a:gd name="T42" fmla="*/ 0 w 86"/>
                <a:gd name="T43" fmla="*/ 1 h 288"/>
                <a:gd name="T44" fmla="*/ 0 w 86"/>
                <a:gd name="T45" fmla="*/ 1 h 288"/>
                <a:gd name="T46" fmla="*/ 0 w 86"/>
                <a:gd name="T47" fmla="*/ 1 h 288"/>
                <a:gd name="T48" fmla="*/ 0 w 86"/>
                <a:gd name="T49" fmla="*/ 1 h 288"/>
                <a:gd name="T50" fmla="*/ 0 w 86"/>
                <a:gd name="T51" fmla="*/ 1 h 288"/>
                <a:gd name="T52" fmla="*/ 0 w 86"/>
                <a:gd name="T53" fmla="*/ 1 h 288"/>
                <a:gd name="T54" fmla="*/ 0 w 86"/>
                <a:gd name="T55" fmla="*/ 1 h 288"/>
                <a:gd name="T56" fmla="*/ 0 w 86"/>
                <a:gd name="T57" fmla="*/ 1 h 288"/>
                <a:gd name="T58" fmla="*/ 0 w 86"/>
                <a:gd name="T59" fmla="*/ 1 h 288"/>
                <a:gd name="T60" fmla="*/ 0 w 86"/>
                <a:gd name="T61" fmla="*/ 1 h 288"/>
                <a:gd name="T62" fmla="*/ 0 w 86"/>
                <a:gd name="T63" fmla="*/ 1 h 288"/>
                <a:gd name="T64" fmla="*/ 0 w 86"/>
                <a:gd name="T65" fmla="*/ 1 h 288"/>
                <a:gd name="T66" fmla="*/ 0 w 86"/>
                <a:gd name="T67" fmla="*/ 1 h 288"/>
                <a:gd name="T68" fmla="*/ 0 w 86"/>
                <a:gd name="T69" fmla="*/ 1 h 288"/>
                <a:gd name="T70" fmla="*/ 0 w 86"/>
                <a:gd name="T71" fmla="*/ 1 h 288"/>
                <a:gd name="T72" fmla="*/ 0 w 86"/>
                <a:gd name="T73" fmla="*/ 1 h 288"/>
                <a:gd name="T74" fmla="*/ 0 w 86"/>
                <a:gd name="T75" fmla="*/ 1 h 288"/>
                <a:gd name="T76" fmla="*/ 0 w 86"/>
                <a:gd name="T77" fmla="*/ 1 h 288"/>
                <a:gd name="T78" fmla="*/ 0 w 86"/>
                <a:gd name="T79" fmla="*/ 1 h 288"/>
                <a:gd name="T80" fmla="*/ 0 w 86"/>
                <a:gd name="T81" fmla="*/ 1 h 288"/>
                <a:gd name="T82" fmla="*/ 0 w 86"/>
                <a:gd name="T83" fmla="*/ 1 h 288"/>
                <a:gd name="T84" fmla="*/ 0 w 86"/>
                <a:gd name="T85" fmla="*/ 1 h 288"/>
                <a:gd name="T86" fmla="*/ 0 w 86"/>
                <a:gd name="T87" fmla="*/ 1 h 288"/>
                <a:gd name="T88" fmla="*/ 0 w 86"/>
                <a:gd name="T89" fmla="*/ 1 h 288"/>
                <a:gd name="T90" fmla="*/ 0 w 86"/>
                <a:gd name="T91" fmla="*/ 1 h 288"/>
                <a:gd name="T92" fmla="*/ 0 w 86"/>
                <a:gd name="T93" fmla="*/ 1 h 288"/>
                <a:gd name="T94" fmla="*/ 0 w 86"/>
                <a:gd name="T95" fmla="*/ 1 h 288"/>
                <a:gd name="T96" fmla="*/ 0 w 86"/>
                <a:gd name="T97" fmla="*/ 1 h 288"/>
                <a:gd name="T98" fmla="*/ 0 w 86"/>
                <a:gd name="T99" fmla="*/ 1 h 288"/>
                <a:gd name="T100" fmla="*/ 0 w 86"/>
                <a:gd name="T101" fmla="*/ 1 h 288"/>
                <a:gd name="T102" fmla="*/ 0 w 86"/>
                <a:gd name="T103" fmla="*/ 1 h 288"/>
                <a:gd name="T104" fmla="*/ 0 w 86"/>
                <a:gd name="T105" fmla="*/ 1 h 288"/>
                <a:gd name="T106" fmla="*/ 0 w 86"/>
                <a:gd name="T107" fmla="*/ 1 h 288"/>
                <a:gd name="T108" fmla="*/ 0 w 86"/>
                <a:gd name="T109" fmla="*/ 1 h 288"/>
                <a:gd name="T110" fmla="*/ 0 w 86"/>
                <a:gd name="T111" fmla="*/ 1 h 288"/>
                <a:gd name="T112" fmla="*/ 0 w 86"/>
                <a:gd name="T113" fmla="*/ 1 h 2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8">
                  <a:moveTo>
                    <a:pt x="0" y="288"/>
                  </a:moveTo>
                  <a:lnTo>
                    <a:pt x="3" y="284"/>
                  </a:lnTo>
                  <a:lnTo>
                    <a:pt x="4" y="282"/>
                  </a:lnTo>
                  <a:lnTo>
                    <a:pt x="6" y="278"/>
                  </a:lnTo>
                  <a:lnTo>
                    <a:pt x="8" y="276"/>
                  </a:lnTo>
                  <a:lnTo>
                    <a:pt x="9" y="273"/>
                  </a:lnTo>
                  <a:lnTo>
                    <a:pt x="10" y="271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5"/>
                  </a:lnTo>
                  <a:lnTo>
                    <a:pt x="15" y="264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9"/>
                  </a:lnTo>
                  <a:lnTo>
                    <a:pt x="17" y="257"/>
                  </a:lnTo>
                  <a:lnTo>
                    <a:pt x="18" y="256"/>
                  </a:lnTo>
                  <a:lnTo>
                    <a:pt x="18" y="255"/>
                  </a:lnTo>
                  <a:lnTo>
                    <a:pt x="20" y="254"/>
                  </a:lnTo>
                  <a:lnTo>
                    <a:pt x="20" y="253"/>
                  </a:lnTo>
                  <a:lnTo>
                    <a:pt x="21" y="251"/>
                  </a:lnTo>
                  <a:lnTo>
                    <a:pt x="21" y="250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7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1"/>
                  </a:lnTo>
                  <a:lnTo>
                    <a:pt x="26" y="239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5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9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3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7"/>
                  </a:lnTo>
                  <a:lnTo>
                    <a:pt x="35" y="215"/>
                  </a:lnTo>
                  <a:lnTo>
                    <a:pt x="37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1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5"/>
                  </a:lnTo>
                  <a:lnTo>
                    <a:pt x="40" y="203"/>
                  </a:lnTo>
                  <a:lnTo>
                    <a:pt x="41" y="202"/>
                  </a:lnTo>
                  <a:lnTo>
                    <a:pt x="41" y="200"/>
                  </a:lnTo>
                  <a:lnTo>
                    <a:pt x="43" y="199"/>
                  </a:lnTo>
                  <a:lnTo>
                    <a:pt x="43" y="196"/>
                  </a:lnTo>
                  <a:lnTo>
                    <a:pt x="44" y="195"/>
                  </a:lnTo>
                  <a:lnTo>
                    <a:pt x="45" y="193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8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2"/>
                  </a:lnTo>
                  <a:lnTo>
                    <a:pt x="49" y="181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6"/>
                  </a:lnTo>
                  <a:lnTo>
                    <a:pt x="51" y="175"/>
                  </a:lnTo>
                  <a:lnTo>
                    <a:pt x="51" y="173"/>
                  </a:lnTo>
                  <a:lnTo>
                    <a:pt x="52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70"/>
                  </a:lnTo>
                  <a:lnTo>
                    <a:pt x="53" y="169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8"/>
                  </a:lnTo>
                  <a:lnTo>
                    <a:pt x="57" y="157"/>
                  </a:lnTo>
                  <a:lnTo>
                    <a:pt x="57" y="155"/>
                  </a:lnTo>
                  <a:lnTo>
                    <a:pt x="58" y="153"/>
                  </a:lnTo>
                  <a:lnTo>
                    <a:pt x="58" y="151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6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7"/>
                  </a:lnTo>
                  <a:lnTo>
                    <a:pt x="64" y="136"/>
                  </a:lnTo>
                  <a:lnTo>
                    <a:pt x="64" y="135"/>
                  </a:lnTo>
                  <a:lnTo>
                    <a:pt x="64" y="134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8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2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8"/>
                  </a:lnTo>
                  <a:lnTo>
                    <a:pt x="70" y="116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10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4" y="104"/>
                  </a:lnTo>
                  <a:lnTo>
                    <a:pt x="74" y="102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8"/>
                  </a:lnTo>
                  <a:lnTo>
                    <a:pt x="76" y="96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2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1"/>
                  </a:lnTo>
                  <a:lnTo>
                    <a:pt x="80" y="80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5"/>
                  </a:lnTo>
                  <a:lnTo>
                    <a:pt x="80" y="74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9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4"/>
                  </a:lnTo>
                  <a:lnTo>
                    <a:pt x="81" y="62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7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2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3" y="45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3"/>
                  </a:lnTo>
                  <a:lnTo>
                    <a:pt x="86" y="33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0" name="Freeform 237">
              <a:extLst>
                <a:ext uri="{FF2B5EF4-FFF2-40B4-BE49-F238E27FC236}">
                  <a16:creationId xmlns:a16="http://schemas.microsoft.com/office/drawing/2014/main" id="{59CAC7E5-4D48-114C-9038-07D0D34F6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180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1" name="Line 238">
              <a:extLst>
                <a:ext uri="{FF2B5EF4-FFF2-40B4-BE49-F238E27FC236}">
                  <a16:creationId xmlns:a16="http://schemas.microsoft.com/office/drawing/2014/main" id="{AE25CFA1-77AF-6448-87DA-76B4C5CDC6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18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2" name="Freeform 239">
              <a:extLst>
                <a:ext uri="{FF2B5EF4-FFF2-40B4-BE49-F238E27FC236}">
                  <a16:creationId xmlns:a16="http://schemas.microsoft.com/office/drawing/2014/main" id="{86EE4C63-DBC3-084E-920F-F7C87D31E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012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3" name="Line 240">
              <a:extLst>
                <a:ext uri="{FF2B5EF4-FFF2-40B4-BE49-F238E27FC236}">
                  <a16:creationId xmlns:a16="http://schemas.microsoft.com/office/drawing/2014/main" id="{52246A9E-CE9A-B74E-BFD7-71501B54A1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012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4" name="Freeform 241">
              <a:extLst>
                <a:ext uri="{FF2B5EF4-FFF2-40B4-BE49-F238E27FC236}">
                  <a16:creationId xmlns:a16="http://schemas.microsoft.com/office/drawing/2014/main" id="{A6916AE4-DD72-3B4F-AA83-F7758FB24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118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5" name="Line 242">
              <a:extLst>
                <a:ext uri="{FF2B5EF4-FFF2-40B4-BE49-F238E27FC236}">
                  <a16:creationId xmlns:a16="http://schemas.microsoft.com/office/drawing/2014/main" id="{826B9EC9-24EB-2745-BC0F-AC5C36F6CD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118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6" name="Freeform 243">
              <a:extLst>
                <a:ext uri="{FF2B5EF4-FFF2-40B4-BE49-F238E27FC236}">
                  <a16:creationId xmlns:a16="http://schemas.microsoft.com/office/drawing/2014/main" id="{A208BA64-A30E-B649-A61E-0DCDF83B1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202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7" name="Line 244">
              <a:extLst>
                <a:ext uri="{FF2B5EF4-FFF2-40B4-BE49-F238E27FC236}">
                  <a16:creationId xmlns:a16="http://schemas.microsoft.com/office/drawing/2014/main" id="{49E52E45-5B8A-3042-A659-8BA3A9CCBE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202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8" name="Freeform 245">
              <a:extLst>
                <a:ext uri="{FF2B5EF4-FFF2-40B4-BE49-F238E27FC236}">
                  <a16:creationId xmlns:a16="http://schemas.microsoft.com/office/drawing/2014/main" id="{3FAA8729-3DF5-F845-BC6B-528CE1498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034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9" name="Line 246">
              <a:extLst>
                <a:ext uri="{FF2B5EF4-FFF2-40B4-BE49-F238E27FC236}">
                  <a16:creationId xmlns:a16="http://schemas.microsoft.com/office/drawing/2014/main" id="{F1A2EF8A-A573-1047-9EE7-F7FB1670DD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03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0" name="Line 247">
              <a:extLst>
                <a:ext uri="{FF2B5EF4-FFF2-40B4-BE49-F238E27FC236}">
                  <a16:creationId xmlns:a16="http://schemas.microsoft.com/office/drawing/2014/main" id="{E09F9EBE-65E1-3F4E-8DE0-6E3DEAC478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370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1" name="Line 248">
              <a:extLst>
                <a:ext uri="{FF2B5EF4-FFF2-40B4-BE49-F238E27FC236}">
                  <a16:creationId xmlns:a16="http://schemas.microsoft.com/office/drawing/2014/main" id="{282FA905-FDE0-524A-8330-1E17481445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286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2" name="Line 249">
              <a:extLst>
                <a:ext uri="{FF2B5EF4-FFF2-40B4-BE49-F238E27FC236}">
                  <a16:creationId xmlns:a16="http://schemas.microsoft.com/office/drawing/2014/main" id="{3D7D9635-F519-7945-97D4-F44E7DB862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45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3" name="Line 250">
              <a:extLst>
                <a:ext uri="{FF2B5EF4-FFF2-40B4-BE49-F238E27FC236}">
                  <a16:creationId xmlns:a16="http://schemas.microsoft.com/office/drawing/2014/main" id="{AA66C999-1BAC-2A4F-AD44-EDE9AFD6E5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2370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4" name="Freeform 251">
              <a:extLst>
                <a:ext uri="{FF2B5EF4-FFF2-40B4-BE49-F238E27FC236}">
                  <a16:creationId xmlns:a16="http://schemas.microsoft.com/office/drawing/2014/main" id="{D3E5ADF1-5BC8-3E41-BC35-F79A7852C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228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0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0"/>
                  </a:lnTo>
                  <a:lnTo>
                    <a:pt x="291" y="0"/>
                  </a:lnTo>
                  <a:lnTo>
                    <a:pt x="296" y="0"/>
                  </a:lnTo>
                  <a:lnTo>
                    <a:pt x="299" y="0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6" y="2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0" y="2"/>
                  </a:lnTo>
                  <a:lnTo>
                    <a:pt x="341" y="2"/>
                  </a:lnTo>
                  <a:lnTo>
                    <a:pt x="342" y="3"/>
                  </a:lnTo>
                  <a:lnTo>
                    <a:pt x="344" y="3"/>
                  </a:lnTo>
                  <a:lnTo>
                    <a:pt x="345" y="3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2" y="3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5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6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7"/>
                  </a:lnTo>
                  <a:lnTo>
                    <a:pt x="379" y="8"/>
                  </a:lnTo>
                  <a:lnTo>
                    <a:pt x="380" y="8"/>
                  </a:lnTo>
                  <a:lnTo>
                    <a:pt x="381" y="8"/>
                  </a:lnTo>
                  <a:lnTo>
                    <a:pt x="382" y="8"/>
                  </a:lnTo>
                  <a:lnTo>
                    <a:pt x="383" y="8"/>
                  </a:lnTo>
                  <a:lnTo>
                    <a:pt x="385" y="9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8" y="9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3"/>
                  </a:lnTo>
                  <a:lnTo>
                    <a:pt x="404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7"/>
                  </a:lnTo>
                  <a:lnTo>
                    <a:pt x="413" y="17"/>
                  </a:lnTo>
                  <a:lnTo>
                    <a:pt x="416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3" y="20"/>
                  </a:lnTo>
                  <a:lnTo>
                    <a:pt x="424" y="20"/>
                  </a:lnTo>
                  <a:lnTo>
                    <a:pt x="425" y="21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3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2"/>
                  </a:lnTo>
                  <a:lnTo>
                    <a:pt x="453" y="32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6"/>
                  </a:lnTo>
                  <a:lnTo>
                    <a:pt x="461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3"/>
                  </a:lnTo>
                  <a:lnTo>
                    <a:pt x="475" y="44"/>
                  </a:lnTo>
                  <a:lnTo>
                    <a:pt x="476" y="44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6"/>
                  </a:lnTo>
                  <a:lnTo>
                    <a:pt x="479" y="47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5"/>
                  </a:lnTo>
                  <a:lnTo>
                    <a:pt x="498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2"/>
                  </a:lnTo>
                  <a:lnTo>
                    <a:pt x="508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0" y="70"/>
                  </a:lnTo>
                  <a:lnTo>
                    <a:pt x="522" y="71"/>
                  </a:lnTo>
                  <a:lnTo>
                    <a:pt x="523" y="71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4"/>
                  </a:lnTo>
                  <a:lnTo>
                    <a:pt x="529" y="74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4" y="85"/>
                  </a:lnTo>
                  <a:lnTo>
                    <a:pt x="546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0"/>
                  </a:lnTo>
                  <a:lnTo>
                    <a:pt x="552" y="91"/>
                  </a:lnTo>
                  <a:lnTo>
                    <a:pt x="553" y="91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2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3"/>
                  </a:lnTo>
                  <a:lnTo>
                    <a:pt x="568" y="103"/>
                  </a:lnTo>
                  <a:lnTo>
                    <a:pt x="568" y="104"/>
                  </a:lnTo>
                  <a:lnTo>
                    <a:pt x="570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09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5" y="116"/>
                  </a:lnTo>
                  <a:lnTo>
                    <a:pt x="586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2" y="121"/>
                  </a:lnTo>
                  <a:lnTo>
                    <a:pt x="592" y="122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7"/>
                  </a:lnTo>
                  <a:lnTo>
                    <a:pt x="598" y="127"/>
                  </a:lnTo>
                  <a:lnTo>
                    <a:pt x="600" y="128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4" y="134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8"/>
                  </a:lnTo>
                  <a:lnTo>
                    <a:pt x="609" y="139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4"/>
                  </a:lnTo>
                  <a:lnTo>
                    <a:pt x="624" y="155"/>
                  </a:lnTo>
                  <a:lnTo>
                    <a:pt x="625" y="156"/>
                  </a:lnTo>
                  <a:lnTo>
                    <a:pt x="626" y="157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3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69"/>
                  </a:lnTo>
                  <a:lnTo>
                    <a:pt x="637" y="171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41" y="175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3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7"/>
                  </a:lnTo>
                  <a:lnTo>
                    <a:pt x="657" y="199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4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0"/>
                  </a:lnTo>
                  <a:lnTo>
                    <a:pt x="667" y="211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6"/>
                  </a:lnTo>
                  <a:lnTo>
                    <a:pt x="672" y="217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79" y="229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7"/>
                  </a:lnTo>
                  <a:lnTo>
                    <a:pt x="686" y="238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4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2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0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2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5" name="Freeform 252">
              <a:extLst>
                <a:ext uri="{FF2B5EF4-FFF2-40B4-BE49-F238E27FC236}">
                  <a16:creationId xmlns:a16="http://schemas.microsoft.com/office/drawing/2014/main" id="{B1EF1CA1-C7E7-6F47-ADCA-25E9FBB15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372"/>
              <a:ext cx="359" cy="143"/>
            </a:xfrm>
            <a:custGeom>
              <a:avLst/>
              <a:gdLst>
                <a:gd name="T0" fmla="*/ 1 w 717"/>
                <a:gd name="T1" fmla="*/ 1 h 285"/>
                <a:gd name="T2" fmla="*/ 1 w 717"/>
                <a:gd name="T3" fmla="*/ 1 h 285"/>
                <a:gd name="T4" fmla="*/ 1 w 717"/>
                <a:gd name="T5" fmla="*/ 1 h 285"/>
                <a:gd name="T6" fmla="*/ 1 w 717"/>
                <a:gd name="T7" fmla="*/ 1 h 285"/>
                <a:gd name="T8" fmla="*/ 1 w 717"/>
                <a:gd name="T9" fmla="*/ 1 h 285"/>
                <a:gd name="T10" fmla="*/ 1 w 717"/>
                <a:gd name="T11" fmla="*/ 1 h 285"/>
                <a:gd name="T12" fmla="*/ 1 w 717"/>
                <a:gd name="T13" fmla="*/ 1 h 285"/>
                <a:gd name="T14" fmla="*/ 1 w 717"/>
                <a:gd name="T15" fmla="*/ 1 h 285"/>
                <a:gd name="T16" fmla="*/ 1 w 717"/>
                <a:gd name="T17" fmla="*/ 1 h 285"/>
                <a:gd name="T18" fmla="*/ 1 w 717"/>
                <a:gd name="T19" fmla="*/ 1 h 285"/>
                <a:gd name="T20" fmla="*/ 1 w 717"/>
                <a:gd name="T21" fmla="*/ 1 h 285"/>
                <a:gd name="T22" fmla="*/ 1 w 717"/>
                <a:gd name="T23" fmla="*/ 1 h 285"/>
                <a:gd name="T24" fmla="*/ 1 w 717"/>
                <a:gd name="T25" fmla="*/ 1 h 285"/>
                <a:gd name="T26" fmla="*/ 1 w 717"/>
                <a:gd name="T27" fmla="*/ 1 h 285"/>
                <a:gd name="T28" fmla="*/ 1 w 717"/>
                <a:gd name="T29" fmla="*/ 1 h 285"/>
                <a:gd name="T30" fmla="*/ 1 w 717"/>
                <a:gd name="T31" fmla="*/ 1 h 285"/>
                <a:gd name="T32" fmla="*/ 1 w 717"/>
                <a:gd name="T33" fmla="*/ 1 h 285"/>
                <a:gd name="T34" fmla="*/ 1 w 717"/>
                <a:gd name="T35" fmla="*/ 1 h 285"/>
                <a:gd name="T36" fmla="*/ 1 w 717"/>
                <a:gd name="T37" fmla="*/ 1 h 285"/>
                <a:gd name="T38" fmla="*/ 1 w 717"/>
                <a:gd name="T39" fmla="*/ 1 h 285"/>
                <a:gd name="T40" fmla="*/ 1 w 717"/>
                <a:gd name="T41" fmla="*/ 1 h 285"/>
                <a:gd name="T42" fmla="*/ 1 w 717"/>
                <a:gd name="T43" fmla="*/ 1 h 285"/>
                <a:gd name="T44" fmla="*/ 1 w 717"/>
                <a:gd name="T45" fmla="*/ 1 h 285"/>
                <a:gd name="T46" fmla="*/ 1 w 717"/>
                <a:gd name="T47" fmla="*/ 1 h 285"/>
                <a:gd name="T48" fmla="*/ 1 w 717"/>
                <a:gd name="T49" fmla="*/ 1 h 285"/>
                <a:gd name="T50" fmla="*/ 1 w 717"/>
                <a:gd name="T51" fmla="*/ 1 h 285"/>
                <a:gd name="T52" fmla="*/ 1 w 717"/>
                <a:gd name="T53" fmla="*/ 1 h 285"/>
                <a:gd name="T54" fmla="*/ 1 w 717"/>
                <a:gd name="T55" fmla="*/ 1 h 285"/>
                <a:gd name="T56" fmla="*/ 1 w 717"/>
                <a:gd name="T57" fmla="*/ 1 h 285"/>
                <a:gd name="T58" fmla="*/ 1 w 717"/>
                <a:gd name="T59" fmla="*/ 1 h 285"/>
                <a:gd name="T60" fmla="*/ 1 w 717"/>
                <a:gd name="T61" fmla="*/ 1 h 285"/>
                <a:gd name="T62" fmla="*/ 1 w 717"/>
                <a:gd name="T63" fmla="*/ 1 h 285"/>
                <a:gd name="T64" fmla="*/ 1 w 717"/>
                <a:gd name="T65" fmla="*/ 1 h 285"/>
                <a:gd name="T66" fmla="*/ 1 w 717"/>
                <a:gd name="T67" fmla="*/ 1 h 285"/>
                <a:gd name="T68" fmla="*/ 1 w 717"/>
                <a:gd name="T69" fmla="*/ 1 h 285"/>
                <a:gd name="T70" fmla="*/ 1 w 717"/>
                <a:gd name="T71" fmla="*/ 1 h 285"/>
                <a:gd name="T72" fmla="*/ 1 w 717"/>
                <a:gd name="T73" fmla="*/ 1 h 285"/>
                <a:gd name="T74" fmla="*/ 1 w 717"/>
                <a:gd name="T75" fmla="*/ 1 h 285"/>
                <a:gd name="T76" fmla="*/ 1 w 717"/>
                <a:gd name="T77" fmla="*/ 1 h 285"/>
                <a:gd name="T78" fmla="*/ 1 w 717"/>
                <a:gd name="T79" fmla="*/ 1 h 285"/>
                <a:gd name="T80" fmla="*/ 1 w 717"/>
                <a:gd name="T81" fmla="*/ 1 h 285"/>
                <a:gd name="T82" fmla="*/ 1 w 717"/>
                <a:gd name="T83" fmla="*/ 1 h 285"/>
                <a:gd name="T84" fmla="*/ 1 w 717"/>
                <a:gd name="T85" fmla="*/ 1 h 285"/>
                <a:gd name="T86" fmla="*/ 1 w 717"/>
                <a:gd name="T87" fmla="*/ 1 h 285"/>
                <a:gd name="T88" fmla="*/ 1 w 717"/>
                <a:gd name="T89" fmla="*/ 1 h 285"/>
                <a:gd name="T90" fmla="*/ 1 w 717"/>
                <a:gd name="T91" fmla="*/ 1 h 285"/>
                <a:gd name="T92" fmla="*/ 1 w 717"/>
                <a:gd name="T93" fmla="*/ 1 h 285"/>
                <a:gd name="T94" fmla="*/ 1 w 717"/>
                <a:gd name="T95" fmla="*/ 1 h 285"/>
                <a:gd name="T96" fmla="*/ 1 w 717"/>
                <a:gd name="T97" fmla="*/ 1 h 285"/>
                <a:gd name="T98" fmla="*/ 1 w 717"/>
                <a:gd name="T99" fmla="*/ 1 h 285"/>
                <a:gd name="T100" fmla="*/ 1 w 717"/>
                <a:gd name="T101" fmla="*/ 1 h 285"/>
                <a:gd name="T102" fmla="*/ 1 w 717"/>
                <a:gd name="T103" fmla="*/ 1 h 285"/>
                <a:gd name="T104" fmla="*/ 1 w 717"/>
                <a:gd name="T105" fmla="*/ 1 h 285"/>
                <a:gd name="T106" fmla="*/ 1 w 717"/>
                <a:gd name="T107" fmla="*/ 1 h 285"/>
                <a:gd name="T108" fmla="*/ 1 w 717"/>
                <a:gd name="T109" fmla="*/ 1 h 285"/>
                <a:gd name="T110" fmla="*/ 1 w 717"/>
                <a:gd name="T111" fmla="*/ 1 h 285"/>
                <a:gd name="T112" fmla="*/ 1 w 717"/>
                <a:gd name="T113" fmla="*/ 1 h 285"/>
                <a:gd name="T114" fmla="*/ 1 w 717"/>
                <a:gd name="T115" fmla="*/ 1 h 285"/>
                <a:gd name="T116" fmla="*/ 1 w 717"/>
                <a:gd name="T117" fmla="*/ 1 h 285"/>
                <a:gd name="T118" fmla="*/ 1 w 717"/>
                <a:gd name="T119" fmla="*/ 1 h 285"/>
                <a:gd name="T120" fmla="*/ 1 w 717"/>
                <a:gd name="T121" fmla="*/ 1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8" y="285"/>
                  </a:lnTo>
                  <a:lnTo>
                    <a:pt x="53" y="285"/>
                  </a:lnTo>
                  <a:lnTo>
                    <a:pt x="77" y="285"/>
                  </a:lnTo>
                  <a:lnTo>
                    <a:pt x="100" y="285"/>
                  </a:lnTo>
                  <a:lnTo>
                    <a:pt x="120" y="285"/>
                  </a:lnTo>
                  <a:lnTo>
                    <a:pt x="139" y="285"/>
                  </a:lnTo>
                  <a:lnTo>
                    <a:pt x="157" y="285"/>
                  </a:lnTo>
                  <a:lnTo>
                    <a:pt x="174" y="285"/>
                  </a:lnTo>
                  <a:lnTo>
                    <a:pt x="190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50" y="285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4"/>
                  </a:lnTo>
                  <a:lnTo>
                    <a:pt x="317" y="284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2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6" y="281"/>
                  </a:lnTo>
                  <a:lnTo>
                    <a:pt x="358" y="280"/>
                  </a:lnTo>
                  <a:lnTo>
                    <a:pt x="359" y="280"/>
                  </a:lnTo>
                  <a:lnTo>
                    <a:pt x="360" y="280"/>
                  </a:lnTo>
                  <a:lnTo>
                    <a:pt x="363" y="280"/>
                  </a:lnTo>
                  <a:lnTo>
                    <a:pt x="364" y="280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8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7"/>
                  </a:lnTo>
                  <a:lnTo>
                    <a:pt x="382" y="277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5"/>
                  </a:lnTo>
                  <a:lnTo>
                    <a:pt x="389" y="275"/>
                  </a:lnTo>
                  <a:lnTo>
                    <a:pt x="391" y="275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4" y="274"/>
                  </a:lnTo>
                  <a:lnTo>
                    <a:pt x="395" y="274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69"/>
                  </a:lnTo>
                  <a:lnTo>
                    <a:pt x="411" y="269"/>
                  </a:lnTo>
                  <a:lnTo>
                    <a:pt x="413" y="268"/>
                  </a:lnTo>
                  <a:lnTo>
                    <a:pt x="416" y="268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3"/>
                  </a:lnTo>
                  <a:lnTo>
                    <a:pt x="429" y="263"/>
                  </a:lnTo>
                  <a:lnTo>
                    <a:pt x="430" y="262"/>
                  </a:lnTo>
                  <a:lnTo>
                    <a:pt x="431" y="262"/>
                  </a:lnTo>
                  <a:lnTo>
                    <a:pt x="433" y="262"/>
                  </a:lnTo>
                  <a:lnTo>
                    <a:pt x="434" y="261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0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7"/>
                  </a:lnTo>
                  <a:lnTo>
                    <a:pt x="443" y="257"/>
                  </a:lnTo>
                  <a:lnTo>
                    <a:pt x="445" y="256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1"/>
                  </a:lnTo>
                  <a:lnTo>
                    <a:pt x="457" y="251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8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5"/>
                  </a:lnTo>
                  <a:lnTo>
                    <a:pt x="467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39"/>
                  </a:lnTo>
                  <a:lnTo>
                    <a:pt x="479" y="239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3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7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8" y="223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3" y="220"/>
                  </a:lnTo>
                  <a:lnTo>
                    <a:pt x="514" y="219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8" y="217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5"/>
                  </a:lnTo>
                  <a:lnTo>
                    <a:pt x="522" y="215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2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09"/>
                  </a:lnTo>
                  <a:lnTo>
                    <a:pt x="531" y="208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5"/>
                  </a:lnTo>
                  <a:lnTo>
                    <a:pt x="538" y="205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7" y="197"/>
                  </a:lnTo>
                  <a:lnTo>
                    <a:pt x="548" y="197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0" y="195"/>
                  </a:lnTo>
                  <a:lnTo>
                    <a:pt x="552" y="195"/>
                  </a:lnTo>
                  <a:lnTo>
                    <a:pt x="552" y="194"/>
                  </a:lnTo>
                  <a:lnTo>
                    <a:pt x="553" y="194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6" y="191"/>
                  </a:lnTo>
                  <a:lnTo>
                    <a:pt x="558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6"/>
                  </a:lnTo>
                  <a:lnTo>
                    <a:pt x="562" y="186"/>
                  </a:lnTo>
                  <a:lnTo>
                    <a:pt x="562" y="185"/>
                  </a:lnTo>
                  <a:lnTo>
                    <a:pt x="564" y="185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7" y="182"/>
                  </a:lnTo>
                  <a:lnTo>
                    <a:pt x="568" y="182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9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0" y="173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0"/>
                  </a:lnTo>
                  <a:lnTo>
                    <a:pt x="586" y="168"/>
                  </a:lnTo>
                  <a:lnTo>
                    <a:pt x="588" y="168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2"/>
                  </a:lnTo>
                  <a:lnTo>
                    <a:pt x="595" y="162"/>
                  </a:lnTo>
                  <a:lnTo>
                    <a:pt x="595" y="161"/>
                  </a:lnTo>
                  <a:lnTo>
                    <a:pt x="596" y="160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6"/>
                  </a:lnTo>
                  <a:lnTo>
                    <a:pt x="601" y="155"/>
                  </a:lnTo>
                  <a:lnTo>
                    <a:pt x="602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4" y="150"/>
                  </a:lnTo>
                  <a:lnTo>
                    <a:pt x="606" y="150"/>
                  </a:lnTo>
                  <a:lnTo>
                    <a:pt x="607" y="149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09" y="146"/>
                  </a:lnTo>
                  <a:lnTo>
                    <a:pt x="611" y="146"/>
                  </a:lnTo>
                  <a:lnTo>
                    <a:pt x="612" y="144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8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6"/>
                  </a:lnTo>
                  <a:lnTo>
                    <a:pt x="629" y="125"/>
                  </a:lnTo>
                  <a:lnTo>
                    <a:pt x="630" y="123"/>
                  </a:lnTo>
                  <a:lnTo>
                    <a:pt x="631" y="122"/>
                  </a:lnTo>
                  <a:lnTo>
                    <a:pt x="632" y="120"/>
                  </a:lnTo>
                  <a:lnTo>
                    <a:pt x="633" y="118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4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08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4"/>
                  </a:lnTo>
                  <a:lnTo>
                    <a:pt x="647" y="102"/>
                  </a:lnTo>
                  <a:lnTo>
                    <a:pt x="647" y="101"/>
                  </a:lnTo>
                  <a:lnTo>
                    <a:pt x="648" y="100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89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4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79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5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9"/>
                  </a:lnTo>
                  <a:lnTo>
                    <a:pt x="678" y="58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5"/>
                  </a:lnTo>
                  <a:lnTo>
                    <a:pt x="681" y="54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49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3"/>
                  </a:lnTo>
                  <a:lnTo>
                    <a:pt x="690" y="42"/>
                  </a:lnTo>
                  <a:lnTo>
                    <a:pt x="691" y="40"/>
                  </a:lnTo>
                  <a:lnTo>
                    <a:pt x="692" y="37"/>
                  </a:lnTo>
                  <a:lnTo>
                    <a:pt x="695" y="36"/>
                  </a:lnTo>
                  <a:lnTo>
                    <a:pt x="696" y="34"/>
                  </a:lnTo>
                  <a:lnTo>
                    <a:pt x="697" y="33"/>
                  </a:lnTo>
                  <a:lnTo>
                    <a:pt x="698" y="31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2" y="25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7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09" y="13"/>
                  </a:lnTo>
                  <a:lnTo>
                    <a:pt x="710" y="13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7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3"/>
                  </a:lnTo>
                  <a:lnTo>
                    <a:pt x="716" y="1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6" name="Freeform 253">
              <a:extLst>
                <a:ext uri="{FF2B5EF4-FFF2-40B4-BE49-F238E27FC236}">
                  <a16:creationId xmlns:a16="http://schemas.microsoft.com/office/drawing/2014/main" id="{C68C5F0A-801E-0F43-99A5-DB015687B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228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3"/>
                  </a:lnTo>
                  <a:lnTo>
                    <a:pt x="4" y="6"/>
                  </a:lnTo>
                  <a:lnTo>
                    <a:pt x="6" y="8"/>
                  </a:lnTo>
                  <a:lnTo>
                    <a:pt x="8" y="12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1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5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4" y="68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4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2" y="116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7" y="128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4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39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5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1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7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3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69"/>
                  </a:lnTo>
                  <a:lnTo>
                    <a:pt x="70" y="171"/>
                  </a:lnTo>
                  <a:lnTo>
                    <a:pt x="70" y="172"/>
                  </a:lnTo>
                  <a:lnTo>
                    <a:pt x="70" y="174"/>
                  </a:lnTo>
                  <a:lnTo>
                    <a:pt x="71" y="175"/>
                  </a:lnTo>
                  <a:lnTo>
                    <a:pt x="71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6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3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8"/>
                  </a:lnTo>
                  <a:lnTo>
                    <a:pt x="79" y="199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4"/>
                  </a:lnTo>
                  <a:lnTo>
                    <a:pt x="80" y="205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0"/>
                  </a:lnTo>
                  <a:lnTo>
                    <a:pt x="80" y="211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6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2"/>
                  </a:lnTo>
                  <a:lnTo>
                    <a:pt x="81" y="223"/>
                  </a:lnTo>
                  <a:lnTo>
                    <a:pt x="81" y="225"/>
                  </a:lnTo>
                  <a:lnTo>
                    <a:pt x="81" y="226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4"/>
                  </a:lnTo>
                  <a:lnTo>
                    <a:pt x="82" y="235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0"/>
                  </a:lnTo>
                  <a:lnTo>
                    <a:pt x="82" y="241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6"/>
                  </a:lnTo>
                  <a:lnTo>
                    <a:pt x="83" y="247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2"/>
                  </a:lnTo>
                  <a:lnTo>
                    <a:pt x="85" y="253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8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4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0"/>
                  </a:lnTo>
                  <a:lnTo>
                    <a:pt x="86" y="272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6"/>
                  </a:lnTo>
                  <a:lnTo>
                    <a:pt x="86" y="279"/>
                  </a:lnTo>
                  <a:lnTo>
                    <a:pt x="86" y="280"/>
                  </a:lnTo>
                  <a:lnTo>
                    <a:pt x="86" y="282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7" name="Freeform 254">
              <a:extLst>
                <a:ext uri="{FF2B5EF4-FFF2-40B4-BE49-F238E27FC236}">
                  <a16:creationId xmlns:a16="http://schemas.microsoft.com/office/drawing/2014/main" id="{0FE7F0B3-C327-AC48-9518-2FA28F918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371"/>
              <a:ext cx="42" cy="144"/>
            </a:xfrm>
            <a:custGeom>
              <a:avLst/>
              <a:gdLst>
                <a:gd name="T0" fmla="*/ 0 w 86"/>
                <a:gd name="T1" fmla="*/ 1 h 286"/>
                <a:gd name="T2" fmla="*/ 0 w 86"/>
                <a:gd name="T3" fmla="*/ 1 h 286"/>
                <a:gd name="T4" fmla="*/ 0 w 86"/>
                <a:gd name="T5" fmla="*/ 1 h 286"/>
                <a:gd name="T6" fmla="*/ 0 w 86"/>
                <a:gd name="T7" fmla="*/ 1 h 286"/>
                <a:gd name="T8" fmla="*/ 0 w 86"/>
                <a:gd name="T9" fmla="*/ 1 h 286"/>
                <a:gd name="T10" fmla="*/ 0 w 86"/>
                <a:gd name="T11" fmla="*/ 1 h 286"/>
                <a:gd name="T12" fmla="*/ 0 w 86"/>
                <a:gd name="T13" fmla="*/ 1 h 286"/>
                <a:gd name="T14" fmla="*/ 0 w 86"/>
                <a:gd name="T15" fmla="*/ 1 h 286"/>
                <a:gd name="T16" fmla="*/ 0 w 86"/>
                <a:gd name="T17" fmla="*/ 1 h 286"/>
                <a:gd name="T18" fmla="*/ 0 w 86"/>
                <a:gd name="T19" fmla="*/ 1 h 286"/>
                <a:gd name="T20" fmla="*/ 0 w 86"/>
                <a:gd name="T21" fmla="*/ 1 h 286"/>
                <a:gd name="T22" fmla="*/ 0 w 86"/>
                <a:gd name="T23" fmla="*/ 1 h 286"/>
                <a:gd name="T24" fmla="*/ 0 w 86"/>
                <a:gd name="T25" fmla="*/ 1 h 286"/>
                <a:gd name="T26" fmla="*/ 0 w 86"/>
                <a:gd name="T27" fmla="*/ 1 h 286"/>
                <a:gd name="T28" fmla="*/ 0 w 86"/>
                <a:gd name="T29" fmla="*/ 1 h 286"/>
                <a:gd name="T30" fmla="*/ 0 w 86"/>
                <a:gd name="T31" fmla="*/ 1 h 286"/>
                <a:gd name="T32" fmla="*/ 0 w 86"/>
                <a:gd name="T33" fmla="*/ 1 h 286"/>
                <a:gd name="T34" fmla="*/ 0 w 86"/>
                <a:gd name="T35" fmla="*/ 1 h 286"/>
                <a:gd name="T36" fmla="*/ 0 w 86"/>
                <a:gd name="T37" fmla="*/ 1 h 286"/>
                <a:gd name="T38" fmla="*/ 0 w 86"/>
                <a:gd name="T39" fmla="*/ 1 h 286"/>
                <a:gd name="T40" fmla="*/ 0 w 86"/>
                <a:gd name="T41" fmla="*/ 1 h 286"/>
                <a:gd name="T42" fmla="*/ 0 w 86"/>
                <a:gd name="T43" fmla="*/ 1 h 286"/>
                <a:gd name="T44" fmla="*/ 0 w 86"/>
                <a:gd name="T45" fmla="*/ 1 h 286"/>
                <a:gd name="T46" fmla="*/ 0 w 86"/>
                <a:gd name="T47" fmla="*/ 1 h 286"/>
                <a:gd name="T48" fmla="*/ 0 w 86"/>
                <a:gd name="T49" fmla="*/ 1 h 286"/>
                <a:gd name="T50" fmla="*/ 0 w 86"/>
                <a:gd name="T51" fmla="*/ 1 h 286"/>
                <a:gd name="T52" fmla="*/ 0 w 86"/>
                <a:gd name="T53" fmla="*/ 1 h 286"/>
                <a:gd name="T54" fmla="*/ 0 w 86"/>
                <a:gd name="T55" fmla="*/ 1 h 286"/>
                <a:gd name="T56" fmla="*/ 0 w 86"/>
                <a:gd name="T57" fmla="*/ 1 h 286"/>
                <a:gd name="T58" fmla="*/ 0 w 86"/>
                <a:gd name="T59" fmla="*/ 1 h 286"/>
                <a:gd name="T60" fmla="*/ 0 w 86"/>
                <a:gd name="T61" fmla="*/ 1 h 286"/>
                <a:gd name="T62" fmla="*/ 0 w 86"/>
                <a:gd name="T63" fmla="*/ 1 h 286"/>
                <a:gd name="T64" fmla="*/ 0 w 86"/>
                <a:gd name="T65" fmla="*/ 1 h 286"/>
                <a:gd name="T66" fmla="*/ 0 w 86"/>
                <a:gd name="T67" fmla="*/ 1 h 286"/>
                <a:gd name="T68" fmla="*/ 0 w 86"/>
                <a:gd name="T69" fmla="*/ 1 h 286"/>
                <a:gd name="T70" fmla="*/ 0 w 86"/>
                <a:gd name="T71" fmla="*/ 1 h 286"/>
                <a:gd name="T72" fmla="*/ 0 w 86"/>
                <a:gd name="T73" fmla="*/ 1 h 286"/>
                <a:gd name="T74" fmla="*/ 0 w 86"/>
                <a:gd name="T75" fmla="*/ 1 h 286"/>
                <a:gd name="T76" fmla="*/ 0 w 86"/>
                <a:gd name="T77" fmla="*/ 1 h 286"/>
                <a:gd name="T78" fmla="*/ 0 w 86"/>
                <a:gd name="T79" fmla="*/ 1 h 286"/>
                <a:gd name="T80" fmla="*/ 0 w 86"/>
                <a:gd name="T81" fmla="*/ 1 h 286"/>
                <a:gd name="T82" fmla="*/ 0 w 86"/>
                <a:gd name="T83" fmla="*/ 1 h 286"/>
                <a:gd name="T84" fmla="*/ 0 w 86"/>
                <a:gd name="T85" fmla="*/ 1 h 286"/>
                <a:gd name="T86" fmla="*/ 0 w 86"/>
                <a:gd name="T87" fmla="*/ 1 h 286"/>
                <a:gd name="T88" fmla="*/ 0 w 86"/>
                <a:gd name="T89" fmla="*/ 1 h 286"/>
                <a:gd name="T90" fmla="*/ 0 w 86"/>
                <a:gd name="T91" fmla="*/ 1 h 286"/>
                <a:gd name="T92" fmla="*/ 0 w 86"/>
                <a:gd name="T93" fmla="*/ 1 h 286"/>
                <a:gd name="T94" fmla="*/ 0 w 86"/>
                <a:gd name="T95" fmla="*/ 1 h 286"/>
                <a:gd name="T96" fmla="*/ 0 w 86"/>
                <a:gd name="T97" fmla="*/ 1 h 286"/>
                <a:gd name="T98" fmla="*/ 0 w 86"/>
                <a:gd name="T99" fmla="*/ 1 h 286"/>
                <a:gd name="T100" fmla="*/ 0 w 86"/>
                <a:gd name="T101" fmla="*/ 1 h 286"/>
                <a:gd name="T102" fmla="*/ 0 w 86"/>
                <a:gd name="T103" fmla="*/ 1 h 286"/>
                <a:gd name="T104" fmla="*/ 0 w 86"/>
                <a:gd name="T105" fmla="*/ 1 h 286"/>
                <a:gd name="T106" fmla="*/ 0 w 86"/>
                <a:gd name="T107" fmla="*/ 1 h 286"/>
                <a:gd name="T108" fmla="*/ 0 w 86"/>
                <a:gd name="T109" fmla="*/ 1 h 286"/>
                <a:gd name="T110" fmla="*/ 0 w 86"/>
                <a:gd name="T111" fmla="*/ 1 h 286"/>
                <a:gd name="T112" fmla="*/ 0 w 86"/>
                <a:gd name="T113" fmla="*/ 1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6">
                  <a:moveTo>
                    <a:pt x="0" y="286"/>
                  </a:moveTo>
                  <a:lnTo>
                    <a:pt x="3" y="284"/>
                  </a:lnTo>
                  <a:lnTo>
                    <a:pt x="4" y="280"/>
                  </a:lnTo>
                  <a:lnTo>
                    <a:pt x="6" y="278"/>
                  </a:lnTo>
                  <a:lnTo>
                    <a:pt x="8" y="275"/>
                  </a:lnTo>
                  <a:lnTo>
                    <a:pt x="9" y="273"/>
                  </a:lnTo>
                  <a:lnTo>
                    <a:pt x="10" y="270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4"/>
                  </a:lnTo>
                  <a:lnTo>
                    <a:pt x="15" y="263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8"/>
                  </a:lnTo>
                  <a:lnTo>
                    <a:pt x="17" y="257"/>
                  </a:lnTo>
                  <a:lnTo>
                    <a:pt x="18" y="255"/>
                  </a:lnTo>
                  <a:lnTo>
                    <a:pt x="18" y="254"/>
                  </a:lnTo>
                  <a:lnTo>
                    <a:pt x="20" y="252"/>
                  </a:lnTo>
                  <a:lnTo>
                    <a:pt x="20" y="251"/>
                  </a:lnTo>
                  <a:lnTo>
                    <a:pt x="21" y="250"/>
                  </a:lnTo>
                  <a:lnTo>
                    <a:pt x="21" y="249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0"/>
                  </a:lnTo>
                  <a:lnTo>
                    <a:pt x="26" y="238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4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2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6"/>
                  </a:lnTo>
                  <a:lnTo>
                    <a:pt x="35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4"/>
                  </a:lnTo>
                  <a:lnTo>
                    <a:pt x="40" y="203"/>
                  </a:lnTo>
                  <a:lnTo>
                    <a:pt x="41" y="201"/>
                  </a:lnTo>
                  <a:lnTo>
                    <a:pt x="41" y="199"/>
                  </a:lnTo>
                  <a:lnTo>
                    <a:pt x="43" y="198"/>
                  </a:lnTo>
                  <a:lnTo>
                    <a:pt x="43" y="196"/>
                  </a:lnTo>
                  <a:lnTo>
                    <a:pt x="44" y="193"/>
                  </a:lnTo>
                  <a:lnTo>
                    <a:pt x="45" y="192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6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1"/>
                  </a:lnTo>
                  <a:lnTo>
                    <a:pt x="49" y="180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5"/>
                  </a:lnTo>
                  <a:lnTo>
                    <a:pt x="51" y="174"/>
                  </a:lnTo>
                  <a:lnTo>
                    <a:pt x="51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3"/>
                  </a:lnTo>
                  <a:lnTo>
                    <a:pt x="55" y="162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7"/>
                  </a:lnTo>
                  <a:lnTo>
                    <a:pt x="57" y="156"/>
                  </a:lnTo>
                  <a:lnTo>
                    <a:pt x="57" y="154"/>
                  </a:lnTo>
                  <a:lnTo>
                    <a:pt x="58" y="153"/>
                  </a:lnTo>
                  <a:lnTo>
                    <a:pt x="58" y="150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39"/>
                  </a:lnTo>
                  <a:lnTo>
                    <a:pt x="63" y="137"/>
                  </a:lnTo>
                  <a:lnTo>
                    <a:pt x="63" y="136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7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1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7"/>
                  </a:lnTo>
                  <a:lnTo>
                    <a:pt x="70" y="115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09"/>
                  </a:lnTo>
                  <a:lnTo>
                    <a:pt x="73" y="107"/>
                  </a:lnTo>
                  <a:lnTo>
                    <a:pt x="73" y="105"/>
                  </a:lnTo>
                  <a:lnTo>
                    <a:pt x="74" y="103"/>
                  </a:lnTo>
                  <a:lnTo>
                    <a:pt x="74" y="101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5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0"/>
                  </a:lnTo>
                  <a:lnTo>
                    <a:pt x="80" y="79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8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2"/>
                  </a:lnTo>
                  <a:lnTo>
                    <a:pt x="81" y="61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6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0"/>
                  </a:lnTo>
                  <a:lnTo>
                    <a:pt x="82" y="49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4"/>
                  </a:lnTo>
                  <a:lnTo>
                    <a:pt x="83" y="43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2"/>
                  </a:lnTo>
                  <a:lnTo>
                    <a:pt x="86" y="31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0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8" name="Freeform 255">
              <a:extLst>
                <a:ext uri="{FF2B5EF4-FFF2-40B4-BE49-F238E27FC236}">
                  <a16:creationId xmlns:a16="http://schemas.microsoft.com/office/drawing/2014/main" id="{F043B6AA-A17E-A243-A977-6ED830641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097"/>
              <a:ext cx="349" cy="167"/>
            </a:xfrm>
            <a:custGeom>
              <a:avLst/>
              <a:gdLst>
                <a:gd name="T0" fmla="*/ 1 w 505"/>
                <a:gd name="T1" fmla="*/ 0 h 337"/>
                <a:gd name="T2" fmla="*/ 1 w 505"/>
                <a:gd name="T3" fmla="*/ 0 h 337"/>
                <a:gd name="T4" fmla="*/ 0 w 505"/>
                <a:gd name="T5" fmla="*/ 0 h 3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7">
                  <a:moveTo>
                    <a:pt x="505" y="337"/>
                  </a:moveTo>
                  <a:lnTo>
                    <a:pt x="505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9" name="Freeform 256">
              <a:extLst>
                <a:ext uri="{FF2B5EF4-FFF2-40B4-BE49-F238E27FC236}">
                  <a16:creationId xmlns:a16="http://schemas.microsoft.com/office/drawing/2014/main" id="{E6C48EBF-B2A2-9948-A89C-ADC1F575A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454"/>
              <a:ext cx="253" cy="169"/>
            </a:xfrm>
            <a:custGeom>
              <a:avLst/>
              <a:gdLst>
                <a:gd name="T0" fmla="*/ 1 w 505"/>
                <a:gd name="T1" fmla="*/ 0 h 336"/>
                <a:gd name="T2" fmla="*/ 1 w 505"/>
                <a:gd name="T3" fmla="*/ 1 h 336"/>
                <a:gd name="T4" fmla="*/ 0 w 505"/>
                <a:gd name="T5" fmla="*/ 1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6">
                  <a:moveTo>
                    <a:pt x="505" y="0"/>
                  </a:moveTo>
                  <a:lnTo>
                    <a:pt x="505" y="336"/>
                  </a:lnTo>
                  <a:lnTo>
                    <a:pt x="0" y="336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0" name="Line 257">
              <a:extLst>
                <a:ext uri="{FF2B5EF4-FFF2-40B4-BE49-F238E27FC236}">
                  <a16:creationId xmlns:a16="http://schemas.microsoft.com/office/drawing/2014/main" id="{0637CD03-8ECA-E94A-856C-AC537C8E7A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2118"/>
              <a:ext cx="253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1" name="Line 258">
              <a:extLst>
                <a:ext uri="{FF2B5EF4-FFF2-40B4-BE49-F238E27FC236}">
                  <a16:creationId xmlns:a16="http://schemas.microsoft.com/office/drawing/2014/main" id="{5805CBCE-31D4-B749-B816-63981F8350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8" y="1433"/>
              <a:ext cx="1" cy="85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2" name="Line 259">
              <a:extLst>
                <a:ext uri="{FF2B5EF4-FFF2-40B4-BE49-F238E27FC236}">
                  <a16:creationId xmlns:a16="http://schemas.microsoft.com/office/drawing/2014/main" id="{5C53A65A-1EE4-2D42-8144-BDB54B095B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1601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3" name="Freeform 260">
              <a:extLst>
                <a:ext uri="{FF2B5EF4-FFF2-40B4-BE49-F238E27FC236}">
                  <a16:creationId xmlns:a16="http://schemas.microsoft.com/office/drawing/2014/main" id="{0841EC10-B808-F44B-A341-052BEAB41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589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7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8"/>
                  </a:lnTo>
                  <a:lnTo>
                    <a:pt x="47" y="29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5" y="32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4" y="36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144" name="Freeform 261">
              <a:extLst>
                <a:ext uri="{FF2B5EF4-FFF2-40B4-BE49-F238E27FC236}">
                  <a16:creationId xmlns:a16="http://schemas.microsoft.com/office/drawing/2014/main" id="{0CDF5A29-ECE2-4D4C-ADA0-4D8AD93DC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10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4" y="10"/>
                  </a:lnTo>
                  <a:lnTo>
                    <a:pt x="45" y="12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7" y="16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6" y="35"/>
                  </a:lnTo>
                  <a:lnTo>
                    <a:pt x="45" y="36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1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145" name="Line 262">
              <a:extLst>
                <a:ext uri="{FF2B5EF4-FFF2-40B4-BE49-F238E27FC236}">
                  <a16:creationId xmlns:a16="http://schemas.microsoft.com/office/drawing/2014/main" id="{D00980CD-BC7D-A543-AEB8-E8C280795A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134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6" name="Line 263">
              <a:extLst>
                <a:ext uri="{FF2B5EF4-FFF2-40B4-BE49-F238E27FC236}">
                  <a16:creationId xmlns:a16="http://schemas.microsoft.com/office/drawing/2014/main" id="{05F6567F-7918-E641-83D7-EDCEC6FBC1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237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7" name="Rectangle 264">
              <a:extLst>
                <a:ext uri="{FF2B5EF4-FFF2-40B4-BE49-F238E27FC236}">
                  <a16:creationId xmlns:a16="http://schemas.microsoft.com/office/drawing/2014/main" id="{2EEF34F2-405C-034F-9B3E-AE71F69A8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0" y="1277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48" name="Rectangle 265">
              <a:extLst>
                <a:ext uri="{FF2B5EF4-FFF2-40B4-BE49-F238E27FC236}">
                  <a16:creationId xmlns:a16="http://schemas.microsoft.com/office/drawing/2014/main" id="{DDA83E94-D9C5-5D44-B5CE-5E3B75B72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" y="133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49" name="Rectangle 266">
              <a:extLst>
                <a:ext uri="{FF2B5EF4-FFF2-40B4-BE49-F238E27FC236}">
                  <a16:creationId xmlns:a16="http://schemas.microsoft.com/office/drawing/2014/main" id="{A1AAF2E8-DA96-804D-8C05-236C7B54C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2299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50" name="Rectangle 267">
              <a:extLst>
                <a:ext uri="{FF2B5EF4-FFF2-40B4-BE49-F238E27FC236}">
                  <a16:creationId xmlns:a16="http://schemas.microsoft.com/office/drawing/2014/main" id="{B209EE32-6A96-6B40-B6DE-FA1BBC21B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354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51" name="Rectangle 268">
              <a:extLst>
                <a:ext uri="{FF2B5EF4-FFF2-40B4-BE49-F238E27FC236}">
                  <a16:creationId xmlns:a16="http://schemas.microsoft.com/office/drawing/2014/main" id="{4B7C5852-7BC1-9046-894A-B0A33EC39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8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52" name="Rectangle 269">
              <a:extLst>
                <a:ext uri="{FF2B5EF4-FFF2-40B4-BE49-F238E27FC236}">
                  <a16:creationId xmlns:a16="http://schemas.microsoft.com/office/drawing/2014/main" id="{23B0170F-28D2-7B40-A5CD-6379A32F5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90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53" name="Rectangle 270">
              <a:extLst>
                <a:ext uri="{FF2B5EF4-FFF2-40B4-BE49-F238E27FC236}">
                  <a16:creationId xmlns:a16="http://schemas.microsoft.com/office/drawing/2014/main" id="{44A868A0-A095-CF4D-93C4-FA983D7BB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02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54" name="Line 271">
              <a:extLst>
                <a:ext uri="{FF2B5EF4-FFF2-40B4-BE49-F238E27FC236}">
                  <a16:creationId xmlns:a16="http://schemas.microsoft.com/office/drawing/2014/main" id="{90547F3A-8058-6548-8D76-755C80317C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036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5" name="Rectangle 272">
              <a:extLst>
                <a:ext uri="{FF2B5EF4-FFF2-40B4-BE49-F238E27FC236}">
                  <a16:creationId xmlns:a16="http://schemas.microsoft.com/office/drawing/2014/main" id="{08E277DE-94C3-6A48-9F61-0CE2A0646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07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56" name="Rectangle 273">
              <a:extLst>
                <a:ext uri="{FF2B5EF4-FFF2-40B4-BE49-F238E27FC236}">
                  <a16:creationId xmlns:a16="http://schemas.microsoft.com/office/drawing/2014/main" id="{D82BB42B-CF06-2747-AE04-E63416F8A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18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57" name="Freeform 274">
              <a:extLst>
                <a:ext uri="{FF2B5EF4-FFF2-40B4-BE49-F238E27FC236}">
                  <a16:creationId xmlns:a16="http://schemas.microsoft.com/office/drawing/2014/main" id="{277367AD-E55E-B24F-B937-FB9C077C8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928"/>
              <a:ext cx="84" cy="84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8" name="Freeform 275">
              <a:extLst>
                <a:ext uri="{FF2B5EF4-FFF2-40B4-BE49-F238E27FC236}">
                  <a16:creationId xmlns:a16="http://schemas.microsoft.com/office/drawing/2014/main" id="{5D27965C-640B-1E4E-BDDC-1F3FF5510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180"/>
              <a:ext cx="84" cy="84"/>
            </a:xfrm>
            <a:custGeom>
              <a:avLst/>
              <a:gdLst>
                <a:gd name="T0" fmla="*/ 0 w 169"/>
                <a:gd name="T1" fmla="*/ 0 h 169"/>
                <a:gd name="T2" fmla="*/ 0 w 169"/>
                <a:gd name="T3" fmla="*/ 0 h 169"/>
                <a:gd name="T4" fmla="*/ 0 w 169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9">
                  <a:moveTo>
                    <a:pt x="0" y="169"/>
                  </a:moveTo>
                  <a:lnTo>
                    <a:pt x="169" y="169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9" name="Rectangle 276">
              <a:extLst>
                <a:ext uri="{FF2B5EF4-FFF2-40B4-BE49-F238E27FC236}">
                  <a16:creationId xmlns:a16="http://schemas.microsoft.com/office/drawing/2014/main" id="{D84FD6C3-67F0-EE4D-8C57-45F0E18DF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24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60" name="Rectangle 277">
              <a:extLst>
                <a:ext uri="{FF2B5EF4-FFF2-40B4-BE49-F238E27FC236}">
                  <a16:creationId xmlns:a16="http://schemas.microsoft.com/office/drawing/2014/main" id="{72D4F480-20F4-DA41-81EB-D01F8BB76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44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61" name="Rectangle 278">
              <a:extLst>
                <a:ext uri="{FF2B5EF4-FFF2-40B4-BE49-F238E27FC236}">
                  <a16:creationId xmlns:a16="http://schemas.microsoft.com/office/drawing/2014/main" id="{E0883FF0-377B-CE40-ACF0-7910F98C4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150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62" name="Rectangle 279">
              <a:extLst>
                <a:ext uri="{FF2B5EF4-FFF2-40B4-BE49-F238E27FC236}">
                  <a16:creationId xmlns:a16="http://schemas.microsoft.com/office/drawing/2014/main" id="{2196996B-89FE-8145-AC91-CA62BEE1C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62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63" name="Line 280">
              <a:extLst>
                <a:ext uri="{FF2B5EF4-FFF2-40B4-BE49-F238E27FC236}">
                  <a16:creationId xmlns:a16="http://schemas.microsoft.com/office/drawing/2014/main" id="{9345694F-15C4-9A44-BB60-E55C2E189A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637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64" name="Rectangle 281">
              <a:extLst>
                <a:ext uri="{FF2B5EF4-FFF2-40B4-BE49-F238E27FC236}">
                  <a16:creationId xmlns:a16="http://schemas.microsoft.com/office/drawing/2014/main" id="{486C4AC2-4E62-C64B-B7E4-BDA28A692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675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65" name="Rectangle 282">
              <a:extLst>
                <a:ext uri="{FF2B5EF4-FFF2-40B4-BE49-F238E27FC236}">
                  <a16:creationId xmlns:a16="http://schemas.microsoft.com/office/drawing/2014/main" id="{0BF84C07-9F50-614A-A84B-F093768E3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95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66" name="Line 283">
              <a:extLst>
                <a:ext uri="{FF2B5EF4-FFF2-40B4-BE49-F238E27FC236}">
                  <a16:creationId xmlns:a16="http://schemas.microsoft.com/office/drawing/2014/main" id="{A5B3ED6B-E402-B141-9727-E93C2CFF23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2" y="1974"/>
              <a:ext cx="2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67" name="Rectangle 284">
              <a:extLst>
                <a:ext uri="{FF2B5EF4-FFF2-40B4-BE49-F238E27FC236}">
                  <a16:creationId xmlns:a16="http://schemas.microsoft.com/office/drawing/2014/main" id="{A64ACC3E-2D5F-6548-9210-DADE66A46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00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68" name="Rectangle 285">
              <a:extLst>
                <a:ext uri="{FF2B5EF4-FFF2-40B4-BE49-F238E27FC236}">
                  <a16:creationId xmlns:a16="http://schemas.microsoft.com/office/drawing/2014/main" id="{B9DA6430-FC20-FB42-A08E-C4123BA99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13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69" name="Freeform 286">
              <a:extLst>
                <a:ext uri="{FF2B5EF4-FFF2-40B4-BE49-F238E27FC236}">
                  <a16:creationId xmlns:a16="http://schemas.microsoft.com/office/drawing/2014/main" id="{17165C1A-E74B-0A49-9433-EFC342B2D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623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70" name="Line 287">
              <a:extLst>
                <a:ext uri="{FF2B5EF4-FFF2-40B4-BE49-F238E27FC236}">
                  <a16:creationId xmlns:a16="http://schemas.microsoft.com/office/drawing/2014/main" id="{8582A2BC-AF5B-454F-9718-6DA88A18DD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62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71" name="Freeform 288">
              <a:extLst>
                <a:ext uri="{FF2B5EF4-FFF2-40B4-BE49-F238E27FC236}">
                  <a16:creationId xmlns:a16="http://schemas.microsoft.com/office/drawing/2014/main" id="{DD482960-FF87-3E4F-BBE4-C0D9D5127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623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72" name="Line 289">
              <a:extLst>
                <a:ext uri="{FF2B5EF4-FFF2-40B4-BE49-F238E27FC236}">
                  <a16:creationId xmlns:a16="http://schemas.microsoft.com/office/drawing/2014/main" id="{E6E949D2-9C4A-CD44-B52B-23172A2D0A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623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73" name="Freeform 290">
              <a:extLst>
                <a:ext uri="{FF2B5EF4-FFF2-40B4-BE49-F238E27FC236}">
                  <a16:creationId xmlns:a16="http://schemas.microsoft.com/office/drawing/2014/main" id="{4E90807F-96E8-684E-9E0E-76CCCA6E0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707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74" name="Line 291">
              <a:extLst>
                <a:ext uri="{FF2B5EF4-FFF2-40B4-BE49-F238E27FC236}">
                  <a16:creationId xmlns:a16="http://schemas.microsoft.com/office/drawing/2014/main" id="{869C3E7B-873F-C140-8357-2CEEC21CB2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707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75" name="Freeform 292">
              <a:extLst>
                <a:ext uri="{FF2B5EF4-FFF2-40B4-BE49-F238E27FC236}">
                  <a16:creationId xmlns:a16="http://schemas.microsoft.com/office/drawing/2014/main" id="{59E174B0-B571-A640-B13C-BD4CD2845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539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76" name="Line 293">
              <a:extLst>
                <a:ext uri="{FF2B5EF4-FFF2-40B4-BE49-F238E27FC236}">
                  <a16:creationId xmlns:a16="http://schemas.microsoft.com/office/drawing/2014/main" id="{86627150-226D-9A46-BAF9-173DFDF7B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53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77" name="Freeform 294">
              <a:extLst>
                <a:ext uri="{FF2B5EF4-FFF2-40B4-BE49-F238E27FC236}">
                  <a16:creationId xmlns:a16="http://schemas.microsoft.com/office/drawing/2014/main" id="{91AB087E-1793-8B4A-A53B-24B0B0112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454"/>
              <a:ext cx="84" cy="85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78" name="Freeform 295">
              <a:extLst>
                <a:ext uri="{FF2B5EF4-FFF2-40B4-BE49-F238E27FC236}">
                  <a16:creationId xmlns:a16="http://schemas.microsoft.com/office/drawing/2014/main" id="{051797EF-EA47-9744-9741-DEBED2C0B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707"/>
              <a:ext cx="84" cy="96"/>
            </a:xfrm>
            <a:custGeom>
              <a:avLst/>
              <a:gdLst>
                <a:gd name="T0" fmla="*/ 0 w 169"/>
                <a:gd name="T1" fmla="*/ 1 h 192"/>
                <a:gd name="T2" fmla="*/ 0 w 169"/>
                <a:gd name="T3" fmla="*/ 1 h 192"/>
                <a:gd name="T4" fmla="*/ 0 w 169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92">
                  <a:moveTo>
                    <a:pt x="0" y="192"/>
                  </a:moveTo>
                  <a:lnTo>
                    <a:pt x="169" y="192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79" name="Rectangle 296">
              <a:extLst>
                <a:ext uri="{FF2B5EF4-FFF2-40B4-BE49-F238E27FC236}">
                  <a16:creationId xmlns:a16="http://schemas.microsoft.com/office/drawing/2014/main" id="{D862F3A9-8F17-8E4D-96AD-99F683C1F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18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80" name="Rectangle 297">
              <a:extLst>
                <a:ext uri="{FF2B5EF4-FFF2-40B4-BE49-F238E27FC236}">
                  <a16:creationId xmlns:a16="http://schemas.microsoft.com/office/drawing/2014/main" id="{A006A993-24C4-EF4B-B1ED-01DD26EBA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238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81" name="Rectangle 298">
              <a:extLst>
                <a:ext uri="{FF2B5EF4-FFF2-40B4-BE49-F238E27FC236}">
                  <a16:creationId xmlns:a16="http://schemas.microsoft.com/office/drawing/2014/main" id="{C9D83B06-9FB7-C642-B40A-BCDCD925B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43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82" name="Rectangle 299">
              <a:extLst>
                <a:ext uri="{FF2B5EF4-FFF2-40B4-BE49-F238E27FC236}">
                  <a16:creationId xmlns:a16="http://schemas.microsoft.com/office/drawing/2014/main" id="{30C1699E-6217-CD41-8A14-F0AFDB6BE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55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83" name="Rectangle 300">
              <a:extLst>
                <a:ext uri="{FF2B5EF4-FFF2-40B4-BE49-F238E27FC236}">
                  <a16:creationId xmlns:a16="http://schemas.microsoft.com/office/drawing/2014/main" id="{63243D12-1BF8-E34B-A363-4E4C10477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60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84" name="Rectangle 301">
              <a:extLst>
                <a:ext uri="{FF2B5EF4-FFF2-40B4-BE49-F238E27FC236}">
                  <a16:creationId xmlns:a16="http://schemas.microsoft.com/office/drawing/2014/main" id="{50A1BDF5-AC85-E248-8F25-AA03F84A4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72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85" name="Rectangle 302">
              <a:extLst>
                <a:ext uri="{FF2B5EF4-FFF2-40B4-BE49-F238E27FC236}">
                  <a16:creationId xmlns:a16="http://schemas.microsoft.com/office/drawing/2014/main" id="{9061A675-BD76-3D4B-9B95-B4882DE6A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78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86" name="Rectangle 303">
              <a:extLst>
                <a:ext uri="{FF2B5EF4-FFF2-40B4-BE49-F238E27FC236}">
                  <a16:creationId xmlns:a16="http://schemas.microsoft.com/office/drawing/2014/main" id="{BAE19FEF-2D8D-584B-8676-DF477CAC1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" y="3010"/>
              <a:ext cx="116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(c) Combined circuit for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87" name="Rectangle 304">
              <a:extLst>
                <a:ext uri="{FF2B5EF4-FFF2-40B4-BE49-F238E27FC236}">
                  <a16:creationId xmlns:a16="http://schemas.microsoft.com/office/drawing/2014/main" id="{5B4911C2-17BE-934F-A48A-59C4FFE9E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88" name="Rectangle 305">
              <a:extLst>
                <a:ext uri="{FF2B5EF4-FFF2-40B4-BE49-F238E27FC236}">
                  <a16:creationId xmlns:a16="http://schemas.microsoft.com/office/drawing/2014/main" id="{3E33D949-6C5A-E146-8B31-E8C90C5C2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8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89" name="Rectangle 306">
              <a:extLst>
                <a:ext uri="{FF2B5EF4-FFF2-40B4-BE49-F238E27FC236}">
                  <a16:creationId xmlns:a16="http://schemas.microsoft.com/office/drawing/2014/main" id="{D0B1F5EC-B663-D84C-8DB8-4A5D8DD6F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90" name="Rectangle 307">
              <a:extLst>
                <a:ext uri="{FF2B5EF4-FFF2-40B4-BE49-F238E27FC236}">
                  <a16:creationId xmlns:a16="http://schemas.microsoft.com/office/drawing/2014/main" id="{42779461-0771-194A-AAA3-1B0F1FE93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9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91" name="Rectangle 308">
              <a:extLst>
                <a:ext uri="{FF2B5EF4-FFF2-40B4-BE49-F238E27FC236}">
                  <a16:creationId xmlns:a16="http://schemas.microsoft.com/office/drawing/2014/main" id="{A9E4D1F8-2FF5-674B-8B2F-84F6CFB0F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0" y="3010"/>
              <a:ext cx="21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and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92" name="Line 309">
              <a:extLst>
                <a:ext uri="{FF2B5EF4-FFF2-40B4-BE49-F238E27FC236}">
                  <a16:creationId xmlns:a16="http://schemas.microsoft.com/office/drawing/2014/main" id="{C622F99F-1812-354E-8426-642A5FBE33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9" y="1349"/>
              <a:ext cx="22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93" name="Line 310">
              <a:extLst>
                <a:ext uri="{FF2B5EF4-FFF2-40B4-BE49-F238E27FC236}">
                  <a16:creationId xmlns:a16="http://schemas.microsoft.com/office/drawing/2014/main" id="{E94DD087-19FC-A749-A19F-C8DAA33138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1349"/>
              <a:ext cx="0" cy="10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94" name="Line 311">
              <a:extLst>
                <a:ext uri="{FF2B5EF4-FFF2-40B4-BE49-F238E27FC236}">
                  <a16:creationId xmlns:a16="http://schemas.microsoft.com/office/drawing/2014/main" id="{310B034A-B8AA-7849-A161-295577CDB6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2370"/>
              <a:ext cx="20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95" name="AutoShape 312">
              <a:extLst>
                <a:ext uri="{FF2B5EF4-FFF2-40B4-BE49-F238E27FC236}">
                  <a16:creationId xmlns:a16="http://schemas.microsoft.com/office/drawing/2014/main" id="{679B4BDA-8B68-214D-B95D-F40BD7DCA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952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1196" name="AutoShape 313">
              <a:extLst>
                <a:ext uri="{FF2B5EF4-FFF2-40B4-BE49-F238E27FC236}">
                  <a16:creationId xmlns:a16="http://schemas.microsoft.com/office/drawing/2014/main" id="{4DF4F5BE-0D50-F941-93CC-02D88FDDC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146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1197" name="AutoShape 314">
              <a:extLst>
                <a:ext uri="{FF2B5EF4-FFF2-40B4-BE49-F238E27FC236}">
                  <a16:creationId xmlns:a16="http://schemas.microsoft.com/office/drawing/2014/main" id="{A79197E4-64FB-964F-B395-90C5A33CC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" y="197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1198" name="AutoShape 315">
              <a:extLst>
                <a:ext uri="{FF2B5EF4-FFF2-40B4-BE49-F238E27FC236}">
                  <a16:creationId xmlns:a16="http://schemas.microsoft.com/office/drawing/2014/main" id="{E8833E42-DF05-4543-A796-C8215F29B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2490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131082" name="Group 16">
            <a:extLst>
              <a:ext uri="{FF2B5EF4-FFF2-40B4-BE49-F238E27FC236}">
                <a16:creationId xmlns:a16="http://schemas.microsoft.com/office/drawing/2014/main" id="{C3DCA32A-8033-3B47-80FF-CF6287CF01DB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048001"/>
            <a:ext cx="774700" cy="771525"/>
            <a:chOff x="282646" y="3410630"/>
            <a:chExt cx="774571" cy="771325"/>
          </a:xfrm>
        </p:grpSpPr>
        <p:sp>
          <p:nvSpPr>
            <p:cNvPr id="131103" name="TextBox 14">
              <a:extLst>
                <a:ext uri="{FF2B5EF4-FFF2-40B4-BE49-F238E27FC236}">
                  <a16:creationId xmlns:a16="http://schemas.microsoft.com/office/drawing/2014/main" id="{9D110EAE-2BA2-114A-8437-F8A79F527F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31104" name="TextBox 15">
              <a:extLst>
                <a:ext uri="{FF2B5EF4-FFF2-40B4-BE49-F238E27FC236}">
                  <a16:creationId xmlns:a16="http://schemas.microsoft.com/office/drawing/2014/main" id="{641A228E-6AE3-2449-BDCB-4439779A8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31083" name="Group 305">
            <a:extLst>
              <a:ext uri="{FF2B5EF4-FFF2-40B4-BE49-F238E27FC236}">
                <a16:creationId xmlns:a16="http://schemas.microsoft.com/office/drawing/2014/main" id="{AA94F73A-4354-6446-8BC4-8BD8408657C1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3200401"/>
            <a:ext cx="774700" cy="771525"/>
            <a:chOff x="282646" y="3410630"/>
            <a:chExt cx="774571" cy="771325"/>
          </a:xfrm>
        </p:grpSpPr>
        <p:sp>
          <p:nvSpPr>
            <p:cNvPr id="131101" name="TextBox 306">
              <a:extLst>
                <a:ext uri="{FF2B5EF4-FFF2-40B4-BE49-F238E27FC236}">
                  <a16:creationId xmlns:a16="http://schemas.microsoft.com/office/drawing/2014/main" id="{0375BB0F-BDEE-FC49-89DC-7D4E3D862F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31102" name="TextBox 307">
              <a:extLst>
                <a:ext uri="{FF2B5EF4-FFF2-40B4-BE49-F238E27FC236}">
                  <a16:creationId xmlns:a16="http://schemas.microsoft.com/office/drawing/2014/main" id="{053C9233-A16E-8A4F-9E59-21246B472B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31084" name="Group 309">
            <a:extLst>
              <a:ext uri="{FF2B5EF4-FFF2-40B4-BE49-F238E27FC236}">
                <a16:creationId xmlns:a16="http://schemas.microsoft.com/office/drawing/2014/main" id="{B5B9E411-EC53-C548-846D-9BF9D5E5D715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23813"/>
            <a:ext cx="774700" cy="766762"/>
            <a:chOff x="282646" y="3415490"/>
            <a:chExt cx="774571" cy="766465"/>
          </a:xfrm>
        </p:grpSpPr>
        <p:sp>
          <p:nvSpPr>
            <p:cNvPr id="131099" name="TextBox 310">
              <a:extLst>
                <a:ext uri="{FF2B5EF4-FFF2-40B4-BE49-F238E27FC236}">
                  <a16:creationId xmlns:a16="http://schemas.microsoft.com/office/drawing/2014/main" id="{DB7ED053-8584-4942-BBB3-A3B6DEE6BA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31100" name="TextBox 312">
              <a:extLst>
                <a:ext uri="{FF2B5EF4-FFF2-40B4-BE49-F238E27FC236}">
                  <a16:creationId xmlns:a16="http://schemas.microsoft.com/office/drawing/2014/main" id="{F022E58C-E292-494C-BBCF-8DA5EF3FF3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31085" name="Group 313">
            <a:extLst>
              <a:ext uri="{FF2B5EF4-FFF2-40B4-BE49-F238E27FC236}">
                <a16:creationId xmlns:a16="http://schemas.microsoft.com/office/drawing/2014/main" id="{95EA507E-12BC-0C45-BB75-F41249E0C917}"/>
              </a:ext>
            </a:extLst>
          </p:cNvPr>
          <p:cNvGrpSpPr>
            <a:grpSpLocks/>
          </p:cNvGrpSpPr>
          <p:nvPr/>
        </p:nvGrpSpPr>
        <p:grpSpPr bwMode="auto">
          <a:xfrm>
            <a:off x="4065588" y="1420814"/>
            <a:ext cx="1082348" cy="766583"/>
            <a:chOff x="282646" y="3415490"/>
            <a:chExt cx="960857" cy="766286"/>
          </a:xfrm>
        </p:grpSpPr>
        <p:sp>
          <p:nvSpPr>
            <p:cNvPr id="131097" name="TextBox 314">
              <a:extLst>
                <a:ext uri="{FF2B5EF4-FFF2-40B4-BE49-F238E27FC236}">
                  <a16:creationId xmlns:a16="http://schemas.microsoft.com/office/drawing/2014/main" id="{4AE06462-D23A-2E44-A748-BF89F93CFB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960857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31098" name="TextBox 316">
              <a:extLst>
                <a:ext uri="{FF2B5EF4-FFF2-40B4-BE49-F238E27FC236}">
                  <a16:creationId xmlns:a16="http://schemas.microsoft.com/office/drawing/2014/main" id="{B02A4E0E-B67B-784B-B602-372D7C8F3B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00552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131086" name="TextBox 325">
            <a:extLst>
              <a:ext uri="{FF2B5EF4-FFF2-40B4-BE49-F238E27FC236}">
                <a16:creationId xmlns:a16="http://schemas.microsoft.com/office/drawing/2014/main" id="{7F2DBD72-CBAC-5047-938A-485E280337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1" y="2138363"/>
            <a:ext cx="1082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x</a:t>
            </a:r>
            <a:r>
              <a:rPr lang="en-US" altLang="en-US" b="0" baseline="-25000">
                <a:latin typeface="Times" pitchFamily="2" charset="0"/>
              </a:rPr>
              <a:t>3 </a:t>
            </a: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4</a:t>
            </a:r>
          </a:p>
        </p:txBody>
      </p:sp>
      <p:sp>
        <p:nvSpPr>
          <p:cNvPr id="131087" name="Oval 1">
            <a:extLst>
              <a:ext uri="{FF2B5EF4-FFF2-40B4-BE49-F238E27FC236}">
                <a16:creationId xmlns:a16="http://schemas.microsoft.com/office/drawing/2014/main" id="{E1B45FB5-FC66-ED40-A7F4-7A57090B1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238500"/>
            <a:ext cx="914400" cy="7620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1088" name="Straight Arrow Connector 298">
            <a:extLst>
              <a:ext uri="{FF2B5EF4-FFF2-40B4-BE49-F238E27FC236}">
                <a16:creationId xmlns:a16="http://schemas.microsoft.com/office/drawing/2014/main" id="{4949FF90-0503-F042-B7E0-33AF6A7A13F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3657601"/>
            <a:ext cx="3302000" cy="127317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089" name="Oval 299">
            <a:extLst>
              <a:ext uri="{FF2B5EF4-FFF2-40B4-BE49-F238E27FC236}">
                <a16:creationId xmlns:a16="http://schemas.microsoft.com/office/drawing/2014/main" id="{22DACB9D-9924-F443-9C94-7C16F7CB3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3788" y="3417888"/>
            <a:ext cx="914400" cy="7620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1090" name="Straight Arrow Connector 300">
            <a:extLst>
              <a:ext uri="{FF2B5EF4-FFF2-40B4-BE49-F238E27FC236}">
                <a16:creationId xmlns:a16="http://schemas.microsoft.com/office/drawing/2014/main" id="{F12D7CAC-EAE1-2C40-ABB2-3BFC1B069CE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211763" y="3886201"/>
            <a:ext cx="3524250" cy="104457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091" name="Oval 301">
            <a:extLst>
              <a:ext uri="{FF2B5EF4-FFF2-40B4-BE49-F238E27FC236}">
                <a16:creationId xmlns:a16="http://schemas.microsoft.com/office/drawing/2014/main" id="{20B8AE65-2811-7B4A-8C9C-0B859CEAB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3663" y="257175"/>
            <a:ext cx="914400" cy="762000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1092" name="Straight Arrow Connector 302">
            <a:extLst>
              <a:ext uri="{FF2B5EF4-FFF2-40B4-BE49-F238E27FC236}">
                <a16:creationId xmlns:a16="http://schemas.microsoft.com/office/drawing/2014/main" id="{CD503FAB-AADC-4F40-9005-7BD7BAD9B0E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02226" y="1025525"/>
            <a:ext cx="557213" cy="3176588"/>
          </a:xfrm>
          <a:prstGeom prst="straightConnector1">
            <a:avLst/>
          </a:prstGeom>
          <a:noFill/>
          <a:ln w="31750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093" name="Oval 303">
            <a:extLst>
              <a:ext uri="{FF2B5EF4-FFF2-40B4-BE49-F238E27FC236}">
                <a16:creationId xmlns:a16="http://schemas.microsoft.com/office/drawing/2014/main" id="{5711E60B-26D1-9945-8C5D-396446F8F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9" y="1652588"/>
            <a:ext cx="1195387" cy="762000"/>
          </a:xfrm>
          <a:prstGeom prst="ellips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1094" name="Straight Arrow Connector 304">
            <a:extLst>
              <a:ext uri="{FF2B5EF4-FFF2-40B4-BE49-F238E27FC236}">
                <a16:creationId xmlns:a16="http://schemas.microsoft.com/office/drawing/2014/main" id="{09EFB194-9182-5449-854F-BBFB59FE322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568825" y="2408238"/>
            <a:ext cx="520700" cy="982662"/>
          </a:xfrm>
          <a:prstGeom prst="straightConnector1">
            <a:avLst/>
          </a:prstGeom>
          <a:noFill/>
          <a:ln w="31750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095" name="Oval 308">
            <a:extLst>
              <a:ext uri="{FF2B5EF4-FFF2-40B4-BE49-F238E27FC236}">
                <a16:creationId xmlns:a16="http://schemas.microsoft.com/office/drawing/2014/main" id="{4594C0ED-9CE1-F64F-9D21-7AED609EC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2060575"/>
            <a:ext cx="1195388" cy="762000"/>
          </a:xfrm>
          <a:prstGeom prst="ellipse">
            <a:avLst/>
          </a:prstGeom>
          <a:noFill/>
          <a:ln w="2540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1096" name="Straight Arrow Connector 311">
            <a:extLst>
              <a:ext uri="{FF2B5EF4-FFF2-40B4-BE49-F238E27FC236}">
                <a16:creationId xmlns:a16="http://schemas.microsoft.com/office/drawing/2014/main" id="{EE644B31-2856-1D43-BF4C-C8091216310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43501" y="2825750"/>
            <a:ext cx="1141413" cy="3036888"/>
          </a:xfrm>
          <a:prstGeom prst="straightConnector1">
            <a:avLst/>
          </a:prstGeom>
          <a:noFill/>
          <a:ln w="31750">
            <a:solidFill>
              <a:srgbClr val="80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097" name="Group 317">
            <a:extLst>
              <a:ext uri="{FF2B5EF4-FFF2-40B4-BE49-F238E27FC236}">
                <a16:creationId xmlns:a16="http://schemas.microsoft.com/office/drawing/2014/main" id="{E3489127-3F0E-1D4A-A91E-C38A5F66416D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32239" name="Rectangle 170">
              <a:extLst>
                <a:ext uri="{FF2B5EF4-FFF2-40B4-BE49-F238E27FC236}">
                  <a16:creationId xmlns:a16="http://schemas.microsoft.com/office/drawing/2014/main" id="{84D33A31-9F26-AF43-A5C1-708FADF6E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2240" name="Line 171">
              <a:extLst>
                <a:ext uri="{FF2B5EF4-FFF2-40B4-BE49-F238E27FC236}">
                  <a16:creationId xmlns:a16="http://schemas.microsoft.com/office/drawing/2014/main" id="{058C03D7-EA6F-2B4E-A358-549D95CDAE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41" name="Line 172">
              <a:extLst>
                <a:ext uri="{FF2B5EF4-FFF2-40B4-BE49-F238E27FC236}">
                  <a16:creationId xmlns:a16="http://schemas.microsoft.com/office/drawing/2014/main" id="{068FBA73-B337-9744-8344-BD428EA9A9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42" name="Line 173">
              <a:extLst>
                <a:ext uri="{FF2B5EF4-FFF2-40B4-BE49-F238E27FC236}">
                  <a16:creationId xmlns:a16="http://schemas.microsoft.com/office/drawing/2014/main" id="{3A5443C8-4DFF-144E-8215-BCB0A25E50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43" name="Rectangle 175">
              <a:extLst>
                <a:ext uri="{FF2B5EF4-FFF2-40B4-BE49-F238E27FC236}">
                  <a16:creationId xmlns:a16="http://schemas.microsoft.com/office/drawing/2014/main" id="{4D1B9F7C-8558-1B40-B6B0-DE7110D03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44" name="Rectangle 176">
              <a:extLst>
                <a:ext uri="{FF2B5EF4-FFF2-40B4-BE49-F238E27FC236}">
                  <a16:creationId xmlns:a16="http://schemas.microsoft.com/office/drawing/2014/main" id="{A37D2746-C78B-894C-91D3-7566DFDF2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45" name="Rectangle 177">
              <a:extLst>
                <a:ext uri="{FF2B5EF4-FFF2-40B4-BE49-F238E27FC236}">
                  <a16:creationId xmlns:a16="http://schemas.microsoft.com/office/drawing/2014/main" id="{1BCA8127-2831-A041-9D47-717528760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46" name="Rectangle 178">
              <a:extLst>
                <a:ext uri="{FF2B5EF4-FFF2-40B4-BE49-F238E27FC236}">
                  <a16:creationId xmlns:a16="http://schemas.microsoft.com/office/drawing/2014/main" id="{3D076ED5-99AD-064B-A083-04378BB4D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47" name="Rectangle 179">
              <a:extLst>
                <a:ext uri="{FF2B5EF4-FFF2-40B4-BE49-F238E27FC236}">
                  <a16:creationId xmlns:a16="http://schemas.microsoft.com/office/drawing/2014/main" id="{B6405330-BECC-D045-BE03-1BED295C1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48" name="Rectangle 180">
              <a:extLst>
                <a:ext uri="{FF2B5EF4-FFF2-40B4-BE49-F238E27FC236}">
                  <a16:creationId xmlns:a16="http://schemas.microsoft.com/office/drawing/2014/main" id="{55875320-842B-A24D-BA24-D0625A352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49" name="Rectangle 181">
              <a:extLst>
                <a:ext uri="{FF2B5EF4-FFF2-40B4-BE49-F238E27FC236}">
                  <a16:creationId xmlns:a16="http://schemas.microsoft.com/office/drawing/2014/main" id="{DEDE7E3D-9B2A-BD40-AE71-FD8DCF52F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50" name="Rectangle 182">
              <a:extLst>
                <a:ext uri="{FF2B5EF4-FFF2-40B4-BE49-F238E27FC236}">
                  <a16:creationId xmlns:a16="http://schemas.microsoft.com/office/drawing/2014/main" id="{EE6E5024-37E6-E24D-8C9C-9C9FA0D1B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2251" name="Line 183">
              <a:extLst>
                <a:ext uri="{FF2B5EF4-FFF2-40B4-BE49-F238E27FC236}">
                  <a16:creationId xmlns:a16="http://schemas.microsoft.com/office/drawing/2014/main" id="{D18B0F23-34FC-F744-9AC6-F1A1B9735E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52" name="Line 184">
              <a:extLst>
                <a:ext uri="{FF2B5EF4-FFF2-40B4-BE49-F238E27FC236}">
                  <a16:creationId xmlns:a16="http://schemas.microsoft.com/office/drawing/2014/main" id="{10920E22-A9F0-E44A-824D-14CDCE7DAC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53" name="Rectangle 185">
              <a:extLst>
                <a:ext uri="{FF2B5EF4-FFF2-40B4-BE49-F238E27FC236}">
                  <a16:creationId xmlns:a16="http://schemas.microsoft.com/office/drawing/2014/main" id="{B8D90596-BFE4-5B40-ADF1-DB4495981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54" name="Rectangle 186">
              <a:extLst>
                <a:ext uri="{FF2B5EF4-FFF2-40B4-BE49-F238E27FC236}">
                  <a16:creationId xmlns:a16="http://schemas.microsoft.com/office/drawing/2014/main" id="{936E4428-9CB1-AC4C-B22A-E34416052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55" name="Rectangle 187">
              <a:extLst>
                <a:ext uri="{FF2B5EF4-FFF2-40B4-BE49-F238E27FC236}">
                  <a16:creationId xmlns:a16="http://schemas.microsoft.com/office/drawing/2014/main" id="{89BC761A-5B54-7C43-94F1-3E9D49886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56" name="Rectangle 188">
              <a:extLst>
                <a:ext uri="{FF2B5EF4-FFF2-40B4-BE49-F238E27FC236}">
                  <a16:creationId xmlns:a16="http://schemas.microsoft.com/office/drawing/2014/main" id="{B0E5E513-0B90-1C4E-982C-BF373CDA6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57" name="Rectangle 189">
              <a:extLst>
                <a:ext uri="{FF2B5EF4-FFF2-40B4-BE49-F238E27FC236}">
                  <a16:creationId xmlns:a16="http://schemas.microsoft.com/office/drawing/2014/main" id="{082593BE-83EC-5F45-8242-DE798358D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58" name="Rectangle 190">
              <a:extLst>
                <a:ext uri="{FF2B5EF4-FFF2-40B4-BE49-F238E27FC236}">
                  <a16:creationId xmlns:a16="http://schemas.microsoft.com/office/drawing/2014/main" id="{8F81D80F-48A8-1E49-8C90-5F982DC63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59" name="Rectangle 191">
              <a:extLst>
                <a:ext uri="{FF2B5EF4-FFF2-40B4-BE49-F238E27FC236}">
                  <a16:creationId xmlns:a16="http://schemas.microsoft.com/office/drawing/2014/main" id="{001DA8FD-7B1F-1541-A5C6-61FE9581B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60" name="Rectangle 192">
              <a:extLst>
                <a:ext uri="{FF2B5EF4-FFF2-40B4-BE49-F238E27FC236}">
                  <a16:creationId xmlns:a16="http://schemas.microsoft.com/office/drawing/2014/main" id="{067D8BAE-0E52-1240-BA21-24F1EE796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61" name="Rectangle 193">
              <a:extLst>
                <a:ext uri="{FF2B5EF4-FFF2-40B4-BE49-F238E27FC236}">
                  <a16:creationId xmlns:a16="http://schemas.microsoft.com/office/drawing/2014/main" id="{50021D16-1CDA-9D43-B953-4D8E7C218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2262" name="Line 194">
              <a:extLst>
                <a:ext uri="{FF2B5EF4-FFF2-40B4-BE49-F238E27FC236}">
                  <a16:creationId xmlns:a16="http://schemas.microsoft.com/office/drawing/2014/main" id="{9527A029-42B6-A947-AFF1-2C8FC2293B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63" name="Line 195">
              <a:extLst>
                <a:ext uri="{FF2B5EF4-FFF2-40B4-BE49-F238E27FC236}">
                  <a16:creationId xmlns:a16="http://schemas.microsoft.com/office/drawing/2014/main" id="{7A1764A8-49AD-BA4D-9BA2-E902B20A50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64" name="Rectangle 196">
              <a:extLst>
                <a:ext uri="{FF2B5EF4-FFF2-40B4-BE49-F238E27FC236}">
                  <a16:creationId xmlns:a16="http://schemas.microsoft.com/office/drawing/2014/main" id="{F3DBB494-F254-6446-A07A-A098C7762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65" name="Rectangle 197">
              <a:extLst>
                <a:ext uri="{FF2B5EF4-FFF2-40B4-BE49-F238E27FC236}">
                  <a16:creationId xmlns:a16="http://schemas.microsoft.com/office/drawing/2014/main" id="{CD5AA483-2C10-EA48-A4B9-A6A5A1B3A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2266" name="Line 198">
              <a:extLst>
                <a:ext uri="{FF2B5EF4-FFF2-40B4-BE49-F238E27FC236}">
                  <a16:creationId xmlns:a16="http://schemas.microsoft.com/office/drawing/2014/main" id="{2069408F-57A3-5348-AD0C-FCE53D97B3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67" name="Line 199">
              <a:extLst>
                <a:ext uri="{FF2B5EF4-FFF2-40B4-BE49-F238E27FC236}">
                  <a16:creationId xmlns:a16="http://schemas.microsoft.com/office/drawing/2014/main" id="{13910387-B3EB-3F44-85D7-397684948B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68" name="Rectangle 200">
              <a:extLst>
                <a:ext uri="{FF2B5EF4-FFF2-40B4-BE49-F238E27FC236}">
                  <a16:creationId xmlns:a16="http://schemas.microsoft.com/office/drawing/2014/main" id="{D57EAE40-63AF-D647-A6E1-B95DCA0FA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69" name="Rectangle 201">
              <a:extLst>
                <a:ext uri="{FF2B5EF4-FFF2-40B4-BE49-F238E27FC236}">
                  <a16:creationId xmlns:a16="http://schemas.microsoft.com/office/drawing/2014/main" id="{B846CC32-B4FA-2A44-9C47-22FFDC85E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70" name="Rectangle 202">
              <a:extLst>
                <a:ext uri="{FF2B5EF4-FFF2-40B4-BE49-F238E27FC236}">
                  <a16:creationId xmlns:a16="http://schemas.microsoft.com/office/drawing/2014/main" id="{92882038-E08A-1E4C-B08B-58CA9BCEF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71" name="Rectangle 203">
              <a:extLst>
                <a:ext uri="{FF2B5EF4-FFF2-40B4-BE49-F238E27FC236}">
                  <a16:creationId xmlns:a16="http://schemas.microsoft.com/office/drawing/2014/main" id="{7688F325-4A2D-164E-BC2B-45EFC99CA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72" name="Rectangle 204">
              <a:extLst>
                <a:ext uri="{FF2B5EF4-FFF2-40B4-BE49-F238E27FC236}">
                  <a16:creationId xmlns:a16="http://schemas.microsoft.com/office/drawing/2014/main" id="{28C6501F-B47E-BC48-9182-49846A663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73" name="Rectangle 205">
              <a:extLst>
                <a:ext uri="{FF2B5EF4-FFF2-40B4-BE49-F238E27FC236}">
                  <a16:creationId xmlns:a16="http://schemas.microsoft.com/office/drawing/2014/main" id="{B3C96E30-42CB-F241-9340-0538B6982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74" name="Rectangle 206">
              <a:extLst>
                <a:ext uri="{FF2B5EF4-FFF2-40B4-BE49-F238E27FC236}">
                  <a16:creationId xmlns:a16="http://schemas.microsoft.com/office/drawing/2014/main" id="{D520796C-C9FB-8248-B3D3-F4DF4863D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75" name="Freeform 207">
              <a:extLst>
                <a:ext uri="{FF2B5EF4-FFF2-40B4-BE49-F238E27FC236}">
                  <a16:creationId xmlns:a16="http://schemas.microsoft.com/office/drawing/2014/main" id="{88EDBC31-9090-474C-A6E9-6177F2F12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76" name="Rectangle 208">
              <a:extLst>
                <a:ext uri="{FF2B5EF4-FFF2-40B4-BE49-F238E27FC236}">
                  <a16:creationId xmlns:a16="http://schemas.microsoft.com/office/drawing/2014/main" id="{AAA1A061-CB74-1940-8DB4-E229A0FC3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77" name="Rectangle 209">
              <a:extLst>
                <a:ext uri="{FF2B5EF4-FFF2-40B4-BE49-F238E27FC236}">
                  <a16:creationId xmlns:a16="http://schemas.microsoft.com/office/drawing/2014/main" id="{450AA2B4-0B5C-054A-AD22-B793FEC3F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78" name="Freeform 210">
              <a:extLst>
                <a:ext uri="{FF2B5EF4-FFF2-40B4-BE49-F238E27FC236}">
                  <a16:creationId xmlns:a16="http://schemas.microsoft.com/office/drawing/2014/main" id="{F522B149-0B35-E44F-B4CE-5CA9144A1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79" name="Freeform 212">
              <a:extLst>
                <a:ext uri="{FF2B5EF4-FFF2-40B4-BE49-F238E27FC236}">
                  <a16:creationId xmlns:a16="http://schemas.microsoft.com/office/drawing/2014/main" id="{3A29B0FA-9E6E-BA47-AD8F-2F88408B7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80" name="Rectangle 216">
              <a:extLst>
                <a:ext uri="{FF2B5EF4-FFF2-40B4-BE49-F238E27FC236}">
                  <a16:creationId xmlns:a16="http://schemas.microsoft.com/office/drawing/2014/main" id="{EFDC578A-F646-5B48-9B92-49C7972DE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81" name="Rectangle 217">
              <a:extLst>
                <a:ext uri="{FF2B5EF4-FFF2-40B4-BE49-F238E27FC236}">
                  <a16:creationId xmlns:a16="http://schemas.microsoft.com/office/drawing/2014/main" id="{95FF0AD5-AEFA-C24A-8B93-1DCC642DC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82" name="Rectangle 218">
              <a:extLst>
                <a:ext uri="{FF2B5EF4-FFF2-40B4-BE49-F238E27FC236}">
                  <a16:creationId xmlns:a16="http://schemas.microsoft.com/office/drawing/2014/main" id="{505C7B8A-EC84-F44E-8400-19A9DADDE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32098" name="Group 316">
            <a:extLst>
              <a:ext uri="{FF2B5EF4-FFF2-40B4-BE49-F238E27FC236}">
                <a16:creationId xmlns:a16="http://schemas.microsoft.com/office/drawing/2014/main" id="{B18C8C9F-2DC9-6649-9D50-4DE5759E4DDD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32195" name="Rectangle 133">
              <a:extLst>
                <a:ext uri="{FF2B5EF4-FFF2-40B4-BE49-F238E27FC236}">
                  <a16:creationId xmlns:a16="http://schemas.microsoft.com/office/drawing/2014/main" id="{AE3046CB-940F-2949-B3FC-D69C4F88B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2196" name="Line 134">
              <a:extLst>
                <a:ext uri="{FF2B5EF4-FFF2-40B4-BE49-F238E27FC236}">
                  <a16:creationId xmlns:a16="http://schemas.microsoft.com/office/drawing/2014/main" id="{FC771F92-14AB-584D-911C-6E42615E4E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97" name="Line 135">
              <a:extLst>
                <a:ext uri="{FF2B5EF4-FFF2-40B4-BE49-F238E27FC236}">
                  <a16:creationId xmlns:a16="http://schemas.microsoft.com/office/drawing/2014/main" id="{B8676F85-EF50-C249-B069-AB5797E44F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98" name="Line 136">
              <a:extLst>
                <a:ext uri="{FF2B5EF4-FFF2-40B4-BE49-F238E27FC236}">
                  <a16:creationId xmlns:a16="http://schemas.microsoft.com/office/drawing/2014/main" id="{9CDC1F7B-B745-8A4B-AEF4-01C11FAAC7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99" name="Rectangle 137">
              <a:extLst>
                <a:ext uri="{FF2B5EF4-FFF2-40B4-BE49-F238E27FC236}">
                  <a16:creationId xmlns:a16="http://schemas.microsoft.com/office/drawing/2014/main" id="{83BAABBC-AEAE-F54A-8D89-531F47C95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00" name="Rectangle 138">
              <a:extLst>
                <a:ext uri="{FF2B5EF4-FFF2-40B4-BE49-F238E27FC236}">
                  <a16:creationId xmlns:a16="http://schemas.microsoft.com/office/drawing/2014/main" id="{9C9A8BDA-9846-CD43-B7EE-D593F8373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01" name="Rectangle 139">
              <a:extLst>
                <a:ext uri="{FF2B5EF4-FFF2-40B4-BE49-F238E27FC236}">
                  <a16:creationId xmlns:a16="http://schemas.microsoft.com/office/drawing/2014/main" id="{12734397-E4E6-8843-8F09-BC14B261B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02" name="Rectangle 140">
              <a:extLst>
                <a:ext uri="{FF2B5EF4-FFF2-40B4-BE49-F238E27FC236}">
                  <a16:creationId xmlns:a16="http://schemas.microsoft.com/office/drawing/2014/main" id="{A3375CD1-D6A3-F749-84C0-BA88D0215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03" name="Rectangle 141">
              <a:extLst>
                <a:ext uri="{FF2B5EF4-FFF2-40B4-BE49-F238E27FC236}">
                  <a16:creationId xmlns:a16="http://schemas.microsoft.com/office/drawing/2014/main" id="{32F29267-C0E4-E644-A2DE-841CA39BF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04" name="Rectangle 142">
              <a:extLst>
                <a:ext uri="{FF2B5EF4-FFF2-40B4-BE49-F238E27FC236}">
                  <a16:creationId xmlns:a16="http://schemas.microsoft.com/office/drawing/2014/main" id="{F58BF8A3-D431-B949-A7BE-ED3908264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05" name="Rectangle 143">
              <a:extLst>
                <a:ext uri="{FF2B5EF4-FFF2-40B4-BE49-F238E27FC236}">
                  <a16:creationId xmlns:a16="http://schemas.microsoft.com/office/drawing/2014/main" id="{FA4FA9AF-A7B8-334E-8EE4-4F4530F18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06" name="Rectangle 144">
              <a:extLst>
                <a:ext uri="{FF2B5EF4-FFF2-40B4-BE49-F238E27FC236}">
                  <a16:creationId xmlns:a16="http://schemas.microsoft.com/office/drawing/2014/main" id="{25A7B2B7-ACEC-9A42-9472-7614D0EA3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2207" name="Line 145">
              <a:extLst>
                <a:ext uri="{FF2B5EF4-FFF2-40B4-BE49-F238E27FC236}">
                  <a16:creationId xmlns:a16="http://schemas.microsoft.com/office/drawing/2014/main" id="{F7A9286F-3B0E-9F4E-9FDB-CF64008E4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08" name="Line 146">
              <a:extLst>
                <a:ext uri="{FF2B5EF4-FFF2-40B4-BE49-F238E27FC236}">
                  <a16:creationId xmlns:a16="http://schemas.microsoft.com/office/drawing/2014/main" id="{06575C13-A175-FD45-BF28-71A38700FC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09" name="Rectangle 147">
              <a:extLst>
                <a:ext uri="{FF2B5EF4-FFF2-40B4-BE49-F238E27FC236}">
                  <a16:creationId xmlns:a16="http://schemas.microsoft.com/office/drawing/2014/main" id="{C8F16D27-9DFD-924F-8CF4-5262AF267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10" name="Rectangle 148">
              <a:extLst>
                <a:ext uri="{FF2B5EF4-FFF2-40B4-BE49-F238E27FC236}">
                  <a16:creationId xmlns:a16="http://schemas.microsoft.com/office/drawing/2014/main" id="{587A9F1B-54C6-6F41-832D-07E6C43E2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11" name="Rectangle 149">
              <a:extLst>
                <a:ext uri="{FF2B5EF4-FFF2-40B4-BE49-F238E27FC236}">
                  <a16:creationId xmlns:a16="http://schemas.microsoft.com/office/drawing/2014/main" id="{35B973C8-9BCD-CB48-B730-E88176316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12" name="Rectangle 150">
              <a:extLst>
                <a:ext uri="{FF2B5EF4-FFF2-40B4-BE49-F238E27FC236}">
                  <a16:creationId xmlns:a16="http://schemas.microsoft.com/office/drawing/2014/main" id="{F9B6A6D7-41DD-A54F-B24C-1A9C64B3C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13" name="Rectangle 151">
              <a:extLst>
                <a:ext uri="{FF2B5EF4-FFF2-40B4-BE49-F238E27FC236}">
                  <a16:creationId xmlns:a16="http://schemas.microsoft.com/office/drawing/2014/main" id="{A5D1A5F8-690E-7547-8754-3E0C97C03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14" name="Rectangle 152">
              <a:extLst>
                <a:ext uri="{FF2B5EF4-FFF2-40B4-BE49-F238E27FC236}">
                  <a16:creationId xmlns:a16="http://schemas.microsoft.com/office/drawing/2014/main" id="{CED21433-55F1-944D-B644-168F7290D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15" name="Rectangle 153">
              <a:extLst>
                <a:ext uri="{FF2B5EF4-FFF2-40B4-BE49-F238E27FC236}">
                  <a16:creationId xmlns:a16="http://schemas.microsoft.com/office/drawing/2014/main" id="{E1128F86-A4C2-724C-988C-86277CC11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16" name="Rectangle 154">
              <a:extLst>
                <a:ext uri="{FF2B5EF4-FFF2-40B4-BE49-F238E27FC236}">
                  <a16:creationId xmlns:a16="http://schemas.microsoft.com/office/drawing/2014/main" id="{CC07FD45-9F51-C145-8661-7CCC4405B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17" name="Rectangle 155">
              <a:extLst>
                <a:ext uri="{FF2B5EF4-FFF2-40B4-BE49-F238E27FC236}">
                  <a16:creationId xmlns:a16="http://schemas.microsoft.com/office/drawing/2014/main" id="{CFF9A632-D377-DC40-BC9F-12BE81FBE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2218" name="Line 156">
              <a:extLst>
                <a:ext uri="{FF2B5EF4-FFF2-40B4-BE49-F238E27FC236}">
                  <a16:creationId xmlns:a16="http://schemas.microsoft.com/office/drawing/2014/main" id="{2D43ADAA-FC3C-AE4E-9251-16363A6B1B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19" name="Line 157">
              <a:extLst>
                <a:ext uri="{FF2B5EF4-FFF2-40B4-BE49-F238E27FC236}">
                  <a16:creationId xmlns:a16="http://schemas.microsoft.com/office/drawing/2014/main" id="{7D89F099-DC05-204E-8BCA-F7BB49C1D5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20" name="Rectangle 158">
              <a:extLst>
                <a:ext uri="{FF2B5EF4-FFF2-40B4-BE49-F238E27FC236}">
                  <a16:creationId xmlns:a16="http://schemas.microsoft.com/office/drawing/2014/main" id="{7B6802C8-B51A-8D49-93A8-BE3028D8E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21" name="Rectangle 159">
              <a:extLst>
                <a:ext uri="{FF2B5EF4-FFF2-40B4-BE49-F238E27FC236}">
                  <a16:creationId xmlns:a16="http://schemas.microsoft.com/office/drawing/2014/main" id="{04D91C7E-C379-5440-A9AA-D2A28175C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2222" name="Line 160">
              <a:extLst>
                <a:ext uri="{FF2B5EF4-FFF2-40B4-BE49-F238E27FC236}">
                  <a16:creationId xmlns:a16="http://schemas.microsoft.com/office/drawing/2014/main" id="{23FF7F76-8388-3743-871C-8661C1A38D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23" name="Line 161">
              <a:extLst>
                <a:ext uri="{FF2B5EF4-FFF2-40B4-BE49-F238E27FC236}">
                  <a16:creationId xmlns:a16="http://schemas.microsoft.com/office/drawing/2014/main" id="{8D6C4867-58BE-AE45-9E6D-510FF083D6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24" name="Rectangle 162">
              <a:extLst>
                <a:ext uri="{FF2B5EF4-FFF2-40B4-BE49-F238E27FC236}">
                  <a16:creationId xmlns:a16="http://schemas.microsoft.com/office/drawing/2014/main" id="{4E4ACE95-0103-9D48-A584-72DADB1CF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25" name="Rectangle 163">
              <a:extLst>
                <a:ext uri="{FF2B5EF4-FFF2-40B4-BE49-F238E27FC236}">
                  <a16:creationId xmlns:a16="http://schemas.microsoft.com/office/drawing/2014/main" id="{81494113-EEB4-B44D-8D1D-270AE2356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26" name="Rectangle 164">
              <a:extLst>
                <a:ext uri="{FF2B5EF4-FFF2-40B4-BE49-F238E27FC236}">
                  <a16:creationId xmlns:a16="http://schemas.microsoft.com/office/drawing/2014/main" id="{FB26F1C7-8647-914E-9805-79D5A1D27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27" name="Rectangle 165">
              <a:extLst>
                <a:ext uri="{FF2B5EF4-FFF2-40B4-BE49-F238E27FC236}">
                  <a16:creationId xmlns:a16="http://schemas.microsoft.com/office/drawing/2014/main" id="{DDBC210D-461B-5641-9B35-CF942CBEC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28" name="Rectangle 166">
              <a:extLst>
                <a:ext uri="{FF2B5EF4-FFF2-40B4-BE49-F238E27FC236}">
                  <a16:creationId xmlns:a16="http://schemas.microsoft.com/office/drawing/2014/main" id="{AEB62828-7F8F-F842-BB42-09552A909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29" name="Rectangle 167">
              <a:extLst>
                <a:ext uri="{FF2B5EF4-FFF2-40B4-BE49-F238E27FC236}">
                  <a16:creationId xmlns:a16="http://schemas.microsoft.com/office/drawing/2014/main" id="{4232E973-348B-E144-BFE4-32C2246F5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30" name="Rectangle 168">
              <a:extLst>
                <a:ext uri="{FF2B5EF4-FFF2-40B4-BE49-F238E27FC236}">
                  <a16:creationId xmlns:a16="http://schemas.microsoft.com/office/drawing/2014/main" id="{F42220AB-8103-6E4E-9E01-4163DA2BE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31" name="Rectangle 169">
              <a:extLst>
                <a:ext uri="{FF2B5EF4-FFF2-40B4-BE49-F238E27FC236}">
                  <a16:creationId xmlns:a16="http://schemas.microsoft.com/office/drawing/2014/main" id="{E4CE762C-DE6F-4C4B-ACFF-CA10BF3A6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32" name="Rectangle 174">
              <a:extLst>
                <a:ext uri="{FF2B5EF4-FFF2-40B4-BE49-F238E27FC236}">
                  <a16:creationId xmlns:a16="http://schemas.microsoft.com/office/drawing/2014/main" id="{849CA000-4D27-BF43-8886-F072CCC7A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33" name="Rectangle 211">
              <a:extLst>
                <a:ext uri="{FF2B5EF4-FFF2-40B4-BE49-F238E27FC236}">
                  <a16:creationId xmlns:a16="http://schemas.microsoft.com/office/drawing/2014/main" id="{7304D6F6-C55C-FA46-838A-AF934E0BC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34" name="Freeform 213">
              <a:extLst>
                <a:ext uri="{FF2B5EF4-FFF2-40B4-BE49-F238E27FC236}">
                  <a16:creationId xmlns:a16="http://schemas.microsoft.com/office/drawing/2014/main" id="{404B154F-AD76-C04F-A362-AD35C965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35" name="Freeform 214">
              <a:extLst>
                <a:ext uri="{FF2B5EF4-FFF2-40B4-BE49-F238E27FC236}">
                  <a16:creationId xmlns:a16="http://schemas.microsoft.com/office/drawing/2014/main" id="{97E811DD-B4DE-1649-8460-7C30AA124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36" name="Freeform 215">
              <a:extLst>
                <a:ext uri="{FF2B5EF4-FFF2-40B4-BE49-F238E27FC236}">
                  <a16:creationId xmlns:a16="http://schemas.microsoft.com/office/drawing/2014/main" id="{5E656A1B-6631-5D44-822B-FD0B7AD43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37" name="Rectangle 219">
              <a:extLst>
                <a:ext uri="{FF2B5EF4-FFF2-40B4-BE49-F238E27FC236}">
                  <a16:creationId xmlns:a16="http://schemas.microsoft.com/office/drawing/2014/main" id="{4CB58F3A-D47D-704B-9C91-80A08D2EF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38" name="Rectangle 220">
              <a:extLst>
                <a:ext uri="{FF2B5EF4-FFF2-40B4-BE49-F238E27FC236}">
                  <a16:creationId xmlns:a16="http://schemas.microsoft.com/office/drawing/2014/main" id="{2CF78CF8-E86A-5F44-ADB7-FBDCE17D4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32099" name="Group 221">
            <a:extLst>
              <a:ext uri="{FF2B5EF4-FFF2-40B4-BE49-F238E27FC236}">
                <a16:creationId xmlns:a16="http://schemas.microsoft.com/office/drawing/2014/main" id="{49633FFE-60ED-6F4B-B1E6-47F86409B95B}"/>
              </a:ext>
            </a:extLst>
          </p:cNvPr>
          <p:cNvGrpSpPr>
            <a:grpSpLocks/>
          </p:cNvGrpSpPr>
          <p:nvPr/>
        </p:nvGrpSpPr>
        <p:grpSpPr bwMode="auto">
          <a:xfrm>
            <a:off x="4295776" y="2971800"/>
            <a:ext cx="3095625" cy="3676650"/>
            <a:chOff x="3196" y="846"/>
            <a:chExt cx="1950" cy="2316"/>
          </a:xfrm>
        </p:grpSpPr>
        <p:sp>
          <p:nvSpPr>
            <p:cNvPr id="132101" name="Line 222">
              <a:extLst>
                <a:ext uri="{FF2B5EF4-FFF2-40B4-BE49-F238E27FC236}">
                  <a16:creationId xmlns:a16="http://schemas.microsoft.com/office/drawing/2014/main" id="{A438EE71-ED4E-4142-B075-585BA0E77E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096"/>
              <a:ext cx="168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2" name="Freeform 223">
              <a:extLst>
                <a:ext uri="{FF2B5EF4-FFF2-40B4-BE49-F238E27FC236}">
                  <a16:creationId xmlns:a16="http://schemas.microsoft.com/office/drawing/2014/main" id="{237EE350-D6E6-7E41-9DB3-67F39918F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601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3" name="Line 224">
              <a:extLst>
                <a:ext uri="{FF2B5EF4-FFF2-40B4-BE49-F238E27FC236}">
                  <a16:creationId xmlns:a16="http://schemas.microsoft.com/office/drawing/2014/main" id="{5768C3A6-A86D-DE44-B328-2EBDA92C1B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1601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4" name="Freeform 225">
              <a:extLst>
                <a:ext uri="{FF2B5EF4-FFF2-40B4-BE49-F238E27FC236}">
                  <a16:creationId xmlns:a16="http://schemas.microsoft.com/office/drawing/2014/main" id="{3082F870-F0C8-9B42-8DB6-725A9BDC3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685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5" name="Line 226">
              <a:extLst>
                <a:ext uri="{FF2B5EF4-FFF2-40B4-BE49-F238E27FC236}">
                  <a16:creationId xmlns:a16="http://schemas.microsoft.com/office/drawing/2014/main" id="{46CC3D97-75B3-134B-8B24-BD34B6CFED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685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6" name="Freeform 227">
              <a:extLst>
                <a:ext uri="{FF2B5EF4-FFF2-40B4-BE49-F238E27FC236}">
                  <a16:creationId xmlns:a16="http://schemas.microsoft.com/office/drawing/2014/main" id="{54878D7A-C031-9D45-B6A5-5EC601E6A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517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7" name="Line 228">
              <a:extLst>
                <a:ext uri="{FF2B5EF4-FFF2-40B4-BE49-F238E27FC236}">
                  <a16:creationId xmlns:a16="http://schemas.microsoft.com/office/drawing/2014/main" id="{53826C67-A435-3044-9A76-73E6976697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517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8" name="Line 229">
              <a:extLst>
                <a:ext uri="{FF2B5EF4-FFF2-40B4-BE49-F238E27FC236}">
                  <a16:creationId xmlns:a16="http://schemas.microsoft.com/office/drawing/2014/main" id="{58A4BA59-5AF1-6143-A62F-F078325092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349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9" name="Line 230">
              <a:extLst>
                <a:ext uri="{FF2B5EF4-FFF2-40B4-BE49-F238E27FC236}">
                  <a16:creationId xmlns:a16="http://schemas.microsoft.com/office/drawing/2014/main" id="{77683A71-E020-8D46-8FD2-DBBBEE746F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26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0" name="Line 231">
              <a:extLst>
                <a:ext uri="{FF2B5EF4-FFF2-40B4-BE49-F238E27FC236}">
                  <a16:creationId xmlns:a16="http://schemas.microsoft.com/office/drawing/2014/main" id="{BA43CBD4-BF5E-5C46-8240-FE31E02EF7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43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1" name="Line 232">
              <a:extLst>
                <a:ext uri="{FF2B5EF4-FFF2-40B4-BE49-F238E27FC236}">
                  <a16:creationId xmlns:a16="http://schemas.microsoft.com/office/drawing/2014/main" id="{ADA6AE45-7F8B-B849-9B63-7EE5980A37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1349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2" name="Freeform 233">
              <a:extLst>
                <a:ext uri="{FF2B5EF4-FFF2-40B4-BE49-F238E27FC236}">
                  <a16:creationId xmlns:a16="http://schemas.microsoft.com/office/drawing/2014/main" id="{DBEA36E3-E1F8-B145-825C-95CF1AC57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206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1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1"/>
                  </a:lnTo>
                  <a:lnTo>
                    <a:pt x="291" y="1"/>
                  </a:lnTo>
                  <a:lnTo>
                    <a:pt x="296" y="1"/>
                  </a:lnTo>
                  <a:lnTo>
                    <a:pt x="299" y="1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3"/>
                  </a:lnTo>
                  <a:lnTo>
                    <a:pt x="323" y="3"/>
                  </a:lnTo>
                  <a:lnTo>
                    <a:pt x="326" y="3"/>
                  </a:lnTo>
                  <a:lnTo>
                    <a:pt x="327" y="3"/>
                  </a:lnTo>
                  <a:lnTo>
                    <a:pt x="329" y="3"/>
                  </a:lnTo>
                  <a:lnTo>
                    <a:pt x="330" y="3"/>
                  </a:lnTo>
                  <a:lnTo>
                    <a:pt x="332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39" y="4"/>
                  </a:lnTo>
                  <a:lnTo>
                    <a:pt x="340" y="4"/>
                  </a:lnTo>
                  <a:lnTo>
                    <a:pt x="341" y="4"/>
                  </a:lnTo>
                  <a:lnTo>
                    <a:pt x="342" y="4"/>
                  </a:lnTo>
                  <a:lnTo>
                    <a:pt x="344" y="4"/>
                  </a:lnTo>
                  <a:lnTo>
                    <a:pt x="345" y="4"/>
                  </a:lnTo>
                  <a:lnTo>
                    <a:pt x="346" y="4"/>
                  </a:lnTo>
                  <a:lnTo>
                    <a:pt x="347" y="4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1" y="5"/>
                  </a:lnTo>
                  <a:lnTo>
                    <a:pt x="352" y="5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6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7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9"/>
                  </a:lnTo>
                  <a:lnTo>
                    <a:pt x="379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2" y="9"/>
                  </a:lnTo>
                  <a:lnTo>
                    <a:pt x="383" y="10"/>
                  </a:lnTo>
                  <a:lnTo>
                    <a:pt x="385" y="10"/>
                  </a:lnTo>
                  <a:lnTo>
                    <a:pt x="386" y="10"/>
                  </a:lnTo>
                  <a:lnTo>
                    <a:pt x="387" y="10"/>
                  </a:lnTo>
                  <a:lnTo>
                    <a:pt x="388" y="10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5"/>
                  </a:lnTo>
                  <a:lnTo>
                    <a:pt x="404" y="15"/>
                  </a:lnTo>
                  <a:lnTo>
                    <a:pt x="405" y="15"/>
                  </a:lnTo>
                  <a:lnTo>
                    <a:pt x="407" y="16"/>
                  </a:lnTo>
                  <a:lnTo>
                    <a:pt x="409" y="16"/>
                  </a:lnTo>
                  <a:lnTo>
                    <a:pt x="411" y="17"/>
                  </a:lnTo>
                  <a:lnTo>
                    <a:pt x="413" y="18"/>
                  </a:lnTo>
                  <a:lnTo>
                    <a:pt x="416" y="18"/>
                  </a:lnTo>
                  <a:lnTo>
                    <a:pt x="417" y="19"/>
                  </a:lnTo>
                  <a:lnTo>
                    <a:pt x="419" y="19"/>
                  </a:lnTo>
                  <a:lnTo>
                    <a:pt x="421" y="21"/>
                  </a:lnTo>
                  <a:lnTo>
                    <a:pt x="423" y="21"/>
                  </a:lnTo>
                  <a:lnTo>
                    <a:pt x="424" y="21"/>
                  </a:lnTo>
                  <a:lnTo>
                    <a:pt x="425" y="22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4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7"/>
                  </a:lnTo>
                  <a:lnTo>
                    <a:pt x="440" y="27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3"/>
                  </a:lnTo>
                  <a:lnTo>
                    <a:pt x="453" y="33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7"/>
                  </a:lnTo>
                  <a:lnTo>
                    <a:pt x="461" y="37"/>
                  </a:lnTo>
                  <a:lnTo>
                    <a:pt x="464" y="39"/>
                  </a:lnTo>
                  <a:lnTo>
                    <a:pt x="465" y="40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5"/>
                  </a:lnTo>
                  <a:lnTo>
                    <a:pt x="476" y="45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7"/>
                  </a:lnTo>
                  <a:lnTo>
                    <a:pt x="481" y="48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1"/>
                  </a:lnTo>
                  <a:lnTo>
                    <a:pt x="488" y="51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7"/>
                  </a:lnTo>
                  <a:lnTo>
                    <a:pt x="498" y="57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1"/>
                  </a:lnTo>
                  <a:lnTo>
                    <a:pt x="506" y="61"/>
                  </a:lnTo>
                  <a:lnTo>
                    <a:pt x="507" y="63"/>
                  </a:lnTo>
                  <a:lnTo>
                    <a:pt x="508" y="63"/>
                  </a:lnTo>
                  <a:lnTo>
                    <a:pt x="510" y="64"/>
                  </a:lnTo>
                  <a:lnTo>
                    <a:pt x="511" y="64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9"/>
                  </a:lnTo>
                  <a:lnTo>
                    <a:pt x="519" y="70"/>
                  </a:lnTo>
                  <a:lnTo>
                    <a:pt x="520" y="70"/>
                  </a:lnTo>
                  <a:lnTo>
                    <a:pt x="520" y="71"/>
                  </a:lnTo>
                  <a:lnTo>
                    <a:pt x="522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5"/>
                  </a:lnTo>
                  <a:lnTo>
                    <a:pt x="529" y="76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9"/>
                  </a:lnTo>
                  <a:lnTo>
                    <a:pt x="535" y="79"/>
                  </a:lnTo>
                  <a:lnTo>
                    <a:pt x="536" y="81"/>
                  </a:lnTo>
                  <a:lnTo>
                    <a:pt x="537" y="81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3" y="86"/>
                  </a:lnTo>
                  <a:lnTo>
                    <a:pt x="544" y="86"/>
                  </a:lnTo>
                  <a:lnTo>
                    <a:pt x="546" y="87"/>
                  </a:lnTo>
                  <a:lnTo>
                    <a:pt x="546" y="88"/>
                  </a:lnTo>
                  <a:lnTo>
                    <a:pt x="547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2"/>
                  </a:lnTo>
                  <a:lnTo>
                    <a:pt x="553" y="93"/>
                  </a:lnTo>
                  <a:lnTo>
                    <a:pt x="554" y="93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6"/>
                  </a:lnTo>
                  <a:lnTo>
                    <a:pt x="559" y="98"/>
                  </a:lnTo>
                  <a:lnTo>
                    <a:pt x="560" y="98"/>
                  </a:lnTo>
                  <a:lnTo>
                    <a:pt x="560" y="99"/>
                  </a:lnTo>
                  <a:lnTo>
                    <a:pt x="561" y="99"/>
                  </a:lnTo>
                  <a:lnTo>
                    <a:pt x="562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6" y="104"/>
                  </a:lnTo>
                  <a:lnTo>
                    <a:pt x="567" y="104"/>
                  </a:lnTo>
                  <a:lnTo>
                    <a:pt x="568" y="105"/>
                  </a:lnTo>
                  <a:lnTo>
                    <a:pt x="570" y="105"/>
                  </a:lnTo>
                  <a:lnTo>
                    <a:pt x="570" y="106"/>
                  </a:lnTo>
                  <a:lnTo>
                    <a:pt x="571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10"/>
                  </a:lnTo>
                  <a:lnTo>
                    <a:pt x="577" y="111"/>
                  </a:lnTo>
                  <a:lnTo>
                    <a:pt x="578" y="111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4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6"/>
                  </a:lnTo>
                  <a:lnTo>
                    <a:pt x="585" y="116"/>
                  </a:lnTo>
                  <a:lnTo>
                    <a:pt x="585" y="117"/>
                  </a:lnTo>
                  <a:lnTo>
                    <a:pt x="586" y="117"/>
                  </a:lnTo>
                  <a:lnTo>
                    <a:pt x="586" y="118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2"/>
                  </a:lnTo>
                  <a:lnTo>
                    <a:pt x="592" y="122"/>
                  </a:lnTo>
                  <a:lnTo>
                    <a:pt x="592" y="123"/>
                  </a:lnTo>
                  <a:lnTo>
                    <a:pt x="594" y="123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8"/>
                  </a:lnTo>
                  <a:lnTo>
                    <a:pt x="598" y="129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4"/>
                  </a:lnTo>
                  <a:lnTo>
                    <a:pt x="604" y="135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40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6"/>
                  </a:lnTo>
                  <a:lnTo>
                    <a:pt x="615" y="146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2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8"/>
                  </a:lnTo>
                  <a:lnTo>
                    <a:pt x="626" y="159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5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71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8" y="174"/>
                  </a:lnTo>
                  <a:lnTo>
                    <a:pt x="639" y="176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3" y="180"/>
                  </a:lnTo>
                  <a:lnTo>
                    <a:pt x="644" y="180"/>
                  </a:lnTo>
                  <a:lnTo>
                    <a:pt x="645" y="182"/>
                  </a:lnTo>
                  <a:lnTo>
                    <a:pt x="645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8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7" y="200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9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8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3"/>
                  </a:lnTo>
                  <a:lnTo>
                    <a:pt x="675" y="224"/>
                  </a:lnTo>
                  <a:lnTo>
                    <a:pt x="675" y="225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5"/>
                  </a:lnTo>
                  <a:lnTo>
                    <a:pt x="684" y="236"/>
                  </a:lnTo>
                  <a:lnTo>
                    <a:pt x="685" y="237"/>
                  </a:lnTo>
                  <a:lnTo>
                    <a:pt x="686" y="239"/>
                  </a:lnTo>
                  <a:lnTo>
                    <a:pt x="687" y="241"/>
                  </a:lnTo>
                  <a:lnTo>
                    <a:pt x="689" y="242"/>
                  </a:lnTo>
                  <a:lnTo>
                    <a:pt x="690" y="244"/>
                  </a:lnTo>
                  <a:lnTo>
                    <a:pt x="691" y="247"/>
                  </a:lnTo>
                  <a:lnTo>
                    <a:pt x="692" y="248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4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5"/>
                  </a:lnTo>
                  <a:lnTo>
                    <a:pt x="705" y="266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1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7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3" name="Freeform 234">
              <a:extLst>
                <a:ext uri="{FF2B5EF4-FFF2-40B4-BE49-F238E27FC236}">
                  <a16:creationId xmlns:a16="http://schemas.microsoft.com/office/drawing/2014/main" id="{17578164-BB71-9445-933B-2986C63E7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350"/>
              <a:ext cx="359" cy="143"/>
            </a:xfrm>
            <a:custGeom>
              <a:avLst/>
              <a:gdLst>
                <a:gd name="T0" fmla="*/ 1 w 717"/>
                <a:gd name="T1" fmla="*/ 0 h 287"/>
                <a:gd name="T2" fmla="*/ 1 w 717"/>
                <a:gd name="T3" fmla="*/ 0 h 287"/>
                <a:gd name="T4" fmla="*/ 1 w 717"/>
                <a:gd name="T5" fmla="*/ 0 h 287"/>
                <a:gd name="T6" fmla="*/ 1 w 717"/>
                <a:gd name="T7" fmla="*/ 0 h 287"/>
                <a:gd name="T8" fmla="*/ 1 w 717"/>
                <a:gd name="T9" fmla="*/ 0 h 287"/>
                <a:gd name="T10" fmla="*/ 1 w 717"/>
                <a:gd name="T11" fmla="*/ 0 h 287"/>
                <a:gd name="T12" fmla="*/ 1 w 717"/>
                <a:gd name="T13" fmla="*/ 0 h 287"/>
                <a:gd name="T14" fmla="*/ 1 w 717"/>
                <a:gd name="T15" fmla="*/ 0 h 287"/>
                <a:gd name="T16" fmla="*/ 1 w 717"/>
                <a:gd name="T17" fmla="*/ 0 h 287"/>
                <a:gd name="T18" fmla="*/ 1 w 717"/>
                <a:gd name="T19" fmla="*/ 0 h 287"/>
                <a:gd name="T20" fmla="*/ 1 w 717"/>
                <a:gd name="T21" fmla="*/ 0 h 287"/>
                <a:gd name="T22" fmla="*/ 1 w 717"/>
                <a:gd name="T23" fmla="*/ 0 h 287"/>
                <a:gd name="T24" fmla="*/ 1 w 717"/>
                <a:gd name="T25" fmla="*/ 0 h 287"/>
                <a:gd name="T26" fmla="*/ 1 w 717"/>
                <a:gd name="T27" fmla="*/ 0 h 287"/>
                <a:gd name="T28" fmla="*/ 1 w 717"/>
                <a:gd name="T29" fmla="*/ 0 h 287"/>
                <a:gd name="T30" fmla="*/ 1 w 717"/>
                <a:gd name="T31" fmla="*/ 0 h 287"/>
                <a:gd name="T32" fmla="*/ 1 w 717"/>
                <a:gd name="T33" fmla="*/ 0 h 287"/>
                <a:gd name="T34" fmla="*/ 1 w 717"/>
                <a:gd name="T35" fmla="*/ 0 h 287"/>
                <a:gd name="T36" fmla="*/ 1 w 717"/>
                <a:gd name="T37" fmla="*/ 0 h 287"/>
                <a:gd name="T38" fmla="*/ 1 w 717"/>
                <a:gd name="T39" fmla="*/ 0 h 287"/>
                <a:gd name="T40" fmla="*/ 1 w 717"/>
                <a:gd name="T41" fmla="*/ 0 h 287"/>
                <a:gd name="T42" fmla="*/ 1 w 717"/>
                <a:gd name="T43" fmla="*/ 0 h 287"/>
                <a:gd name="T44" fmla="*/ 1 w 717"/>
                <a:gd name="T45" fmla="*/ 0 h 287"/>
                <a:gd name="T46" fmla="*/ 1 w 717"/>
                <a:gd name="T47" fmla="*/ 0 h 287"/>
                <a:gd name="T48" fmla="*/ 1 w 717"/>
                <a:gd name="T49" fmla="*/ 0 h 287"/>
                <a:gd name="T50" fmla="*/ 1 w 717"/>
                <a:gd name="T51" fmla="*/ 0 h 287"/>
                <a:gd name="T52" fmla="*/ 1 w 717"/>
                <a:gd name="T53" fmla="*/ 0 h 287"/>
                <a:gd name="T54" fmla="*/ 1 w 717"/>
                <a:gd name="T55" fmla="*/ 0 h 287"/>
                <a:gd name="T56" fmla="*/ 1 w 717"/>
                <a:gd name="T57" fmla="*/ 0 h 287"/>
                <a:gd name="T58" fmla="*/ 1 w 717"/>
                <a:gd name="T59" fmla="*/ 0 h 287"/>
                <a:gd name="T60" fmla="*/ 1 w 717"/>
                <a:gd name="T61" fmla="*/ 0 h 287"/>
                <a:gd name="T62" fmla="*/ 1 w 717"/>
                <a:gd name="T63" fmla="*/ 0 h 287"/>
                <a:gd name="T64" fmla="*/ 1 w 717"/>
                <a:gd name="T65" fmla="*/ 0 h 287"/>
                <a:gd name="T66" fmla="*/ 1 w 717"/>
                <a:gd name="T67" fmla="*/ 0 h 287"/>
                <a:gd name="T68" fmla="*/ 1 w 717"/>
                <a:gd name="T69" fmla="*/ 0 h 287"/>
                <a:gd name="T70" fmla="*/ 1 w 717"/>
                <a:gd name="T71" fmla="*/ 0 h 287"/>
                <a:gd name="T72" fmla="*/ 1 w 717"/>
                <a:gd name="T73" fmla="*/ 0 h 287"/>
                <a:gd name="T74" fmla="*/ 1 w 717"/>
                <a:gd name="T75" fmla="*/ 0 h 287"/>
                <a:gd name="T76" fmla="*/ 1 w 717"/>
                <a:gd name="T77" fmla="*/ 0 h 287"/>
                <a:gd name="T78" fmla="*/ 1 w 717"/>
                <a:gd name="T79" fmla="*/ 0 h 287"/>
                <a:gd name="T80" fmla="*/ 1 w 717"/>
                <a:gd name="T81" fmla="*/ 0 h 287"/>
                <a:gd name="T82" fmla="*/ 1 w 717"/>
                <a:gd name="T83" fmla="*/ 0 h 287"/>
                <a:gd name="T84" fmla="*/ 1 w 717"/>
                <a:gd name="T85" fmla="*/ 0 h 287"/>
                <a:gd name="T86" fmla="*/ 1 w 717"/>
                <a:gd name="T87" fmla="*/ 0 h 287"/>
                <a:gd name="T88" fmla="*/ 1 w 717"/>
                <a:gd name="T89" fmla="*/ 0 h 287"/>
                <a:gd name="T90" fmla="*/ 1 w 717"/>
                <a:gd name="T91" fmla="*/ 0 h 287"/>
                <a:gd name="T92" fmla="*/ 1 w 717"/>
                <a:gd name="T93" fmla="*/ 0 h 287"/>
                <a:gd name="T94" fmla="*/ 1 w 717"/>
                <a:gd name="T95" fmla="*/ 0 h 287"/>
                <a:gd name="T96" fmla="*/ 1 w 717"/>
                <a:gd name="T97" fmla="*/ 0 h 287"/>
                <a:gd name="T98" fmla="*/ 1 w 717"/>
                <a:gd name="T99" fmla="*/ 0 h 287"/>
                <a:gd name="T100" fmla="*/ 1 w 717"/>
                <a:gd name="T101" fmla="*/ 0 h 287"/>
                <a:gd name="T102" fmla="*/ 1 w 717"/>
                <a:gd name="T103" fmla="*/ 0 h 287"/>
                <a:gd name="T104" fmla="*/ 1 w 717"/>
                <a:gd name="T105" fmla="*/ 0 h 287"/>
                <a:gd name="T106" fmla="*/ 1 w 717"/>
                <a:gd name="T107" fmla="*/ 0 h 287"/>
                <a:gd name="T108" fmla="*/ 1 w 717"/>
                <a:gd name="T109" fmla="*/ 0 h 287"/>
                <a:gd name="T110" fmla="*/ 1 w 717"/>
                <a:gd name="T111" fmla="*/ 0 h 287"/>
                <a:gd name="T112" fmla="*/ 1 w 717"/>
                <a:gd name="T113" fmla="*/ 0 h 287"/>
                <a:gd name="T114" fmla="*/ 1 w 717"/>
                <a:gd name="T115" fmla="*/ 0 h 287"/>
                <a:gd name="T116" fmla="*/ 1 w 717"/>
                <a:gd name="T117" fmla="*/ 0 h 287"/>
                <a:gd name="T118" fmla="*/ 1 w 717"/>
                <a:gd name="T119" fmla="*/ 0 h 287"/>
                <a:gd name="T120" fmla="*/ 1 w 717"/>
                <a:gd name="T121" fmla="*/ 0 h 2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7">
                  <a:moveTo>
                    <a:pt x="0" y="287"/>
                  </a:moveTo>
                  <a:lnTo>
                    <a:pt x="28" y="287"/>
                  </a:lnTo>
                  <a:lnTo>
                    <a:pt x="53" y="287"/>
                  </a:lnTo>
                  <a:lnTo>
                    <a:pt x="77" y="287"/>
                  </a:lnTo>
                  <a:lnTo>
                    <a:pt x="100" y="287"/>
                  </a:lnTo>
                  <a:lnTo>
                    <a:pt x="120" y="287"/>
                  </a:lnTo>
                  <a:lnTo>
                    <a:pt x="139" y="287"/>
                  </a:lnTo>
                  <a:lnTo>
                    <a:pt x="157" y="287"/>
                  </a:lnTo>
                  <a:lnTo>
                    <a:pt x="174" y="287"/>
                  </a:lnTo>
                  <a:lnTo>
                    <a:pt x="190" y="287"/>
                  </a:lnTo>
                  <a:lnTo>
                    <a:pt x="204" y="287"/>
                  </a:lnTo>
                  <a:lnTo>
                    <a:pt x="217" y="287"/>
                  </a:lnTo>
                  <a:lnTo>
                    <a:pt x="229" y="287"/>
                  </a:lnTo>
                  <a:lnTo>
                    <a:pt x="240" y="287"/>
                  </a:lnTo>
                  <a:lnTo>
                    <a:pt x="250" y="287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5"/>
                  </a:lnTo>
                  <a:lnTo>
                    <a:pt x="317" y="285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4"/>
                  </a:lnTo>
                  <a:lnTo>
                    <a:pt x="335" y="284"/>
                  </a:lnTo>
                  <a:lnTo>
                    <a:pt x="336" y="284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3"/>
                  </a:lnTo>
                  <a:lnTo>
                    <a:pt x="350" y="283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2" y="282"/>
                  </a:lnTo>
                  <a:lnTo>
                    <a:pt x="353" y="282"/>
                  </a:lnTo>
                  <a:lnTo>
                    <a:pt x="354" y="282"/>
                  </a:lnTo>
                  <a:lnTo>
                    <a:pt x="356" y="282"/>
                  </a:lnTo>
                  <a:lnTo>
                    <a:pt x="358" y="282"/>
                  </a:lnTo>
                  <a:lnTo>
                    <a:pt x="359" y="281"/>
                  </a:lnTo>
                  <a:lnTo>
                    <a:pt x="360" y="281"/>
                  </a:lnTo>
                  <a:lnTo>
                    <a:pt x="363" y="281"/>
                  </a:lnTo>
                  <a:lnTo>
                    <a:pt x="364" y="281"/>
                  </a:lnTo>
                  <a:lnTo>
                    <a:pt x="366" y="281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9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8"/>
                  </a:lnTo>
                  <a:lnTo>
                    <a:pt x="382" y="278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7"/>
                  </a:lnTo>
                  <a:lnTo>
                    <a:pt x="388" y="276"/>
                  </a:lnTo>
                  <a:lnTo>
                    <a:pt x="389" y="276"/>
                  </a:lnTo>
                  <a:lnTo>
                    <a:pt x="391" y="276"/>
                  </a:lnTo>
                  <a:lnTo>
                    <a:pt x="392" y="276"/>
                  </a:lnTo>
                  <a:lnTo>
                    <a:pt x="393" y="275"/>
                  </a:lnTo>
                  <a:lnTo>
                    <a:pt x="394" y="275"/>
                  </a:lnTo>
                  <a:lnTo>
                    <a:pt x="395" y="275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70"/>
                  </a:lnTo>
                  <a:lnTo>
                    <a:pt x="411" y="270"/>
                  </a:lnTo>
                  <a:lnTo>
                    <a:pt x="413" y="269"/>
                  </a:lnTo>
                  <a:lnTo>
                    <a:pt x="416" y="269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4"/>
                  </a:lnTo>
                  <a:lnTo>
                    <a:pt x="429" y="264"/>
                  </a:lnTo>
                  <a:lnTo>
                    <a:pt x="430" y="264"/>
                  </a:lnTo>
                  <a:lnTo>
                    <a:pt x="431" y="263"/>
                  </a:lnTo>
                  <a:lnTo>
                    <a:pt x="433" y="263"/>
                  </a:lnTo>
                  <a:lnTo>
                    <a:pt x="434" y="263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1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9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3"/>
                  </a:lnTo>
                  <a:lnTo>
                    <a:pt x="457" y="252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9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7"/>
                  </a:lnTo>
                  <a:lnTo>
                    <a:pt x="467" y="246"/>
                  </a:lnTo>
                  <a:lnTo>
                    <a:pt x="469" y="246"/>
                  </a:lnTo>
                  <a:lnTo>
                    <a:pt x="470" y="244"/>
                  </a:lnTo>
                  <a:lnTo>
                    <a:pt x="471" y="244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41"/>
                  </a:lnTo>
                  <a:lnTo>
                    <a:pt x="479" y="240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4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8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5"/>
                  </a:lnTo>
                  <a:lnTo>
                    <a:pt x="507" y="224"/>
                  </a:lnTo>
                  <a:lnTo>
                    <a:pt x="508" y="224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2"/>
                  </a:lnTo>
                  <a:lnTo>
                    <a:pt x="512" y="222"/>
                  </a:lnTo>
                  <a:lnTo>
                    <a:pt x="513" y="220"/>
                  </a:lnTo>
                  <a:lnTo>
                    <a:pt x="514" y="220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6"/>
                  </a:lnTo>
                  <a:lnTo>
                    <a:pt x="522" y="216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3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10"/>
                  </a:lnTo>
                  <a:lnTo>
                    <a:pt x="531" y="210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6"/>
                  </a:lnTo>
                  <a:lnTo>
                    <a:pt x="538" y="205"/>
                  </a:lnTo>
                  <a:lnTo>
                    <a:pt x="540" y="204"/>
                  </a:lnTo>
                  <a:lnTo>
                    <a:pt x="541" y="204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9"/>
                  </a:lnTo>
                  <a:lnTo>
                    <a:pt x="547" y="199"/>
                  </a:lnTo>
                  <a:lnTo>
                    <a:pt x="548" y="198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2" y="195"/>
                  </a:lnTo>
                  <a:lnTo>
                    <a:pt x="553" y="194"/>
                  </a:lnTo>
                  <a:lnTo>
                    <a:pt x="554" y="194"/>
                  </a:lnTo>
                  <a:lnTo>
                    <a:pt x="554" y="193"/>
                  </a:lnTo>
                  <a:lnTo>
                    <a:pt x="555" y="192"/>
                  </a:lnTo>
                  <a:lnTo>
                    <a:pt x="556" y="192"/>
                  </a:lnTo>
                  <a:lnTo>
                    <a:pt x="558" y="190"/>
                  </a:lnTo>
                  <a:lnTo>
                    <a:pt x="559" y="189"/>
                  </a:lnTo>
                  <a:lnTo>
                    <a:pt x="560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7"/>
                  </a:lnTo>
                  <a:lnTo>
                    <a:pt x="562" y="187"/>
                  </a:lnTo>
                  <a:lnTo>
                    <a:pt x="564" y="186"/>
                  </a:lnTo>
                  <a:lnTo>
                    <a:pt x="565" y="186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8" y="182"/>
                  </a:lnTo>
                  <a:lnTo>
                    <a:pt x="570" y="182"/>
                  </a:lnTo>
                  <a:lnTo>
                    <a:pt x="570" y="181"/>
                  </a:lnTo>
                  <a:lnTo>
                    <a:pt x="571" y="181"/>
                  </a:lnTo>
                  <a:lnTo>
                    <a:pt x="572" y="180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6"/>
                  </a:lnTo>
                  <a:lnTo>
                    <a:pt x="579" y="175"/>
                  </a:lnTo>
                  <a:lnTo>
                    <a:pt x="580" y="174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1"/>
                  </a:lnTo>
                  <a:lnTo>
                    <a:pt x="585" y="170"/>
                  </a:lnTo>
                  <a:lnTo>
                    <a:pt x="586" y="170"/>
                  </a:lnTo>
                  <a:lnTo>
                    <a:pt x="586" y="169"/>
                  </a:lnTo>
                  <a:lnTo>
                    <a:pt x="588" y="169"/>
                  </a:lnTo>
                  <a:lnTo>
                    <a:pt x="589" y="169"/>
                  </a:lnTo>
                  <a:lnTo>
                    <a:pt x="589" y="168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3"/>
                  </a:lnTo>
                  <a:lnTo>
                    <a:pt x="595" y="163"/>
                  </a:lnTo>
                  <a:lnTo>
                    <a:pt x="595" y="162"/>
                  </a:lnTo>
                  <a:lnTo>
                    <a:pt x="596" y="162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8"/>
                  </a:lnTo>
                  <a:lnTo>
                    <a:pt x="601" y="157"/>
                  </a:lnTo>
                  <a:lnTo>
                    <a:pt x="602" y="156"/>
                  </a:lnTo>
                  <a:lnTo>
                    <a:pt x="602" y="154"/>
                  </a:lnTo>
                  <a:lnTo>
                    <a:pt x="603" y="153"/>
                  </a:lnTo>
                  <a:lnTo>
                    <a:pt x="604" y="152"/>
                  </a:lnTo>
                  <a:lnTo>
                    <a:pt x="606" y="151"/>
                  </a:lnTo>
                  <a:lnTo>
                    <a:pt x="607" y="150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11" y="146"/>
                  </a:lnTo>
                  <a:lnTo>
                    <a:pt x="612" y="145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9"/>
                  </a:lnTo>
                  <a:lnTo>
                    <a:pt x="618" y="139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3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7"/>
                  </a:lnTo>
                  <a:lnTo>
                    <a:pt x="629" y="125"/>
                  </a:lnTo>
                  <a:lnTo>
                    <a:pt x="630" y="124"/>
                  </a:lnTo>
                  <a:lnTo>
                    <a:pt x="631" y="122"/>
                  </a:lnTo>
                  <a:lnTo>
                    <a:pt x="632" y="121"/>
                  </a:lnTo>
                  <a:lnTo>
                    <a:pt x="633" y="119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5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10"/>
                  </a:lnTo>
                  <a:lnTo>
                    <a:pt x="642" y="109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5"/>
                  </a:lnTo>
                  <a:lnTo>
                    <a:pt x="645" y="104"/>
                  </a:lnTo>
                  <a:lnTo>
                    <a:pt x="647" y="103"/>
                  </a:lnTo>
                  <a:lnTo>
                    <a:pt x="647" y="101"/>
                  </a:lnTo>
                  <a:lnTo>
                    <a:pt x="648" y="101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7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91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5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80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4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8"/>
                  </a:lnTo>
                  <a:lnTo>
                    <a:pt x="672" y="67"/>
                  </a:lnTo>
                  <a:lnTo>
                    <a:pt x="673" y="67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2"/>
                  </a:lnTo>
                  <a:lnTo>
                    <a:pt x="677" y="61"/>
                  </a:lnTo>
                  <a:lnTo>
                    <a:pt x="678" y="61"/>
                  </a:lnTo>
                  <a:lnTo>
                    <a:pt x="678" y="59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6"/>
                  </a:lnTo>
                  <a:lnTo>
                    <a:pt x="681" y="55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51"/>
                  </a:lnTo>
                  <a:lnTo>
                    <a:pt x="685" y="49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4"/>
                  </a:lnTo>
                  <a:lnTo>
                    <a:pt x="690" y="43"/>
                  </a:lnTo>
                  <a:lnTo>
                    <a:pt x="691" y="40"/>
                  </a:lnTo>
                  <a:lnTo>
                    <a:pt x="692" y="39"/>
                  </a:lnTo>
                  <a:lnTo>
                    <a:pt x="695" y="37"/>
                  </a:lnTo>
                  <a:lnTo>
                    <a:pt x="696" y="35"/>
                  </a:lnTo>
                  <a:lnTo>
                    <a:pt x="697" y="33"/>
                  </a:lnTo>
                  <a:lnTo>
                    <a:pt x="698" y="32"/>
                  </a:lnTo>
                  <a:lnTo>
                    <a:pt x="698" y="31"/>
                  </a:lnTo>
                  <a:lnTo>
                    <a:pt x="699" y="29"/>
                  </a:lnTo>
                  <a:lnTo>
                    <a:pt x="701" y="27"/>
                  </a:lnTo>
                  <a:lnTo>
                    <a:pt x="702" y="26"/>
                  </a:lnTo>
                  <a:lnTo>
                    <a:pt x="702" y="24"/>
                  </a:lnTo>
                  <a:lnTo>
                    <a:pt x="703" y="24"/>
                  </a:lnTo>
                  <a:lnTo>
                    <a:pt x="704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20"/>
                  </a:lnTo>
                  <a:lnTo>
                    <a:pt x="707" y="18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10" y="14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8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4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4" name="Freeform 235">
              <a:extLst>
                <a:ext uri="{FF2B5EF4-FFF2-40B4-BE49-F238E27FC236}">
                  <a16:creationId xmlns:a16="http://schemas.microsoft.com/office/drawing/2014/main" id="{FA9D0119-3774-D14C-A4BB-B6D5427EB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206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8" y="12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7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2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2"/>
                  </a:lnTo>
                  <a:lnTo>
                    <a:pt x="44" y="93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9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4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10"/>
                  </a:lnTo>
                  <a:lnTo>
                    <a:pt x="51" y="111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6"/>
                  </a:lnTo>
                  <a:lnTo>
                    <a:pt x="52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3" y="122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7" y="129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5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6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8"/>
                  </a:lnTo>
                  <a:lnTo>
                    <a:pt x="65" y="159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4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0" y="174"/>
                  </a:lnTo>
                  <a:lnTo>
                    <a:pt x="71" y="176"/>
                  </a:lnTo>
                  <a:lnTo>
                    <a:pt x="71" y="178"/>
                  </a:lnTo>
                  <a:lnTo>
                    <a:pt x="73" y="180"/>
                  </a:lnTo>
                  <a:lnTo>
                    <a:pt x="73" y="182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8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4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9"/>
                  </a:lnTo>
                  <a:lnTo>
                    <a:pt x="79" y="200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5"/>
                  </a:lnTo>
                  <a:lnTo>
                    <a:pt x="79" y="206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1"/>
                  </a:lnTo>
                  <a:lnTo>
                    <a:pt x="80" y="212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8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3"/>
                  </a:lnTo>
                  <a:lnTo>
                    <a:pt x="81" y="224"/>
                  </a:lnTo>
                  <a:lnTo>
                    <a:pt x="81" y="225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0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5"/>
                  </a:lnTo>
                  <a:lnTo>
                    <a:pt x="82" y="236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1"/>
                  </a:lnTo>
                  <a:lnTo>
                    <a:pt x="82" y="242"/>
                  </a:lnTo>
                  <a:lnTo>
                    <a:pt x="82" y="243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7"/>
                  </a:lnTo>
                  <a:lnTo>
                    <a:pt x="83" y="248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3"/>
                  </a:lnTo>
                  <a:lnTo>
                    <a:pt x="85" y="254"/>
                  </a:lnTo>
                  <a:lnTo>
                    <a:pt x="85" y="255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9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5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8"/>
                  </a:lnTo>
                  <a:lnTo>
                    <a:pt x="86" y="279"/>
                  </a:lnTo>
                  <a:lnTo>
                    <a:pt x="86" y="281"/>
                  </a:lnTo>
                  <a:lnTo>
                    <a:pt x="86" y="283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5" name="Freeform 236">
              <a:extLst>
                <a:ext uri="{FF2B5EF4-FFF2-40B4-BE49-F238E27FC236}">
                  <a16:creationId xmlns:a16="http://schemas.microsoft.com/office/drawing/2014/main" id="{C0B3F98C-98DB-A746-963A-3C1F1FF57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349"/>
              <a:ext cx="42" cy="144"/>
            </a:xfrm>
            <a:custGeom>
              <a:avLst/>
              <a:gdLst>
                <a:gd name="T0" fmla="*/ 0 w 86"/>
                <a:gd name="T1" fmla="*/ 1 h 288"/>
                <a:gd name="T2" fmla="*/ 0 w 86"/>
                <a:gd name="T3" fmla="*/ 1 h 288"/>
                <a:gd name="T4" fmla="*/ 0 w 86"/>
                <a:gd name="T5" fmla="*/ 1 h 288"/>
                <a:gd name="T6" fmla="*/ 0 w 86"/>
                <a:gd name="T7" fmla="*/ 1 h 288"/>
                <a:gd name="T8" fmla="*/ 0 w 86"/>
                <a:gd name="T9" fmla="*/ 1 h 288"/>
                <a:gd name="T10" fmla="*/ 0 w 86"/>
                <a:gd name="T11" fmla="*/ 1 h 288"/>
                <a:gd name="T12" fmla="*/ 0 w 86"/>
                <a:gd name="T13" fmla="*/ 1 h 288"/>
                <a:gd name="T14" fmla="*/ 0 w 86"/>
                <a:gd name="T15" fmla="*/ 1 h 288"/>
                <a:gd name="T16" fmla="*/ 0 w 86"/>
                <a:gd name="T17" fmla="*/ 1 h 288"/>
                <a:gd name="T18" fmla="*/ 0 w 86"/>
                <a:gd name="T19" fmla="*/ 1 h 288"/>
                <a:gd name="T20" fmla="*/ 0 w 86"/>
                <a:gd name="T21" fmla="*/ 1 h 288"/>
                <a:gd name="T22" fmla="*/ 0 w 86"/>
                <a:gd name="T23" fmla="*/ 1 h 288"/>
                <a:gd name="T24" fmla="*/ 0 w 86"/>
                <a:gd name="T25" fmla="*/ 1 h 288"/>
                <a:gd name="T26" fmla="*/ 0 w 86"/>
                <a:gd name="T27" fmla="*/ 1 h 288"/>
                <a:gd name="T28" fmla="*/ 0 w 86"/>
                <a:gd name="T29" fmla="*/ 1 h 288"/>
                <a:gd name="T30" fmla="*/ 0 w 86"/>
                <a:gd name="T31" fmla="*/ 1 h 288"/>
                <a:gd name="T32" fmla="*/ 0 w 86"/>
                <a:gd name="T33" fmla="*/ 1 h 288"/>
                <a:gd name="T34" fmla="*/ 0 w 86"/>
                <a:gd name="T35" fmla="*/ 1 h 288"/>
                <a:gd name="T36" fmla="*/ 0 w 86"/>
                <a:gd name="T37" fmla="*/ 1 h 288"/>
                <a:gd name="T38" fmla="*/ 0 w 86"/>
                <a:gd name="T39" fmla="*/ 1 h 288"/>
                <a:gd name="T40" fmla="*/ 0 w 86"/>
                <a:gd name="T41" fmla="*/ 1 h 288"/>
                <a:gd name="T42" fmla="*/ 0 w 86"/>
                <a:gd name="T43" fmla="*/ 1 h 288"/>
                <a:gd name="T44" fmla="*/ 0 w 86"/>
                <a:gd name="T45" fmla="*/ 1 h 288"/>
                <a:gd name="T46" fmla="*/ 0 w 86"/>
                <a:gd name="T47" fmla="*/ 1 h 288"/>
                <a:gd name="T48" fmla="*/ 0 w 86"/>
                <a:gd name="T49" fmla="*/ 1 h 288"/>
                <a:gd name="T50" fmla="*/ 0 w 86"/>
                <a:gd name="T51" fmla="*/ 1 h 288"/>
                <a:gd name="T52" fmla="*/ 0 w 86"/>
                <a:gd name="T53" fmla="*/ 1 h 288"/>
                <a:gd name="T54" fmla="*/ 0 w 86"/>
                <a:gd name="T55" fmla="*/ 1 h 288"/>
                <a:gd name="T56" fmla="*/ 0 w 86"/>
                <a:gd name="T57" fmla="*/ 1 h 288"/>
                <a:gd name="T58" fmla="*/ 0 w 86"/>
                <a:gd name="T59" fmla="*/ 1 h 288"/>
                <a:gd name="T60" fmla="*/ 0 w 86"/>
                <a:gd name="T61" fmla="*/ 1 h 288"/>
                <a:gd name="T62" fmla="*/ 0 w 86"/>
                <a:gd name="T63" fmla="*/ 1 h 288"/>
                <a:gd name="T64" fmla="*/ 0 w 86"/>
                <a:gd name="T65" fmla="*/ 1 h 288"/>
                <a:gd name="T66" fmla="*/ 0 w 86"/>
                <a:gd name="T67" fmla="*/ 1 h 288"/>
                <a:gd name="T68" fmla="*/ 0 w 86"/>
                <a:gd name="T69" fmla="*/ 1 h 288"/>
                <a:gd name="T70" fmla="*/ 0 w 86"/>
                <a:gd name="T71" fmla="*/ 1 h 288"/>
                <a:gd name="T72" fmla="*/ 0 w 86"/>
                <a:gd name="T73" fmla="*/ 1 h 288"/>
                <a:gd name="T74" fmla="*/ 0 w 86"/>
                <a:gd name="T75" fmla="*/ 1 h 288"/>
                <a:gd name="T76" fmla="*/ 0 w 86"/>
                <a:gd name="T77" fmla="*/ 1 h 288"/>
                <a:gd name="T78" fmla="*/ 0 w 86"/>
                <a:gd name="T79" fmla="*/ 1 h 288"/>
                <a:gd name="T80" fmla="*/ 0 w 86"/>
                <a:gd name="T81" fmla="*/ 1 h 288"/>
                <a:gd name="T82" fmla="*/ 0 w 86"/>
                <a:gd name="T83" fmla="*/ 1 h 288"/>
                <a:gd name="T84" fmla="*/ 0 w 86"/>
                <a:gd name="T85" fmla="*/ 1 h 288"/>
                <a:gd name="T86" fmla="*/ 0 w 86"/>
                <a:gd name="T87" fmla="*/ 1 h 288"/>
                <a:gd name="T88" fmla="*/ 0 w 86"/>
                <a:gd name="T89" fmla="*/ 1 h 288"/>
                <a:gd name="T90" fmla="*/ 0 w 86"/>
                <a:gd name="T91" fmla="*/ 1 h 288"/>
                <a:gd name="T92" fmla="*/ 0 w 86"/>
                <a:gd name="T93" fmla="*/ 1 h 288"/>
                <a:gd name="T94" fmla="*/ 0 w 86"/>
                <a:gd name="T95" fmla="*/ 1 h 288"/>
                <a:gd name="T96" fmla="*/ 0 w 86"/>
                <a:gd name="T97" fmla="*/ 1 h 288"/>
                <a:gd name="T98" fmla="*/ 0 w 86"/>
                <a:gd name="T99" fmla="*/ 1 h 288"/>
                <a:gd name="T100" fmla="*/ 0 w 86"/>
                <a:gd name="T101" fmla="*/ 1 h 288"/>
                <a:gd name="T102" fmla="*/ 0 w 86"/>
                <a:gd name="T103" fmla="*/ 1 h 288"/>
                <a:gd name="T104" fmla="*/ 0 w 86"/>
                <a:gd name="T105" fmla="*/ 1 h 288"/>
                <a:gd name="T106" fmla="*/ 0 w 86"/>
                <a:gd name="T107" fmla="*/ 1 h 288"/>
                <a:gd name="T108" fmla="*/ 0 w 86"/>
                <a:gd name="T109" fmla="*/ 1 h 288"/>
                <a:gd name="T110" fmla="*/ 0 w 86"/>
                <a:gd name="T111" fmla="*/ 1 h 288"/>
                <a:gd name="T112" fmla="*/ 0 w 86"/>
                <a:gd name="T113" fmla="*/ 1 h 2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8">
                  <a:moveTo>
                    <a:pt x="0" y="288"/>
                  </a:moveTo>
                  <a:lnTo>
                    <a:pt x="3" y="284"/>
                  </a:lnTo>
                  <a:lnTo>
                    <a:pt x="4" y="282"/>
                  </a:lnTo>
                  <a:lnTo>
                    <a:pt x="6" y="278"/>
                  </a:lnTo>
                  <a:lnTo>
                    <a:pt x="8" y="276"/>
                  </a:lnTo>
                  <a:lnTo>
                    <a:pt x="9" y="273"/>
                  </a:lnTo>
                  <a:lnTo>
                    <a:pt x="10" y="271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5"/>
                  </a:lnTo>
                  <a:lnTo>
                    <a:pt x="15" y="264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9"/>
                  </a:lnTo>
                  <a:lnTo>
                    <a:pt x="17" y="257"/>
                  </a:lnTo>
                  <a:lnTo>
                    <a:pt x="18" y="256"/>
                  </a:lnTo>
                  <a:lnTo>
                    <a:pt x="18" y="255"/>
                  </a:lnTo>
                  <a:lnTo>
                    <a:pt x="20" y="254"/>
                  </a:lnTo>
                  <a:lnTo>
                    <a:pt x="20" y="253"/>
                  </a:lnTo>
                  <a:lnTo>
                    <a:pt x="21" y="251"/>
                  </a:lnTo>
                  <a:lnTo>
                    <a:pt x="21" y="250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7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1"/>
                  </a:lnTo>
                  <a:lnTo>
                    <a:pt x="26" y="239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5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9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3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7"/>
                  </a:lnTo>
                  <a:lnTo>
                    <a:pt x="35" y="215"/>
                  </a:lnTo>
                  <a:lnTo>
                    <a:pt x="37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1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5"/>
                  </a:lnTo>
                  <a:lnTo>
                    <a:pt x="40" y="203"/>
                  </a:lnTo>
                  <a:lnTo>
                    <a:pt x="41" y="202"/>
                  </a:lnTo>
                  <a:lnTo>
                    <a:pt x="41" y="200"/>
                  </a:lnTo>
                  <a:lnTo>
                    <a:pt x="43" y="199"/>
                  </a:lnTo>
                  <a:lnTo>
                    <a:pt x="43" y="196"/>
                  </a:lnTo>
                  <a:lnTo>
                    <a:pt x="44" y="195"/>
                  </a:lnTo>
                  <a:lnTo>
                    <a:pt x="45" y="193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8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2"/>
                  </a:lnTo>
                  <a:lnTo>
                    <a:pt x="49" y="181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6"/>
                  </a:lnTo>
                  <a:lnTo>
                    <a:pt x="51" y="175"/>
                  </a:lnTo>
                  <a:lnTo>
                    <a:pt x="51" y="173"/>
                  </a:lnTo>
                  <a:lnTo>
                    <a:pt x="52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70"/>
                  </a:lnTo>
                  <a:lnTo>
                    <a:pt x="53" y="169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8"/>
                  </a:lnTo>
                  <a:lnTo>
                    <a:pt x="57" y="157"/>
                  </a:lnTo>
                  <a:lnTo>
                    <a:pt x="57" y="155"/>
                  </a:lnTo>
                  <a:lnTo>
                    <a:pt x="58" y="153"/>
                  </a:lnTo>
                  <a:lnTo>
                    <a:pt x="58" y="151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6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7"/>
                  </a:lnTo>
                  <a:lnTo>
                    <a:pt x="64" y="136"/>
                  </a:lnTo>
                  <a:lnTo>
                    <a:pt x="64" y="135"/>
                  </a:lnTo>
                  <a:lnTo>
                    <a:pt x="64" y="134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8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2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8"/>
                  </a:lnTo>
                  <a:lnTo>
                    <a:pt x="70" y="116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10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4" y="104"/>
                  </a:lnTo>
                  <a:lnTo>
                    <a:pt x="74" y="102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8"/>
                  </a:lnTo>
                  <a:lnTo>
                    <a:pt x="76" y="96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2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1"/>
                  </a:lnTo>
                  <a:lnTo>
                    <a:pt x="80" y="80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5"/>
                  </a:lnTo>
                  <a:lnTo>
                    <a:pt x="80" y="74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9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4"/>
                  </a:lnTo>
                  <a:lnTo>
                    <a:pt x="81" y="62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7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2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3" y="45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3"/>
                  </a:lnTo>
                  <a:lnTo>
                    <a:pt x="86" y="33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6" name="Freeform 237">
              <a:extLst>
                <a:ext uri="{FF2B5EF4-FFF2-40B4-BE49-F238E27FC236}">
                  <a16:creationId xmlns:a16="http://schemas.microsoft.com/office/drawing/2014/main" id="{879667F8-ACE6-0E43-99CD-8BCDB6407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180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7" name="Line 238">
              <a:extLst>
                <a:ext uri="{FF2B5EF4-FFF2-40B4-BE49-F238E27FC236}">
                  <a16:creationId xmlns:a16="http://schemas.microsoft.com/office/drawing/2014/main" id="{8BBA315C-4FCA-1948-87DE-50B72FBA5B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18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8" name="Freeform 239">
              <a:extLst>
                <a:ext uri="{FF2B5EF4-FFF2-40B4-BE49-F238E27FC236}">
                  <a16:creationId xmlns:a16="http://schemas.microsoft.com/office/drawing/2014/main" id="{39D83616-673E-D04D-B4B9-425D6E26B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012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9" name="Line 240">
              <a:extLst>
                <a:ext uri="{FF2B5EF4-FFF2-40B4-BE49-F238E27FC236}">
                  <a16:creationId xmlns:a16="http://schemas.microsoft.com/office/drawing/2014/main" id="{C6A90AD9-1F8B-3847-B33E-67A2068791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012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0" name="Freeform 241">
              <a:extLst>
                <a:ext uri="{FF2B5EF4-FFF2-40B4-BE49-F238E27FC236}">
                  <a16:creationId xmlns:a16="http://schemas.microsoft.com/office/drawing/2014/main" id="{BD5DCC7B-77FE-CE43-95D6-39B2CB644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118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1" name="Line 242">
              <a:extLst>
                <a:ext uri="{FF2B5EF4-FFF2-40B4-BE49-F238E27FC236}">
                  <a16:creationId xmlns:a16="http://schemas.microsoft.com/office/drawing/2014/main" id="{2465A6A0-B051-934A-A11C-E4BF08F33A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118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2" name="Freeform 243">
              <a:extLst>
                <a:ext uri="{FF2B5EF4-FFF2-40B4-BE49-F238E27FC236}">
                  <a16:creationId xmlns:a16="http://schemas.microsoft.com/office/drawing/2014/main" id="{046B4E77-09D6-6B49-A318-CAA21FEFB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202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3" name="Line 244">
              <a:extLst>
                <a:ext uri="{FF2B5EF4-FFF2-40B4-BE49-F238E27FC236}">
                  <a16:creationId xmlns:a16="http://schemas.microsoft.com/office/drawing/2014/main" id="{E405467E-A99F-E84F-B6BC-2D7EBF87D6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202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4" name="Freeform 245">
              <a:extLst>
                <a:ext uri="{FF2B5EF4-FFF2-40B4-BE49-F238E27FC236}">
                  <a16:creationId xmlns:a16="http://schemas.microsoft.com/office/drawing/2014/main" id="{68CA3E4B-5739-874D-978D-A3DC3D66F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034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5" name="Line 246">
              <a:extLst>
                <a:ext uri="{FF2B5EF4-FFF2-40B4-BE49-F238E27FC236}">
                  <a16:creationId xmlns:a16="http://schemas.microsoft.com/office/drawing/2014/main" id="{2A3E74E2-8D7F-B84E-B78F-FBC6FBDE24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03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6" name="Line 247">
              <a:extLst>
                <a:ext uri="{FF2B5EF4-FFF2-40B4-BE49-F238E27FC236}">
                  <a16:creationId xmlns:a16="http://schemas.microsoft.com/office/drawing/2014/main" id="{6BE5B46F-EFFD-1447-A9BF-89B14A75B4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370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7" name="Line 248">
              <a:extLst>
                <a:ext uri="{FF2B5EF4-FFF2-40B4-BE49-F238E27FC236}">
                  <a16:creationId xmlns:a16="http://schemas.microsoft.com/office/drawing/2014/main" id="{8C93FB1B-D77C-5944-9B2D-DD973A8210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286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8" name="Line 249">
              <a:extLst>
                <a:ext uri="{FF2B5EF4-FFF2-40B4-BE49-F238E27FC236}">
                  <a16:creationId xmlns:a16="http://schemas.microsoft.com/office/drawing/2014/main" id="{E6819E8D-8A92-4649-A25A-2A50CC9A6F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45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9" name="Line 250">
              <a:extLst>
                <a:ext uri="{FF2B5EF4-FFF2-40B4-BE49-F238E27FC236}">
                  <a16:creationId xmlns:a16="http://schemas.microsoft.com/office/drawing/2014/main" id="{A46AB415-ED29-EE41-A394-FB04A56309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2370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30" name="Freeform 251">
              <a:extLst>
                <a:ext uri="{FF2B5EF4-FFF2-40B4-BE49-F238E27FC236}">
                  <a16:creationId xmlns:a16="http://schemas.microsoft.com/office/drawing/2014/main" id="{8E6E470F-420F-4E4A-8000-7E7DC10B7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228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0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0"/>
                  </a:lnTo>
                  <a:lnTo>
                    <a:pt x="291" y="0"/>
                  </a:lnTo>
                  <a:lnTo>
                    <a:pt x="296" y="0"/>
                  </a:lnTo>
                  <a:lnTo>
                    <a:pt x="299" y="0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6" y="2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0" y="2"/>
                  </a:lnTo>
                  <a:lnTo>
                    <a:pt x="341" y="2"/>
                  </a:lnTo>
                  <a:lnTo>
                    <a:pt x="342" y="3"/>
                  </a:lnTo>
                  <a:lnTo>
                    <a:pt x="344" y="3"/>
                  </a:lnTo>
                  <a:lnTo>
                    <a:pt x="345" y="3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2" y="3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5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6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7"/>
                  </a:lnTo>
                  <a:lnTo>
                    <a:pt x="379" y="8"/>
                  </a:lnTo>
                  <a:lnTo>
                    <a:pt x="380" y="8"/>
                  </a:lnTo>
                  <a:lnTo>
                    <a:pt x="381" y="8"/>
                  </a:lnTo>
                  <a:lnTo>
                    <a:pt x="382" y="8"/>
                  </a:lnTo>
                  <a:lnTo>
                    <a:pt x="383" y="8"/>
                  </a:lnTo>
                  <a:lnTo>
                    <a:pt x="385" y="9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8" y="9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3"/>
                  </a:lnTo>
                  <a:lnTo>
                    <a:pt x="404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7"/>
                  </a:lnTo>
                  <a:lnTo>
                    <a:pt x="413" y="17"/>
                  </a:lnTo>
                  <a:lnTo>
                    <a:pt x="416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3" y="20"/>
                  </a:lnTo>
                  <a:lnTo>
                    <a:pt x="424" y="20"/>
                  </a:lnTo>
                  <a:lnTo>
                    <a:pt x="425" y="21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3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2"/>
                  </a:lnTo>
                  <a:lnTo>
                    <a:pt x="453" y="32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6"/>
                  </a:lnTo>
                  <a:lnTo>
                    <a:pt x="461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3"/>
                  </a:lnTo>
                  <a:lnTo>
                    <a:pt x="475" y="44"/>
                  </a:lnTo>
                  <a:lnTo>
                    <a:pt x="476" y="44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6"/>
                  </a:lnTo>
                  <a:lnTo>
                    <a:pt x="479" y="47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5"/>
                  </a:lnTo>
                  <a:lnTo>
                    <a:pt x="498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2"/>
                  </a:lnTo>
                  <a:lnTo>
                    <a:pt x="508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0" y="70"/>
                  </a:lnTo>
                  <a:lnTo>
                    <a:pt x="522" y="71"/>
                  </a:lnTo>
                  <a:lnTo>
                    <a:pt x="523" y="71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4"/>
                  </a:lnTo>
                  <a:lnTo>
                    <a:pt x="529" y="74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4" y="85"/>
                  </a:lnTo>
                  <a:lnTo>
                    <a:pt x="546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0"/>
                  </a:lnTo>
                  <a:lnTo>
                    <a:pt x="552" y="91"/>
                  </a:lnTo>
                  <a:lnTo>
                    <a:pt x="553" y="91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2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3"/>
                  </a:lnTo>
                  <a:lnTo>
                    <a:pt x="568" y="103"/>
                  </a:lnTo>
                  <a:lnTo>
                    <a:pt x="568" y="104"/>
                  </a:lnTo>
                  <a:lnTo>
                    <a:pt x="570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09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5" y="116"/>
                  </a:lnTo>
                  <a:lnTo>
                    <a:pt x="586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2" y="121"/>
                  </a:lnTo>
                  <a:lnTo>
                    <a:pt x="592" y="122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7"/>
                  </a:lnTo>
                  <a:lnTo>
                    <a:pt x="598" y="127"/>
                  </a:lnTo>
                  <a:lnTo>
                    <a:pt x="600" y="128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4" y="134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8"/>
                  </a:lnTo>
                  <a:lnTo>
                    <a:pt x="609" y="139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4"/>
                  </a:lnTo>
                  <a:lnTo>
                    <a:pt x="624" y="155"/>
                  </a:lnTo>
                  <a:lnTo>
                    <a:pt x="625" y="156"/>
                  </a:lnTo>
                  <a:lnTo>
                    <a:pt x="626" y="157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3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69"/>
                  </a:lnTo>
                  <a:lnTo>
                    <a:pt x="637" y="171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41" y="175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3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7"/>
                  </a:lnTo>
                  <a:lnTo>
                    <a:pt x="657" y="199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4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0"/>
                  </a:lnTo>
                  <a:lnTo>
                    <a:pt x="667" y="211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6"/>
                  </a:lnTo>
                  <a:lnTo>
                    <a:pt x="672" y="217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79" y="229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7"/>
                  </a:lnTo>
                  <a:lnTo>
                    <a:pt x="686" y="238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4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2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0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2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31" name="Freeform 252">
              <a:extLst>
                <a:ext uri="{FF2B5EF4-FFF2-40B4-BE49-F238E27FC236}">
                  <a16:creationId xmlns:a16="http://schemas.microsoft.com/office/drawing/2014/main" id="{8B0A9E2D-B4A2-1E43-AAEF-7BD84BE2B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372"/>
              <a:ext cx="359" cy="143"/>
            </a:xfrm>
            <a:custGeom>
              <a:avLst/>
              <a:gdLst>
                <a:gd name="T0" fmla="*/ 1 w 717"/>
                <a:gd name="T1" fmla="*/ 1 h 285"/>
                <a:gd name="T2" fmla="*/ 1 w 717"/>
                <a:gd name="T3" fmla="*/ 1 h 285"/>
                <a:gd name="T4" fmla="*/ 1 w 717"/>
                <a:gd name="T5" fmla="*/ 1 h 285"/>
                <a:gd name="T6" fmla="*/ 1 w 717"/>
                <a:gd name="T7" fmla="*/ 1 h 285"/>
                <a:gd name="T8" fmla="*/ 1 w 717"/>
                <a:gd name="T9" fmla="*/ 1 h 285"/>
                <a:gd name="T10" fmla="*/ 1 w 717"/>
                <a:gd name="T11" fmla="*/ 1 h 285"/>
                <a:gd name="T12" fmla="*/ 1 w 717"/>
                <a:gd name="T13" fmla="*/ 1 h 285"/>
                <a:gd name="T14" fmla="*/ 1 w 717"/>
                <a:gd name="T15" fmla="*/ 1 h 285"/>
                <a:gd name="T16" fmla="*/ 1 w 717"/>
                <a:gd name="T17" fmla="*/ 1 h 285"/>
                <a:gd name="T18" fmla="*/ 1 w 717"/>
                <a:gd name="T19" fmla="*/ 1 h 285"/>
                <a:gd name="T20" fmla="*/ 1 w 717"/>
                <a:gd name="T21" fmla="*/ 1 h 285"/>
                <a:gd name="T22" fmla="*/ 1 w 717"/>
                <a:gd name="T23" fmla="*/ 1 h 285"/>
                <a:gd name="T24" fmla="*/ 1 w 717"/>
                <a:gd name="T25" fmla="*/ 1 h 285"/>
                <a:gd name="T26" fmla="*/ 1 w 717"/>
                <a:gd name="T27" fmla="*/ 1 h 285"/>
                <a:gd name="T28" fmla="*/ 1 w 717"/>
                <a:gd name="T29" fmla="*/ 1 h 285"/>
                <a:gd name="T30" fmla="*/ 1 w 717"/>
                <a:gd name="T31" fmla="*/ 1 h 285"/>
                <a:gd name="T32" fmla="*/ 1 w 717"/>
                <a:gd name="T33" fmla="*/ 1 h 285"/>
                <a:gd name="T34" fmla="*/ 1 w 717"/>
                <a:gd name="T35" fmla="*/ 1 h 285"/>
                <a:gd name="T36" fmla="*/ 1 w 717"/>
                <a:gd name="T37" fmla="*/ 1 h 285"/>
                <a:gd name="T38" fmla="*/ 1 w 717"/>
                <a:gd name="T39" fmla="*/ 1 h 285"/>
                <a:gd name="T40" fmla="*/ 1 w 717"/>
                <a:gd name="T41" fmla="*/ 1 h 285"/>
                <a:gd name="T42" fmla="*/ 1 w 717"/>
                <a:gd name="T43" fmla="*/ 1 h 285"/>
                <a:gd name="T44" fmla="*/ 1 w 717"/>
                <a:gd name="T45" fmla="*/ 1 h 285"/>
                <a:gd name="T46" fmla="*/ 1 w 717"/>
                <a:gd name="T47" fmla="*/ 1 h 285"/>
                <a:gd name="T48" fmla="*/ 1 w 717"/>
                <a:gd name="T49" fmla="*/ 1 h 285"/>
                <a:gd name="T50" fmla="*/ 1 w 717"/>
                <a:gd name="T51" fmla="*/ 1 h 285"/>
                <a:gd name="T52" fmla="*/ 1 w 717"/>
                <a:gd name="T53" fmla="*/ 1 h 285"/>
                <a:gd name="T54" fmla="*/ 1 w 717"/>
                <a:gd name="T55" fmla="*/ 1 h 285"/>
                <a:gd name="T56" fmla="*/ 1 w 717"/>
                <a:gd name="T57" fmla="*/ 1 h 285"/>
                <a:gd name="T58" fmla="*/ 1 w 717"/>
                <a:gd name="T59" fmla="*/ 1 h 285"/>
                <a:gd name="T60" fmla="*/ 1 w 717"/>
                <a:gd name="T61" fmla="*/ 1 h 285"/>
                <a:gd name="T62" fmla="*/ 1 w 717"/>
                <a:gd name="T63" fmla="*/ 1 h 285"/>
                <a:gd name="T64" fmla="*/ 1 w 717"/>
                <a:gd name="T65" fmla="*/ 1 h 285"/>
                <a:gd name="T66" fmla="*/ 1 w 717"/>
                <a:gd name="T67" fmla="*/ 1 h 285"/>
                <a:gd name="T68" fmla="*/ 1 w 717"/>
                <a:gd name="T69" fmla="*/ 1 h 285"/>
                <a:gd name="T70" fmla="*/ 1 w 717"/>
                <a:gd name="T71" fmla="*/ 1 h 285"/>
                <a:gd name="T72" fmla="*/ 1 w 717"/>
                <a:gd name="T73" fmla="*/ 1 h 285"/>
                <a:gd name="T74" fmla="*/ 1 w 717"/>
                <a:gd name="T75" fmla="*/ 1 h 285"/>
                <a:gd name="T76" fmla="*/ 1 w 717"/>
                <a:gd name="T77" fmla="*/ 1 h 285"/>
                <a:gd name="T78" fmla="*/ 1 w 717"/>
                <a:gd name="T79" fmla="*/ 1 h 285"/>
                <a:gd name="T80" fmla="*/ 1 w 717"/>
                <a:gd name="T81" fmla="*/ 1 h 285"/>
                <a:gd name="T82" fmla="*/ 1 w 717"/>
                <a:gd name="T83" fmla="*/ 1 h 285"/>
                <a:gd name="T84" fmla="*/ 1 w 717"/>
                <a:gd name="T85" fmla="*/ 1 h 285"/>
                <a:gd name="T86" fmla="*/ 1 w 717"/>
                <a:gd name="T87" fmla="*/ 1 h 285"/>
                <a:gd name="T88" fmla="*/ 1 w 717"/>
                <a:gd name="T89" fmla="*/ 1 h 285"/>
                <a:gd name="T90" fmla="*/ 1 w 717"/>
                <a:gd name="T91" fmla="*/ 1 h 285"/>
                <a:gd name="T92" fmla="*/ 1 w 717"/>
                <a:gd name="T93" fmla="*/ 1 h 285"/>
                <a:gd name="T94" fmla="*/ 1 w 717"/>
                <a:gd name="T95" fmla="*/ 1 h 285"/>
                <a:gd name="T96" fmla="*/ 1 w 717"/>
                <a:gd name="T97" fmla="*/ 1 h 285"/>
                <a:gd name="T98" fmla="*/ 1 w 717"/>
                <a:gd name="T99" fmla="*/ 1 h 285"/>
                <a:gd name="T100" fmla="*/ 1 w 717"/>
                <a:gd name="T101" fmla="*/ 1 h 285"/>
                <a:gd name="T102" fmla="*/ 1 w 717"/>
                <a:gd name="T103" fmla="*/ 1 h 285"/>
                <a:gd name="T104" fmla="*/ 1 w 717"/>
                <a:gd name="T105" fmla="*/ 1 h 285"/>
                <a:gd name="T106" fmla="*/ 1 w 717"/>
                <a:gd name="T107" fmla="*/ 1 h 285"/>
                <a:gd name="T108" fmla="*/ 1 w 717"/>
                <a:gd name="T109" fmla="*/ 1 h 285"/>
                <a:gd name="T110" fmla="*/ 1 w 717"/>
                <a:gd name="T111" fmla="*/ 1 h 285"/>
                <a:gd name="T112" fmla="*/ 1 w 717"/>
                <a:gd name="T113" fmla="*/ 1 h 285"/>
                <a:gd name="T114" fmla="*/ 1 w 717"/>
                <a:gd name="T115" fmla="*/ 1 h 285"/>
                <a:gd name="T116" fmla="*/ 1 w 717"/>
                <a:gd name="T117" fmla="*/ 1 h 285"/>
                <a:gd name="T118" fmla="*/ 1 w 717"/>
                <a:gd name="T119" fmla="*/ 1 h 285"/>
                <a:gd name="T120" fmla="*/ 1 w 717"/>
                <a:gd name="T121" fmla="*/ 1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8" y="285"/>
                  </a:lnTo>
                  <a:lnTo>
                    <a:pt x="53" y="285"/>
                  </a:lnTo>
                  <a:lnTo>
                    <a:pt x="77" y="285"/>
                  </a:lnTo>
                  <a:lnTo>
                    <a:pt x="100" y="285"/>
                  </a:lnTo>
                  <a:lnTo>
                    <a:pt x="120" y="285"/>
                  </a:lnTo>
                  <a:lnTo>
                    <a:pt x="139" y="285"/>
                  </a:lnTo>
                  <a:lnTo>
                    <a:pt x="157" y="285"/>
                  </a:lnTo>
                  <a:lnTo>
                    <a:pt x="174" y="285"/>
                  </a:lnTo>
                  <a:lnTo>
                    <a:pt x="190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50" y="285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4"/>
                  </a:lnTo>
                  <a:lnTo>
                    <a:pt x="317" y="284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2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6" y="281"/>
                  </a:lnTo>
                  <a:lnTo>
                    <a:pt x="358" y="280"/>
                  </a:lnTo>
                  <a:lnTo>
                    <a:pt x="359" y="280"/>
                  </a:lnTo>
                  <a:lnTo>
                    <a:pt x="360" y="280"/>
                  </a:lnTo>
                  <a:lnTo>
                    <a:pt x="363" y="280"/>
                  </a:lnTo>
                  <a:lnTo>
                    <a:pt x="364" y="280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8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7"/>
                  </a:lnTo>
                  <a:lnTo>
                    <a:pt x="382" y="277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5"/>
                  </a:lnTo>
                  <a:lnTo>
                    <a:pt x="389" y="275"/>
                  </a:lnTo>
                  <a:lnTo>
                    <a:pt x="391" y="275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4" y="274"/>
                  </a:lnTo>
                  <a:lnTo>
                    <a:pt x="395" y="274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69"/>
                  </a:lnTo>
                  <a:lnTo>
                    <a:pt x="411" y="269"/>
                  </a:lnTo>
                  <a:lnTo>
                    <a:pt x="413" y="268"/>
                  </a:lnTo>
                  <a:lnTo>
                    <a:pt x="416" y="268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3"/>
                  </a:lnTo>
                  <a:lnTo>
                    <a:pt x="429" y="263"/>
                  </a:lnTo>
                  <a:lnTo>
                    <a:pt x="430" y="262"/>
                  </a:lnTo>
                  <a:lnTo>
                    <a:pt x="431" y="262"/>
                  </a:lnTo>
                  <a:lnTo>
                    <a:pt x="433" y="262"/>
                  </a:lnTo>
                  <a:lnTo>
                    <a:pt x="434" y="261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0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7"/>
                  </a:lnTo>
                  <a:lnTo>
                    <a:pt x="443" y="257"/>
                  </a:lnTo>
                  <a:lnTo>
                    <a:pt x="445" y="256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1"/>
                  </a:lnTo>
                  <a:lnTo>
                    <a:pt x="457" y="251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8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5"/>
                  </a:lnTo>
                  <a:lnTo>
                    <a:pt x="467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39"/>
                  </a:lnTo>
                  <a:lnTo>
                    <a:pt x="479" y="239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3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7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8" y="223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3" y="220"/>
                  </a:lnTo>
                  <a:lnTo>
                    <a:pt x="514" y="219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8" y="217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5"/>
                  </a:lnTo>
                  <a:lnTo>
                    <a:pt x="522" y="215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2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09"/>
                  </a:lnTo>
                  <a:lnTo>
                    <a:pt x="531" y="208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5"/>
                  </a:lnTo>
                  <a:lnTo>
                    <a:pt x="538" y="205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7" y="197"/>
                  </a:lnTo>
                  <a:lnTo>
                    <a:pt x="548" y="197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0" y="195"/>
                  </a:lnTo>
                  <a:lnTo>
                    <a:pt x="552" y="195"/>
                  </a:lnTo>
                  <a:lnTo>
                    <a:pt x="552" y="194"/>
                  </a:lnTo>
                  <a:lnTo>
                    <a:pt x="553" y="194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6" y="191"/>
                  </a:lnTo>
                  <a:lnTo>
                    <a:pt x="558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6"/>
                  </a:lnTo>
                  <a:lnTo>
                    <a:pt x="562" y="186"/>
                  </a:lnTo>
                  <a:lnTo>
                    <a:pt x="562" y="185"/>
                  </a:lnTo>
                  <a:lnTo>
                    <a:pt x="564" y="185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7" y="182"/>
                  </a:lnTo>
                  <a:lnTo>
                    <a:pt x="568" y="182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9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0" y="173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0"/>
                  </a:lnTo>
                  <a:lnTo>
                    <a:pt x="586" y="168"/>
                  </a:lnTo>
                  <a:lnTo>
                    <a:pt x="588" y="168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2"/>
                  </a:lnTo>
                  <a:lnTo>
                    <a:pt x="595" y="162"/>
                  </a:lnTo>
                  <a:lnTo>
                    <a:pt x="595" y="161"/>
                  </a:lnTo>
                  <a:lnTo>
                    <a:pt x="596" y="160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6"/>
                  </a:lnTo>
                  <a:lnTo>
                    <a:pt x="601" y="155"/>
                  </a:lnTo>
                  <a:lnTo>
                    <a:pt x="602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4" y="150"/>
                  </a:lnTo>
                  <a:lnTo>
                    <a:pt x="606" y="150"/>
                  </a:lnTo>
                  <a:lnTo>
                    <a:pt x="607" y="149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09" y="146"/>
                  </a:lnTo>
                  <a:lnTo>
                    <a:pt x="611" y="146"/>
                  </a:lnTo>
                  <a:lnTo>
                    <a:pt x="612" y="144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8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6"/>
                  </a:lnTo>
                  <a:lnTo>
                    <a:pt x="629" y="125"/>
                  </a:lnTo>
                  <a:lnTo>
                    <a:pt x="630" y="123"/>
                  </a:lnTo>
                  <a:lnTo>
                    <a:pt x="631" y="122"/>
                  </a:lnTo>
                  <a:lnTo>
                    <a:pt x="632" y="120"/>
                  </a:lnTo>
                  <a:lnTo>
                    <a:pt x="633" y="118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4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08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4"/>
                  </a:lnTo>
                  <a:lnTo>
                    <a:pt x="647" y="102"/>
                  </a:lnTo>
                  <a:lnTo>
                    <a:pt x="647" y="101"/>
                  </a:lnTo>
                  <a:lnTo>
                    <a:pt x="648" y="100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89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4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79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5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9"/>
                  </a:lnTo>
                  <a:lnTo>
                    <a:pt x="678" y="58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5"/>
                  </a:lnTo>
                  <a:lnTo>
                    <a:pt x="681" y="54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49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3"/>
                  </a:lnTo>
                  <a:lnTo>
                    <a:pt x="690" y="42"/>
                  </a:lnTo>
                  <a:lnTo>
                    <a:pt x="691" y="40"/>
                  </a:lnTo>
                  <a:lnTo>
                    <a:pt x="692" y="37"/>
                  </a:lnTo>
                  <a:lnTo>
                    <a:pt x="695" y="36"/>
                  </a:lnTo>
                  <a:lnTo>
                    <a:pt x="696" y="34"/>
                  </a:lnTo>
                  <a:lnTo>
                    <a:pt x="697" y="33"/>
                  </a:lnTo>
                  <a:lnTo>
                    <a:pt x="698" y="31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2" y="25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7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09" y="13"/>
                  </a:lnTo>
                  <a:lnTo>
                    <a:pt x="710" y="13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7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3"/>
                  </a:lnTo>
                  <a:lnTo>
                    <a:pt x="716" y="1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32" name="Freeform 253">
              <a:extLst>
                <a:ext uri="{FF2B5EF4-FFF2-40B4-BE49-F238E27FC236}">
                  <a16:creationId xmlns:a16="http://schemas.microsoft.com/office/drawing/2014/main" id="{0DEB8BE4-97BA-8F49-91F6-9D0E7DDB4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228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3"/>
                  </a:lnTo>
                  <a:lnTo>
                    <a:pt x="4" y="6"/>
                  </a:lnTo>
                  <a:lnTo>
                    <a:pt x="6" y="8"/>
                  </a:lnTo>
                  <a:lnTo>
                    <a:pt x="8" y="12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1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5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4" y="68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4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2" y="116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7" y="128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4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39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5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1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7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3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69"/>
                  </a:lnTo>
                  <a:lnTo>
                    <a:pt x="70" y="171"/>
                  </a:lnTo>
                  <a:lnTo>
                    <a:pt x="70" y="172"/>
                  </a:lnTo>
                  <a:lnTo>
                    <a:pt x="70" y="174"/>
                  </a:lnTo>
                  <a:lnTo>
                    <a:pt x="71" y="175"/>
                  </a:lnTo>
                  <a:lnTo>
                    <a:pt x="71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6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3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8"/>
                  </a:lnTo>
                  <a:lnTo>
                    <a:pt x="79" y="199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4"/>
                  </a:lnTo>
                  <a:lnTo>
                    <a:pt x="80" y="205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0"/>
                  </a:lnTo>
                  <a:lnTo>
                    <a:pt x="80" y="211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6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2"/>
                  </a:lnTo>
                  <a:lnTo>
                    <a:pt x="81" y="223"/>
                  </a:lnTo>
                  <a:lnTo>
                    <a:pt x="81" y="225"/>
                  </a:lnTo>
                  <a:lnTo>
                    <a:pt x="81" y="226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4"/>
                  </a:lnTo>
                  <a:lnTo>
                    <a:pt x="82" y="235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0"/>
                  </a:lnTo>
                  <a:lnTo>
                    <a:pt x="82" y="241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6"/>
                  </a:lnTo>
                  <a:lnTo>
                    <a:pt x="83" y="247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2"/>
                  </a:lnTo>
                  <a:lnTo>
                    <a:pt x="85" y="253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8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4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0"/>
                  </a:lnTo>
                  <a:lnTo>
                    <a:pt x="86" y="272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6"/>
                  </a:lnTo>
                  <a:lnTo>
                    <a:pt x="86" y="279"/>
                  </a:lnTo>
                  <a:lnTo>
                    <a:pt x="86" y="280"/>
                  </a:lnTo>
                  <a:lnTo>
                    <a:pt x="86" y="282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33" name="Freeform 254">
              <a:extLst>
                <a:ext uri="{FF2B5EF4-FFF2-40B4-BE49-F238E27FC236}">
                  <a16:creationId xmlns:a16="http://schemas.microsoft.com/office/drawing/2014/main" id="{7DF0B0E8-C06C-F24F-81B8-341CAE792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371"/>
              <a:ext cx="42" cy="144"/>
            </a:xfrm>
            <a:custGeom>
              <a:avLst/>
              <a:gdLst>
                <a:gd name="T0" fmla="*/ 0 w 86"/>
                <a:gd name="T1" fmla="*/ 1 h 286"/>
                <a:gd name="T2" fmla="*/ 0 w 86"/>
                <a:gd name="T3" fmla="*/ 1 h 286"/>
                <a:gd name="T4" fmla="*/ 0 w 86"/>
                <a:gd name="T5" fmla="*/ 1 h 286"/>
                <a:gd name="T6" fmla="*/ 0 w 86"/>
                <a:gd name="T7" fmla="*/ 1 h 286"/>
                <a:gd name="T8" fmla="*/ 0 w 86"/>
                <a:gd name="T9" fmla="*/ 1 h 286"/>
                <a:gd name="T10" fmla="*/ 0 w 86"/>
                <a:gd name="T11" fmla="*/ 1 h 286"/>
                <a:gd name="T12" fmla="*/ 0 w 86"/>
                <a:gd name="T13" fmla="*/ 1 h 286"/>
                <a:gd name="T14" fmla="*/ 0 w 86"/>
                <a:gd name="T15" fmla="*/ 1 h 286"/>
                <a:gd name="T16" fmla="*/ 0 w 86"/>
                <a:gd name="T17" fmla="*/ 1 h 286"/>
                <a:gd name="T18" fmla="*/ 0 w 86"/>
                <a:gd name="T19" fmla="*/ 1 h 286"/>
                <a:gd name="T20" fmla="*/ 0 w 86"/>
                <a:gd name="T21" fmla="*/ 1 h 286"/>
                <a:gd name="T22" fmla="*/ 0 w 86"/>
                <a:gd name="T23" fmla="*/ 1 h 286"/>
                <a:gd name="T24" fmla="*/ 0 w 86"/>
                <a:gd name="T25" fmla="*/ 1 h 286"/>
                <a:gd name="T26" fmla="*/ 0 w 86"/>
                <a:gd name="T27" fmla="*/ 1 h 286"/>
                <a:gd name="T28" fmla="*/ 0 w 86"/>
                <a:gd name="T29" fmla="*/ 1 h 286"/>
                <a:gd name="T30" fmla="*/ 0 w 86"/>
                <a:gd name="T31" fmla="*/ 1 h 286"/>
                <a:gd name="T32" fmla="*/ 0 w 86"/>
                <a:gd name="T33" fmla="*/ 1 h 286"/>
                <a:gd name="T34" fmla="*/ 0 w 86"/>
                <a:gd name="T35" fmla="*/ 1 h 286"/>
                <a:gd name="T36" fmla="*/ 0 w 86"/>
                <a:gd name="T37" fmla="*/ 1 h 286"/>
                <a:gd name="T38" fmla="*/ 0 w 86"/>
                <a:gd name="T39" fmla="*/ 1 h 286"/>
                <a:gd name="T40" fmla="*/ 0 w 86"/>
                <a:gd name="T41" fmla="*/ 1 h 286"/>
                <a:gd name="T42" fmla="*/ 0 w 86"/>
                <a:gd name="T43" fmla="*/ 1 h 286"/>
                <a:gd name="T44" fmla="*/ 0 w 86"/>
                <a:gd name="T45" fmla="*/ 1 h 286"/>
                <a:gd name="T46" fmla="*/ 0 w 86"/>
                <a:gd name="T47" fmla="*/ 1 h 286"/>
                <a:gd name="T48" fmla="*/ 0 w 86"/>
                <a:gd name="T49" fmla="*/ 1 h 286"/>
                <a:gd name="T50" fmla="*/ 0 w 86"/>
                <a:gd name="T51" fmla="*/ 1 h 286"/>
                <a:gd name="T52" fmla="*/ 0 w 86"/>
                <a:gd name="T53" fmla="*/ 1 h 286"/>
                <a:gd name="T54" fmla="*/ 0 w 86"/>
                <a:gd name="T55" fmla="*/ 1 h 286"/>
                <a:gd name="T56" fmla="*/ 0 w 86"/>
                <a:gd name="T57" fmla="*/ 1 h 286"/>
                <a:gd name="T58" fmla="*/ 0 w 86"/>
                <a:gd name="T59" fmla="*/ 1 h 286"/>
                <a:gd name="T60" fmla="*/ 0 w 86"/>
                <a:gd name="T61" fmla="*/ 1 h 286"/>
                <a:gd name="T62" fmla="*/ 0 w 86"/>
                <a:gd name="T63" fmla="*/ 1 h 286"/>
                <a:gd name="T64" fmla="*/ 0 w 86"/>
                <a:gd name="T65" fmla="*/ 1 h 286"/>
                <a:gd name="T66" fmla="*/ 0 w 86"/>
                <a:gd name="T67" fmla="*/ 1 h 286"/>
                <a:gd name="T68" fmla="*/ 0 w 86"/>
                <a:gd name="T69" fmla="*/ 1 h 286"/>
                <a:gd name="T70" fmla="*/ 0 w 86"/>
                <a:gd name="T71" fmla="*/ 1 h 286"/>
                <a:gd name="T72" fmla="*/ 0 w 86"/>
                <a:gd name="T73" fmla="*/ 1 h 286"/>
                <a:gd name="T74" fmla="*/ 0 w 86"/>
                <a:gd name="T75" fmla="*/ 1 h 286"/>
                <a:gd name="T76" fmla="*/ 0 w 86"/>
                <a:gd name="T77" fmla="*/ 1 h 286"/>
                <a:gd name="T78" fmla="*/ 0 w 86"/>
                <a:gd name="T79" fmla="*/ 1 h 286"/>
                <a:gd name="T80" fmla="*/ 0 w 86"/>
                <a:gd name="T81" fmla="*/ 1 h 286"/>
                <a:gd name="T82" fmla="*/ 0 w 86"/>
                <a:gd name="T83" fmla="*/ 1 h 286"/>
                <a:gd name="T84" fmla="*/ 0 w 86"/>
                <a:gd name="T85" fmla="*/ 1 h 286"/>
                <a:gd name="T86" fmla="*/ 0 w 86"/>
                <a:gd name="T87" fmla="*/ 1 h 286"/>
                <a:gd name="T88" fmla="*/ 0 w 86"/>
                <a:gd name="T89" fmla="*/ 1 h 286"/>
                <a:gd name="T90" fmla="*/ 0 w 86"/>
                <a:gd name="T91" fmla="*/ 1 h 286"/>
                <a:gd name="T92" fmla="*/ 0 w 86"/>
                <a:gd name="T93" fmla="*/ 1 h 286"/>
                <a:gd name="T94" fmla="*/ 0 w 86"/>
                <a:gd name="T95" fmla="*/ 1 h 286"/>
                <a:gd name="T96" fmla="*/ 0 w 86"/>
                <a:gd name="T97" fmla="*/ 1 h 286"/>
                <a:gd name="T98" fmla="*/ 0 w 86"/>
                <a:gd name="T99" fmla="*/ 1 h 286"/>
                <a:gd name="T100" fmla="*/ 0 w 86"/>
                <a:gd name="T101" fmla="*/ 1 h 286"/>
                <a:gd name="T102" fmla="*/ 0 w 86"/>
                <a:gd name="T103" fmla="*/ 1 h 286"/>
                <a:gd name="T104" fmla="*/ 0 w 86"/>
                <a:gd name="T105" fmla="*/ 1 h 286"/>
                <a:gd name="T106" fmla="*/ 0 w 86"/>
                <a:gd name="T107" fmla="*/ 1 h 286"/>
                <a:gd name="T108" fmla="*/ 0 w 86"/>
                <a:gd name="T109" fmla="*/ 1 h 286"/>
                <a:gd name="T110" fmla="*/ 0 w 86"/>
                <a:gd name="T111" fmla="*/ 1 h 286"/>
                <a:gd name="T112" fmla="*/ 0 w 86"/>
                <a:gd name="T113" fmla="*/ 1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6">
                  <a:moveTo>
                    <a:pt x="0" y="286"/>
                  </a:moveTo>
                  <a:lnTo>
                    <a:pt x="3" y="284"/>
                  </a:lnTo>
                  <a:lnTo>
                    <a:pt x="4" y="280"/>
                  </a:lnTo>
                  <a:lnTo>
                    <a:pt x="6" y="278"/>
                  </a:lnTo>
                  <a:lnTo>
                    <a:pt x="8" y="275"/>
                  </a:lnTo>
                  <a:lnTo>
                    <a:pt x="9" y="273"/>
                  </a:lnTo>
                  <a:lnTo>
                    <a:pt x="10" y="270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4"/>
                  </a:lnTo>
                  <a:lnTo>
                    <a:pt x="15" y="263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8"/>
                  </a:lnTo>
                  <a:lnTo>
                    <a:pt x="17" y="257"/>
                  </a:lnTo>
                  <a:lnTo>
                    <a:pt x="18" y="255"/>
                  </a:lnTo>
                  <a:lnTo>
                    <a:pt x="18" y="254"/>
                  </a:lnTo>
                  <a:lnTo>
                    <a:pt x="20" y="252"/>
                  </a:lnTo>
                  <a:lnTo>
                    <a:pt x="20" y="251"/>
                  </a:lnTo>
                  <a:lnTo>
                    <a:pt x="21" y="250"/>
                  </a:lnTo>
                  <a:lnTo>
                    <a:pt x="21" y="249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0"/>
                  </a:lnTo>
                  <a:lnTo>
                    <a:pt x="26" y="238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4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2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6"/>
                  </a:lnTo>
                  <a:lnTo>
                    <a:pt x="35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4"/>
                  </a:lnTo>
                  <a:lnTo>
                    <a:pt x="40" y="203"/>
                  </a:lnTo>
                  <a:lnTo>
                    <a:pt x="41" y="201"/>
                  </a:lnTo>
                  <a:lnTo>
                    <a:pt x="41" y="199"/>
                  </a:lnTo>
                  <a:lnTo>
                    <a:pt x="43" y="198"/>
                  </a:lnTo>
                  <a:lnTo>
                    <a:pt x="43" y="196"/>
                  </a:lnTo>
                  <a:lnTo>
                    <a:pt x="44" y="193"/>
                  </a:lnTo>
                  <a:lnTo>
                    <a:pt x="45" y="192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6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1"/>
                  </a:lnTo>
                  <a:lnTo>
                    <a:pt x="49" y="180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5"/>
                  </a:lnTo>
                  <a:lnTo>
                    <a:pt x="51" y="174"/>
                  </a:lnTo>
                  <a:lnTo>
                    <a:pt x="51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3"/>
                  </a:lnTo>
                  <a:lnTo>
                    <a:pt x="55" y="162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7"/>
                  </a:lnTo>
                  <a:lnTo>
                    <a:pt x="57" y="156"/>
                  </a:lnTo>
                  <a:lnTo>
                    <a:pt x="57" y="154"/>
                  </a:lnTo>
                  <a:lnTo>
                    <a:pt x="58" y="153"/>
                  </a:lnTo>
                  <a:lnTo>
                    <a:pt x="58" y="150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39"/>
                  </a:lnTo>
                  <a:lnTo>
                    <a:pt x="63" y="137"/>
                  </a:lnTo>
                  <a:lnTo>
                    <a:pt x="63" y="136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7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1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7"/>
                  </a:lnTo>
                  <a:lnTo>
                    <a:pt x="70" y="115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09"/>
                  </a:lnTo>
                  <a:lnTo>
                    <a:pt x="73" y="107"/>
                  </a:lnTo>
                  <a:lnTo>
                    <a:pt x="73" y="105"/>
                  </a:lnTo>
                  <a:lnTo>
                    <a:pt x="74" y="103"/>
                  </a:lnTo>
                  <a:lnTo>
                    <a:pt x="74" y="101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5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0"/>
                  </a:lnTo>
                  <a:lnTo>
                    <a:pt x="80" y="79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8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2"/>
                  </a:lnTo>
                  <a:lnTo>
                    <a:pt x="81" y="61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6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0"/>
                  </a:lnTo>
                  <a:lnTo>
                    <a:pt x="82" y="49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4"/>
                  </a:lnTo>
                  <a:lnTo>
                    <a:pt x="83" y="43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2"/>
                  </a:lnTo>
                  <a:lnTo>
                    <a:pt x="86" y="31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0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34" name="Freeform 255">
              <a:extLst>
                <a:ext uri="{FF2B5EF4-FFF2-40B4-BE49-F238E27FC236}">
                  <a16:creationId xmlns:a16="http://schemas.microsoft.com/office/drawing/2014/main" id="{565A5311-D8B0-B649-882A-BC58DFEE1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097"/>
              <a:ext cx="349" cy="167"/>
            </a:xfrm>
            <a:custGeom>
              <a:avLst/>
              <a:gdLst>
                <a:gd name="T0" fmla="*/ 1 w 505"/>
                <a:gd name="T1" fmla="*/ 0 h 337"/>
                <a:gd name="T2" fmla="*/ 1 w 505"/>
                <a:gd name="T3" fmla="*/ 0 h 337"/>
                <a:gd name="T4" fmla="*/ 0 w 505"/>
                <a:gd name="T5" fmla="*/ 0 h 3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7">
                  <a:moveTo>
                    <a:pt x="505" y="337"/>
                  </a:moveTo>
                  <a:lnTo>
                    <a:pt x="505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35" name="Freeform 256">
              <a:extLst>
                <a:ext uri="{FF2B5EF4-FFF2-40B4-BE49-F238E27FC236}">
                  <a16:creationId xmlns:a16="http://schemas.microsoft.com/office/drawing/2014/main" id="{3F996D54-4589-C148-AB87-3D3DAF946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454"/>
              <a:ext cx="253" cy="169"/>
            </a:xfrm>
            <a:custGeom>
              <a:avLst/>
              <a:gdLst>
                <a:gd name="T0" fmla="*/ 1 w 505"/>
                <a:gd name="T1" fmla="*/ 0 h 336"/>
                <a:gd name="T2" fmla="*/ 1 w 505"/>
                <a:gd name="T3" fmla="*/ 1 h 336"/>
                <a:gd name="T4" fmla="*/ 0 w 505"/>
                <a:gd name="T5" fmla="*/ 1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6">
                  <a:moveTo>
                    <a:pt x="505" y="0"/>
                  </a:moveTo>
                  <a:lnTo>
                    <a:pt x="505" y="336"/>
                  </a:lnTo>
                  <a:lnTo>
                    <a:pt x="0" y="336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36" name="Line 257">
              <a:extLst>
                <a:ext uri="{FF2B5EF4-FFF2-40B4-BE49-F238E27FC236}">
                  <a16:creationId xmlns:a16="http://schemas.microsoft.com/office/drawing/2014/main" id="{D21D55B2-27D8-DA46-AC34-AD60BA5C28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2118"/>
              <a:ext cx="253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37" name="Line 258">
              <a:extLst>
                <a:ext uri="{FF2B5EF4-FFF2-40B4-BE49-F238E27FC236}">
                  <a16:creationId xmlns:a16="http://schemas.microsoft.com/office/drawing/2014/main" id="{5FCCD6E2-A61D-D643-B675-DFF369FE8F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8" y="1433"/>
              <a:ext cx="1" cy="85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38" name="Line 259">
              <a:extLst>
                <a:ext uri="{FF2B5EF4-FFF2-40B4-BE49-F238E27FC236}">
                  <a16:creationId xmlns:a16="http://schemas.microsoft.com/office/drawing/2014/main" id="{75ED7CB1-C5EF-264B-BA72-130A02C483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1601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39" name="Freeform 260">
              <a:extLst>
                <a:ext uri="{FF2B5EF4-FFF2-40B4-BE49-F238E27FC236}">
                  <a16:creationId xmlns:a16="http://schemas.microsoft.com/office/drawing/2014/main" id="{C4ABF6E2-AF50-6D4A-BFFF-B8BE20D48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589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7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8"/>
                  </a:lnTo>
                  <a:lnTo>
                    <a:pt x="47" y="29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5" y="32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4" y="36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140" name="Freeform 261">
              <a:extLst>
                <a:ext uri="{FF2B5EF4-FFF2-40B4-BE49-F238E27FC236}">
                  <a16:creationId xmlns:a16="http://schemas.microsoft.com/office/drawing/2014/main" id="{57365831-CAE6-D743-B789-00F077030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10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4" y="10"/>
                  </a:lnTo>
                  <a:lnTo>
                    <a:pt x="45" y="12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7" y="16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6" y="35"/>
                  </a:lnTo>
                  <a:lnTo>
                    <a:pt x="45" y="36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1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141" name="Line 262">
              <a:extLst>
                <a:ext uri="{FF2B5EF4-FFF2-40B4-BE49-F238E27FC236}">
                  <a16:creationId xmlns:a16="http://schemas.microsoft.com/office/drawing/2014/main" id="{782E5829-1982-774B-8F31-18EA855EFE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134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42" name="Line 263">
              <a:extLst>
                <a:ext uri="{FF2B5EF4-FFF2-40B4-BE49-F238E27FC236}">
                  <a16:creationId xmlns:a16="http://schemas.microsoft.com/office/drawing/2014/main" id="{81161A73-72E1-DF45-B4E5-7753BC9BDF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237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43" name="Rectangle 264">
              <a:extLst>
                <a:ext uri="{FF2B5EF4-FFF2-40B4-BE49-F238E27FC236}">
                  <a16:creationId xmlns:a16="http://schemas.microsoft.com/office/drawing/2014/main" id="{C77694BA-7B51-5A42-A1ED-0DB5C8B49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0" y="1277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44" name="Rectangle 265">
              <a:extLst>
                <a:ext uri="{FF2B5EF4-FFF2-40B4-BE49-F238E27FC236}">
                  <a16:creationId xmlns:a16="http://schemas.microsoft.com/office/drawing/2014/main" id="{0F8C80E9-6F0E-EF4A-AC36-A4B475328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" y="133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45" name="Rectangle 266">
              <a:extLst>
                <a:ext uri="{FF2B5EF4-FFF2-40B4-BE49-F238E27FC236}">
                  <a16:creationId xmlns:a16="http://schemas.microsoft.com/office/drawing/2014/main" id="{A13B8D29-6AEF-4543-ACE8-73AB89BE4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2299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46" name="Rectangle 267">
              <a:extLst>
                <a:ext uri="{FF2B5EF4-FFF2-40B4-BE49-F238E27FC236}">
                  <a16:creationId xmlns:a16="http://schemas.microsoft.com/office/drawing/2014/main" id="{649C9CAF-EB03-954D-9563-F42387145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354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47" name="Rectangle 268">
              <a:extLst>
                <a:ext uri="{FF2B5EF4-FFF2-40B4-BE49-F238E27FC236}">
                  <a16:creationId xmlns:a16="http://schemas.microsoft.com/office/drawing/2014/main" id="{9884803E-D3D3-5C46-B70F-F1752E776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8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48" name="Rectangle 269">
              <a:extLst>
                <a:ext uri="{FF2B5EF4-FFF2-40B4-BE49-F238E27FC236}">
                  <a16:creationId xmlns:a16="http://schemas.microsoft.com/office/drawing/2014/main" id="{CAA0F30A-0DA8-FF47-8899-7A9FF19C3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90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49" name="Rectangle 270">
              <a:extLst>
                <a:ext uri="{FF2B5EF4-FFF2-40B4-BE49-F238E27FC236}">
                  <a16:creationId xmlns:a16="http://schemas.microsoft.com/office/drawing/2014/main" id="{4D828A06-B621-3A4E-83FB-322BF1023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02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50" name="Line 271">
              <a:extLst>
                <a:ext uri="{FF2B5EF4-FFF2-40B4-BE49-F238E27FC236}">
                  <a16:creationId xmlns:a16="http://schemas.microsoft.com/office/drawing/2014/main" id="{F07387B9-5725-3046-B84E-0B50FB95B6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036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1" name="Rectangle 272">
              <a:extLst>
                <a:ext uri="{FF2B5EF4-FFF2-40B4-BE49-F238E27FC236}">
                  <a16:creationId xmlns:a16="http://schemas.microsoft.com/office/drawing/2014/main" id="{40AA8127-4085-5842-A1AB-C14337ED8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07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52" name="Rectangle 273">
              <a:extLst>
                <a:ext uri="{FF2B5EF4-FFF2-40B4-BE49-F238E27FC236}">
                  <a16:creationId xmlns:a16="http://schemas.microsoft.com/office/drawing/2014/main" id="{A895D40F-F864-6140-B2B3-85ED6FFDB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18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53" name="Freeform 274">
              <a:extLst>
                <a:ext uri="{FF2B5EF4-FFF2-40B4-BE49-F238E27FC236}">
                  <a16:creationId xmlns:a16="http://schemas.microsoft.com/office/drawing/2014/main" id="{B92BD80D-13B8-D841-BA55-A02D40246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928"/>
              <a:ext cx="84" cy="84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4" name="Freeform 275">
              <a:extLst>
                <a:ext uri="{FF2B5EF4-FFF2-40B4-BE49-F238E27FC236}">
                  <a16:creationId xmlns:a16="http://schemas.microsoft.com/office/drawing/2014/main" id="{FED5A3D1-4786-D648-878A-D52204FD8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180"/>
              <a:ext cx="84" cy="84"/>
            </a:xfrm>
            <a:custGeom>
              <a:avLst/>
              <a:gdLst>
                <a:gd name="T0" fmla="*/ 0 w 169"/>
                <a:gd name="T1" fmla="*/ 0 h 169"/>
                <a:gd name="T2" fmla="*/ 0 w 169"/>
                <a:gd name="T3" fmla="*/ 0 h 169"/>
                <a:gd name="T4" fmla="*/ 0 w 169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9">
                  <a:moveTo>
                    <a:pt x="0" y="169"/>
                  </a:moveTo>
                  <a:lnTo>
                    <a:pt x="169" y="169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5" name="Rectangle 276">
              <a:extLst>
                <a:ext uri="{FF2B5EF4-FFF2-40B4-BE49-F238E27FC236}">
                  <a16:creationId xmlns:a16="http://schemas.microsoft.com/office/drawing/2014/main" id="{4E5ACD4B-707C-B542-A79A-5979A7DB4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24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56" name="Rectangle 277">
              <a:extLst>
                <a:ext uri="{FF2B5EF4-FFF2-40B4-BE49-F238E27FC236}">
                  <a16:creationId xmlns:a16="http://schemas.microsoft.com/office/drawing/2014/main" id="{8D16A125-7E3E-E04C-83CF-CBED543EE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44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57" name="Rectangle 278">
              <a:extLst>
                <a:ext uri="{FF2B5EF4-FFF2-40B4-BE49-F238E27FC236}">
                  <a16:creationId xmlns:a16="http://schemas.microsoft.com/office/drawing/2014/main" id="{EDF9AC66-914D-A842-BF9E-8DCAB0F37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150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58" name="Rectangle 279">
              <a:extLst>
                <a:ext uri="{FF2B5EF4-FFF2-40B4-BE49-F238E27FC236}">
                  <a16:creationId xmlns:a16="http://schemas.microsoft.com/office/drawing/2014/main" id="{533E761F-2A96-3F43-8D0F-245768022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62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59" name="Line 280">
              <a:extLst>
                <a:ext uri="{FF2B5EF4-FFF2-40B4-BE49-F238E27FC236}">
                  <a16:creationId xmlns:a16="http://schemas.microsoft.com/office/drawing/2014/main" id="{A9F65ACA-F605-4245-A092-E8A859AEDB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637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0" name="Rectangle 281">
              <a:extLst>
                <a:ext uri="{FF2B5EF4-FFF2-40B4-BE49-F238E27FC236}">
                  <a16:creationId xmlns:a16="http://schemas.microsoft.com/office/drawing/2014/main" id="{D7DFEEE8-4947-B748-BD22-9402B8E7F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675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61" name="Rectangle 282">
              <a:extLst>
                <a:ext uri="{FF2B5EF4-FFF2-40B4-BE49-F238E27FC236}">
                  <a16:creationId xmlns:a16="http://schemas.microsoft.com/office/drawing/2014/main" id="{3B3C8DDF-6646-C044-80C1-569087EB0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95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62" name="Line 283">
              <a:extLst>
                <a:ext uri="{FF2B5EF4-FFF2-40B4-BE49-F238E27FC236}">
                  <a16:creationId xmlns:a16="http://schemas.microsoft.com/office/drawing/2014/main" id="{16C0574C-F78E-DE46-8C0B-D398FF5AFB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2" y="1974"/>
              <a:ext cx="2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3" name="Rectangle 284">
              <a:extLst>
                <a:ext uri="{FF2B5EF4-FFF2-40B4-BE49-F238E27FC236}">
                  <a16:creationId xmlns:a16="http://schemas.microsoft.com/office/drawing/2014/main" id="{D9F2AEE6-C5FB-834E-A2BA-BFB42E149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00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64" name="Rectangle 285">
              <a:extLst>
                <a:ext uri="{FF2B5EF4-FFF2-40B4-BE49-F238E27FC236}">
                  <a16:creationId xmlns:a16="http://schemas.microsoft.com/office/drawing/2014/main" id="{D9259D7F-8C5D-8A44-8988-AF61EDF1F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13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65" name="Freeform 286">
              <a:extLst>
                <a:ext uri="{FF2B5EF4-FFF2-40B4-BE49-F238E27FC236}">
                  <a16:creationId xmlns:a16="http://schemas.microsoft.com/office/drawing/2014/main" id="{6AD307AF-61AD-B548-8D2E-0D2EA20A5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623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6" name="Line 287">
              <a:extLst>
                <a:ext uri="{FF2B5EF4-FFF2-40B4-BE49-F238E27FC236}">
                  <a16:creationId xmlns:a16="http://schemas.microsoft.com/office/drawing/2014/main" id="{D391D907-9F61-EF45-B988-EAC5B48733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62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7" name="Freeform 288">
              <a:extLst>
                <a:ext uri="{FF2B5EF4-FFF2-40B4-BE49-F238E27FC236}">
                  <a16:creationId xmlns:a16="http://schemas.microsoft.com/office/drawing/2014/main" id="{C8D951B2-AF12-4943-86B0-6B3D1231C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623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8" name="Line 289">
              <a:extLst>
                <a:ext uri="{FF2B5EF4-FFF2-40B4-BE49-F238E27FC236}">
                  <a16:creationId xmlns:a16="http://schemas.microsoft.com/office/drawing/2014/main" id="{3EAE8F20-2D53-B648-ACD9-0186213AE0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623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9" name="Freeform 290">
              <a:extLst>
                <a:ext uri="{FF2B5EF4-FFF2-40B4-BE49-F238E27FC236}">
                  <a16:creationId xmlns:a16="http://schemas.microsoft.com/office/drawing/2014/main" id="{826A8C22-6E22-6A4F-A283-4F940DA17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707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70" name="Line 291">
              <a:extLst>
                <a:ext uri="{FF2B5EF4-FFF2-40B4-BE49-F238E27FC236}">
                  <a16:creationId xmlns:a16="http://schemas.microsoft.com/office/drawing/2014/main" id="{F20E7922-770E-2049-996B-8186796248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707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71" name="Freeform 292">
              <a:extLst>
                <a:ext uri="{FF2B5EF4-FFF2-40B4-BE49-F238E27FC236}">
                  <a16:creationId xmlns:a16="http://schemas.microsoft.com/office/drawing/2014/main" id="{8ABC2588-C4C3-BE46-86B6-2FF6E4E25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539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72" name="Line 293">
              <a:extLst>
                <a:ext uri="{FF2B5EF4-FFF2-40B4-BE49-F238E27FC236}">
                  <a16:creationId xmlns:a16="http://schemas.microsoft.com/office/drawing/2014/main" id="{DDF5A680-D8F2-F947-BA7E-9E5B3C1D83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53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73" name="Freeform 294">
              <a:extLst>
                <a:ext uri="{FF2B5EF4-FFF2-40B4-BE49-F238E27FC236}">
                  <a16:creationId xmlns:a16="http://schemas.microsoft.com/office/drawing/2014/main" id="{D4436FB2-F0B6-664E-8597-3C7754686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454"/>
              <a:ext cx="84" cy="85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74" name="Freeform 295">
              <a:extLst>
                <a:ext uri="{FF2B5EF4-FFF2-40B4-BE49-F238E27FC236}">
                  <a16:creationId xmlns:a16="http://schemas.microsoft.com/office/drawing/2014/main" id="{BBF47470-9B61-654F-B4C3-B376C4E02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707"/>
              <a:ext cx="84" cy="96"/>
            </a:xfrm>
            <a:custGeom>
              <a:avLst/>
              <a:gdLst>
                <a:gd name="T0" fmla="*/ 0 w 169"/>
                <a:gd name="T1" fmla="*/ 1 h 192"/>
                <a:gd name="T2" fmla="*/ 0 w 169"/>
                <a:gd name="T3" fmla="*/ 1 h 192"/>
                <a:gd name="T4" fmla="*/ 0 w 169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92">
                  <a:moveTo>
                    <a:pt x="0" y="192"/>
                  </a:moveTo>
                  <a:lnTo>
                    <a:pt x="169" y="192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75" name="Rectangle 296">
              <a:extLst>
                <a:ext uri="{FF2B5EF4-FFF2-40B4-BE49-F238E27FC236}">
                  <a16:creationId xmlns:a16="http://schemas.microsoft.com/office/drawing/2014/main" id="{9DF00954-9146-1243-A9A1-A15957016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18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76" name="Rectangle 297">
              <a:extLst>
                <a:ext uri="{FF2B5EF4-FFF2-40B4-BE49-F238E27FC236}">
                  <a16:creationId xmlns:a16="http://schemas.microsoft.com/office/drawing/2014/main" id="{B55A5BC0-9D58-FA41-9D65-76E529F87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238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77" name="Rectangle 298">
              <a:extLst>
                <a:ext uri="{FF2B5EF4-FFF2-40B4-BE49-F238E27FC236}">
                  <a16:creationId xmlns:a16="http://schemas.microsoft.com/office/drawing/2014/main" id="{E9B3BAA4-3641-BB4B-A805-20F39EBAD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43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78" name="Rectangle 299">
              <a:extLst>
                <a:ext uri="{FF2B5EF4-FFF2-40B4-BE49-F238E27FC236}">
                  <a16:creationId xmlns:a16="http://schemas.microsoft.com/office/drawing/2014/main" id="{6D7C552C-295E-2043-83E0-B371B66BC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55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79" name="Rectangle 300">
              <a:extLst>
                <a:ext uri="{FF2B5EF4-FFF2-40B4-BE49-F238E27FC236}">
                  <a16:creationId xmlns:a16="http://schemas.microsoft.com/office/drawing/2014/main" id="{11DEF074-E89B-EE49-958D-05952BF58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60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80" name="Rectangle 301">
              <a:extLst>
                <a:ext uri="{FF2B5EF4-FFF2-40B4-BE49-F238E27FC236}">
                  <a16:creationId xmlns:a16="http://schemas.microsoft.com/office/drawing/2014/main" id="{A6BA9CD5-5EA1-7D41-B90C-E19EFEE03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72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81" name="Rectangle 302">
              <a:extLst>
                <a:ext uri="{FF2B5EF4-FFF2-40B4-BE49-F238E27FC236}">
                  <a16:creationId xmlns:a16="http://schemas.microsoft.com/office/drawing/2014/main" id="{1F4127C4-C284-A440-8E1A-57633F4C2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78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82" name="Rectangle 303">
              <a:extLst>
                <a:ext uri="{FF2B5EF4-FFF2-40B4-BE49-F238E27FC236}">
                  <a16:creationId xmlns:a16="http://schemas.microsoft.com/office/drawing/2014/main" id="{31A23152-F585-014F-A43D-B7A20F146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" y="3010"/>
              <a:ext cx="116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(c) Combined circuit for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83" name="Rectangle 304">
              <a:extLst>
                <a:ext uri="{FF2B5EF4-FFF2-40B4-BE49-F238E27FC236}">
                  <a16:creationId xmlns:a16="http://schemas.microsoft.com/office/drawing/2014/main" id="{94FB336E-D9A0-A343-8EA2-D2C223C1C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84" name="Rectangle 305">
              <a:extLst>
                <a:ext uri="{FF2B5EF4-FFF2-40B4-BE49-F238E27FC236}">
                  <a16:creationId xmlns:a16="http://schemas.microsoft.com/office/drawing/2014/main" id="{937DC2F7-E1BB-5A4E-A79D-173699302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8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85" name="Rectangle 306">
              <a:extLst>
                <a:ext uri="{FF2B5EF4-FFF2-40B4-BE49-F238E27FC236}">
                  <a16:creationId xmlns:a16="http://schemas.microsoft.com/office/drawing/2014/main" id="{729ACACB-871B-A345-A470-2B6A6AB24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86" name="Rectangle 307">
              <a:extLst>
                <a:ext uri="{FF2B5EF4-FFF2-40B4-BE49-F238E27FC236}">
                  <a16:creationId xmlns:a16="http://schemas.microsoft.com/office/drawing/2014/main" id="{744299DC-FCB9-164A-937B-032892466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9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87" name="Rectangle 308">
              <a:extLst>
                <a:ext uri="{FF2B5EF4-FFF2-40B4-BE49-F238E27FC236}">
                  <a16:creationId xmlns:a16="http://schemas.microsoft.com/office/drawing/2014/main" id="{5576177F-06EF-3A42-A7B1-2DBEFE5E6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0" y="3010"/>
              <a:ext cx="21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and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88" name="Line 309">
              <a:extLst>
                <a:ext uri="{FF2B5EF4-FFF2-40B4-BE49-F238E27FC236}">
                  <a16:creationId xmlns:a16="http://schemas.microsoft.com/office/drawing/2014/main" id="{BF89541E-7E28-F24A-9D9F-D657243C46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9" y="1349"/>
              <a:ext cx="22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189" name="Line 310">
              <a:extLst>
                <a:ext uri="{FF2B5EF4-FFF2-40B4-BE49-F238E27FC236}">
                  <a16:creationId xmlns:a16="http://schemas.microsoft.com/office/drawing/2014/main" id="{8F7FCB7E-EEE0-1E46-ACD5-D120FBD1DF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1349"/>
              <a:ext cx="0" cy="10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190" name="Line 311">
              <a:extLst>
                <a:ext uri="{FF2B5EF4-FFF2-40B4-BE49-F238E27FC236}">
                  <a16:creationId xmlns:a16="http://schemas.microsoft.com/office/drawing/2014/main" id="{D5742A2E-086B-1B40-BE91-9A4BCEAE53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2370"/>
              <a:ext cx="20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191" name="AutoShape 312">
              <a:extLst>
                <a:ext uri="{FF2B5EF4-FFF2-40B4-BE49-F238E27FC236}">
                  <a16:creationId xmlns:a16="http://schemas.microsoft.com/office/drawing/2014/main" id="{9FC53E24-B631-6C45-BBC2-1AEC5B89D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952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2192" name="AutoShape 313">
              <a:extLst>
                <a:ext uri="{FF2B5EF4-FFF2-40B4-BE49-F238E27FC236}">
                  <a16:creationId xmlns:a16="http://schemas.microsoft.com/office/drawing/2014/main" id="{555FE2EF-D61F-6040-AD37-0506D9D6A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146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2193" name="AutoShape 314">
              <a:extLst>
                <a:ext uri="{FF2B5EF4-FFF2-40B4-BE49-F238E27FC236}">
                  <a16:creationId xmlns:a16="http://schemas.microsoft.com/office/drawing/2014/main" id="{6D571808-00E4-E646-ABE4-22A749249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" y="197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2194" name="AutoShape 315">
              <a:extLst>
                <a:ext uri="{FF2B5EF4-FFF2-40B4-BE49-F238E27FC236}">
                  <a16:creationId xmlns:a16="http://schemas.microsoft.com/office/drawing/2014/main" id="{C8D7ACBB-07BE-724D-9A2C-EFB34330D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2490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32100" name="TextBox 125">
            <a:extLst>
              <a:ext uri="{FF2B5EF4-FFF2-40B4-BE49-F238E27FC236}">
                <a16:creationId xmlns:a16="http://schemas.microsoft.com/office/drawing/2014/main" id="{2788FCB1-5A63-2C48-8779-A1C8B55068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2.64 from the textbook ]</a:t>
            </a:r>
          </a:p>
        </p:txBody>
      </p: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0A3F1FB5-7C64-6847-877F-5F7E26D3157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0668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Individual vs Joint Optimization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Title 1">
            <a:extLst>
              <a:ext uri="{FF2B5EF4-FFF2-40B4-BE49-F238E27FC236}">
                <a16:creationId xmlns:a16="http://schemas.microsoft.com/office/drawing/2014/main" id="{E3E0F38D-DD27-E246-A668-5DBE407BF3E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Individual Optimization</a:t>
            </a:r>
          </a:p>
        </p:txBody>
      </p:sp>
      <p:grpSp>
        <p:nvGrpSpPr>
          <p:cNvPr id="134146" name="Group 1">
            <a:extLst>
              <a:ext uri="{FF2B5EF4-FFF2-40B4-BE49-F238E27FC236}">
                <a16:creationId xmlns:a16="http://schemas.microsoft.com/office/drawing/2014/main" id="{D098B8E8-3C02-1243-8D49-F24674C326F5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3181350"/>
            <a:ext cx="3126642" cy="3354774"/>
            <a:chOff x="1221766" y="3181124"/>
            <a:chExt cx="3127251" cy="3354774"/>
          </a:xfrm>
        </p:grpSpPr>
        <p:sp>
          <p:nvSpPr>
            <p:cNvPr id="134298" name="Freeform 181">
              <a:extLst>
                <a:ext uri="{FF2B5EF4-FFF2-40B4-BE49-F238E27FC236}">
                  <a16:creationId xmlns:a16="http://schemas.microsoft.com/office/drawing/2014/main" id="{E15EDC1C-0346-B749-8AD9-A3926F040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1" y="48291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99" name="Line 182">
              <a:extLst>
                <a:ext uri="{FF2B5EF4-FFF2-40B4-BE49-F238E27FC236}">
                  <a16:creationId xmlns:a16="http://schemas.microsoft.com/office/drawing/2014/main" id="{EB50DD2B-C16D-154D-BDDE-2A8F43AC9C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3701" y="48291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00" name="Freeform 185">
              <a:extLst>
                <a:ext uri="{FF2B5EF4-FFF2-40B4-BE49-F238E27FC236}">
                  <a16:creationId xmlns:a16="http://schemas.microsoft.com/office/drawing/2014/main" id="{F7E8ED42-8DCE-3C4E-9A7C-557CCE365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488" y="45624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01" name="Line 186">
              <a:extLst>
                <a:ext uri="{FF2B5EF4-FFF2-40B4-BE49-F238E27FC236}">
                  <a16:creationId xmlns:a16="http://schemas.microsoft.com/office/drawing/2014/main" id="{5A6A4A51-4849-754D-ACCA-1864BBF63D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1488" y="45624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02" name="Freeform 187">
              <a:extLst>
                <a:ext uri="{FF2B5EF4-FFF2-40B4-BE49-F238E27FC236}">
                  <a16:creationId xmlns:a16="http://schemas.microsoft.com/office/drawing/2014/main" id="{001B675B-5984-6E42-AD6D-EB6ED5FF0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3529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03" name="Freeform 189">
              <a:extLst>
                <a:ext uri="{FF2B5EF4-FFF2-40B4-BE49-F238E27FC236}">
                  <a16:creationId xmlns:a16="http://schemas.microsoft.com/office/drawing/2014/main" id="{6C1306E6-2677-BC43-827F-27196B0FB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8291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04" name="Freeform 190">
              <a:extLst>
                <a:ext uri="{FF2B5EF4-FFF2-40B4-BE49-F238E27FC236}">
                  <a16:creationId xmlns:a16="http://schemas.microsoft.com/office/drawing/2014/main" id="{E106F567-13E6-8A4A-9CA5-AE050DFFF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1" y="46958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05" name="Line 191">
              <a:extLst>
                <a:ext uri="{FF2B5EF4-FFF2-40B4-BE49-F238E27FC236}">
                  <a16:creationId xmlns:a16="http://schemas.microsoft.com/office/drawing/2014/main" id="{2F1B7309-E38D-B944-A797-8C76AC4B9D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3701" y="46958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06" name="Freeform 192">
              <a:extLst>
                <a:ext uri="{FF2B5EF4-FFF2-40B4-BE49-F238E27FC236}">
                  <a16:creationId xmlns:a16="http://schemas.microsoft.com/office/drawing/2014/main" id="{BD160866-7AD2-8C48-BB8C-1798E33F9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6196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07" name="Freeform 193">
              <a:extLst>
                <a:ext uri="{FF2B5EF4-FFF2-40B4-BE49-F238E27FC236}">
                  <a16:creationId xmlns:a16="http://schemas.microsoft.com/office/drawing/2014/main" id="{2194007A-2565-3B4B-B05C-156E2E1DA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5870349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08" name="Line 194">
              <a:extLst>
                <a:ext uri="{FF2B5EF4-FFF2-40B4-BE49-F238E27FC236}">
                  <a16:creationId xmlns:a16="http://schemas.microsoft.com/office/drawing/2014/main" id="{AC5D6E59-7ABD-754B-892D-7B19F6BD8A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9188" y="5870349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09" name="Freeform 195">
              <a:extLst>
                <a:ext uri="{FF2B5EF4-FFF2-40B4-BE49-F238E27FC236}">
                  <a16:creationId xmlns:a16="http://schemas.microsoft.com/office/drawing/2014/main" id="{AFB58EF3-E011-2946-99FD-7378A32AA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6003699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10" name="Freeform 197">
              <a:extLst>
                <a:ext uri="{FF2B5EF4-FFF2-40B4-BE49-F238E27FC236}">
                  <a16:creationId xmlns:a16="http://schemas.microsoft.com/office/drawing/2014/main" id="{28B8099F-5FFD-924A-8BC0-FF83CAF1E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5736999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11" name="Freeform 199">
              <a:extLst>
                <a:ext uri="{FF2B5EF4-FFF2-40B4-BE49-F238E27FC236}">
                  <a16:creationId xmlns:a16="http://schemas.microsoft.com/office/drawing/2014/main" id="{0D7C8FE9-B953-7C4F-9807-E886587F8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3428774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12" name="Line 200">
              <a:extLst>
                <a:ext uri="{FF2B5EF4-FFF2-40B4-BE49-F238E27FC236}">
                  <a16:creationId xmlns:a16="http://schemas.microsoft.com/office/drawing/2014/main" id="{C9D2261A-DBE0-4348-9471-FA0822C0D0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9188" y="3428774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13" name="Freeform 201">
              <a:extLst>
                <a:ext uri="{FF2B5EF4-FFF2-40B4-BE49-F238E27FC236}">
                  <a16:creationId xmlns:a16="http://schemas.microsoft.com/office/drawing/2014/main" id="{4918835F-AA11-EA4A-8D1A-C2B9536B8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3562124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14" name="Freeform 203">
              <a:extLst>
                <a:ext uri="{FF2B5EF4-FFF2-40B4-BE49-F238E27FC236}">
                  <a16:creationId xmlns:a16="http://schemas.microsoft.com/office/drawing/2014/main" id="{B2F240E5-AE14-5D41-A49D-8B25D4120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3295424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15" name="Line 205">
              <a:extLst>
                <a:ext uri="{FF2B5EF4-FFF2-40B4-BE49-F238E27FC236}">
                  <a16:creationId xmlns:a16="http://schemas.microsoft.com/office/drawing/2014/main" id="{6DBE3F7C-881D-DF4E-B70D-3620C0138A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276" y="3828824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16" name="Line 206">
              <a:extLst>
                <a:ext uri="{FF2B5EF4-FFF2-40B4-BE49-F238E27FC236}">
                  <a16:creationId xmlns:a16="http://schemas.microsoft.com/office/drawing/2014/main" id="{E1BDB573-F186-7D4B-B8B1-C47CCFAA6A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276" y="3695474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17" name="Line 207">
              <a:extLst>
                <a:ext uri="{FF2B5EF4-FFF2-40B4-BE49-F238E27FC236}">
                  <a16:creationId xmlns:a16="http://schemas.microsoft.com/office/drawing/2014/main" id="{727F8E4F-60E2-EA43-8499-66780845DA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3863" y="3981224"/>
              <a:ext cx="265113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18" name="Line 208">
              <a:extLst>
                <a:ext uri="{FF2B5EF4-FFF2-40B4-BE49-F238E27FC236}">
                  <a16:creationId xmlns:a16="http://schemas.microsoft.com/office/drawing/2014/main" id="{5786E6EA-FB9B-B04E-B86B-BDCF50A26B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3963" y="3835174"/>
              <a:ext cx="3127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19" name="Freeform 209">
              <a:extLst>
                <a:ext uri="{FF2B5EF4-FFF2-40B4-BE49-F238E27FC236}">
                  <a16:creationId xmlns:a16="http://schemas.microsoft.com/office/drawing/2014/main" id="{E5A8F131-4F17-C14E-95E2-5FDBE54E9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163" y="3611337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20" name="Freeform 210">
              <a:extLst>
                <a:ext uri="{FF2B5EF4-FFF2-40B4-BE49-F238E27FC236}">
                  <a16:creationId xmlns:a16="http://schemas.microsoft.com/office/drawing/2014/main" id="{D3591939-28EA-C042-9E10-A9EAC5022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163" y="3838349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21" name="Freeform 211">
              <a:extLst>
                <a:ext uri="{FF2B5EF4-FFF2-40B4-BE49-F238E27FC236}">
                  <a16:creationId xmlns:a16="http://schemas.microsoft.com/office/drawing/2014/main" id="{C9C4FF8C-8F0B-A847-8E25-57C7B13E3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1" y="3611337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22" name="Freeform 212">
              <a:extLst>
                <a:ext uri="{FF2B5EF4-FFF2-40B4-BE49-F238E27FC236}">
                  <a16:creationId xmlns:a16="http://schemas.microsoft.com/office/drawing/2014/main" id="{8BF46F3C-BC0D-A64F-91C8-B324998CF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1" y="3838349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23" name="Freeform 220">
              <a:extLst>
                <a:ext uri="{FF2B5EF4-FFF2-40B4-BE49-F238E27FC236}">
                  <a16:creationId xmlns:a16="http://schemas.microsoft.com/office/drawing/2014/main" id="{018F2167-5278-9044-999D-E8F245BE0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8" y="3428774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24" name="Freeform 221">
              <a:extLst>
                <a:ext uri="{FF2B5EF4-FFF2-40B4-BE49-F238E27FC236}">
                  <a16:creationId xmlns:a16="http://schemas.microsoft.com/office/drawing/2014/main" id="{1242DF10-2C94-F747-8EA1-CB6EEF956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7" y="3981224"/>
              <a:ext cx="420687" cy="1889125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25" name="Rectangle 226">
              <a:extLst>
                <a:ext uri="{FF2B5EF4-FFF2-40B4-BE49-F238E27FC236}">
                  <a16:creationId xmlns:a16="http://schemas.microsoft.com/office/drawing/2014/main" id="{16A3AE94-BAE6-2E4B-A790-BB28EB953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063" y="3724049"/>
              <a:ext cx="897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26" name="Rectangle 227">
              <a:extLst>
                <a:ext uri="{FF2B5EF4-FFF2-40B4-BE49-F238E27FC236}">
                  <a16:creationId xmlns:a16="http://schemas.microsoft.com/office/drawing/2014/main" id="{BA6B23A1-2F0F-CF41-81CE-6085594D9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438" y="380977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27" name="Rectangle 235">
              <a:extLst>
                <a:ext uri="{FF2B5EF4-FFF2-40B4-BE49-F238E27FC236}">
                  <a16:creationId xmlns:a16="http://schemas.microsoft.com/office/drawing/2014/main" id="{2C95D409-418B-2042-9C78-8909A9CCC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776788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28" name="Rectangle 236">
              <a:extLst>
                <a:ext uri="{FF2B5EF4-FFF2-40B4-BE49-F238E27FC236}">
                  <a16:creationId xmlns:a16="http://schemas.microsoft.com/office/drawing/2014/main" id="{EDFF5438-90D4-EA48-828F-83FF13077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862513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29" name="Rectangle 237">
              <a:extLst>
                <a:ext uri="{FF2B5EF4-FFF2-40B4-BE49-F238E27FC236}">
                  <a16:creationId xmlns:a16="http://schemas.microsoft.com/office/drawing/2014/main" id="{ADE5E661-667E-0D44-A06B-0FD6D6434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5875112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30" name="Rectangle 238">
              <a:extLst>
                <a:ext uri="{FF2B5EF4-FFF2-40B4-BE49-F238E27FC236}">
                  <a16:creationId xmlns:a16="http://schemas.microsoft.com/office/drawing/2014/main" id="{689FED0B-8B72-E34E-9AE3-611535A97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5960837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31" name="Rectangle 239">
              <a:extLst>
                <a:ext uri="{FF2B5EF4-FFF2-40B4-BE49-F238E27FC236}">
                  <a16:creationId xmlns:a16="http://schemas.microsoft.com/office/drawing/2014/main" id="{7B47760D-F357-3D49-8771-9DB2E4BEC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230688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32" name="Line 240">
              <a:extLst>
                <a:ext uri="{FF2B5EF4-FFF2-40B4-BE49-F238E27FC236}">
                  <a16:creationId xmlns:a16="http://schemas.microsoft.com/office/drawing/2014/main" id="{4CF9745D-373D-254F-98F1-A944007CA6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1766" y="4238090"/>
              <a:ext cx="103600" cy="7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33" name="Rectangle 241">
              <a:extLst>
                <a:ext uri="{FF2B5EF4-FFF2-40B4-BE49-F238E27FC236}">
                  <a16:creationId xmlns:a16="http://schemas.microsoft.com/office/drawing/2014/main" id="{C8B0695E-86BD-774A-B041-710CCAF8F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311650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34" name="Rectangle 242">
              <a:extLst>
                <a:ext uri="{FF2B5EF4-FFF2-40B4-BE49-F238E27FC236}">
                  <a16:creationId xmlns:a16="http://schemas.microsoft.com/office/drawing/2014/main" id="{D2968D1C-5312-2547-B967-CFA2FC9C3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3181124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35" name="Line 243">
              <a:extLst>
                <a:ext uri="{FF2B5EF4-FFF2-40B4-BE49-F238E27FC236}">
                  <a16:creationId xmlns:a16="http://schemas.microsoft.com/office/drawing/2014/main" id="{DC3BFA3A-9454-E340-A1D1-1451145042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42695" y="3200400"/>
              <a:ext cx="106363" cy="13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36" name="Rectangle 244">
              <a:extLst>
                <a:ext uri="{FF2B5EF4-FFF2-40B4-BE49-F238E27FC236}">
                  <a16:creationId xmlns:a16="http://schemas.microsoft.com/office/drawing/2014/main" id="{FF90AE40-68C8-8F4E-A130-CE01922B5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326367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37" name="Freeform 246">
              <a:extLst>
                <a:ext uri="{FF2B5EF4-FFF2-40B4-BE49-F238E27FC236}">
                  <a16:creationId xmlns:a16="http://schemas.microsoft.com/office/drawing/2014/main" id="{B94D23AF-5052-C042-856A-31AA7C996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47529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38" name="Line 247">
              <a:extLst>
                <a:ext uri="{FF2B5EF4-FFF2-40B4-BE49-F238E27FC236}">
                  <a16:creationId xmlns:a16="http://schemas.microsoft.com/office/drawing/2014/main" id="{4336DED3-E38A-A540-BE81-AF9A6ED63D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22413" y="4683125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39" name="Rectangle 249">
              <a:extLst>
                <a:ext uri="{FF2B5EF4-FFF2-40B4-BE49-F238E27FC236}">
                  <a16:creationId xmlns:a16="http://schemas.microsoft.com/office/drawing/2014/main" id="{E10248EA-5161-5B4E-9BC0-4871E702C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500563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40" name="Rectangle 250">
              <a:extLst>
                <a:ext uri="{FF2B5EF4-FFF2-40B4-BE49-F238E27FC236}">
                  <a16:creationId xmlns:a16="http://schemas.microsoft.com/office/drawing/2014/main" id="{C17C5737-37FF-EC4B-9310-DCAA5EEC5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586288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41" name="Rectangle 253">
              <a:extLst>
                <a:ext uri="{FF2B5EF4-FFF2-40B4-BE49-F238E27FC236}">
                  <a16:creationId xmlns:a16="http://schemas.microsoft.com/office/drawing/2014/main" id="{BD5C0A27-E5D5-A040-8B28-B8E73E2CD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3443062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42" name="Rectangle 254">
              <a:extLst>
                <a:ext uri="{FF2B5EF4-FFF2-40B4-BE49-F238E27FC236}">
                  <a16:creationId xmlns:a16="http://schemas.microsoft.com/office/drawing/2014/main" id="{C1CB17E5-8D06-F242-8F04-6FEC08E64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3528787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43" name="Rectangle 255">
              <a:extLst>
                <a:ext uri="{FF2B5EF4-FFF2-40B4-BE49-F238E27FC236}">
                  <a16:creationId xmlns:a16="http://schemas.microsoft.com/office/drawing/2014/main" id="{904B2425-34A1-804A-87C7-5A5838CBB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806" y="6324600"/>
              <a:ext cx="102431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 Circuit only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44" name="Rectangle 256">
              <a:extLst>
                <a:ext uri="{FF2B5EF4-FFF2-40B4-BE49-F238E27FC236}">
                  <a16:creationId xmlns:a16="http://schemas.microsoft.com/office/drawing/2014/main" id="{D8F70050-8A86-1F46-80B7-E4DCF88DC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6" y="6311674"/>
              <a:ext cx="897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45" name="Rectangle 257">
              <a:extLst>
                <a:ext uri="{FF2B5EF4-FFF2-40B4-BE49-F238E27FC236}">
                  <a16:creationId xmlns:a16="http://schemas.microsoft.com/office/drawing/2014/main" id="{7E0719D9-4A87-A547-894F-17A06D7B5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151" y="6397399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46" name="Rectangle 261">
              <a:extLst>
                <a:ext uri="{FF2B5EF4-FFF2-40B4-BE49-F238E27FC236}">
                  <a16:creationId xmlns:a16="http://schemas.microsoft.com/office/drawing/2014/main" id="{399E4A78-38F3-E747-BB40-2186E3F54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5613174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47" name="Rectangle 263">
              <a:extLst>
                <a:ext uri="{FF2B5EF4-FFF2-40B4-BE49-F238E27FC236}">
                  <a16:creationId xmlns:a16="http://schemas.microsoft.com/office/drawing/2014/main" id="{349D083A-95DE-F648-907B-B8F73DCDD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569572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grpSp>
          <p:nvGrpSpPr>
            <p:cNvPr id="134348" name="Group 264">
              <a:extLst>
                <a:ext uri="{FF2B5EF4-FFF2-40B4-BE49-F238E27FC236}">
                  <a16:creationId xmlns:a16="http://schemas.microsoft.com/office/drawing/2014/main" id="{70FAB9DF-2A86-924C-9B5E-E045F4752E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6566" y="3828824"/>
              <a:ext cx="515955" cy="861329"/>
              <a:chOff x="2773" y="1424"/>
              <a:chExt cx="321" cy="1363"/>
            </a:xfrm>
          </p:grpSpPr>
          <p:sp>
            <p:nvSpPr>
              <p:cNvPr id="134352" name="Line 265">
                <a:extLst>
                  <a:ext uri="{FF2B5EF4-FFF2-40B4-BE49-F238E27FC236}">
                    <a16:creationId xmlns:a16="http://schemas.microsoft.com/office/drawing/2014/main" id="{C9946331-F4AA-8E4F-B972-2FD7626278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73" y="1424"/>
                <a:ext cx="32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353" name="Line 266">
                <a:extLst>
                  <a:ext uri="{FF2B5EF4-FFF2-40B4-BE49-F238E27FC236}">
                    <a16:creationId xmlns:a16="http://schemas.microsoft.com/office/drawing/2014/main" id="{B4D59949-B70A-C541-AF69-9ABF390474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1424"/>
                <a:ext cx="0" cy="136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4349" name="AutoShape 268">
              <a:extLst>
                <a:ext uri="{FF2B5EF4-FFF2-40B4-BE49-F238E27FC236}">
                  <a16:creationId xmlns:a16="http://schemas.microsoft.com/office/drawing/2014/main" id="{00F6C278-9981-C54A-9021-FDDECFFD0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838" y="5641749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350" name="AutoShape 269">
              <a:extLst>
                <a:ext uri="{FF2B5EF4-FFF2-40B4-BE49-F238E27FC236}">
                  <a16:creationId xmlns:a16="http://schemas.microsoft.com/office/drawing/2014/main" id="{C1BEA573-236C-A243-865C-C8AD91E3D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888" y="4400549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351" name="AutoShape 271">
              <a:extLst>
                <a:ext uri="{FF2B5EF4-FFF2-40B4-BE49-F238E27FC236}">
                  <a16:creationId xmlns:a16="http://schemas.microsoft.com/office/drawing/2014/main" id="{F491DFED-7FA9-444A-BD99-61676F563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838" y="3204937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134147" name="Group 2">
            <a:extLst>
              <a:ext uri="{FF2B5EF4-FFF2-40B4-BE49-F238E27FC236}">
                <a16:creationId xmlns:a16="http://schemas.microsoft.com/office/drawing/2014/main" id="{07CABE3E-A66D-6640-A04E-F265F79FEFB5}"/>
              </a:ext>
            </a:extLst>
          </p:cNvPr>
          <p:cNvGrpSpPr>
            <a:grpSpLocks/>
          </p:cNvGrpSpPr>
          <p:nvPr/>
        </p:nvGrpSpPr>
        <p:grpSpPr bwMode="auto">
          <a:xfrm>
            <a:off x="6635750" y="3200400"/>
            <a:ext cx="3115512" cy="3354388"/>
            <a:chOff x="5721350" y="3200400"/>
            <a:chExt cx="3115512" cy="3354774"/>
          </a:xfrm>
        </p:grpSpPr>
        <p:sp>
          <p:nvSpPr>
            <p:cNvPr id="134236" name="Freeform 181">
              <a:extLst>
                <a:ext uri="{FF2B5EF4-FFF2-40B4-BE49-F238E27FC236}">
                  <a16:creationId xmlns:a16="http://schemas.microsoft.com/office/drawing/2014/main" id="{49E88354-C456-794E-ABC6-42FED54A8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51466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37" name="Line 182">
              <a:extLst>
                <a:ext uri="{FF2B5EF4-FFF2-40B4-BE49-F238E27FC236}">
                  <a16:creationId xmlns:a16="http://schemas.microsoft.com/office/drawing/2014/main" id="{3F1DA8E1-1F52-9448-A4CA-5EC9E2ACB4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4738" y="51466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38" name="Freeform 183">
              <a:extLst>
                <a:ext uri="{FF2B5EF4-FFF2-40B4-BE49-F238E27FC236}">
                  <a16:creationId xmlns:a16="http://schemas.microsoft.com/office/drawing/2014/main" id="{02F440E9-8308-3F4D-BCE2-DE8D8E63F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5" y="528002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39" name="Line 184">
              <a:extLst>
                <a:ext uri="{FF2B5EF4-FFF2-40B4-BE49-F238E27FC236}">
                  <a16:creationId xmlns:a16="http://schemas.microsoft.com/office/drawing/2014/main" id="{A55056A3-EFD1-E54F-A6E1-D248347A0D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32525" y="528002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0" name="Freeform 185">
              <a:extLst>
                <a:ext uri="{FF2B5EF4-FFF2-40B4-BE49-F238E27FC236}">
                  <a16:creationId xmlns:a16="http://schemas.microsoft.com/office/drawing/2014/main" id="{65EE901E-4CCF-094C-9E68-4EA51DCBC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5" y="48799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41" name="Line 186">
              <a:extLst>
                <a:ext uri="{FF2B5EF4-FFF2-40B4-BE49-F238E27FC236}">
                  <a16:creationId xmlns:a16="http://schemas.microsoft.com/office/drawing/2014/main" id="{D50061A9-751A-9747-8AC4-B4B8B6CFEF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32525" y="48799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2" name="Freeform 187">
              <a:extLst>
                <a:ext uri="{FF2B5EF4-FFF2-40B4-BE49-F238E27FC236}">
                  <a16:creationId xmlns:a16="http://schemas.microsoft.com/office/drawing/2014/main" id="{F0838210-73A6-834C-81B9-4831F3CEC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46704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3" name="Freeform 188">
              <a:extLst>
                <a:ext uri="{FF2B5EF4-FFF2-40B4-BE49-F238E27FC236}">
                  <a16:creationId xmlns:a16="http://schemas.microsoft.com/office/drawing/2014/main" id="{7EB7B7E8-26B3-B047-BFDA-61395AB56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280025"/>
              <a:ext cx="268287" cy="190500"/>
            </a:xfrm>
            <a:custGeom>
              <a:avLst/>
              <a:gdLst>
                <a:gd name="T0" fmla="*/ 0 w 336"/>
                <a:gd name="T1" fmla="*/ 2147483646 h 240"/>
                <a:gd name="T2" fmla="*/ 2147483646 w 336"/>
                <a:gd name="T3" fmla="*/ 2147483646 h 240"/>
                <a:gd name="T4" fmla="*/ 2147483646 w 336"/>
                <a:gd name="T5" fmla="*/ 0 h 2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40">
                  <a:moveTo>
                    <a:pt x="0" y="240"/>
                  </a:moveTo>
                  <a:lnTo>
                    <a:pt x="336" y="240"/>
                  </a:lnTo>
                  <a:lnTo>
                    <a:pt x="336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4" name="Freeform 189">
              <a:extLst>
                <a:ext uri="{FF2B5EF4-FFF2-40B4-BE49-F238E27FC236}">
                  <a16:creationId xmlns:a16="http://schemas.microsoft.com/office/drawing/2014/main" id="{8897B967-D572-AA45-9096-98F52C20F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1466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5" name="Freeform 190">
              <a:extLst>
                <a:ext uri="{FF2B5EF4-FFF2-40B4-BE49-F238E27FC236}">
                  <a16:creationId xmlns:a16="http://schemas.microsoft.com/office/drawing/2014/main" id="{7AE4E30C-3D0B-D94C-B7ED-D942E401D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50133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46" name="Line 191">
              <a:extLst>
                <a:ext uri="{FF2B5EF4-FFF2-40B4-BE49-F238E27FC236}">
                  <a16:creationId xmlns:a16="http://schemas.microsoft.com/office/drawing/2014/main" id="{AA460979-998C-B547-9C7F-BA78AB2FA7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4738" y="50133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7" name="Freeform 192">
              <a:extLst>
                <a:ext uri="{FF2B5EF4-FFF2-40B4-BE49-F238E27FC236}">
                  <a16:creationId xmlns:a16="http://schemas.microsoft.com/office/drawing/2014/main" id="{8286A4C9-2895-2646-B8DF-F366FC33E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49371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8" name="Freeform 193">
              <a:extLst>
                <a:ext uri="{FF2B5EF4-FFF2-40B4-BE49-F238E27FC236}">
                  <a16:creationId xmlns:a16="http://schemas.microsoft.com/office/drawing/2014/main" id="{118CF741-416E-AE4F-AD45-669FE1C47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5889625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9" name="Line 194">
              <a:extLst>
                <a:ext uri="{FF2B5EF4-FFF2-40B4-BE49-F238E27FC236}">
                  <a16:creationId xmlns:a16="http://schemas.microsoft.com/office/drawing/2014/main" id="{BCEFD056-C262-334F-9252-93E0C93C5E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80225" y="5889625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50" name="Freeform 195">
              <a:extLst>
                <a:ext uri="{FF2B5EF4-FFF2-40B4-BE49-F238E27FC236}">
                  <a16:creationId xmlns:a16="http://schemas.microsoft.com/office/drawing/2014/main" id="{B53E378C-D96C-4749-B9C3-A5E3337AF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6022975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51" name="Freeform 197">
              <a:extLst>
                <a:ext uri="{FF2B5EF4-FFF2-40B4-BE49-F238E27FC236}">
                  <a16:creationId xmlns:a16="http://schemas.microsoft.com/office/drawing/2014/main" id="{EAA76CE3-62B4-1442-A4F6-B906BCE12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756275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52" name="Freeform 199">
              <a:extLst>
                <a:ext uri="{FF2B5EF4-FFF2-40B4-BE49-F238E27FC236}">
                  <a16:creationId xmlns:a16="http://schemas.microsoft.com/office/drawing/2014/main" id="{D780550B-2970-FF4F-A028-958743AAB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3448050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53" name="Line 200">
              <a:extLst>
                <a:ext uri="{FF2B5EF4-FFF2-40B4-BE49-F238E27FC236}">
                  <a16:creationId xmlns:a16="http://schemas.microsoft.com/office/drawing/2014/main" id="{098E513F-4D63-BB45-9592-B6329C9C4C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80225" y="3448050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54" name="Freeform 201">
              <a:extLst>
                <a:ext uri="{FF2B5EF4-FFF2-40B4-BE49-F238E27FC236}">
                  <a16:creationId xmlns:a16="http://schemas.microsoft.com/office/drawing/2014/main" id="{15CFEA84-37DE-CF4D-8E33-28D45DE28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35814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55" name="Line 202">
              <a:extLst>
                <a:ext uri="{FF2B5EF4-FFF2-40B4-BE49-F238E27FC236}">
                  <a16:creationId xmlns:a16="http://schemas.microsoft.com/office/drawing/2014/main" id="{1D33E5B3-B637-7B42-AE81-6F22614034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4238" y="35814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56" name="Freeform 203">
              <a:extLst>
                <a:ext uri="{FF2B5EF4-FFF2-40B4-BE49-F238E27FC236}">
                  <a16:creationId xmlns:a16="http://schemas.microsoft.com/office/drawing/2014/main" id="{69878233-7BC4-C94F-9812-DBC4EB0BE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33147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57" name="Line 204">
              <a:extLst>
                <a:ext uri="{FF2B5EF4-FFF2-40B4-BE49-F238E27FC236}">
                  <a16:creationId xmlns:a16="http://schemas.microsoft.com/office/drawing/2014/main" id="{77E347C3-0F8C-924E-B5EA-D601FB8C0A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4238" y="33147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58" name="Line 213">
              <a:extLst>
                <a:ext uri="{FF2B5EF4-FFF2-40B4-BE49-F238E27FC236}">
                  <a16:creationId xmlns:a16="http://schemas.microsoft.com/office/drawing/2014/main" id="{D040B109-5AF1-294E-A2D2-39CF876AB0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3313" y="5470525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59" name="Line 214">
              <a:extLst>
                <a:ext uri="{FF2B5EF4-FFF2-40B4-BE49-F238E27FC236}">
                  <a16:creationId xmlns:a16="http://schemas.microsoft.com/office/drawing/2014/main" id="{CAE056B4-2363-2B43-8B82-2C2AA4E9E4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3313" y="5337175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0" name="Line 215">
              <a:extLst>
                <a:ext uri="{FF2B5EF4-FFF2-40B4-BE49-F238E27FC236}">
                  <a16:creationId xmlns:a16="http://schemas.microsoft.com/office/drawing/2014/main" id="{B2114EFC-1576-1640-A408-C16CF5023F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34263" y="5622925"/>
              <a:ext cx="2857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1" name="Freeform 216">
              <a:extLst>
                <a:ext uri="{FF2B5EF4-FFF2-40B4-BE49-F238E27FC236}">
                  <a16:creationId xmlns:a16="http://schemas.microsoft.com/office/drawing/2014/main" id="{7C505860-480B-2749-9511-552BFDBF8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5251450"/>
              <a:ext cx="569913" cy="225425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0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0"/>
                  </a:lnTo>
                  <a:lnTo>
                    <a:pt x="315" y="0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1"/>
                  </a:lnTo>
                  <a:lnTo>
                    <a:pt x="333" y="1"/>
                  </a:lnTo>
                  <a:lnTo>
                    <a:pt x="335" y="1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2"/>
                  </a:lnTo>
                  <a:lnTo>
                    <a:pt x="348" y="2"/>
                  </a:lnTo>
                  <a:lnTo>
                    <a:pt x="349" y="4"/>
                  </a:lnTo>
                  <a:lnTo>
                    <a:pt x="350" y="4"/>
                  </a:lnTo>
                  <a:lnTo>
                    <a:pt x="351" y="4"/>
                  </a:lnTo>
                  <a:lnTo>
                    <a:pt x="353" y="4"/>
                  </a:lnTo>
                  <a:lnTo>
                    <a:pt x="354" y="4"/>
                  </a:lnTo>
                  <a:lnTo>
                    <a:pt x="355" y="4"/>
                  </a:lnTo>
                  <a:lnTo>
                    <a:pt x="356" y="4"/>
                  </a:lnTo>
                  <a:lnTo>
                    <a:pt x="357" y="5"/>
                  </a:lnTo>
                  <a:lnTo>
                    <a:pt x="359" y="5"/>
                  </a:lnTo>
                  <a:lnTo>
                    <a:pt x="361" y="5"/>
                  </a:lnTo>
                  <a:lnTo>
                    <a:pt x="362" y="5"/>
                  </a:lnTo>
                  <a:lnTo>
                    <a:pt x="365" y="5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6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7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10"/>
                  </a:lnTo>
                  <a:lnTo>
                    <a:pt x="389" y="10"/>
                  </a:lnTo>
                  <a:lnTo>
                    <a:pt x="390" y="10"/>
                  </a:lnTo>
                  <a:lnTo>
                    <a:pt x="391" y="10"/>
                  </a:lnTo>
                  <a:lnTo>
                    <a:pt x="392" y="10"/>
                  </a:lnTo>
                  <a:lnTo>
                    <a:pt x="393" y="11"/>
                  </a:lnTo>
                  <a:lnTo>
                    <a:pt x="395" y="11"/>
                  </a:lnTo>
                  <a:lnTo>
                    <a:pt x="396" y="11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2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5" y="14"/>
                  </a:lnTo>
                  <a:lnTo>
                    <a:pt x="407" y="14"/>
                  </a:lnTo>
                  <a:lnTo>
                    <a:pt x="409" y="16"/>
                  </a:lnTo>
                  <a:lnTo>
                    <a:pt x="411" y="16"/>
                  </a:lnTo>
                  <a:lnTo>
                    <a:pt x="414" y="17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8"/>
                  </a:lnTo>
                  <a:lnTo>
                    <a:pt x="421" y="19"/>
                  </a:lnTo>
                  <a:lnTo>
                    <a:pt x="422" y="19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2"/>
                  </a:lnTo>
                  <a:lnTo>
                    <a:pt x="431" y="23"/>
                  </a:lnTo>
                  <a:lnTo>
                    <a:pt x="432" y="23"/>
                  </a:lnTo>
                  <a:lnTo>
                    <a:pt x="433" y="23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5"/>
                  </a:lnTo>
                  <a:lnTo>
                    <a:pt x="440" y="26"/>
                  </a:lnTo>
                  <a:lnTo>
                    <a:pt x="441" y="26"/>
                  </a:lnTo>
                  <a:lnTo>
                    <a:pt x="443" y="28"/>
                  </a:lnTo>
                  <a:lnTo>
                    <a:pt x="444" y="28"/>
                  </a:lnTo>
                  <a:lnTo>
                    <a:pt x="445" y="29"/>
                  </a:lnTo>
                  <a:lnTo>
                    <a:pt x="446" y="29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4"/>
                  </a:lnTo>
                  <a:lnTo>
                    <a:pt x="456" y="34"/>
                  </a:lnTo>
                  <a:lnTo>
                    <a:pt x="458" y="35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8" y="40"/>
                  </a:lnTo>
                  <a:lnTo>
                    <a:pt x="469" y="41"/>
                  </a:lnTo>
                  <a:lnTo>
                    <a:pt x="470" y="41"/>
                  </a:lnTo>
                  <a:lnTo>
                    <a:pt x="471" y="42"/>
                  </a:lnTo>
                  <a:lnTo>
                    <a:pt x="473" y="42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4"/>
                  </a:lnTo>
                  <a:lnTo>
                    <a:pt x="479" y="46"/>
                  </a:lnTo>
                  <a:lnTo>
                    <a:pt x="480" y="46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1" y="53"/>
                  </a:lnTo>
                  <a:lnTo>
                    <a:pt x="493" y="53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4" y="59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5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1" y="70"/>
                  </a:lnTo>
                  <a:lnTo>
                    <a:pt x="522" y="70"/>
                  </a:lnTo>
                  <a:lnTo>
                    <a:pt x="523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3"/>
                  </a:lnTo>
                  <a:lnTo>
                    <a:pt x="528" y="74"/>
                  </a:lnTo>
                  <a:lnTo>
                    <a:pt x="529" y="76"/>
                  </a:lnTo>
                  <a:lnTo>
                    <a:pt x="531" y="77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5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2"/>
                  </a:lnTo>
                  <a:lnTo>
                    <a:pt x="540" y="82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6" y="86"/>
                  </a:lnTo>
                  <a:lnTo>
                    <a:pt x="547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4"/>
                  </a:lnTo>
                  <a:lnTo>
                    <a:pt x="557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3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1" y="112"/>
                  </a:lnTo>
                  <a:lnTo>
                    <a:pt x="582" y="113"/>
                  </a:lnTo>
                  <a:lnTo>
                    <a:pt x="583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5"/>
                  </a:lnTo>
                  <a:lnTo>
                    <a:pt x="587" y="116"/>
                  </a:lnTo>
                  <a:lnTo>
                    <a:pt x="588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1" y="120"/>
                  </a:lnTo>
                  <a:lnTo>
                    <a:pt x="593" y="121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30"/>
                  </a:lnTo>
                  <a:lnTo>
                    <a:pt x="601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6"/>
                  </a:lnTo>
                  <a:lnTo>
                    <a:pt x="607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11" y="140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6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5"/>
                  </a:lnTo>
                  <a:lnTo>
                    <a:pt x="642" y="176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4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90"/>
                  </a:lnTo>
                  <a:lnTo>
                    <a:pt x="653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6"/>
                  </a:lnTo>
                  <a:lnTo>
                    <a:pt x="656" y="197"/>
                  </a:lnTo>
                  <a:lnTo>
                    <a:pt x="657" y="198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5"/>
                  </a:lnTo>
                  <a:lnTo>
                    <a:pt x="663" y="208"/>
                  </a:lnTo>
                  <a:lnTo>
                    <a:pt x="665" y="209"/>
                  </a:lnTo>
                  <a:lnTo>
                    <a:pt x="666" y="210"/>
                  </a:lnTo>
                  <a:lnTo>
                    <a:pt x="667" y="212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20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4" y="234"/>
                  </a:lnTo>
                  <a:lnTo>
                    <a:pt x="685" y="236"/>
                  </a:lnTo>
                  <a:lnTo>
                    <a:pt x="686" y="238"/>
                  </a:lnTo>
                  <a:lnTo>
                    <a:pt x="687" y="239"/>
                  </a:lnTo>
                  <a:lnTo>
                    <a:pt x="689" y="241"/>
                  </a:lnTo>
                  <a:lnTo>
                    <a:pt x="690" y="242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1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4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6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10" y="272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2" name="Freeform 217">
              <a:extLst>
                <a:ext uri="{FF2B5EF4-FFF2-40B4-BE49-F238E27FC236}">
                  <a16:creationId xmlns:a16="http://schemas.microsoft.com/office/drawing/2014/main" id="{5DBC82E1-FEB6-BB4C-BA89-0A449C93E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5480050"/>
              <a:ext cx="569913" cy="225425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4"/>
                  </a:lnTo>
                  <a:lnTo>
                    <a:pt x="300" y="284"/>
                  </a:lnTo>
                  <a:lnTo>
                    <a:pt x="303" y="284"/>
                  </a:lnTo>
                  <a:lnTo>
                    <a:pt x="306" y="284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3"/>
                  </a:lnTo>
                  <a:lnTo>
                    <a:pt x="329" y="283"/>
                  </a:lnTo>
                  <a:lnTo>
                    <a:pt x="331" y="283"/>
                  </a:lnTo>
                  <a:lnTo>
                    <a:pt x="332" y="283"/>
                  </a:lnTo>
                  <a:lnTo>
                    <a:pt x="333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7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2"/>
                  </a:lnTo>
                  <a:lnTo>
                    <a:pt x="347" y="282"/>
                  </a:lnTo>
                  <a:lnTo>
                    <a:pt x="348" y="282"/>
                  </a:lnTo>
                  <a:lnTo>
                    <a:pt x="349" y="282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3" y="280"/>
                  </a:lnTo>
                  <a:lnTo>
                    <a:pt x="354" y="280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79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8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7"/>
                  </a:lnTo>
                  <a:lnTo>
                    <a:pt x="380" y="277"/>
                  </a:lnTo>
                  <a:lnTo>
                    <a:pt x="381" y="277"/>
                  </a:lnTo>
                  <a:lnTo>
                    <a:pt x="383" y="277"/>
                  </a:lnTo>
                  <a:lnTo>
                    <a:pt x="384" y="277"/>
                  </a:lnTo>
                  <a:lnTo>
                    <a:pt x="385" y="276"/>
                  </a:lnTo>
                  <a:lnTo>
                    <a:pt x="386" y="276"/>
                  </a:lnTo>
                  <a:lnTo>
                    <a:pt x="387" y="276"/>
                  </a:lnTo>
                  <a:lnTo>
                    <a:pt x="389" y="276"/>
                  </a:lnTo>
                  <a:lnTo>
                    <a:pt x="390" y="274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2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1"/>
                  </a:lnTo>
                  <a:lnTo>
                    <a:pt x="405" y="271"/>
                  </a:lnTo>
                  <a:lnTo>
                    <a:pt x="407" y="270"/>
                  </a:lnTo>
                  <a:lnTo>
                    <a:pt x="409" y="270"/>
                  </a:lnTo>
                  <a:lnTo>
                    <a:pt x="411" y="268"/>
                  </a:lnTo>
                  <a:lnTo>
                    <a:pt x="414" y="267"/>
                  </a:lnTo>
                  <a:lnTo>
                    <a:pt x="415" y="267"/>
                  </a:lnTo>
                  <a:lnTo>
                    <a:pt x="417" y="266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5"/>
                  </a:lnTo>
                  <a:lnTo>
                    <a:pt x="423" y="265"/>
                  </a:lnTo>
                  <a:lnTo>
                    <a:pt x="426" y="264"/>
                  </a:lnTo>
                  <a:lnTo>
                    <a:pt x="427" y="264"/>
                  </a:lnTo>
                  <a:lnTo>
                    <a:pt x="428" y="264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59"/>
                  </a:lnTo>
                  <a:lnTo>
                    <a:pt x="439" y="259"/>
                  </a:lnTo>
                  <a:lnTo>
                    <a:pt x="440" y="259"/>
                  </a:lnTo>
                  <a:lnTo>
                    <a:pt x="441" y="258"/>
                  </a:lnTo>
                  <a:lnTo>
                    <a:pt x="443" y="258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3"/>
                  </a:lnTo>
                  <a:lnTo>
                    <a:pt x="452" y="253"/>
                  </a:lnTo>
                  <a:lnTo>
                    <a:pt x="455" y="252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7"/>
                  </a:lnTo>
                  <a:lnTo>
                    <a:pt x="464" y="247"/>
                  </a:lnTo>
                  <a:lnTo>
                    <a:pt x="465" y="246"/>
                  </a:lnTo>
                  <a:lnTo>
                    <a:pt x="468" y="244"/>
                  </a:lnTo>
                  <a:lnTo>
                    <a:pt x="469" y="244"/>
                  </a:lnTo>
                  <a:lnTo>
                    <a:pt x="470" y="243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1"/>
                  </a:lnTo>
                  <a:lnTo>
                    <a:pt x="476" y="241"/>
                  </a:lnTo>
                  <a:lnTo>
                    <a:pt x="476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6"/>
                  </a:lnTo>
                  <a:lnTo>
                    <a:pt x="485" y="236"/>
                  </a:lnTo>
                  <a:lnTo>
                    <a:pt x="486" y="235"/>
                  </a:lnTo>
                  <a:lnTo>
                    <a:pt x="487" y="235"/>
                  </a:lnTo>
                  <a:lnTo>
                    <a:pt x="488" y="234"/>
                  </a:lnTo>
                  <a:lnTo>
                    <a:pt x="489" y="234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0"/>
                  </a:lnTo>
                  <a:lnTo>
                    <a:pt x="495" y="230"/>
                  </a:lnTo>
                  <a:lnTo>
                    <a:pt x="498" y="229"/>
                  </a:lnTo>
                  <a:lnTo>
                    <a:pt x="499" y="228"/>
                  </a:lnTo>
                  <a:lnTo>
                    <a:pt x="500" y="226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4"/>
                  </a:lnTo>
                  <a:lnTo>
                    <a:pt x="506" y="224"/>
                  </a:lnTo>
                  <a:lnTo>
                    <a:pt x="507" y="223"/>
                  </a:lnTo>
                  <a:lnTo>
                    <a:pt x="509" y="222"/>
                  </a:lnTo>
                  <a:lnTo>
                    <a:pt x="510" y="222"/>
                  </a:lnTo>
                  <a:lnTo>
                    <a:pt x="511" y="222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19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7"/>
                  </a:lnTo>
                  <a:lnTo>
                    <a:pt x="518" y="217"/>
                  </a:lnTo>
                  <a:lnTo>
                    <a:pt x="519" y="216"/>
                  </a:lnTo>
                  <a:lnTo>
                    <a:pt x="521" y="216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2"/>
                  </a:lnTo>
                  <a:lnTo>
                    <a:pt x="525" y="212"/>
                  </a:lnTo>
                  <a:lnTo>
                    <a:pt x="527" y="211"/>
                  </a:lnTo>
                  <a:lnTo>
                    <a:pt x="528" y="211"/>
                  </a:lnTo>
                  <a:lnTo>
                    <a:pt x="529" y="210"/>
                  </a:lnTo>
                  <a:lnTo>
                    <a:pt x="531" y="208"/>
                  </a:lnTo>
                  <a:lnTo>
                    <a:pt x="533" y="207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5"/>
                  </a:lnTo>
                  <a:lnTo>
                    <a:pt x="537" y="204"/>
                  </a:lnTo>
                  <a:lnTo>
                    <a:pt x="539" y="204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199"/>
                  </a:lnTo>
                  <a:lnTo>
                    <a:pt x="546" y="199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8" y="196"/>
                  </a:lnTo>
                  <a:lnTo>
                    <a:pt x="549" y="195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3"/>
                  </a:lnTo>
                  <a:lnTo>
                    <a:pt x="554" y="192"/>
                  </a:lnTo>
                  <a:lnTo>
                    <a:pt x="555" y="192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7"/>
                  </a:lnTo>
                  <a:lnTo>
                    <a:pt x="561" y="187"/>
                  </a:lnTo>
                  <a:lnTo>
                    <a:pt x="561" y="186"/>
                  </a:lnTo>
                  <a:lnTo>
                    <a:pt x="563" y="186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1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5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69"/>
                  </a:lnTo>
                  <a:lnTo>
                    <a:pt x="587" y="169"/>
                  </a:lnTo>
                  <a:lnTo>
                    <a:pt x="588" y="168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3"/>
                  </a:lnTo>
                  <a:lnTo>
                    <a:pt x="594" y="163"/>
                  </a:lnTo>
                  <a:lnTo>
                    <a:pt x="594" y="162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8"/>
                  </a:lnTo>
                  <a:lnTo>
                    <a:pt x="599" y="158"/>
                  </a:lnTo>
                  <a:lnTo>
                    <a:pt x="599" y="157"/>
                  </a:lnTo>
                  <a:lnTo>
                    <a:pt x="600" y="156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1"/>
                  </a:lnTo>
                  <a:lnTo>
                    <a:pt x="606" y="150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5"/>
                  </a:lnTo>
                  <a:lnTo>
                    <a:pt x="611" y="144"/>
                  </a:lnTo>
                  <a:lnTo>
                    <a:pt x="612" y="144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0"/>
                  </a:lnTo>
                  <a:lnTo>
                    <a:pt x="615" y="139"/>
                  </a:lnTo>
                  <a:lnTo>
                    <a:pt x="617" y="138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3"/>
                  </a:lnTo>
                  <a:lnTo>
                    <a:pt x="621" y="132"/>
                  </a:lnTo>
                  <a:lnTo>
                    <a:pt x="623" y="132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20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5"/>
                  </a:lnTo>
                  <a:lnTo>
                    <a:pt x="637" y="114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9"/>
                  </a:lnTo>
                  <a:lnTo>
                    <a:pt x="642" y="108"/>
                  </a:lnTo>
                  <a:lnTo>
                    <a:pt x="642" y="106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3"/>
                  </a:lnTo>
                  <a:lnTo>
                    <a:pt x="647" y="102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49" y="97"/>
                  </a:lnTo>
                  <a:lnTo>
                    <a:pt x="650" y="96"/>
                  </a:lnTo>
                  <a:lnTo>
                    <a:pt x="651" y="94"/>
                  </a:lnTo>
                  <a:lnTo>
                    <a:pt x="653" y="93"/>
                  </a:lnTo>
                  <a:lnTo>
                    <a:pt x="653" y="92"/>
                  </a:lnTo>
                  <a:lnTo>
                    <a:pt x="654" y="91"/>
                  </a:lnTo>
                  <a:lnTo>
                    <a:pt x="655" y="90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5"/>
                  </a:lnTo>
                  <a:lnTo>
                    <a:pt x="660" y="82"/>
                  </a:lnTo>
                  <a:lnTo>
                    <a:pt x="661" y="80"/>
                  </a:lnTo>
                  <a:lnTo>
                    <a:pt x="662" y="79"/>
                  </a:lnTo>
                  <a:lnTo>
                    <a:pt x="663" y="78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3"/>
                  </a:lnTo>
                  <a:lnTo>
                    <a:pt x="668" y="72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4" y="62"/>
                  </a:lnTo>
                  <a:lnTo>
                    <a:pt x="675" y="62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5"/>
                  </a:lnTo>
                  <a:lnTo>
                    <a:pt x="680" y="54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9"/>
                  </a:lnTo>
                  <a:lnTo>
                    <a:pt x="686" y="46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2"/>
                  </a:lnTo>
                  <a:lnTo>
                    <a:pt x="691" y="39"/>
                  </a:lnTo>
                  <a:lnTo>
                    <a:pt x="692" y="38"/>
                  </a:lnTo>
                  <a:lnTo>
                    <a:pt x="693" y="36"/>
                  </a:lnTo>
                  <a:lnTo>
                    <a:pt x="695" y="34"/>
                  </a:lnTo>
                  <a:lnTo>
                    <a:pt x="696" y="32"/>
                  </a:lnTo>
                  <a:lnTo>
                    <a:pt x="697" y="31"/>
                  </a:lnTo>
                  <a:lnTo>
                    <a:pt x="698" y="30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5"/>
                  </a:lnTo>
                  <a:lnTo>
                    <a:pt x="703" y="24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4" y="20"/>
                  </a:lnTo>
                  <a:lnTo>
                    <a:pt x="705" y="20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3"/>
                  </a:lnTo>
                  <a:lnTo>
                    <a:pt x="710" y="12"/>
                  </a:lnTo>
                  <a:lnTo>
                    <a:pt x="710" y="10"/>
                  </a:lnTo>
                  <a:lnTo>
                    <a:pt x="711" y="9"/>
                  </a:lnTo>
                  <a:lnTo>
                    <a:pt x="713" y="9"/>
                  </a:lnTo>
                  <a:lnTo>
                    <a:pt x="713" y="7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3" name="Freeform 218">
              <a:extLst>
                <a:ext uri="{FF2B5EF4-FFF2-40B4-BE49-F238E27FC236}">
                  <a16:creationId xmlns:a16="http://schemas.microsoft.com/office/drawing/2014/main" id="{E81C5630-3C57-D843-A278-7FCE441BA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5251450"/>
              <a:ext cx="66675" cy="228600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32" y="64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7" y="77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0" y="86"/>
                  </a:lnTo>
                  <a:lnTo>
                    <a:pt x="40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4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8"/>
                  </a:lnTo>
                  <a:lnTo>
                    <a:pt x="45" y="101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51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8"/>
                  </a:lnTo>
                  <a:lnTo>
                    <a:pt x="52" y="119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4"/>
                  </a:lnTo>
                  <a:lnTo>
                    <a:pt x="54" y="125"/>
                  </a:lnTo>
                  <a:lnTo>
                    <a:pt x="55" y="126"/>
                  </a:lnTo>
                  <a:lnTo>
                    <a:pt x="55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6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60" y="140"/>
                  </a:lnTo>
                  <a:lnTo>
                    <a:pt x="60" y="143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6"/>
                  </a:lnTo>
                  <a:lnTo>
                    <a:pt x="61" y="149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5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6" y="161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7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2"/>
                  </a:lnTo>
                  <a:lnTo>
                    <a:pt x="69" y="173"/>
                  </a:lnTo>
                  <a:lnTo>
                    <a:pt x="69" y="175"/>
                  </a:lnTo>
                  <a:lnTo>
                    <a:pt x="70" y="176"/>
                  </a:lnTo>
                  <a:lnTo>
                    <a:pt x="70" y="179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5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8"/>
                  </a:lnTo>
                  <a:lnTo>
                    <a:pt x="74" y="191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6"/>
                  </a:lnTo>
                  <a:lnTo>
                    <a:pt x="76" y="196"/>
                  </a:lnTo>
                  <a:lnTo>
                    <a:pt x="76" y="197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8"/>
                  </a:lnTo>
                  <a:lnTo>
                    <a:pt x="78" y="209"/>
                  </a:lnTo>
                  <a:lnTo>
                    <a:pt x="79" y="210"/>
                  </a:lnTo>
                  <a:lnTo>
                    <a:pt x="79" y="211"/>
                  </a:lnTo>
                  <a:lnTo>
                    <a:pt x="79" y="214"/>
                  </a:lnTo>
                  <a:lnTo>
                    <a:pt x="79" y="215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9" y="220"/>
                  </a:lnTo>
                  <a:lnTo>
                    <a:pt x="79" y="221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6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2"/>
                  </a:lnTo>
                  <a:lnTo>
                    <a:pt x="80" y="233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2" y="245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50"/>
                  </a:lnTo>
                  <a:lnTo>
                    <a:pt x="82" y="251"/>
                  </a:lnTo>
                  <a:lnTo>
                    <a:pt x="84" y="251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6"/>
                  </a:lnTo>
                  <a:lnTo>
                    <a:pt x="85" y="257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7"/>
                  </a:lnTo>
                  <a:lnTo>
                    <a:pt x="84" y="280"/>
                  </a:lnTo>
                  <a:lnTo>
                    <a:pt x="84" y="282"/>
                  </a:lnTo>
                  <a:lnTo>
                    <a:pt x="84" y="283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4" name="Freeform 219">
              <a:extLst>
                <a:ext uri="{FF2B5EF4-FFF2-40B4-BE49-F238E27FC236}">
                  <a16:creationId xmlns:a16="http://schemas.microsoft.com/office/drawing/2014/main" id="{6FF96391-9E9D-F04C-890D-A47DDC484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5476875"/>
              <a:ext cx="66675" cy="228600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4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3"/>
                  </a:lnTo>
                  <a:lnTo>
                    <a:pt x="9" y="270"/>
                  </a:lnTo>
                  <a:lnTo>
                    <a:pt x="10" y="269"/>
                  </a:lnTo>
                  <a:lnTo>
                    <a:pt x="10" y="267"/>
                  </a:lnTo>
                  <a:lnTo>
                    <a:pt x="12" y="264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60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5"/>
                  </a:lnTo>
                  <a:lnTo>
                    <a:pt x="19" y="254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9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1"/>
                  </a:lnTo>
                  <a:lnTo>
                    <a:pt x="28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5"/>
                  </a:lnTo>
                  <a:lnTo>
                    <a:pt x="31" y="224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8"/>
                  </a:lnTo>
                  <a:lnTo>
                    <a:pt x="33" y="216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7"/>
                  </a:lnTo>
                  <a:lnTo>
                    <a:pt x="38" y="204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1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3" y="192"/>
                  </a:lnTo>
                  <a:lnTo>
                    <a:pt x="44" y="191"/>
                  </a:lnTo>
                  <a:lnTo>
                    <a:pt x="44" y="189"/>
                  </a:lnTo>
                  <a:lnTo>
                    <a:pt x="45" y="188"/>
                  </a:lnTo>
                  <a:lnTo>
                    <a:pt x="45" y="186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7"/>
                  </a:lnTo>
                  <a:lnTo>
                    <a:pt x="49" y="176"/>
                  </a:lnTo>
                  <a:lnTo>
                    <a:pt x="50" y="176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5"/>
                  </a:lnTo>
                  <a:lnTo>
                    <a:pt x="54" y="162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1" y="141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3" y="134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4" y="130"/>
                  </a:lnTo>
                  <a:lnTo>
                    <a:pt x="64" y="129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7"/>
                  </a:lnTo>
                  <a:lnTo>
                    <a:pt x="68" y="114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72" y="106"/>
                  </a:lnTo>
                  <a:lnTo>
                    <a:pt x="72" y="104"/>
                  </a:lnTo>
                  <a:lnTo>
                    <a:pt x="73" y="102"/>
                  </a:lnTo>
                  <a:lnTo>
                    <a:pt x="73" y="100"/>
                  </a:lnTo>
                  <a:lnTo>
                    <a:pt x="74" y="99"/>
                  </a:lnTo>
                  <a:lnTo>
                    <a:pt x="74" y="98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5" y="92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7"/>
                  </a:lnTo>
                  <a:lnTo>
                    <a:pt x="78" y="86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80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9" y="68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80" y="63"/>
                  </a:lnTo>
                  <a:lnTo>
                    <a:pt x="80" y="62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1"/>
                  </a:lnTo>
                  <a:lnTo>
                    <a:pt x="80" y="50"/>
                  </a:lnTo>
                  <a:lnTo>
                    <a:pt x="81" y="50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3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0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5" name="Freeform 220">
              <a:extLst>
                <a:ext uri="{FF2B5EF4-FFF2-40B4-BE49-F238E27FC236}">
                  <a16:creationId xmlns:a16="http://schemas.microsoft.com/office/drawing/2014/main" id="{A32D5836-6AEC-D64D-B53A-88B7A3013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3448049"/>
              <a:ext cx="401638" cy="1890713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6" name="Freeform 221">
              <a:extLst>
                <a:ext uri="{FF2B5EF4-FFF2-40B4-BE49-F238E27FC236}">
                  <a16:creationId xmlns:a16="http://schemas.microsoft.com/office/drawing/2014/main" id="{144DAAA5-66E1-C949-87A1-5A7AED5E3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5622925"/>
              <a:ext cx="382588" cy="266700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7" name="Line 223">
              <a:extLst>
                <a:ext uri="{FF2B5EF4-FFF2-40B4-BE49-F238E27FC236}">
                  <a16:creationId xmlns:a16="http://schemas.microsoft.com/office/drawing/2014/main" id="{59D48551-DCC9-5D4C-A1FC-20635B493D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96934" y="5070296"/>
              <a:ext cx="113" cy="40657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8" name="Rectangle 228">
              <a:extLst>
                <a:ext uri="{FF2B5EF4-FFF2-40B4-BE49-F238E27FC236}">
                  <a16:creationId xmlns:a16="http://schemas.microsoft.com/office/drawing/2014/main" id="{5C3E531A-0D32-CF4C-80CE-DD7BE01F9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72513" y="5362575"/>
              <a:ext cx="89768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69" name="Rectangle 229">
              <a:extLst>
                <a:ext uri="{FF2B5EF4-FFF2-40B4-BE49-F238E27FC236}">
                  <a16:creationId xmlns:a16="http://schemas.microsoft.com/office/drawing/2014/main" id="{65132A77-F62E-0A42-BEB1-8EFB77DA0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0300" y="544830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70" name="Rectangle 232">
              <a:extLst>
                <a:ext uri="{FF2B5EF4-FFF2-40B4-BE49-F238E27FC236}">
                  <a16:creationId xmlns:a16="http://schemas.microsoft.com/office/drawing/2014/main" id="{67FEFCD8-381C-E045-907E-5478363CC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357813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71" name="Line 233">
              <a:extLst>
                <a:ext uri="{FF2B5EF4-FFF2-40B4-BE49-F238E27FC236}">
                  <a16:creationId xmlns:a16="http://schemas.microsoft.com/office/drawing/2014/main" id="{51CAEB23-6FE5-4F4C-BA5F-9F5AA4BE76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35638" y="5376861"/>
              <a:ext cx="94946" cy="165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72" name="Rectangle 234">
              <a:extLst>
                <a:ext uri="{FF2B5EF4-FFF2-40B4-BE49-F238E27FC236}">
                  <a16:creationId xmlns:a16="http://schemas.microsoft.com/office/drawing/2014/main" id="{702DDF5B-09A4-8E4D-99B6-4293C880E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438775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73" name="Rectangle 235">
              <a:extLst>
                <a:ext uri="{FF2B5EF4-FFF2-40B4-BE49-F238E27FC236}">
                  <a16:creationId xmlns:a16="http://schemas.microsoft.com/office/drawing/2014/main" id="{5F49601E-259D-4A42-BDEE-5008F0126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0942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74" name="Rectangle 236">
              <a:extLst>
                <a:ext uri="{FF2B5EF4-FFF2-40B4-BE49-F238E27FC236}">
                  <a16:creationId xmlns:a16="http://schemas.microsoft.com/office/drawing/2014/main" id="{C2D55891-803E-9C46-B8BC-17531513E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18001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75" name="Rectangle 237">
              <a:extLst>
                <a:ext uri="{FF2B5EF4-FFF2-40B4-BE49-F238E27FC236}">
                  <a16:creationId xmlns:a16="http://schemas.microsoft.com/office/drawing/2014/main" id="{E5A7437A-3F98-2D4B-9B7B-282684FB8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8943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76" name="Rectangle 238">
              <a:extLst>
                <a:ext uri="{FF2B5EF4-FFF2-40B4-BE49-F238E27FC236}">
                  <a16:creationId xmlns:a16="http://schemas.microsoft.com/office/drawing/2014/main" id="{386F74F9-13EC-3B48-BB11-0A0A04E4D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98011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77" name="Rectangle 239">
              <a:extLst>
                <a:ext uri="{FF2B5EF4-FFF2-40B4-BE49-F238E27FC236}">
                  <a16:creationId xmlns:a16="http://schemas.microsoft.com/office/drawing/2014/main" id="{4977EB61-112C-4142-BE6B-08BD8B38D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5481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78" name="Rectangle 241">
              <a:extLst>
                <a:ext uri="{FF2B5EF4-FFF2-40B4-BE49-F238E27FC236}">
                  <a16:creationId xmlns:a16="http://schemas.microsoft.com/office/drawing/2014/main" id="{D541B704-EB18-874B-8A2B-3FA528970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462915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79" name="Rectangle 242">
              <a:extLst>
                <a:ext uri="{FF2B5EF4-FFF2-40B4-BE49-F238E27FC236}">
                  <a16:creationId xmlns:a16="http://schemas.microsoft.com/office/drawing/2014/main" id="{10F616ED-7234-4D44-A433-650D18777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200400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80" name="Rectangle 244">
              <a:extLst>
                <a:ext uri="{FF2B5EF4-FFF2-40B4-BE49-F238E27FC236}">
                  <a16:creationId xmlns:a16="http://schemas.microsoft.com/office/drawing/2014/main" id="{D0EF27F2-1CE4-F24D-A9C1-0FD71E68F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328295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81" name="Freeform 246">
              <a:extLst>
                <a:ext uri="{FF2B5EF4-FFF2-40B4-BE49-F238E27FC236}">
                  <a16:creationId xmlns:a16="http://schemas.microsoft.com/office/drawing/2014/main" id="{59ABACBB-0A93-CF4D-8F80-34D5F0749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50704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82" name="Line 247">
              <a:extLst>
                <a:ext uri="{FF2B5EF4-FFF2-40B4-BE49-F238E27FC236}">
                  <a16:creationId xmlns:a16="http://schemas.microsoft.com/office/drawing/2014/main" id="{9B604428-715D-A54F-8F96-EA2D1D5241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880225" y="5072062"/>
              <a:ext cx="316822" cy="337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83" name="Rectangle 249">
              <a:extLst>
                <a:ext uri="{FF2B5EF4-FFF2-40B4-BE49-F238E27FC236}">
                  <a16:creationId xmlns:a16="http://schemas.microsoft.com/office/drawing/2014/main" id="{4B2B312F-95C8-044F-904A-6F30852E3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818063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84" name="Rectangle 250">
              <a:extLst>
                <a:ext uri="{FF2B5EF4-FFF2-40B4-BE49-F238E27FC236}">
                  <a16:creationId xmlns:a16="http://schemas.microsoft.com/office/drawing/2014/main" id="{8CF5C476-BD1E-1940-9A3D-A9B40E7A5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4903788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85" name="Rectangle 253">
              <a:extLst>
                <a:ext uri="{FF2B5EF4-FFF2-40B4-BE49-F238E27FC236}">
                  <a16:creationId xmlns:a16="http://schemas.microsoft.com/office/drawing/2014/main" id="{C53031BF-0E5D-7F40-B9A4-EC4CB8934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46233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86" name="Rectangle 254">
              <a:extLst>
                <a:ext uri="{FF2B5EF4-FFF2-40B4-BE49-F238E27FC236}">
                  <a16:creationId xmlns:a16="http://schemas.microsoft.com/office/drawing/2014/main" id="{80E39EFA-EAD1-744A-93DD-2F41302CC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354806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87" name="Rectangle 255">
              <a:extLst>
                <a:ext uri="{FF2B5EF4-FFF2-40B4-BE49-F238E27FC236}">
                  <a16:creationId xmlns:a16="http://schemas.microsoft.com/office/drawing/2014/main" id="{3BADD205-0A41-F44A-8DBA-F29B0155C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1300" y="6351361"/>
              <a:ext cx="9810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Circuit only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88" name="Rectangle 256">
              <a:extLst>
                <a:ext uri="{FF2B5EF4-FFF2-40B4-BE49-F238E27FC236}">
                  <a16:creationId xmlns:a16="http://schemas.microsoft.com/office/drawing/2014/main" id="{5C8FC1EE-F0A8-FB4C-AC4F-F1FB10A5D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3813" y="6330950"/>
              <a:ext cx="89768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89" name="Rectangle 257">
              <a:extLst>
                <a:ext uri="{FF2B5EF4-FFF2-40B4-BE49-F238E27FC236}">
                  <a16:creationId xmlns:a16="http://schemas.microsoft.com/office/drawing/2014/main" id="{24298BFB-785F-1F44-B36E-32B0CBC89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3188" y="6416675"/>
              <a:ext cx="57708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90" name="Rectangle 261">
              <a:extLst>
                <a:ext uri="{FF2B5EF4-FFF2-40B4-BE49-F238E27FC236}">
                  <a16:creationId xmlns:a16="http://schemas.microsoft.com/office/drawing/2014/main" id="{E6225F4A-1D0F-8C4D-918E-2B6846F4A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632450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91" name="Line 262">
              <a:extLst>
                <a:ext uri="{FF2B5EF4-FFF2-40B4-BE49-F238E27FC236}">
                  <a16:creationId xmlns:a16="http://schemas.microsoft.com/office/drawing/2014/main" id="{8C0C2245-F425-1E4B-B749-E7B04CA248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35637" y="5655924"/>
              <a:ext cx="89809" cy="668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92" name="Rectangle 263">
              <a:extLst>
                <a:ext uri="{FF2B5EF4-FFF2-40B4-BE49-F238E27FC236}">
                  <a16:creationId xmlns:a16="http://schemas.microsoft.com/office/drawing/2014/main" id="{A57E5850-4733-F348-A7C0-B5FFAB6BF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71500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93" name="Line 267">
              <a:extLst>
                <a:ext uri="{FF2B5EF4-FFF2-40B4-BE49-F238E27FC236}">
                  <a16:creationId xmlns:a16="http://schemas.microsoft.com/office/drawing/2014/main" id="{343DAB1A-F99C-7847-BC49-8540A3A40E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86613" y="5472113"/>
              <a:ext cx="43973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294" name="AutoShape 268">
              <a:extLst>
                <a:ext uri="{FF2B5EF4-FFF2-40B4-BE49-F238E27FC236}">
                  <a16:creationId xmlns:a16="http://schemas.microsoft.com/office/drawing/2014/main" id="{40FCCC84-64A6-C246-B4E9-FD5A3CBCA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5661025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295" name="AutoShape 269">
              <a:extLst>
                <a:ext uri="{FF2B5EF4-FFF2-40B4-BE49-F238E27FC236}">
                  <a16:creationId xmlns:a16="http://schemas.microsoft.com/office/drawing/2014/main" id="{31AD222D-024E-0B4C-BCAD-C6CE4037B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4800600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296" name="AutoShape 271">
              <a:extLst>
                <a:ext uri="{FF2B5EF4-FFF2-40B4-BE49-F238E27FC236}">
                  <a16:creationId xmlns:a16="http://schemas.microsoft.com/office/drawing/2014/main" id="{0119DBC6-E789-1145-A65C-4F2FA4E8A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3224213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297" name="Line 272">
              <a:extLst>
                <a:ext uri="{FF2B5EF4-FFF2-40B4-BE49-F238E27FC236}">
                  <a16:creationId xmlns:a16="http://schemas.microsoft.com/office/drawing/2014/main" id="{26F3C405-4265-7D42-9C02-1960F4EF5C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66113" y="5476875"/>
              <a:ext cx="3143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4148" name="Group 3">
            <a:extLst>
              <a:ext uri="{FF2B5EF4-FFF2-40B4-BE49-F238E27FC236}">
                <a16:creationId xmlns:a16="http://schemas.microsoft.com/office/drawing/2014/main" id="{BA699A1E-F15C-6249-A417-228712EB00F6}"/>
              </a:ext>
            </a:extLst>
          </p:cNvPr>
          <p:cNvGrpSpPr>
            <a:grpSpLocks/>
          </p:cNvGrpSpPr>
          <p:nvPr/>
        </p:nvGrpSpPr>
        <p:grpSpPr bwMode="auto">
          <a:xfrm>
            <a:off x="2209801" y="762000"/>
            <a:ext cx="1899487" cy="2097474"/>
            <a:chOff x="1295400" y="762000"/>
            <a:chExt cx="1899487" cy="2097474"/>
          </a:xfrm>
        </p:grpSpPr>
        <p:sp>
          <p:nvSpPr>
            <p:cNvPr id="134194" name="Rectangle 3">
              <a:extLst>
                <a:ext uri="{FF2B5EF4-FFF2-40B4-BE49-F238E27FC236}">
                  <a16:creationId xmlns:a16="http://schemas.microsoft.com/office/drawing/2014/main" id="{B980EF58-B6DD-AA46-9E78-2A2CC0DD8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563" y="1193800"/>
              <a:ext cx="681037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195" name="Line 4">
              <a:extLst>
                <a:ext uri="{FF2B5EF4-FFF2-40B4-BE49-F238E27FC236}">
                  <a16:creationId xmlns:a16="http://schemas.microsoft.com/office/drawing/2014/main" id="{2167509C-A83E-5948-80DD-A75AB680CD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3563" y="152558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96" name="Line 5">
              <a:extLst>
                <a:ext uri="{FF2B5EF4-FFF2-40B4-BE49-F238E27FC236}">
                  <a16:creationId xmlns:a16="http://schemas.microsoft.com/office/drawing/2014/main" id="{17C2D430-8175-EF47-A680-8F030E03AF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1225" y="1193800"/>
              <a:ext cx="1588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97" name="Line 6">
              <a:extLst>
                <a:ext uri="{FF2B5EF4-FFF2-40B4-BE49-F238E27FC236}">
                  <a16:creationId xmlns:a16="http://schemas.microsoft.com/office/drawing/2014/main" id="{5FD39F29-201E-F144-B3B1-20F4A72FAD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1775" y="846137"/>
              <a:ext cx="331788" cy="347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98" name="Rectangle 7">
              <a:extLst>
                <a:ext uri="{FF2B5EF4-FFF2-40B4-BE49-F238E27FC236}">
                  <a16:creationId xmlns:a16="http://schemas.microsoft.com/office/drawing/2014/main" id="{6421653D-9A95-454B-85F5-14203B4C6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725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99" name="Rectangle 8">
              <a:extLst>
                <a:ext uri="{FF2B5EF4-FFF2-40B4-BE49-F238E27FC236}">
                  <a16:creationId xmlns:a16="http://schemas.microsoft.com/office/drawing/2014/main" id="{FA542DB9-AC42-F743-AD54-A263D2E07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575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00" name="Rectangle 9">
              <a:extLst>
                <a:ext uri="{FF2B5EF4-FFF2-40B4-BE49-F238E27FC236}">
                  <a16:creationId xmlns:a16="http://schemas.microsoft.com/office/drawing/2014/main" id="{A0B31B07-5A68-8D40-9395-73B5B8160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188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01" name="Rectangle 10">
              <a:extLst>
                <a:ext uri="{FF2B5EF4-FFF2-40B4-BE49-F238E27FC236}">
                  <a16:creationId xmlns:a16="http://schemas.microsoft.com/office/drawing/2014/main" id="{26123F50-7808-954D-9144-2B0B32513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038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02" name="Rectangle 11">
              <a:extLst>
                <a:ext uri="{FF2B5EF4-FFF2-40B4-BE49-F238E27FC236}">
                  <a16:creationId xmlns:a16="http://schemas.microsoft.com/office/drawing/2014/main" id="{7E963EA8-BA40-2945-BCEB-355890532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03" name="Rectangle 12">
              <a:extLst>
                <a:ext uri="{FF2B5EF4-FFF2-40B4-BE49-F238E27FC236}">
                  <a16:creationId xmlns:a16="http://schemas.microsoft.com/office/drawing/2014/main" id="{BAD00161-3358-CE45-BCE4-7E4DFEC01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250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04" name="Rectangle 13">
              <a:extLst>
                <a:ext uri="{FF2B5EF4-FFF2-40B4-BE49-F238E27FC236}">
                  <a16:creationId xmlns:a16="http://schemas.microsoft.com/office/drawing/2014/main" id="{2AC02B27-18CF-0F4E-B758-6E09A0414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863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05" name="Rectangle 14">
              <a:extLst>
                <a:ext uri="{FF2B5EF4-FFF2-40B4-BE49-F238E27FC236}">
                  <a16:creationId xmlns:a16="http://schemas.microsoft.com/office/drawing/2014/main" id="{A1516A7D-FA40-C84C-BCAE-FFE8B159F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600" y="1193800"/>
              <a:ext cx="665163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206" name="Line 15">
              <a:extLst>
                <a:ext uri="{FF2B5EF4-FFF2-40B4-BE49-F238E27FC236}">
                  <a16:creationId xmlns:a16="http://schemas.microsoft.com/office/drawing/2014/main" id="{E65671AA-5ADC-4C4E-A390-2C737CBAB4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4600" y="152558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07" name="Line 16">
              <a:extLst>
                <a:ext uri="{FF2B5EF4-FFF2-40B4-BE49-F238E27FC236}">
                  <a16:creationId xmlns:a16="http://schemas.microsoft.com/office/drawing/2014/main" id="{725F60AB-73C0-1648-9452-5784433DC0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6388" y="1193800"/>
              <a:ext cx="3175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08" name="Rectangle 17">
              <a:extLst>
                <a:ext uri="{FF2B5EF4-FFF2-40B4-BE49-F238E27FC236}">
                  <a16:creationId xmlns:a16="http://schemas.microsoft.com/office/drawing/2014/main" id="{01F57ABA-8994-4A43-A2D5-56A7E3C2E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09" name="Rectangle 18">
              <a:extLst>
                <a:ext uri="{FF2B5EF4-FFF2-40B4-BE49-F238E27FC236}">
                  <a16:creationId xmlns:a16="http://schemas.microsoft.com/office/drawing/2014/main" id="{F7118922-060D-DA4D-BFDC-59D8F948F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163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10" name="Rectangle 19">
              <a:extLst>
                <a:ext uri="{FF2B5EF4-FFF2-40B4-BE49-F238E27FC236}">
                  <a16:creationId xmlns:a16="http://schemas.microsoft.com/office/drawing/2014/main" id="{B47C8430-F70C-3D43-B591-A4D06B466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0125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11" name="Rectangle 20">
              <a:extLst>
                <a:ext uri="{FF2B5EF4-FFF2-40B4-BE49-F238E27FC236}">
                  <a16:creationId xmlns:a16="http://schemas.microsoft.com/office/drawing/2014/main" id="{57DBD934-1CCF-484B-9BDB-AB4B91374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6675" y="1001712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12" name="Rectangle 21">
              <a:extLst>
                <a:ext uri="{FF2B5EF4-FFF2-40B4-BE49-F238E27FC236}">
                  <a16:creationId xmlns:a16="http://schemas.microsoft.com/office/drawing/2014/main" id="{CE538929-6D8E-FD4F-9E2F-9082310AA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225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13" name="Rectangle 22">
              <a:extLst>
                <a:ext uri="{FF2B5EF4-FFF2-40B4-BE49-F238E27FC236}">
                  <a16:creationId xmlns:a16="http://schemas.microsoft.com/office/drawing/2014/main" id="{249B3093-2E32-A04D-A8D5-0E5D31793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563" y="1857375"/>
              <a:ext cx="681037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214" name="Line 23">
              <a:extLst>
                <a:ext uri="{FF2B5EF4-FFF2-40B4-BE49-F238E27FC236}">
                  <a16:creationId xmlns:a16="http://schemas.microsoft.com/office/drawing/2014/main" id="{2C2C0AFE-2488-C840-90F5-FA2EABFC7C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3563" y="220503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15" name="Line 24">
              <a:extLst>
                <a:ext uri="{FF2B5EF4-FFF2-40B4-BE49-F238E27FC236}">
                  <a16:creationId xmlns:a16="http://schemas.microsoft.com/office/drawing/2014/main" id="{D195B13A-865A-1748-AC14-FAA9524A74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1225" y="1857375"/>
              <a:ext cx="1588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16" name="Rectangle 25">
              <a:extLst>
                <a:ext uri="{FF2B5EF4-FFF2-40B4-BE49-F238E27FC236}">
                  <a16:creationId xmlns:a16="http://schemas.microsoft.com/office/drawing/2014/main" id="{1A3D4D3C-D2D5-B948-AC32-219E717D2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18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17" name="Rectangle 26">
              <a:extLst>
                <a:ext uri="{FF2B5EF4-FFF2-40B4-BE49-F238E27FC236}">
                  <a16:creationId xmlns:a16="http://schemas.microsoft.com/office/drawing/2014/main" id="{C2DA2C6C-310C-D945-8757-518BB163D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600" y="1857375"/>
              <a:ext cx="665163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218" name="Line 27">
              <a:extLst>
                <a:ext uri="{FF2B5EF4-FFF2-40B4-BE49-F238E27FC236}">
                  <a16:creationId xmlns:a16="http://schemas.microsoft.com/office/drawing/2014/main" id="{637FE1A6-5CBE-B74A-A1F7-7A4F3A7C2B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4600" y="220503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19" name="Line 28">
              <a:extLst>
                <a:ext uri="{FF2B5EF4-FFF2-40B4-BE49-F238E27FC236}">
                  <a16:creationId xmlns:a16="http://schemas.microsoft.com/office/drawing/2014/main" id="{B918459F-3826-A042-842B-E15F64927E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6388" y="1857375"/>
              <a:ext cx="3175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20" name="Rectangle 29">
              <a:extLst>
                <a:ext uri="{FF2B5EF4-FFF2-40B4-BE49-F238E27FC236}">
                  <a16:creationId xmlns:a16="http://schemas.microsoft.com/office/drawing/2014/main" id="{8EC31768-9019-F64D-B6C0-378F2FE1D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08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21" name="Rectangle 30">
              <a:extLst>
                <a:ext uri="{FF2B5EF4-FFF2-40B4-BE49-F238E27FC236}">
                  <a16:creationId xmlns:a16="http://schemas.microsoft.com/office/drawing/2014/main" id="{90001847-77D7-3D43-AC7A-FDEFF95B0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22" name="Rectangle 31">
              <a:extLst>
                <a:ext uri="{FF2B5EF4-FFF2-40B4-BE49-F238E27FC236}">
                  <a16:creationId xmlns:a16="http://schemas.microsoft.com/office/drawing/2014/main" id="{BEC0736C-C894-4142-9A34-188239E5C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2295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23" name="Rectangle 32">
              <a:extLst>
                <a:ext uri="{FF2B5EF4-FFF2-40B4-BE49-F238E27FC236}">
                  <a16:creationId xmlns:a16="http://schemas.microsoft.com/office/drawing/2014/main" id="{38A99D15-DBF1-4D49-B5B1-0DCC9A420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28905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24" name="Rectangle 33">
              <a:extLst>
                <a:ext uri="{FF2B5EF4-FFF2-40B4-BE49-F238E27FC236}">
                  <a16:creationId xmlns:a16="http://schemas.microsoft.com/office/drawing/2014/main" id="{05BD4B6F-6064-2842-BEE1-CA2C25F34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62560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25" name="Rectangle 34">
              <a:extLst>
                <a:ext uri="{FF2B5EF4-FFF2-40B4-BE49-F238E27FC236}">
                  <a16:creationId xmlns:a16="http://schemas.microsoft.com/office/drawing/2014/main" id="{A1FFA41A-05BD-8247-B27E-E9BDABE0C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958975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26" name="Freeform 35">
              <a:extLst>
                <a:ext uri="{FF2B5EF4-FFF2-40B4-BE49-F238E27FC236}">
                  <a16:creationId xmlns:a16="http://schemas.microsoft.com/office/drawing/2014/main" id="{9FF9884D-9A54-5148-A6EA-CDC131B5F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200" y="1587500"/>
              <a:ext cx="550863" cy="547687"/>
            </a:xfrm>
            <a:custGeom>
              <a:avLst/>
              <a:gdLst>
                <a:gd name="T0" fmla="*/ 2147483646 w 834"/>
                <a:gd name="T1" fmla="*/ 0 h 833"/>
                <a:gd name="T2" fmla="*/ 2147483646 w 834"/>
                <a:gd name="T3" fmla="*/ 0 h 833"/>
                <a:gd name="T4" fmla="*/ 2147483646 w 834"/>
                <a:gd name="T5" fmla="*/ 0 h 833"/>
                <a:gd name="T6" fmla="*/ 2147483646 w 834"/>
                <a:gd name="T7" fmla="*/ 0 h 833"/>
                <a:gd name="T8" fmla="*/ 2147483646 w 834"/>
                <a:gd name="T9" fmla="*/ 0 h 833"/>
                <a:gd name="T10" fmla="*/ 2147483646 w 834"/>
                <a:gd name="T11" fmla="*/ 0 h 833"/>
                <a:gd name="T12" fmla="*/ 2147483646 w 834"/>
                <a:gd name="T13" fmla="*/ 2147483646 h 833"/>
                <a:gd name="T14" fmla="*/ 2147483646 w 834"/>
                <a:gd name="T15" fmla="*/ 2147483646 h 833"/>
                <a:gd name="T16" fmla="*/ 2147483646 w 834"/>
                <a:gd name="T17" fmla="*/ 2147483646 h 833"/>
                <a:gd name="T18" fmla="*/ 2147483646 w 834"/>
                <a:gd name="T19" fmla="*/ 2147483646 h 833"/>
                <a:gd name="T20" fmla="*/ 0 w 834"/>
                <a:gd name="T21" fmla="*/ 2147483646 h 833"/>
                <a:gd name="T22" fmla="*/ 0 w 834"/>
                <a:gd name="T23" fmla="*/ 2147483646 h 833"/>
                <a:gd name="T24" fmla="*/ 0 w 834"/>
                <a:gd name="T25" fmla="*/ 2147483646 h 833"/>
                <a:gd name="T26" fmla="*/ 0 w 834"/>
                <a:gd name="T27" fmla="*/ 2147483646 h 833"/>
                <a:gd name="T28" fmla="*/ 0 w 834"/>
                <a:gd name="T29" fmla="*/ 2147483646 h 833"/>
                <a:gd name="T30" fmla="*/ 0 w 834"/>
                <a:gd name="T31" fmla="*/ 2147483646 h 833"/>
                <a:gd name="T32" fmla="*/ 0 w 834"/>
                <a:gd name="T33" fmla="*/ 2147483646 h 833"/>
                <a:gd name="T34" fmla="*/ 0 w 834"/>
                <a:gd name="T35" fmla="*/ 2147483646 h 833"/>
                <a:gd name="T36" fmla="*/ 0 w 834"/>
                <a:gd name="T37" fmla="*/ 2147483646 h 833"/>
                <a:gd name="T38" fmla="*/ 2147483646 w 834"/>
                <a:gd name="T39" fmla="*/ 2147483646 h 833"/>
                <a:gd name="T40" fmla="*/ 2147483646 w 834"/>
                <a:gd name="T41" fmla="*/ 2147483646 h 833"/>
                <a:gd name="T42" fmla="*/ 2147483646 w 834"/>
                <a:gd name="T43" fmla="*/ 2147483646 h 833"/>
                <a:gd name="T44" fmla="*/ 2147483646 w 834"/>
                <a:gd name="T45" fmla="*/ 2147483646 h 833"/>
                <a:gd name="T46" fmla="*/ 2147483646 w 834"/>
                <a:gd name="T47" fmla="*/ 2147483646 h 833"/>
                <a:gd name="T48" fmla="*/ 2147483646 w 834"/>
                <a:gd name="T49" fmla="*/ 2147483646 h 833"/>
                <a:gd name="T50" fmla="*/ 2147483646 w 834"/>
                <a:gd name="T51" fmla="*/ 2147483646 h 833"/>
                <a:gd name="T52" fmla="*/ 2147483646 w 834"/>
                <a:gd name="T53" fmla="*/ 2147483646 h 833"/>
                <a:gd name="T54" fmla="*/ 2147483646 w 834"/>
                <a:gd name="T55" fmla="*/ 2147483646 h 833"/>
                <a:gd name="T56" fmla="*/ 2147483646 w 834"/>
                <a:gd name="T57" fmla="*/ 2147483646 h 833"/>
                <a:gd name="T58" fmla="*/ 2147483646 w 834"/>
                <a:gd name="T59" fmla="*/ 2147483646 h 833"/>
                <a:gd name="T60" fmla="*/ 2147483646 w 834"/>
                <a:gd name="T61" fmla="*/ 2147483646 h 833"/>
                <a:gd name="T62" fmla="*/ 2147483646 w 834"/>
                <a:gd name="T63" fmla="*/ 2147483646 h 833"/>
                <a:gd name="T64" fmla="*/ 2147483646 w 834"/>
                <a:gd name="T65" fmla="*/ 2147483646 h 833"/>
                <a:gd name="T66" fmla="*/ 2147483646 w 834"/>
                <a:gd name="T67" fmla="*/ 2147483646 h 833"/>
                <a:gd name="T68" fmla="*/ 2147483646 w 834"/>
                <a:gd name="T69" fmla="*/ 2147483646 h 833"/>
                <a:gd name="T70" fmla="*/ 2147483646 w 834"/>
                <a:gd name="T71" fmla="*/ 2147483646 h 833"/>
                <a:gd name="T72" fmla="*/ 2147483646 w 834"/>
                <a:gd name="T73" fmla="*/ 2147483646 h 833"/>
                <a:gd name="T74" fmla="*/ 2147483646 w 834"/>
                <a:gd name="T75" fmla="*/ 2147483646 h 833"/>
                <a:gd name="T76" fmla="*/ 2147483646 w 834"/>
                <a:gd name="T77" fmla="*/ 2147483646 h 833"/>
                <a:gd name="T78" fmla="*/ 2147483646 w 834"/>
                <a:gd name="T79" fmla="*/ 2147483646 h 833"/>
                <a:gd name="T80" fmla="*/ 2147483646 w 834"/>
                <a:gd name="T81" fmla="*/ 2147483646 h 833"/>
                <a:gd name="T82" fmla="*/ 2147483646 w 834"/>
                <a:gd name="T83" fmla="*/ 2147483646 h 833"/>
                <a:gd name="T84" fmla="*/ 2147483646 w 834"/>
                <a:gd name="T85" fmla="*/ 2147483646 h 833"/>
                <a:gd name="T86" fmla="*/ 2147483646 w 834"/>
                <a:gd name="T87" fmla="*/ 2147483646 h 833"/>
                <a:gd name="T88" fmla="*/ 2147483646 w 834"/>
                <a:gd name="T89" fmla="*/ 2147483646 h 833"/>
                <a:gd name="T90" fmla="*/ 2147483646 w 834"/>
                <a:gd name="T91" fmla="*/ 2147483646 h 833"/>
                <a:gd name="T92" fmla="*/ 2147483646 w 834"/>
                <a:gd name="T93" fmla="*/ 2147483646 h 833"/>
                <a:gd name="T94" fmla="*/ 2147483646 w 834"/>
                <a:gd name="T95" fmla="*/ 2147483646 h 833"/>
                <a:gd name="T96" fmla="*/ 2147483646 w 834"/>
                <a:gd name="T97" fmla="*/ 2147483646 h 833"/>
                <a:gd name="T98" fmla="*/ 2147483646 w 834"/>
                <a:gd name="T99" fmla="*/ 2147483646 h 833"/>
                <a:gd name="T100" fmla="*/ 2147483646 w 834"/>
                <a:gd name="T101" fmla="*/ 2147483646 h 833"/>
                <a:gd name="T102" fmla="*/ 2147483646 w 834"/>
                <a:gd name="T103" fmla="*/ 2147483646 h 833"/>
                <a:gd name="T104" fmla="*/ 2147483646 w 834"/>
                <a:gd name="T105" fmla="*/ 2147483646 h 833"/>
                <a:gd name="T106" fmla="*/ 2147483646 w 834"/>
                <a:gd name="T107" fmla="*/ 2147483646 h 833"/>
                <a:gd name="T108" fmla="*/ 2147483646 w 834"/>
                <a:gd name="T109" fmla="*/ 0 h 833"/>
                <a:gd name="T110" fmla="*/ 2147483646 w 834"/>
                <a:gd name="T111" fmla="*/ 0 h 833"/>
                <a:gd name="T112" fmla="*/ 2147483646 w 834"/>
                <a:gd name="T113" fmla="*/ 0 h 833"/>
                <a:gd name="T114" fmla="*/ 2147483646 w 834"/>
                <a:gd name="T115" fmla="*/ 0 h 833"/>
                <a:gd name="T116" fmla="*/ 2147483646 w 834"/>
                <a:gd name="T117" fmla="*/ 0 h 833"/>
                <a:gd name="T118" fmla="*/ 2147483646 w 834"/>
                <a:gd name="T119" fmla="*/ 0 h 83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34" h="833">
                  <a:moveTo>
                    <a:pt x="459" y="0"/>
                  </a:moveTo>
                  <a:lnTo>
                    <a:pt x="455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8" y="0"/>
                  </a:lnTo>
                  <a:lnTo>
                    <a:pt x="424" y="0"/>
                  </a:lnTo>
                  <a:lnTo>
                    <a:pt x="420" y="0"/>
                  </a:lnTo>
                  <a:lnTo>
                    <a:pt x="418" y="0"/>
                  </a:lnTo>
                  <a:lnTo>
                    <a:pt x="414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4" y="0"/>
                  </a:lnTo>
                  <a:lnTo>
                    <a:pt x="389" y="0"/>
                  </a:lnTo>
                  <a:lnTo>
                    <a:pt x="383" y="0"/>
                  </a:lnTo>
                  <a:lnTo>
                    <a:pt x="378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1" y="0"/>
                  </a:lnTo>
                  <a:lnTo>
                    <a:pt x="342" y="0"/>
                  </a:lnTo>
                  <a:lnTo>
                    <a:pt x="334" y="0"/>
                  </a:lnTo>
                  <a:lnTo>
                    <a:pt x="324" y="0"/>
                  </a:lnTo>
                  <a:lnTo>
                    <a:pt x="315" y="0"/>
                  </a:lnTo>
                  <a:lnTo>
                    <a:pt x="304" y="0"/>
                  </a:lnTo>
                  <a:lnTo>
                    <a:pt x="292" y="0"/>
                  </a:lnTo>
                  <a:lnTo>
                    <a:pt x="281" y="0"/>
                  </a:lnTo>
                  <a:lnTo>
                    <a:pt x="270" y="0"/>
                  </a:lnTo>
                  <a:lnTo>
                    <a:pt x="261" y="0"/>
                  </a:lnTo>
                  <a:lnTo>
                    <a:pt x="251" y="0"/>
                  </a:lnTo>
                  <a:lnTo>
                    <a:pt x="243" y="0"/>
                  </a:lnTo>
                  <a:lnTo>
                    <a:pt x="234" y="0"/>
                  </a:lnTo>
                  <a:lnTo>
                    <a:pt x="226" y="0"/>
                  </a:lnTo>
                  <a:lnTo>
                    <a:pt x="220" y="0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6" y="0"/>
                  </a:lnTo>
                  <a:lnTo>
                    <a:pt x="191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5" y="0"/>
                  </a:lnTo>
                  <a:lnTo>
                    <a:pt x="152" y="0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6" y="2"/>
                  </a:lnTo>
                  <a:lnTo>
                    <a:pt x="94" y="2"/>
                  </a:lnTo>
                  <a:lnTo>
                    <a:pt x="92" y="2"/>
                  </a:lnTo>
                  <a:lnTo>
                    <a:pt x="90" y="3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4" y="5"/>
                  </a:lnTo>
                  <a:lnTo>
                    <a:pt x="82" y="6"/>
                  </a:lnTo>
                  <a:lnTo>
                    <a:pt x="80" y="8"/>
                  </a:lnTo>
                  <a:lnTo>
                    <a:pt x="78" y="9"/>
                  </a:lnTo>
                  <a:lnTo>
                    <a:pt x="76" y="10"/>
                  </a:lnTo>
                  <a:lnTo>
                    <a:pt x="74" y="11"/>
                  </a:lnTo>
                  <a:lnTo>
                    <a:pt x="72" y="14"/>
                  </a:lnTo>
                  <a:lnTo>
                    <a:pt x="70" y="16"/>
                  </a:lnTo>
                  <a:lnTo>
                    <a:pt x="68" y="17"/>
                  </a:lnTo>
                  <a:lnTo>
                    <a:pt x="65" y="20"/>
                  </a:lnTo>
                  <a:lnTo>
                    <a:pt x="62" y="22"/>
                  </a:lnTo>
                  <a:lnTo>
                    <a:pt x="59" y="26"/>
                  </a:lnTo>
                  <a:lnTo>
                    <a:pt x="57" y="28"/>
                  </a:lnTo>
                  <a:lnTo>
                    <a:pt x="53" y="32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2" y="41"/>
                  </a:lnTo>
                  <a:lnTo>
                    <a:pt x="39" y="46"/>
                  </a:lnTo>
                  <a:lnTo>
                    <a:pt x="35" y="50"/>
                  </a:lnTo>
                  <a:lnTo>
                    <a:pt x="32" y="52"/>
                  </a:lnTo>
                  <a:lnTo>
                    <a:pt x="29" y="56"/>
                  </a:lnTo>
                  <a:lnTo>
                    <a:pt x="26" y="58"/>
                  </a:lnTo>
                  <a:lnTo>
                    <a:pt x="23" y="62"/>
                  </a:lnTo>
                  <a:lnTo>
                    <a:pt x="21" y="64"/>
                  </a:lnTo>
                  <a:lnTo>
                    <a:pt x="18" y="66"/>
                  </a:lnTo>
                  <a:lnTo>
                    <a:pt x="16" y="69"/>
                  </a:lnTo>
                  <a:lnTo>
                    <a:pt x="15" y="71"/>
                  </a:lnTo>
                  <a:lnTo>
                    <a:pt x="12" y="74"/>
                  </a:lnTo>
                  <a:lnTo>
                    <a:pt x="11" y="75"/>
                  </a:lnTo>
                  <a:lnTo>
                    <a:pt x="10" y="77"/>
                  </a:lnTo>
                  <a:lnTo>
                    <a:pt x="8" y="80"/>
                  </a:lnTo>
                  <a:lnTo>
                    <a:pt x="8" y="81"/>
                  </a:lnTo>
                  <a:lnTo>
                    <a:pt x="6" y="83"/>
                  </a:lnTo>
                  <a:lnTo>
                    <a:pt x="5" y="86"/>
                  </a:lnTo>
                  <a:lnTo>
                    <a:pt x="4" y="87"/>
                  </a:lnTo>
                  <a:lnTo>
                    <a:pt x="4" y="89"/>
                  </a:lnTo>
                  <a:lnTo>
                    <a:pt x="3" y="92"/>
                  </a:lnTo>
                  <a:lnTo>
                    <a:pt x="3" y="93"/>
                  </a:lnTo>
                  <a:lnTo>
                    <a:pt x="2" y="95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2" y="102"/>
                  </a:lnTo>
                  <a:lnTo>
                    <a:pt x="2" y="105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2"/>
                  </a:lnTo>
                  <a:lnTo>
                    <a:pt x="0" y="188"/>
                  </a:lnTo>
                  <a:lnTo>
                    <a:pt x="0" y="194"/>
                  </a:lnTo>
                  <a:lnTo>
                    <a:pt x="0" y="200"/>
                  </a:lnTo>
                  <a:lnTo>
                    <a:pt x="0" y="207"/>
                  </a:lnTo>
                  <a:lnTo>
                    <a:pt x="0" y="215"/>
                  </a:lnTo>
                  <a:lnTo>
                    <a:pt x="0" y="224"/>
                  </a:lnTo>
                  <a:lnTo>
                    <a:pt x="0" y="233"/>
                  </a:lnTo>
                  <a:lnTo>
                    <a:pt x="0" y="243"/>
                  </a:lnTo>
                  <a:lnTo>
                    <a:pt x="0" y="254"/>
                  </a:lnTo>
                  <a:lnTo>
                    <a:pt x="0" y="266"/>
                  </a:lnTo>
                  <a:lnTo>
                    <a:pt x="0" y="278"/>
                  </a:lnTo>
                  <a:lnTo>
                    <a:pt x="0" y="292"/>
                  </a:lnTo>
                  <a:lnTo>
                    <a:pt x="0" y="306"/>
                  </a:lnTo>
                  <a:lnTo>
                    <a:pt x="0" y="322"/>
                  </a:lnTo>
                  <a:lnTo>
                    <a:pt x="0" y="339"/>
                  </a:lnTo>
                  <a:lnTo>
                    <a:pt x="0" y="356"/>
                  </a:lnTo>
                  <a:lnTo>
                    <a:pt x="0" y="375"/>
                  </a:lnTo>
                  <a:lnTo>
                    <a:pt x="0" y="394"/>
                  </a:lnTo>
                  <a:lnTo>
                    <a:pt x="0" y="412"/>
                  </a:lnTo>
                  <a:lnTo>
                    <a:pt x="0" y="429"/>
                  </a:lnTo>
                  <a:lnTo>
                    <a:pt x="0" y="444"/>
                  </a:lnTo>
                  <a:lnTo>
                    <a:pt x="0" y="459"/>
                  </a:lnTo>
                  <a:lnTo>
                    <a:pt x="0" y="472"/>
                  </a:lnTo>
                  <a:lnTo>
                    <a:pt x="0" y="484"/>
                  </a:lnTo>
                  <a:lnTo>
                    <a:pt x="0" y="496"/>
                  </a:lnTo>
                  <a:lnTo>
                    <a:pt x="0" y="507"/>
                  </a:lnTo>
                  <a:lnTo>
                    <a:pt x="0" y="516"/>
                  </a:lnTo>
                  <a:lnTo>
                    <a:pt x="0" y="526"/>
                  </a:lnTo>
                  <a:lnTo>
                    <a:pt x="0" y="534"/>
                  </a:lnTo>
                  <a:lnTo>
                    <a:pt x="0" y="543"/>
                  </a:lnTo>
                  <a:lnTo>
                    <a:pt x="0" y="550"/>
                  </a:lnTo>
                  <a:lnTo>
                    <a:pt x="0" y="556"/>
                  </a:lnTo>
                  <a:lnTo>
                    <a:pt x="0" y="562"/>
                  </a:lnTo>
                  <a:lnTo>
                    <a:pt x="0" y="568"/>
                  </a:lnTo>
                  <a:lnTo>
                    <a:pt x="0" y="573"/>
                  </a:lnTo>
                  <a:lnTo>
                    <a:pt x="0" y="578"/>
                  </a:lnTo>
                  <a:lnTo>
                    <a:pt x="0" y="582"/>
                  </a:lnTo>
                  <a:lnTo>
                    <a:pt x="0" y="587"/>
                  </a:lnTo>
                  <a:lnTo>
                    <a:pt x="0" y="591"/>
                  </a:lnTo>
                  <a:lnTo>
                    <a:pt x="0" y="594"/>
                  </a:lnTo>
                  <a:lnTo>
                    <a:pt x="0" y="598"/>
                  </a:lnTo>
                  <a:lnTo>
                    <a:pt x="0" y="602"/>
                  </a:lnTo>
                  <a:lnTo>
                    <a:pt x="0" y="604"/>
                  </a:lnTo>
                  <a:lnTo>
                    <a:pt x="0" y="608"/>
                  </a:lnTo>
                  <a:lnTo>
                    <a:pt x="0" y="611"/>
                  </a:lnTo>
                  <a:lnTo>
                    <a:pt x="0" y="614"/>
                  </a:lnTo>
                  <a:lnTo>
                    <a:pt x="0" y="617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3"/>
                  </a:lnTo>
                  <a:lnTo>
                    <a:pt x="0" y="635"/>
                  </a:lnTo>
                  <a:lnTo>
                    <a:pt x="0" y="639"/>
                  </a:lnTo>
                  <a:lnTo>
                    <a:pt x="0" y="641"/>
                  </a:lnTo>
                  <a:lnTo>
                    <a:pt x="0" y="645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2"/>
                  </a:lnTo>
                  <a:lnTo>
                    <a:pt x="0" y="654"/>
                  </a:lnTo>
                  <a:lnTo>
                    <a:pt x="0" y="657"/>
                  </a:lnTo>
                  <a:lnTo>
                    <a:pt x="0" y="659"/>
                  </a:lnTo>
                  <a:lnTo>
                    <a:pt x="0" y="660"/>
                  </a:lnTo>
                  <a:lnTo>
                    <a:pt x="0" y="663"/>
                  </a:lnTo>
                  <a:lnTo>
                    <a:pt x="0" y="665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0" y="672"/>
                  </a:lnTo>
                  <a:lnTo>
                    <a:pt x="0" y="675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6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0" y="694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5"/>
                  </a:lnTo>
                  <a:lnTo>
                    <a:pt x="0" y="708"/>
                  </a:lnTo>
                  <a:lnTo>
                    <a:pt x="0" y="712"/>
                  </a:lnTo>
                  <a:lnTo>
                    <a:pt x="0" y="716"/>
                  </a:lnTo>
                  <a:lnTo>
                    <a:pt x="0" y="719"/>
                  </a:lnTo>
                  <a:lnTo>
                    <a:pt x="0" y="723"/>
                  </a:lnTo>
                  <a:lnTo>
                    <a:pt x="0" y="725"/>
                  </a:lnTo>
                  <a:lnTo>
                    <a:pt x="2" y="728"/>
                  </a:lnTo>
                  <a:lnTo>
                    <a:pt x="2" y="731"/>
                  </a:lnTo>
                  <a:lnTo>
                    <a:pt x="2" y="734"/>
                  </a:lnTo>
                  <a:lnTo>
                    <a:pt x="2" y="736"/>
                  </a:lnTo>
                  <a:lnTo>
                    <a:pt x="2" y="737"/>
                  </a:lnTo>
                  <a:lnTo>
                    <a:pt x="3" y="740"/>
                  </a:lnTo>
                  <a:lnTo>
                    <a:pt x="3" y="742"/>
                  </a:lnTo>
                  <a:lnTo>
                    <a:pt x="4" y="744"/>
                  </a:lnTo>
                  <a:lnTo>
                    <a:pt x="4" y="746"/>
                  </a:lnTo>
                  <a:lnTo>
                    <a:pt x="5" y="748"/>
                  </a:lnTo>
                  <a:lnTo>
                    <a:pt x="6" y="750"/>
                  </a:lnTo>
                  <a:lnTo>
                    <a:pt x="8" y="752"/>
                  </a:lnTo>
                  <a:lnTo>
                    <a:pt x="8" y="754"/>
                  </a:lnTo>
                  <a:lnTo>
                    <a:pt x="10" y="756"/>
                  </a:lnTo>
                  <a:lnTo>
                    <a:pt x="11" y="758"/>
                  </a:lnTo>
                  <a:lnTo>
                    <a:pt x="12" y="760"/>
                  </a:lnTo>
                  <a:lnTo>
                    <a:pt x="15" y="762"/>
                  </a:lnTo>
                  <a:lnTo>
                    <a:pt x="16" y="765"/>
                  </a:lnTo>
                  <a:lnTo>
                    <a:pt x="18" y="767"/>
                  </a:lnTo>
                  <a:lnTo>
                    <a:pt x="21" y="770"/>
                  </a:lnTo>
                  <a:lnTo>
                    <a:pt x="23" y="772"/>
                  </a:lnTo>
                  <a:lnTo>
                    <a:pt x="26" y="774"/>
                  </a:lnTo>
                  <a:lnTo>
                    <a:pt x="29" y="778"/>
                  </a:lnTo>
                  <a:lnTo>
                    <a:pt x="32" y="782"/>
                  </a:lnTo>
                  <a:lnTo>
                    <a:pt x="35" y="784"/>
                  </a:lnTo>
                  <a:lnTo>
                    <a:pt x="39" y="788"/>
                  </a:lnTo>
                  <a:lnTo>
                    <a:pt x="42" y="791"/>
                  </a:lnTo>
                  <a:lnTo>
                    <a:pt x="46" y="796"/>
                  </a:lnTo>
                  <a:lnTo>
                    <a:pt x="50" y="800"/>
                  </a:lnTo>
                  <a:lnTo>
                    <a:pt x="53" y="802"/>
                  </a:lnTo>
                  <a:lnTo>
                    <a:pt x="57" y="806"/>
                  </a:lnTo>
                  <a:lnTo>
                    <a:pt x="59" y="808"/>
                  </a:lnTo>
                  <a:lnTo>
                    <a:pt x="62" y="810"/>
                  </a:lnTo>
                  <a:lnTo>
                    <a:pt x="65" y="814"/>
                  </a:lnTo>
                  <a:lnTo>
                    <a:pt x="68" y="815"/>
                  </a:lnTo>
                  <a:lnTo>
                    <a:pt x="70" y="818"/>
                  </a:lnTo>
                  <a:lnTo>
                    <a:pt x="72" y="820"/>
                  </a:lnTo>
                  <a:lnTo>
                    <a:pt x="74" y="821"/>
                  </a:lnTo>
                  <a:lnTo>
                    <a:pt x="76" y="824"/>
                  </a:lnTo>
                  <a:lnTo>
                    <a:pt x="78" y="825"/>
                  </a:lnTo>
                  <a:lnTo>
                    <a:pt x="80" y="826"/>
                  </a:lnTo>
                  <a:lnTo>
                    <a:pt x="82" y="827"/>
                  </a:lnTo>
                  <a:lnTo>
                    <a:pt x="84" y="828"/>
                  </a:lnTo>
                  <a:lnTo>
                    <a:pt x="86" y="828"/>
                  </a:lnTo>
                  <a:lnTo>
                    <a:pt x="88" y="830"/>
                  </a:lnTo>
                  <a:lnTo>
                    <a:pt x="90" y="831"/>
                  </a:lnTo>
                  <a:lnTo>
                    <a:pt x="92" y="831"/>
                  </a:lnTo>
                  <a:lnTo>
                    <a:pt x="94" y="832"/>
                  </a:lnTo>
                  <a:lnTo>
                    <a:pt x="96" y="832"/>
                  </a:lnTo>
                  <a:lnTo>
                    <a:pt x="99" y="832"/>
                  </a:lnTo>
                  <a:lnTo>
                    <a:pt x="101" y="832"/>
                  </a:lnTo>
                  <a:lnTo>
                    <a:pt x="104" y="833"/>
                  </a:lnTo>
                  <a:lnTo>
                    <a:pt x="106" y="833"/>
                  </a:lnTo>
                  <a:lnTo>
                    <a:pt x="108" y="833"/>
                  </a:lnTo>
                  <a:lnTo>
                    <a:pt x="112" y="833"/>
                  </a:lnTo>
                  <a:lnTo>
                    <a:pt x="116" y="833"/>
                  </a:lnTo>
                  <a:lnTo>
                    <a:pt x="118" y="833"/>
                  </a:lnTo>
                  <a:lnTo>
                    <a:pt x="122" y="833"/>
                  </a:lnTo>
                  <a:lnTo>
                    <a:pt x="125" y="833"/>
                  </a:lnTo>
                  <a:lnTo>
                    <a:pt x="130" y="833"/>
                  </a:lnTo>
                  <a:lnTo>
                    <a:pt x="134" y="833"/>
                  </a:lnTo>
                  <a:lnTo>
                    <a:pt x="136" y="833"/>
                  </a:lnTo>
                  <a:lnTo>
                    <a:pt x="140" y="833"/>
                  </a:lnTo>
                  <a:lnTo>
                    <a:pt x="143" y="833"/>
                  </a:lnTo>
                  <a:lnTo>
                    <a:pt x="146" y="833"/>
                  </a:lnTo>
                  <a:lnTo>
                    <a:pt x="149" y="833"/>
                  </a:lnTo>
                  <a:lnTo>
                    <a:pt x="152" y="833"/>
                  </a:lnTo>
                  <a:lnTo>
                    <a:pt x="155" y="833"/>
                  </a:lnTo>
                  <a:lnTo>
                    <a:pt x="158" y="833"/>
                  </a:lnTo>
                  <a:lnTo>
                    <a:pt x="161" y="833"/>
                  </a:lnTo>
                  <a:lnTo>
                    <a:pt x="164" y="833"/>
                  </a:lnTo>
                  <a:lnTo>
                    <a:pt x="167" y="833"/>
                  </a:lnTo>
                  <a:lnTo>
                    <a:pt x="171" y="833"/>
                  </a:lnTo>
                  <a:lnTo>
                    <a:pt x="174" y="833"/>
                  </a:lnTo>
                  <a:lnTo>
                    <a:pt x="178" y="833"/>
                  </a:lnTo>
                  <a:lnTo>
                    <a:pt x="182" y="833"/>
                  </a:lnTo>
                  <a:lnTo>
                    <a:pt x="186" y="833"/>
                  </a:lnTo>
                  <a:lnTo>
                    <a:pt x="191" y="833"/>
                  </a:lnTo>
                  <a:lnTo>
                    <a:pt x="196" y="833"/>
                  </a:lnTo>
                  <a:lnTo>
                    <a:pt x="201" y="833"/>
                  </a:lnTo>
                  <a:lnTo>
                    <a:pt x="207" y="833"/>
                  </a:lnTo>
                  <a:lnTo>
                    <a:pt x="213" y="833"/>
                  </a:lnTo>
                  <a:lnTo>
                    <a:pt x="220" y="833"/>
                  </a:lnTo>
                  <a:lnTo>
                    <a:pt x="226" y="833"/>
                  </a:lnTo>
                  <a:lnTo>
                    <a:pt x="234" y="833"/>
                  </a:lnTo>
                  <a:lnTo>
                    <a:pt x="243" y="833"/>
                  </a:lnTo>
                  <a:lnTo>
                    <a:pt x="251" y="833"/>
                  </a:lnTo>
                  <a:lnTo>
                    <a:pt x="261" y="833"/>
                  </a:lnTo>
                  <a:lnTo>
                    <a:pt x="270" y="833"/>
                  </a:lnTo>
                  <a:lnTo>
                    <a:pt x="281" y="833"/>
                  </a:lnTo>
                  <a:lnTo>
                    <a:pt x="292" y="833"/>
                  </a:lnTo>
                  <a:lnTo>
                    <a:pt x="304" y="833"/>
                  </a:lnTo>
                  <a:lnTo>
                    <a:pt x="315" y="833"/>
                  </a:lnTo>
                  <a:lnTo>
                    <a:pt x="324" y="833"/>
                  </a:lnTo>
                  <a:lnTo>
                    <a:pt x="334" y="833"/>
                  </a:lnTo>
                  <a:lnTo>
                    <a:pt x="342" y="833"/>
                  </a:lnTo>
                  <a:lnTo>
                    <a:pt x="351" y="833"/>
                  </a:lnTo>
                  <a:lnTo>
                    <a:pt x="359" y="833"/>
                  </a:lnTo>
                  <a:lnTo>
                    <a:pt x="366" y="833"/>
                  </a:lnTo>
                  <a:lnTo>
                    <a:pt x="374" y="833"/>
                  </a:lnTo>
                  <a:lnTo>
                    <a:pt x="381" y="833"/>
                  </a:lnTo>
                  <a:lnTo>
                    <a:pt x="387" y="833"/>
                  </a:lnTo>
                  <a:lnTo>
                    <a:pt x="394" y="833"/>
                  </a:lnTo>
                  <a:lnTo>
                    <a:pt x="400" y="833"/>
                  </a:lnTo>
                  <a:lnTo>
                    <a:pt x="406" y="833"/>
                  </a:lnTo>
                  <a:lnTo>
                    <a:pt x="412" y="833"/>
                  </a:lnTo>
                  <a:lnTo>
                    <a:pt x="417" y="833"/>
                  </a:lnTo>
                  <a:lnTo>
                    <a:pt x="423" y="833"/>
                  </a:lnTo>
                  <a:lnTo>
                    <a:pt x="429" y="833"/>
                  </a:lnTo>
                  <a:lnTo>
                    <a:pt x="435" y="833"/>
                  </a:lnTo>
                  <a:lnTo>
                    <a:pt x="441" y="833"/>
                  </a:lnTo>
                  <a:lnTo>
                    <a:pt x="448" y="833"/>
                  </a:lnTo>
                  <a:lnTo>
                    <a:pt x="454" y="833"/>
                  </a:lnTo>
                  <a:lnTo>
                    <a:pt x="461" y="833"/>
                  </a:lnTo>
                  <a:lnTo>
                    <a:pt x="468" y="833"/>
                  </a:lnTo>
                  <a:lnTo>
                    <a:pt x="476" y="833"/>
                  </a:lnTo>
                  <a:lnTo>
                    <a:pt x="484" y="833"/>
                  </a:lnTo>
                  <a:lnTo>
                    <a:pt x="492" y="833"/>
                  </a:lnTo>
                  <a:lnTo>
                    <a:pt x="501" y="833"/>
                  </a:lnTo>
                  <a:lnTo>
                    <a:pt x="510" y="833"/>
                  </a:lnTo>
                  <a:lnTo>
                    <a:pt x="520" y="833"/>
                  </a:lnTo>
                  <a:lnTo>
                    <a:pt x="531" y="833"/>
                  </a:lnTo>
                  <a:lnTo>
                    <a:pt x="543" y="833"/>
                  </a:lnTo>
                  <a:lnTo>
                    <a:pt x="554" y="833"/>
                  </a:lnTo>
                  <a:lnTo>
                    <a:pt x="564" y="833"/>
                  </a:lnTo>
                  <a:lnTo>
                    <a:pt x="574" y="833"/>
                  </a:lnTo>
                  <a:lnTo>
                    <a:pt x="584" y="833"/>
                  </a:lnTo>
                  <a:lnTo>
                    <a:pt x="592" y="833"/>
                  </a:lnTo>
                  <a:lnTo>
                    <a:pt x="600" y="833"/>
                  </a:lnTo>
                  <a:lnTo>
                    <a:pt x="609" y="833"/>
                  </a:lnTo>
                  <a:lnTo>
                    <a:pt x="615" y="833"/>
                  </a:lnTo>
                  <a:lnTo>
                    <a:pt x="622" y="833"/>
                  </a:lnTo>
                  <a:lnTo>
                    <a:pt x="628" y="833"/>
                  </a:lnTo>
                  <a:lnTo>
                    <a:pt x="634" y="833"/>
                  </a:lnTo>
                  <a:lnTo>
                    <a:pt x="639" y="833"/>
                  </a:lnTo>
                  <a:lnTo>
                    <a:pt x="644" y="833"/>
                  </a:lnTo>
                  <a:lnTo>
                    <a:pt x="648" y="833"/>
                  </a:lnTo>
                  <a:lnTo>
                    <a:pt x="653" y="833"/>
                  </a:lnTo>
                  <a:lnTo>
                    <a:pt x="657" y="833"/>
                  </a:lnTo>
                  <a:lnTo>
                    <a:pt x="660" y="833"/>
                  </a:lnTo>
                  <a:lnTo>
                    <a:pt x="664" y="833"/>
                  </a:lnTo>
                  <a:lnTo>
                    <a:pt x="668" y="833"/>
                  </a:lnTo>
                  <a:lnTo>
                    <a:pt x="671" y="833"/>
                  </a:lnTo>
                  <a:lnTo>
                    <a:pt x="674" y="833"/>
                  </a:lnTo>
                  <a:lnTo>
                    <a:pt x="677" y="833"/>
                  </a:lnTo>
                  <a:lnTo>
                    <a:pt x="680" y="833"/>
                  </a:lnTo>
                  <a:lnTo>
                    <a:pt x="683" y="833"/>
                  </a:lnTo>
                  <a:lnTo>
                    <a:pt x="686" y="833"/>
                  </a:lnTo>
                  <a:lnTo>
                    <a:pt x="689" y="833"/>
                  </a:lnTo>
                  <a:lnTo>
                    <a:pt x="692" y="833"/>
                  </a:lnTo>
                  <a:lnTo>
                    <a:pt x="695" y="833"/>
                  </a:lnTo>
                  <a:lnTo>
                    <a:pt x="699" y="833"/>
                  </a:lnTo>
                  <a:lnTo>
                    <a:pt x="701" y="833"/>
                  </a:lnTo>
                  <a:lnTo>
                    <a:pt x="705" y="833"/>
                  </a:lnTo>
                  <a:lnTo>
                    <a:pt x="708" y="833"/>
                  </a:lnTo>
                  <a:lnTo>
                    <a:pt x="713" y="833"/>
                  </a:lnTo>
                  <a:lnTo>
                    <a:pt x="717" y="833"/>
                  </a:lnTo>
                  <a:lnTo>
                    <a:pt x="719" y="833"/>
                  </a:lnTo>
                  <a:lnTo>
                    <a:pt x="723" y="833"/>
                  </a:lnTo>
                  <a:lnTo>
                    <a:pt x="726" y="833"/>
                  </a:lnTo>
                  <a:lnTo>
                    <a:pt x="729" y="833"/>
                  </a:lnTo>
                  <a:lnTo>
                    <a:pt x="731" y="833"/>
                  </a:lnTo>
                  <a:lnTo>
                    <a:pt x="734" y="832"/>
                  </a:lnTo>
                  <a:lnTo>
                    <a:pt x="736" y="832"/>
                  </a:lnTo>
                  <a:lnTo>
                    <a:pt x="738" y="832"/>
                  </a:lnTo>
                  <a:lnTo>
                    <a:pt x="741" y="832"/>
                  </a:lnTo>
                  <a:lnTo>
                    <a:pt x="743" y="831"/>
                  </a:lnTo>
                  <a:lnTo>
                    <a:pt x="744" y="831"/>
                  </a:lnTo>
                  <a:lnTo>
                    <a:pt x="747" y="830"/>
                  </a:lnTo>
                  <a:lnTo>
                    <a:pt x="749" y="828"/>
                  </a:lnTo>
                  <a:lnTo>
                    <a:pt x="750" y="828"/>
                  </a:lnTo>
                  <a:lnTo>
                    <a:pt x="753" y="827"/>
                  </a:lnTo>
                  <a:lnTo>
                    <a:pt x="755" y="826"/>
                  </a:lnTo>
                  <a:lnTo>
                    <a:pt x="756" y="825"/>
                  </a:lnTo>
                  <a:lnTo>
                    <a:pt x="759" y="824"/>
                  </a:lnTo>
                  <a:lnTo>
                    <a:pt x="761" y="821"/>
                  </a:lnTo>
                  <a:lnTo>
                    <a:pt x="764" y="820"/>
                  </a:lnTo>
                  <a:lnTo>
                    <a:pt x="765" y="818"/>
                  </a:lnTo>
                  <a:lnTo>
                    <a:pt x="767" y="815"/>
                  </a:lnTo>
                  <a:lnTo>
                    <a:pt x="771" y="814"/>
                  </a:lnTo>
                  <a:lnTo>
                    <a:pt x="773" y="810"/>
                  </a:lnTo>
                  <a:lnTo>
                    <a:pt x="776" y="808"/>
                  </a:lnTo>
                  <a:lnTo>
                    <a:pt x="779" y="806"/>
                  </a:lnTo>
                  <a:lnTo>
                    <a:pt x="782" y="802"/>
                  </a:lnTo>
                  <a:lnTo>
                    <a:pt x="785" y="800"/>
                  </a:lnTo>
                  <a:lnTo>
                    <a:pt x="789" y="796"/>
                  </a:lnTo>
                  <a:lnTo>
                    <a:pt x="792" y="791"/>
                  </a:lnTo>
                  <a:lnTo>
                    <a:pt x="796" y="788"/>
                  </a:lnTo>
                  <a:lnTo>
                    <a:pt x="800" y="784"/>
                  </a:lnTo>
                  <a:lnTo>
                    <a:pt x="803" y="782"/>
                  </a:lnTo>
                  <a:lnTo>
                    <a:pt x="807" y="778"/>
                  </a:lnTo>
                  <a:lnTo>
                    <a:pt x="809" y="774"/>
                  </a:lnTo>
                  <a:lnTo>
                    <a:pt x="812" y="772"/>
                  </a:lnTo>
                  <a:lnTo>
                    <a:pt x="814" y="770"/>
                  </a:lnTo>
                  <a:lnTo>
                    <a:pt x="816" y="767"/>
                  </a:lnTo>
                  <a:lnTo>
                    <a:pt x="819" y="765"/>
                  </a:lnTo>
                  <a:lnTo>
                    <a:pt x="820" y="762"/>
                  </a:lnTo>
                  <a:lnTo>
                    <a:pt x="822" y="760"/>
                  </a:lnTo>
                  <a:lnTo>
                    <a:pt x="824" y="758"/>
                  </a:lnTo>
                  <a:lnTo>
                    <a:pt x="825" y="756"/>
                  </a:lnTo>
                  <a:lnTo>
                    <a:pt x="827" y="754"/>
                  </a:lnTo>
                  <a:lnTo>
                    <a:pt x="828" y="752"/>
                  </a:lnTo>
                  <a:lnTo>
                    <a:pt x="828" y="750"/>
                  </a:lnTo>
                  <a:lnTo>
                    <a:pt x="830" y="748"/>
                  </a:lnTo>
                  <a:lnTo>
                    <a:pt x="831" y="746"/>
                  </a:lnTo>
                  <a:lnTo>
                    <a:pt x="831" y="744"/>
                  </a:lnTo>
                  <a:lnTo>
                    <a:pt x="832" y="742"/>
                  </a:lnTo>
                  <a:lnTo>
                    <a:pt x="832" y="740"/>
                  </a:lnTo>
                  <a:lnTo>
                    <a:pt x="833" y="737"/>
                  </a:lnTo>
                  <a:lnTo>
                    <a:pt x="833" y="736"/>
                  </a:lnTo>
                  <a:lnTo>
                    <a:pt x="833" y="734"/>
                  </a:lnTo>
                  <a:lnTo>
                    <a:pt x="833" y="731"/>
                  </a:lnTo>
                  <a:lnTo>
                    <a:pt x="833" y="728"/>
                  </a:lnTo>
                  <a:lnTo>
                    <a:pt x="834" y="725"/>
                  </a:lnTo>
                  <a:lnTo>
                    <a:pt x="834" y="723"/>
                  </a:lnTo>
                  <a:lnTo>
                    <a:pt x="834" y="719"/>
                  </a:lnTo>
                  <a:lnTo>
                    <a:pt x="834" y="716"/>
                  </a:lnTo>
                  <a:lnTo>
                    <a:pt x="834" y="712"/>
                  </a:lnTo>
                  <a:lnTo>
                    <a:pt x="834" y="708"/>
                  </a:lnTo>
                  <a:lnTo>
                    <a:pt x="834" y="705"/>
                  </a:lnTo>
                  <a:lnTo>
                    <a:pt x="834" y="701"/>
                  </a:lnTo>
                  <a:lnTo>
                    <a:pt x="834" y="698"/>
                  </a:lnTo>
                  <a:lnTo>
                    <a:pt x="834" y="694"/>
                  </a:lnTo>
                  <a:lnTo>
                    <a:pt x="834" y="692"/>
                  </a:lnTo>
                  <a:lnTo>
                    <a:pt x="834" y="689"/>
                  </a:lnTo>
                  <a:lnTo>
                    <a:pt x="834" y="686"/>
                  </a:lnTo>
                  <a:lnTo>
                    <a:pt x="834" y="683"/>
                  </a:lnTo>
                  <a:lnTo>
                    <a:pt x="834" y="681"/>
                  </a:lnTo>
                  <a:lnTo>
                    <a:pt x="834" y="678"/>
                  </a:lnTo>
                  <a:lnTo>
                    <a:pt x="834" y="677"/>
                  </a:lnTo>
                  <a:lnTo>
                    <a:pt x="834" y="675"/>
                  </a:lnTo>
                  <a:lnTo>
                    <a:pt x="834" y="672"/>
                  </a:lnTo>
                  <a:lnTo>
                    <a:pt x="834" y="671"/>
                  </a:lnTo>
                  <a:lnTo>
                    <a:pt x="834" y="669"/>
                  </a:lnTo>
                  <a:lnTo>
                    <a:pt x="834" y="666"/>
                  </a:lnTo>
                  <a:lnTo>
                    <a:pt x="834" y="665"/>
                  </a:lnTo>
                  <a:lnTo>
                    <a:pt x="834" y="663"/>
                  </a:lnTo>
                  <a:lnTo>
                    <a:pt x="834" y="660"/>
                  </a:lnTo>
                  <a:lnTo>
                    <a:pt x="834" y="659"/>
                  </a:lnTo>
                  <a:lnTo>
                    <a:pt x="834" y="657"/>
                  </a:lnTo>
                  <a:lnTo>
                    <a:pt x="834" y="654"/>
                  </a:lnTo>
                  <a:lnTo>
                    <a:pt x="834" y="652"/>
                  </a:lnTo>
                  <a:lnTo>
                    <a:pt x="834" y="650"/>
                  </a:lnTo>
                  <a:lnTo>
                    <a:pt x="834" y="647"/>
                  </a:lnTo>
                  <a:lnTo>
                    <a:pt x="834" y="645"/>
                  </a:lnTo>
                  <a:lnTo>
                    <a:pt x="834" y="641"/>
                  </a:lnTo>
                  <a:lnTo>
                    <a:pt x="834" y="639"/>
                  </a:lnTo>
                  <a:lnTo>
                    <a:pt x="834" y="635"/>
                  </a:lnTo>
                  <a:lnTo>
                    <a:pt x="834" y="633"/>
                  </a:lnTo>
                  <a:lnTo>
                    <a:pt x="834" y="629"/>
                  </a:lnTo>
                  <a:lnTo>
                    <a:pt x="834" y="624"/>
                  </a:lnTo>
                  <a:lnTo>
                    <a:pt x="834" y="621"/>
                  </a:lnTo>
                  <a:lnTo>
                    <a:pt x="834" y="617"/>
                  </a:lnTo>
                  <a:lnTo>
                    <a:pt x="834" y="614"/>
                  </a:lnTo>
                  <a:lnTo>
                    <a:pt x="834" y="611"/>
                  </a:lnTo>
                  <a:lnTo>
                    <a:pt x="834" y="608"/>
                  </a:lnTo>
                  <a:lnTo>
                    <a:pt x="834" y="604"/>
                  </a:lnTo>
                  <a:lnTo>
                    <a:pt x="834" y="602"/>
                  </a:lnTo>
                  <a:lnTo>
                    <a:pt x="834" y="598"/>
                  </a:lnTo>
                  <a:lnTo>
                    <a:pt x="834" y="596"/>
                  </a:lnTo>
                  <a:lnTo>
                    <a:pt x="834" y="592"/>
                  </a:lnTo>
                  <a:lnTo>
                    <a:pt x="834" y="588"/>
                  </a:lnTo>
                  <a:lnTo>
                    <a:pt x="834" y="585"/>
                  </a:lnTo>
                  <a:lnTo>
                    <a:pt x="834" y="581"/>
                  </a:lnTo>
                  <a:lnTo>
                    <a:pt x="834" y="576"/>
                  </a:lnTo>
                  <a:lnTo>
                    <a:pt x="834" y="573"/>
                  </a:lnTo>
                  <a:lnTo>
                    <a:pt x="834" y="568"/>
                  </a:lnTo>
                  <a:lnTo>
                    <a:pt x="834" y="563"/>
                  </a:lnTo>
                  <a:lnTo>
                    <a:pt x="834" y="557"/>
                  </a:lnTo>
                  <a:lnTo>
                    <a:pt x="834" y="551"/>
                  </a:lnTo>
                  <a:lnTo>
                    <a:pt x="834" y="545"/>
                  </a:lnTo>
                  <a:lnTo>
                    <a:pt x="834" y="538"/>
                  </a:lnTo>
                  <a:lnTo>
                    <a:pt x="834" y="531"/>
                  </a:lnTo>
                  <a:lnTo>
                    <a:pt x="834" y="522"/>
                  </a:lnTo>
                  <a:lnTo>
                    <a:pt x="834" y="514"/>
                  </a:lnTo>
                  <a:lnTo>
                    <a:pt x="834" y="504"/>
                  </a:lnTo>
                  <a:lnTo>
                    <a:pt x="834" y="495"/>
                  </a:lnTo>
                  <a:lnTo>
                    <a:pt x="834" y="483"/>
                  </a:lnTo>
                  <a:lnTo>
                    <a:pt x="834" y="472"/>
                  </a:lnTo>
                  <a:lnTo>
                    <a:pt x="834" y="459"/>
                  </a:lnTo>
                  <a:lnTo>
                    <a:pt x="834" y="446"/>
                  </a:lnTo>
                  <a:lnTo>
                    <a:pt x="834" y="431"/>
                  </a:lnTo>
                  <a:lnTo>
                    <a:pt x="834" y="417"/>
                  </a:lnTo>
                  <a:lnTo>
                    <a:pt x="834" y="401"/>
                  </a:lnTo>
                  <a:lnTo>
                    <a:pt x="834" y="387"/>
                  </a:lnTo>
                  <a:lnTo>
                    <a:pt x="834" y="374"/>
                  </a:lnTo>
                  <a:lnTo>
                    <a:pt x="834" y="362"/>
                  </a:lnTo>
                  <a:lnTo>
                    <a:pt x="834" y="350"/>
                  </a:lnTo>
                  <a:lnTo>
                    <a:pt x="834" y="339"/>
                  </a:lnTo>
                  <a:lnTo>
                    <a:pt x="834" y="329"/>
                  </a:lnTo>
                  <a:lnTo>
                    <a:pt x="834" y="320"/>
                  </a:lnTo>
                  <a:lnTo>
                    <a:pt x="834" y="311"/>
                  </a:lnTo>
                  <a:lnTo>
                    <a:pt x="834" y="303"/>
                  </a:lnTo>
                  <a:lnTo>
                    <a:pt x="834" y="296"/>
                  </a:lnTo>
                  <a:lnTo>
                    <a:pt x="834" y="288"/>
                  </a:lnTo>
                  <a:lnTo>
                    <a:pt x="834" y="282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34" y="266"/>
                  </a:lnTo>
                  <a:lnTo>
                    <a:pt x="834" y="261"/>
                  </a:lnTo>
                  <a:lnTo>
                    <a:pt x="834" y="256"/>
                  </a:lnTo>
                  <a:lnTo>
                    <a:pt x="834" y="252"/>
                  </a:lnTo>
                  <a:lnTo>
                    <a:pt x="834" y="249"/>
                  </a:lnTo>
                  <a:lnTo>
                    <a:pt x="834" y="245"/>
                  </a:lnTo>
                  <a:lnTo>
                    <a:pt x="834" y="242"/>
                  </a:lnTo>
                  <a:lnTo>
                    <a:pt x="834" y="238"/>
                  </a:lnTo>
                  <a:lnTo>
                    <a:pt x="834" y="236"/>
                  </a:lnTo>
                  <a:lnTo>
                    <a:pt x="834" y="232"/>
                  </a:lnTo>
                  <a:lnTo>
                    <a:pt x="834" y="228"/>
                  </a:lnTo>
                  <a:lnTo>
                    <a:pt x="834" y="226"/>
                  </a:lnTo>
                  <a:lnTo>
                    <a:pt x="834" y="222"/>
                  </a:lnTo>
                  <a:lnTo>
                    <a:pt x="834" y="219"/>
                  </a:lnTo>
                  <a:lnTo>
                    <a:pt x="834" y="215"/>
                  </a:lnTo>
                  <a:lnTo>
                    <a:pt x="834" y="212"/>
                  </a:lnTo>
                  <a:lnTo>
                    <a:pt x="834" y="208"/>
                  </a:lnTo>
                  <a:lnTo>
                    <a:pt x="834" y="204"/>
                  </a:lnTo>
                  <a:lnTo>
                    <a:pt x="834" y="201"/>
                  </a:lnTo>
                  <a:lnTo>
                    <a:pt x="834" y="197"/>
                  </a:lnTo>
                  <a:lnTo>
                    <a:pt x="834" y="195"/>
                  </a:lnTo>
                  <a:lnTo>
                    <a:pt x="834" y="191"/>
                  </a:lnTo>
                  <a:lnTo>
                    <a:pt x="834" y="189"/>
                  </a:lnTo>
                  <a:lnTo>
                    <a:pt x="834" y="186"/>
                  </a:lnTo>
                  <a:lnTo>
                    <a:pt x="834" y="184"/>
                  </a:lnTo>
                  <a:lnTo>
                    <a:pt x="834" y="182"/>
                  </a:lnTo>
                  <a:lnTo>
                    <a:pt x="834" y="179"/>
                  </a:lnTo>
                  <a:lnTo>
                    <a:pt x="834" y="177"/>
                  </a:lnTo>
                  <a:lnTo>
                    <a:pt x="834" y="174"/>
                  </a:lnTo>
                  <a:lnTo>
                    <a:pt x="834" y="172"/>
                  </a:lnTo>
                  <a:lnTo>
                    <a:pt x="834" y="171"/>
                  </a:lnTo>
                  <a:lnTo>
                    <a:pt x="834" y="168"/>
                  </a:lnTo>
                  <a:lnTo>
                    <a:pt x="834" y="166"/>
                  </a:lnTo>
                  <a:lnTo>
                    <a:pt x="834" y="165"/>
                  </a:lnTo>
                  <a:lnTo>
                    <a:pt x="834" y="162"/>
                  </a:lnTo>
                  <a:lnTo>
                    <a:pt x="834" y="161"/>
                  </a:lnTo>
                  <a:lnTo>
                    <a:pt x="834" y="159"/>
                  </a:lnTo>
                  <a:lnTo>
                    <a:pt x="834" y="156"/>
                  </a:lnTo>
                  <a:lnTo>
                    <a:pt x="834" y="154"/>
                  </a:lnTo>
                  <a:lnTo>
                    <a:pt x="834" y="152"/>
                  </a:lnTo>
                  <a:lnTo>
                    <a:pt x="834" y="149"/>
                  </a:lnTo>
                  <a:lnTo>
                    <a:pt x="834" y="147"/>
                  </a:lnTo>
                  <a:lnTo>
                    <a:pt x="834" y="144"/>
                  </a:lnTo>
                  <a:lnTo>
                    <a:pt x="834" y="142"/>
                  </a:lnTo>
                  <a:lnTo>
                    <a:pt x="834" y="138"/>
                  </a:lnTo>
                  <a:lnTo>
                    <a:pt x="834" y="136"/>
                  </a:lnTo>
                  <a:lnTo>
                    <a:pt x="834" y="132"/>
                  </a:lnTo>
                  <a:lnTo>
                    <a:pt x="834" y="129"/>
                  </a:lnTo>
                  <a:lnTo>
                    <a:pt x="834" y="125"/>
                  </a:lnTo>
                  <a:lnTo>
                    <a:pt x="834" y="122"/>
                  </a:lnTo>
                  <a:lnTo>
                    <a:pt x="834" y="118"/>
                  </a:lnTo>
                  <a:lnTo>
                    <a:pt x="834" y="114"/>
                  </a:lnTo>
                  <a:lnTo>
                    <a:pt x="834" y="111"/>
                  </a:lnTo>
                  <a:lnTo>
                    <a:pt x="834" y="108"/>
                  </a:lnTo>
                  <a:lnTo>
                    <a:pt x="833" y="105"/>
                  </a:lnTo>
                  <a:lnTo>
                    <a:pt x="833" y="102"/>
                  </a:lnTo>
                  <a:lnTo>
                    <a:pt x="833" y="100"/>
                  </a:lnTo>
                  <a:lnTo>
                    <a:pt x="833" y="98"/>
                  </a:lnTo>
                  <a:lnTo>
                    <a:pt x="833" y="95"/>
                  </a:lnTo>
                  <a:lnTo>
                    <a:pt x="832" y="93"/>
                  </a:lnTo>
                  <a:lnTo>
                    <a:pt x="832" y="92"/>
                  </a:lnTo>
                  <a:lnTo>
                    <a:pt x="831" y="89"/>
                  </a:lnTo>
                  <a:lnTo>
                    <a:pt x="831" y="87"/>
                  </a:lnTo>
                  <a:lnTo>
                    <a:pt x="830" y="86"/>
                  </a:lnTo>
                  <a:lnTo>
                    <a:pt x="828" y="83"/>
                  </a:lnTo>
                  <a:lnTo>
                    <a:pt x="828" y="81"/>
                  </a:lnTo>
                  <a:lnTo>
                    <a:pt x="827" y="80"/>
                  </a:lnTo>
                  <a:lnTo>
                    <a:pt x="825" y="77"/>
                  </a:lnTo>
                  <a:lnTo>
                    <a:pt x="824" y="75"/>
                  </a:lnTo>
                  <a:lnTo>
                    <a:pt x="822" y="74"/>
                  </a:lnTo>
                  <a:lnTo>
                    <a:pt x="820" y="71"/>
                  </a:lnTo>
                  <a:lnTo>
                    <a:pt x="819" y="69"/>
                  </a:lnTo>
                  <a:lnTo>
                    <a:pt x="816" y="66"/>
                  </a:lnTo>
                  <a:lnTo>
                    <a:pt x="814" y="64"/>
                  </a:lnTo>
                  <a:lnTo>
                    <a:pt x="812" y="62"/>
                  </a:lnTo>
                  <a:lnTo>
                    <a:pt x="809" y="58"/>
                  </a:lnTo>
                  <a:lnTo>
                    <a:pt x="807" y="56"/>
                  </a:lnTo>
                  <a:lnTo>
                    <a:pt x="803" y="52"/>
                  </a:lnTo>
                  <a:lnTo>
                    <a:pt x="800" y="50"/>
                  </a:lnTo>
                  <a:lnTo>
                    <a:pt x="796" y="46"/>
                  </a:lnTo>
                  <a:lnTo>
                    <a:pt x="792" y="41"/>
                  </a:lnTo>
                  <a:lnTo>
                    <a:pt x="789" y="38"/>
                  </a:lnTo>
                  <a:lnTo>
                    <a:pt x="785" y="34"/>
                  </a:lnTo>
                  <a:lnTo>
                    <a:pt x="782" y="32"/>
                  </a:lnTo>
                  <a:lnTo>
                    <a:pt x="779" y="28"/>
                  </a:lnTo>
                  <a:lnTo>
                    <a:pt x="776" y="26"/>
                  </a:lnTo>
                  <a:lnTo>
                    <a:pt x="773" y="22"/>
                  </a:lnTo>
                  <a:lnTo>
                    <a:pt x="771" y="20"/>
                  </a:lnTo>
                  <a:lnTo>
                    <a:pt x="767" y="17"/>
                  </a:lnTo>
                  <a:lnTo>
                    <a:pt x="765" y="16"/>
                  </a:lnTo>
                  <a:lnTo>
                    <a:pt x="764" y="14"/>
                  </a:lnTo>
                  <a:lnTo>
                    <a:pt x="761" y="11"/>
                  </a:lnTo>
                  <a:lnTo>
                    <a:pt x="759" y="10"/>
                  </a:lnTo>
                  <a:lnTo>
                    <a:pt x="756" y="9"/>
                  </a:lnTo>
                  <a:lnTo>
                    <a:pt x="755" y="8"/>
                  </a:lnTo>
                  <a:lnTo>
                    <a:pt x="753" y="6"/>
                  </a:lnTo>
                  <a:lnTo>
                    <a:pt x="750" y="5"/>
                  </a:lnTo>
                  <a:lnTo>
                    <a:pt x="749" y="4"/>
                  </a:lnTo>
                  <a:lnTo>
                    <a:pt x="747" y="4"/>
                  </a:lnTo>
                  <a:lnTo>
                    <a:pt x="744" y="3"/>
                  </a:lnTo>
                  <a:lnTo>
                    <a:pt x="743" y="2"/>
                  </a:lnTo>
                  <a:lnTo>
                    <a:pt x="741" y="2"/>
                  </a:lnTo>
                  <a:lnTo>
                    <a:pt x="738" y="2"/>
                  </a:lnTo>
                  <a:lnTo>
                    <a:pt x="736" y="0"/>
                  </a:lnTo>
                  <a:lnTo>
                    <a:pt x="734" y="0"/>
                  </a:lnTo>
                  <a:lnTo>
                    <a:pt x="731" y="0"/>
                  </a:lnTo>
                  <a:lnTo>
                    <a:pt x="729" y="0"/>
                  </a:lnTo>
                  <a:lnTo>
                    <a:pt x="726" y="0"/>
                  </a:lnTo>
                  <a:lnTo>
                    <a:pt x="723" y="0"/>
                  </a:lnTo>
                  <a:lnTo>
                    <a:pt x="719" y="0"/>
                  </a:lnTo>
                  <a:lnTo>
                    <a:pt x="717" y="0"/>
                  </a:lnTo>
                  <a:lnTo>
                    <a:pt x="713" y="0"/>
                  </a:lnTo>
                  <a:lnTo>
                    <a:pt x="708" y="0"/>
                  </a:lnTo>
                  <a:lnTo>
                    <a:pt x="705" y="0"/>
                  </a:lnTo>
                  <a:lnTo>
                    <a:pt x="701" y="0"/>
                  </a:lnTo>
                  <a:lnTo>
                    <a:pt x="699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89" y="0"/>
                  </a:lnTo>
                  <a:lnTo>
                    <a:pt x="687" y="0"/>
                  </a:lnTo>
                  <a:lnTo>
                    <a:pt x="683" y="0"/>
                  </a:lnTo>
                  <a:lnTo>
                    <a:pt x="681" y="0"/>
                  </a:lnTo>
                  <a:lnTo>
                    <a:pt x="678" y="0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0" y="0"/>
                  </a:lnTo>
                  <a:lnTo>
                    <a:pt x="668" y="0"/>
                  </a:lnTo>
                  <a:lnTo>
                    <a:pt x="665" y="0"/>
                  </a:lnTo>
                  <a:lnTo>
                    <a:pt x="663" y="0"/>
                  </a:lnTo>
                  <a:lnTo>
                    <a:pt x="659" y="0"/>
                  </a:lnTo>
                  <a:lnTo>
                    <a:pt x="656" y="0"/>
                  </a:lnTo>
                  <a:lnTo>
                    <a:pt x="653" y="0"/>
                  </a:lnTo>
                  <a:lnTo>
                    <a:pt x="650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3" y="0"/>
                  </a:lnTo>
                  <a:lnTo>
                    <a:pt x="628" y="0"/>
                  </a:lnTo>
                  <a:lnTo>
                    <a:pt x="623" y="0"/>
                  </a:lnTo>
                  <a:lnTo>
                    <a:pt x="617" y="0"/>
                  </a:lnTo>
                  <a:lnTo>
                    <a:pt x="611" y="0"/>
                  </a:lnTo>
                  <a:lnTo>
                    <a:pt x="605" y="0"/>
                  </a:lnTo>
                  <a:lnTo>
                    <a:pt x="599" y="0"/>
                  </a:lnTo>
                  <a:lnTo>
                    <a:pt x="592" y="0"/>
                  </a:lnTo>
                  <a:lnTo>
                    <a:pt x="584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5" y="0"/>
                  </a:lnTo>
                  <a:lnTo>
                    <a:pt x="540" y="0"/>
                  </a:lnTo>
                  <a:lnTo>
                    <a:pt x="536" y="0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5" y="0"/>
                  </a:lnTo>
                  <a:lnTo>
                    <a:pt x="512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3" y="0"/>
                  </a:lnTo>
                  <a:lnTo>
                    <a:pt x="501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2" y="0"/>
                  </a:lnTo>
                  <a:lnTo>
                    <a:pt x="490" y="0"/>
                  </a:lnTo>
                  <a:lnTo>
                    <a:pt x="488" y="0"/>
                  </a:lnTo>
                  <a:lnTo>
                    <a:pt x="484" y="0"/>
                  </a:lnTo>
                  <a:lnTo>
                    <a:pt x="482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3" y="0"/>
                  </a:lnTo>
                  <a:lnTo>
                    <a:pt x="470" y="0"/>
                  </a:lnTo>
                  <a:lnTo>
                    <a:pt x="466" y="0"/>
                  </a:lnTo>
                  <a:lnTo>
                    <a:pt x="462" y="0"/>
                  </a:lnTo>
                  <a:lnTo>
                    <a:pt x="459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27" name="Rectangle 36">
              <a:extLst>
                <a:ext uri="{FF2B5EF4-FFF2-40B4-BE49-F238E27FC236}">
                  <a16:creationId xmlns:a16="http://schemas.microsoft.com/office/drawing/2014/main" id="{9E272305-2C73-1B4E-B65A-01E0DB7DD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229552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28" name="Rectangle 37">
              <a:extLst>
                <a:ext uri="{FF2B5EF4-FFF2-40B4-BE49-F238E27FC236}">
                  <a16:creationId xmlns:a16="http://schemas.microsoft.com/office/drawing/2014/main" id="{9A0BA3F5-F69D-CD44-9A08-DDF92CCD7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550" y="2647950"/>
              <a:ext cx="167193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(a) Optimal realization of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29" name="Freeform 38">
              <a:extLst>
                <a:ext uri="{FF2B5EF4-FFF2-40B4-BE49-F238E27FC236}">
                  <a16:creationId xmlns:a16="http://schemas.microsoft.com/office/drawing/2014/main" id="{E4D19AE5-D6A6-1B49-9694-4B7717EDE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600" y="1566862"/>
              <a:ext cx="588963" cy="588963"/>
            </a:xfrm>
            <a:custGeom>
              <a:avLst/>
              <a:gdLst>
                <a:gd name="T0" fmla="*/ 2147483646 w 892"/>
                <a:gd name="T1" fmla="*/ 0 h 893"/>
                <a:gd name="T2" fmla="*/ 2147483646 w 892"/>
                <a:gd name="T3" fmla="*/ 0 h 893"/>
                <a:gd name="T4" fmla="*/ 2147483646 w 892"/>
                <a:gd name="T5" fmla="*/ 0 h 893"/>
                <a:gd name="T6" fmla="*/ 2147483646 w 892"/>
                <a:gd name="T7" fmla="*/ 0 h 893"/>
                <a:gd name="T8" fmla="*/ 2147483646 w 892"/>
                <a:gd name="T9" fmla="*/ 0 h 893"/>
                <a:gd name="T10" fmla="*/ 2147483646 w 892"/>
                <a:gd name="T11" fmla="*/ 0 h 893"/>
                <a:gd name="T12" fmla="*/ 2147483646 w 892"/>
                <a:gd name="T13" fmla="*/ 2147483646 h 893"/>
                <a:gd name="T14" fmla="*/ 2147483646 w 892"/>
                <a:gd name="T15" fmla="*/ 2147483646 h 893"/>
                <a:gd name="T16" fmla="*/ 2147483646 w 892"/>
                <a:gd name="T17" fmla="*/ 2147483646 h 893"/>
                <a:gd name="T18" fmla="*/ 2147483646 w 892"/>
                <a:gd name="T19" fmla="*/ 2147483646 h 893"/>
                <a:gd name="T20" fmla="*/ 0 w 892"/>
                <a:gd name="T21" fmla="*/ 2147483646 h 893"/>
                <a:gd name="T22" fmla="*/ 0 w 892"/>
                <a:gd name="T23" fmla="*/ 2147483646 h 893"/>
                <a:gd name="T24" fmla="*/ 0 w 892"/>
                <a:gd name="T25" fmla="*/ 2147483646 h 893"/>
                <a:gd name="T26" fmla="*/ 0 w 892"/>
                <a:gd name="T27" fmla="*/ 2147483646 h 893"/>
                <a:gd name="T28" fmla="*/ 0 w 892"/>
                <a:gd name="T29" fmla="*/ 2147483646 h 893"/>
                <a:gd name="T30" fmla="*/ 0 w 892"/>
                <a:gd name="T31" fmla="*/ 2147483646 h 893"/>
                <a:gd name="T32" fmla="*/ 0 w 892"/>
                <a:gd name="T33" fmla="*/ 2147483646 h 893"/>
                <a:gd name="T34" fmla="*/ 0 w 892"/>
                <a:gd name="T35" fmla="*/ 2147483646 h 893"/>
                <a:gd name="T36" fmla="*/ 0 w 892"/>
                <a:gd name="T37" fmla="*/ 2147483646 h 893"/>
                <a:gd name="T38" fmla="*/ 2147483646 w 892"/>
                <a:gd name="T39" fmla="*/ 2147483646 h 893"/>
                <a:gd name="T40" fmla="*/ 2147483646 w 892"/>
                <a:gd name="T41" fmla="*/ 2147483646 h 893"/>
                <a:gd name="T42" fmla="*/ 2147483646 w 892"/>
                <a:gd name="T43" fmla="*/ 2147483646 h 893"/>
                <a:gd name="T44" fmla="*/ 2147483646 w 892"/>
                <a:gd name="T45" fmla="*/ 2147483646 h 893"/>
                <a:gd name="T46" fmla="*/ 2147483646 w 892"/>
                <a:gd name="T47" fmla="*/ 2147483646 h 893"/>
                <a:gd name="T48" fmla="*/ 2147483646 w 892"/>
                <a:gd name="T49" fmla="*/ 2147483646 h 893"/>
                <a:gd name="T50" fmla="*/ 2147483646 w 892"/>
                <a:gd name="T51" fmla="*/ 2147483646 h 893"/>
                <a:gd name="T52" fmla="*/ 2147483646 w 892"/>
                <a:gd name="T53" fmla="*/ 2147483646 h 893"/>
                <a:gd name="T54" fmla="*/ 2147483646 w 892"/>
                <a:gd name="T55" fmla="*/ 2147483646 h 893"/>
                <a:gd name="T56" fmla="*/ 2147483646 w 892"/>
                <a:gd name="T57" fmla="*/ 2147483646 h 893"/>
                <a:gd name="T58" fmla="*/ 2147483646 w 892"/>
                <a:gd name="T59" fmla="*/ 2147483646 h 893"/>
                <a:gd name="T60" fmla="*/ 2147483646 w 892"/>
                <a:gd name="T61" fmla="*/ 2147483646 h 893"/>
                <a:gd name="T62" fmla="*/ 2147483646 w 892"/>
                <a:gd name="T63" fmla="*/ 2147483646 h 893"/>
                <a:gd name="T64" fmla="*/ 2147483646 w 892"/>
                <a:gd name="T65" fmla="*/ 2147483646 h 893"/>
                <a:gd name="T66" fmla="*/ 2147483646 w 892"/>
                <a:gd name="T67" fmla="*/ 2147483646 h 893"/>
                <a:gd name="T68" fmla="*/ 2147483646 w 892"/>
                <a:gd name="T69" fmla="*/ 2147483646 h 893"/>
                <a:gd name="T70" fmla="*/ 2147483646 w 892"/>
                <a:gd name="T71" fmla="*/ 2147483646 h 893"/>
                <a:gd name="T72" fmla="*/ 2147483646 w 892"/>
                <a:gd name="T73" fmla="*/ 2147483646 h 893"/>
                <a:gd name="T74" fmla="*/ 2147483646 w 892"/>
                <a:gd name="T75" fmla="*/ 2147483646 h 893"/>
                <a:gd name="T76" fmla="*/ 2147483646 w 892"/>
                <a:gd name="T77" fmla="*/ 2147483646 h 893"/>
                <a:gd name="T78" fmla="*/ 2147483646 w 892"/>
                <a:gd name="T79" fmla="*/ 2147483646 h 893"/>
                <a:gd name="T80" fmla="*/ 2147483646 w 892"/>
                <a:gd name="T81" fmla="*/ 2147483646 h 893"/>
                <a:gd name="T82" fmla="*/ 2147483646 w 892"/>
                <a:gd name="T83" fmla="*/ 2147483646 h 893"/>
                <a:gd name="T84" fmla="*/ 2147483646 w 892"/>
                <a:gd name="T85" fmla="*/ 2147483646 h 893"/>
                <a:gd name="T86" fmla="*/ 2147483646 w 892"/>
                <a:gd name="T87" fmla="*/ 2147483646 h 893"/>
                <a:gd name="T88" fmla="*/ 2147483646 w 892"/>
                <a:gd name="T89" fmla="*/ 2147483646 h 893"/>
                <a:gd name="T90" fmla="*/ 2147483646 w 892"/>
                <a:gd name="T91" fmla="*/ 2147483646 h 893"/>
                <a:gd name="T92" fmla="*/ 2147483646 w 892"/>
                <a:gd name="T93" fmla="*/ 2147483646 h 893"/>
                <a:gd name="T94" fmla="*/ 2147483646 w 892"/>
                <a:gd name="T95" fmla="*/ 2147483646 h 893"/>
                <a:gd name="T96" fmla="*/ 2147483646 w 892"/>
                <a:gd name="T97" fmla="*/ 2147483646 h 893"/>
                <a:gd name="T98" fmla="*/ 2147483646 w 892"/>
                <a:gd name="T99" fmla="*/ 2147483646 h 893"/>
                <a:gd name="T100" fmla="*/ 2147483646 w 892"/>
                <a:gd name="T101" fmla="*/ 2147483646 h 893"/>
                <a:gd name="T102" fmla="*/ 2147483646 w 892"/>
                <a:gd name="T103" fmla="*/ 2147483646 h 893"/>
                <a:gd name="T104" fmla="*/ 2147483646 w 892"/>
                <a:gd name="T105" fmla="*/ 2147483646 h 893"/>
                <a:gd name="T106" fmla="*/ 2147483646 w 892"/>
                <a:gd name="T107" fmla="*/ 2147483646 h 893"/>
                <a:gd name="T108" fmla="*/ 2147483646 w 892"/>
                <a:gd name="T109" fmla="*/ 0 h 893"/>
                <a:gd name="T110" fmla="*/ 2147483646 w 892"/>
                <a:gd name="T111" fmla="*/ 0 h 893"/>
                <a:gd name="T112" fmla="*/ 2147483646 w 892"/>
                <a:gd name="T113" fmla="*/ 0 h 893"/>
                <a:gd name="T114" fmla="*/ 2147483646 w 892"/>
                <a:gd name="T115" fmla="*/ 0 h 893"/>
                <a:gd name="T116" fmla="*/ 2147483646 w 892"/>
                <a:gd name="T117" fmla="*/ 0 h 893"/>
                <a:gd name="T118" fmla="*/ 2147483646 w 892"/>
                <a:gd name="T119" fmla="*/ 0 h 8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92" h="893">
                  <a:moveTo>
                    <a:pt x="490" y="0"/>
                  </a:moveTo>
                  <a:lnTo>
                    <a:pt x="487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70" y="0"/>
                  </a:lnTo>
                  <a:lnTo>
                    <a:pt x="466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7" y="0"/>
                  </a:lnTo>
                  <a:lnTo>
                    <a:pt x="453" y="0"/>
                  </a:lnTo>
                  <a:lnTo>
                    <a:pt x="449" y="0"/>
                  </a:lnTo>
                  <a:lnTo>
                    <a:pt x="447" y="0"/>
                  </a:lnTo>
                  <a:lnTo>
                    <a:pt x="443" y="0"/>
                  </a:lnTo>
                  <a:lnTo>
                    <a:pt x="439" y="0"/>
                  </a:lnTo>
                  <a:lnTo>
                    <a:pt x="435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1" y="0"/>
                  </a:lnTo>
                  <a:lnTo>
                    <a:pt x="416" y="0"/>
                  </a:lnTo>
                  <a:lnTo>
                    <a:pt x="410" y="0"/>
                  </a:lnTo>
                  <a:lnTo>
                    <a:pt x="404" y="0"/>
                  </a:lnTo>
                  <a:lnTo>
                    <a:pt x="398" y="0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75" y="0"/>
                  </a:lnTo>
                  <a:lnTo>
                    <a:pt x="365" y="0"/>
                  </a:lnTo>
                  <a:lnTo>
                    <a:pt x="357" y="0"/>
                  </a:lnTo>
                  <a:lnTo>
                    <a:pt x="346" y="0"/>
                  </a:lnTo>
                  <a:lnTo>
                    <a:pt x="335" y="0"/>
                  </a:lnTo>
                  <a:lnTo>
                    <a:pt x="325" y="0"/>
                  </a:lnTo>
                  <a:lnTo>
                    <a:pt x="313" y="0"/>
                  </a:lnTo>
                  <a:lnTo>
                    <a:pt x="301" y="0"/>
                  </a:lnTo>
                  <a:lnTo>
                    <a:pt x="289" y="0"/>
                  </a:lnTo>
                  <a:lnTo>
                    <a:pt x="278" y="0"/>
                  </a:lnTo>
                  <a:lnTo>
                    <a:pt x="268" y="0"/>
                  </a:lnTo>
                  <a:lnTo>
                    <a:pt x="259" y="0"/>
                  </a:lnTo>
                  <a:lnTo>
                    <a:pt x="250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28" y="0"/>
                  </a:lnTo>
                  <a:lnTo>
                    <a:pt x="220" y="0"/>
                  </a:lnTo>
                  <a:lnTo>
                    <a:pt x="214" y="0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89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2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5" y="2"/>
                  </a:lnTo>
                  <a:lnTo>
                    <a:pt x="103" y="2"/>
                  </a:lnTo>
                  <a:lnTo>
                    <a:pt x="100" y="2"/>
                  </a:lnTo>
                  <a:lnTo>
                    <a:pt x="98" y="3"/>
                  </a:lnTo>
                  <a:lnTo>
                    <a:pt x="96" y="3"/>
                  </a:lnTo>
                  <a:lnTo>
                    <a:pt x="93" y="4"/>
                  </a:lnTo>
                  <a:lnTo>
                    <a:pt x="91" y="5"/>
                  </a:lnTo>
                  <a:lnTo>
                    <a:pt x="90" y="5"/>
                  </a:lnTo>
                  <a:lnTo>
                    <a:pt x="87" y="6"/>
                  </a:lnTo>
                  <a:lnTo>
                    <a:pt x="85" y="8"/>
                  </a:lnTo>
                  <a:lnTo>
                    <a:pt x="82" y="10"/>
                  </a:lnTo>
                  <a:lnTo>
                    <a:pt x="81" y="11"/>
                  </a:lnTo>
                  <a:lnTo>
                    <a:pt x="79" y="12"/>
                  </a:lnTo>
                  <a:lnTo>
                    <a:pt x="76" y="15"/>
                  </a:lnTo>
                  <a:lnTo>
                    <a:pt x="74" y="17"/>
                  </a:lnTo>
                  <a:lnTo>
                    <a:pt x="72" y="20"/>
                  </a:lnTo>
                  <a:lnTo>
                    <a:pt x="68" y="22"/>
                  </a:lnTo>
                  <a:lnTo>
                    <a:pt x="66" y="24"/>
                  </a:lnTo>
                  <a:lnTo>
                    <a:pt x="62" y="27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2" y="36"/>
                  </a:lnTo>
                  <a:lnTo>
                    <a:pt x="49" y="41"/>
                  </a:lnTo>
                  <a:lnTo>
                    <a:pt x="44" y="45"/>
                  </a:lnTo>
                  <a:lnTo>
                    <a:pt x="40" y="48"/>
                  </a:lnTo>
                  <a:lnTo>
                    <a:pt x="37" y="53"/>
                  </a:lnTo>
                  <a:lnTo>
                    <a:pt x="33" y="57"/>
                  </a:lnTo>
                  <a:lnTo>
                    <a:pt x="30" y="59"/>
                  </a:lnTo>
                  <a:lnTo>
                    <a:pt x="27" y="63"/>
                  </a:lnTo>
                  <a:lnTo>
                    <a:pt x="24" y="66"/>
                  </a:lnTo>
                  <a:lnTo>
                    <a:pt x="21" y="69"/>
                  </a:lnTo>
                  <a:lnTo>
                    <a:pt x="19" y="71"/>
                  </a:lnTo>
                  <a:lnTo>
                    <a:pt x="16" y="74"/>
                  </a:lnTo>
                  <a:lnTo>
                    <a:pt x="14" y="76"/>
                  </a:lnTo>
                  <a:lnTo>
                    <a:pt x="13" y="78"/>
                  </a:lnTo>
                  <a:lnTo>
                    <a:pt x="10" y="81"/>
                  </a:lnTo>
                  <a:lnTo>
                    <a:pt x="9" y="83"/>
                  </a:lnTo>
                  <a:lnTo>
                    <a:pt x="8" y="86"/>
                  </a:lnTo>
                  <a:lnTo>
                    <a:pt x="7" y="87"/>
                  </a:lnTo>
                  <a:lnTo>
                    <a:pt x="6" y="89"/>
                  </a:lnTo>
                  <a:lnTo>
                    <a:pt x="4" y="92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1" y="102"/>
                  </a:lnTo>
                  <a:lnTo>
                    <a:pt x="1" y="105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3"/>
                  </a:lnTo>
                  <a:lnTo>
                    <a:pt x="0" y="116"/>
                  </a:lnTo>
                  <a:lnTo>
                    <a:pt x="0" y="119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0" y="184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201"/>
                  </a:lnTo>
                  <a:lnTo>
                    <a:pt x="0" y="208"/>
                  </a:lnTo>
                  <a:lnTo>
                    <a:pt x="0" y="215"/>
                  </a:lnTo>
                  <a:lnTo>
                    <a:pt x="0" y="222"/>
                  </a:lnTo>
                  <a:lnTo>
                    <a:pt x="0" y="231"/>
                  </a:lnTo>
                  <a:lnTo>
                    <a:pt x="0" y="240"/>
                  </a:lnTo>
                  <a:lnTo>
                    <a:pt x="0" y="250"/>
                  </a:lnTo>
                  <a:lnTo>
                    <a:pt x="0" y="261"/>
                  </a:lnTo>
                  <a:lnTo>
                    <a:pt x="0" y="273"/>
                  </a:lnTo>
                  <a:lnTo>
                    <a:pt x="0" y="285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5"/>
                  </a:lnTo>
                  <a:lnTo>
                    <a:pt x="0" y="363"/>
                  </a:lnTo>
                  <a:lnTo>
                    <a:pt x="0" y="382"/>
                  </a:lnTo>
                  <a:lnTo>
                    <a:pt x="0" y="402"/>
                  </a:lnTo>
                  <a:lnTo>
                    <a:pt x="0" y="423"/>
                  </a:lnTo>
                  <a:lnTo>
                    <a:pt x="0" y="441"/>
                  </a:lnTo>
                  <a:lnTo>
                    <a:pt x="0" y="459"/>
                  </a:lnTo>
                  <a:lnTo>
                    <a:pt x="0" y="476"/>
                  </a:lnTo>
                  <a:lnTo>
                    <a:pt x="0" y="491"/>
                  </a:lnTo>
                  <a:lnTo>
                    <a:pt x="0" y="506"/>
                  </a:lnTo>
                  <a:lnTo>
                    <a:pt x="0" y="519"/>
                  </a:lnTo>
                  <a:lnTo>
                    <a:pt x="0" y="532"/>
                  </a:lnTo>
                  <a:lnTo>
                    <a:pt x="0" y="543"/>
                  </a:lnTo>
                  <a:lnTo>
                    <a:pt x="0" y="554"/>
                  </a:lnTo>
                  <a:lnTo>
                    <a:pt x="0" y="564"/>
                  </a:lnTo>
                  <a:lnTo>
                    <a:pt x="0" y="573"/>
                  </a:lnTo>
                  <a:lnTo>
                    <a:pt x="0" y="581"/>
                  </a:lnTo>
                  <a:lnTo>
                    <a:pt x="0" y="590"/>
                  </a:lnTo>
                  <a:lnTo>
                    <a:pt x="0" y="597"/>
                  </a:lnTo>
                  <a:lnTo>
                    <a:pt x="0" y="603"/>
                  </a:lnTo>
                  <a:lnTo>
                    <a:pt x="0" y="609"/>
                  </a:lnTo>
                  <a:lnTo>
                    <a:pt x="0" y="615"/>
                  </a:lnTo>
                  <a:lnTo>
                    <a:pt x="0" y="620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3"/>
                  </a:lnTo>
                  <a:lnTo>
                    <a:pt x="0" y="636"/>
                  </a:lnTo>
                  <a:lnTo>
                    <a:pt x="0" y="640"/>
                  </a:lnTo>
                  <a:lnTo>
                    <a:pt x="0" y="644"/>
                  </a:lnTo>
                  <a:lnTo>
                    <a:pt x="0" y="647"/>
                  </a:lnTo>
                  <a:lnTo>
                    <a:pt x="0" y="651"/>
                  </a:lnTo>
                  <a:lnTo>
                    <a:pt x="0" y="654"/>
                  </a:lnTo>
                  <a:lnTo>
                    <a:pt x="0" y="658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70"/>
                  </a:lnTo>
                  <a:lnTo>
                    <a:pt x="0" y="674"/>
                  </a:lnTo>
                  <a:lnTo>
                    <a:pt x="0" y="677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8"/>
                  </a:lnTo>
                  <a:lnTo>
                    <a:pt x="0" y="690"/>
                  </a:lnTo>
                  <a:lnTo>
                    <a:pt x="0" y="694"/>
                  </a:lnTo>
                  <a:lnTo>
                    <a:pt x="0" y="696"/>
                  </a:lnTo>
                  <a:lnTo>
                    <a:pt x="0" y="699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6"/>
                  </a:lnTo>
                  <a:lnTo>
                    <a:pt x="0" y="708"/>
                  </a:lnTo>
                  <a:lnTo>
                    <a:pt x="0" y="711"/>
                  </a:lnTo>
                  <a:lnTo>
                    <a:pt x="0" y="712"/>
                  </a:lnTo>
                  <a:lnTo>
                    <a:pt x="0" y="714"/>
                  </a:lnTo>
                  <a:lnTo>
                    <a:pt x="0" y="717"/>
                  </a:lnTo>
                  <a:lnTo>
                    <a:pt x="0" y="719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0"/>
                  </a:lnTo>
                  <a:lnTo>
                    <a:pt x="0" y="732"/>
                  </a:lnTo>
                  <a:lnTo>
                    <a:pt x="0" y="735"/>
                  </a:lnTo>
                  <a:lnTo>
                    <a:pt x="0" y="738"/>
                  </a:lnTo>
                  <a:lnTo>
                    <a:pt x="0" y="741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2"/>
                  </a:lnTo>
                  <a:lnTo>
                    <a:pt x="0" y="755"/>
                  </a:lnTo>
                  <a:lnTo>
                    <a:pt x="0" y="759"/>
                  </a:lnTo>
                  <a:lnTo>
                    <a:pt x="0" y="764"/>
                  </a:lnTo>
                  <a:lnTo>
                    <a:pt x="0" y="767"/>
                  </a:lnTo>
                  <a:lnTo>
                    <a:pt x="0" y="771"/>
                  </a:lnTo>
                  <a:lnTo>
                    <a:pt x="0" y="774"/>
                  </a:lnTo>
                  <a:lnTo>
                    <a:pt x="0" y="777"/>
                  </a:lnTo>
                  <a:lnTo>
                    <a:pt x="1" y="780"/>
                  </a:lnTo>
                  <a:lnTo>
                    <a:pt x="1" y="783"/>
                  </a:lnTo>
                  <a:lnTo>
                    <a:pt x="1" y="785"/>
                  </a:lnTo>
                  <a:lnTo>
                    <a:pt x="1" y="788"/>
                  </a:lnTo>
                  <a:lnTo>
                    <a:pt x="1" y="790"/>
                  </a:lnTo>
                  <a:lnTo>
                    <a:pt x="2" y="792"/>
                  </a:lnTo>
                  <a:lnTo>
                    <a:pt x="2" y="795"/>
                  </a:lnTo>
                  <a:lnTo>
                    <a:pt x="3" y="797"/>
                  </a:lnTo>
                  <a:lnTo>
                    <a:pt x="3" y="800"/>
                  </a:lnTo>
                  <a:lnTo>
                    <a:pt x="4" y="802"/>
                  </a:lnTo>
                  <a:lnTo>
                    <a:pt x="6" y="803"/>
                  </a:lnTo>
                  <a:lnTo>
                    <a:pt x="7" y="806"/>
                  </a:lnTo>
                  <a:lnTo>
                    <a:pt x="8" y="808"/>
                  </a:lnTo>
                  <a:lnTo>
                    <a:pt x="9" y="810"/>
                  </a:lnTo>
                  <a:lnTo>
                    <a:pt x="10" y="813"/>
                  </a:lnTo>
                  <a:lnTo>
                    <a:pt x="13" y="814"/>
                  </a:lnTo>
                  <a:lnTo>
                    <a:pt x="14" y="816"/>
                  </a:lnTo>
                  <a:lnTo>
                    <a:pt x="16" y="819"/>
                  </a:lnTo>
                  <a:lnTo>
                    <a:pt x="19" y="822"/>
                  </a:lnTo>
                  <a:lnTo>
                    <a:pt x="21" y="825"/>
                  </a:lnTo>
                  <a:lnTo>
                    <a:pt x="24" y="827"/>
                  </a:lnTo>
                  <a:lnTo>
                    <a:pt x="27" y="831"/>
                  </a:lnTo>
                  <a:lnTo>
                    <a:pt x="30" y="833"/>
                  </a:lnTo>
                  <a:lnTo>
                    <a:pt x="33" y="837"/>
                  </a:lnTo>
                  <a:lnTo>
                    <a:pt x="37" y="840"/>
                  </a:lnTo>
                  <a:lnTo>
                    <a:pt x="40" y="844"/>
                  </a:lnTo>
                  <a:lnTo>
                    <a:pt x="44" y="849"/>
                  </a:lnTo>
                  <a:lnTo>
                    <a:pt x="49" y="852"/>
                  </a:lnTo>
                  <a:lnTo>
                    <a:pt x="52" y="856"/>
                  </a:lnTo>
                  <a:lnTo>
                    <a:pt x="56" y="860"/>
                  </a:lnTo>
                  <a:lnTo>
                    <a:pt x="60" y="863"/>
                  </a:lnTo>
                  <a:lnTo>
                    <a:pt x="62" y="866"/>
                  </a:lnTo>
                  <a:lnTo>
                    <a:pt x="66" y="869"/>
                  </a:lnTo>
                  <a:lnTo>
                    <a:pt x="68" y="872"/>
                  </a:lnTo>
                  <a:lnTo>
                    <a:pt x="72" y="874"/>
                  </a:lnTo>
                  <a:lnTo>
                    <a:pt x="74" y="876"/>
                  </a:lnTo>
                  <a:lnTo>
                    <a:pt x="76" y="879"/>
                  </a:lnTo>
                  <a:lnTo>
                    <a:pt x="79" y="880"/>
                  </a:lnTo>
                  <a:lnTo>
                    <a:pt x="81" y="882"/>
                  </a:lnTo>
                  <a:lnTo>
                    <a:pt x="82" y="884"/>
                  </a:lnTo>
                  <a:lnTo>
                    <a:pt x="85" y="885"/>
                  </a:lnTo>
                  <a:lnTo>
                    <a:pt x="87" y="886"/>
                  </a:lnTo>
                  <a:lnTo>
                    <a:pt x="90" y="887"/>
                  </a:lnTo>
                  <a:lnTo>
                    <a:pt x="91" y="888"/>
                  </a:lnTo>
                  <a:lnTo>
                    <a:pt x="93" y="890"/>
                  </a:lnTo>
                  <a:lnTo>
                    <a:pt x="96" y="890"/>
                  </a:lnTo>
                  <a:lnTo>
                    <a:pt x="98" y="891"/>
                  </a:lnTo>
                  <a:lnTo>
                    <a:pt x="100" y="891"/>
                  </a:lnTo>
                  <a:lnTo>
                    <a:pt x="103" y="892"/>
                  </a:lnTo>
                  <a:lnTo>
                    <a:pt x="105" y="892"/>
                  </a:lnTo>
                  <a:lnTo>
                    <a:pt x="108" y="892"/>
                  </a:lnTo>
                  <a:lnTo>
                    <a:pt x="110" y="892"/>
                  </a:lnTo>
                  <a:lnTo>
                    <a:pt x="112" y="893"/>
                  </a:lnTo>
                  <a:lnTo>
                    <a:pt x="116" y="893"/>
                  </a:lnTo>
                  <a:lnTo>
                    <a:pt x="120" y="893"/>
                  </a:lnTo>
                  <a:lnTo>
                    <a:pt x="122" y="893"/>
                  </a:lnTo>
                  <a:lnTo>
                    <a:pt x="126" y="893"/>
                  </a:lnTo>
                  <a:lnTo>
                    <a:pt x="130" y="893"/>
                  </a:lnTo>
                  <a:lnTo>
                    <a:pt x="134" y="893"/>
                  </a:lnTo>
                  <a:lnTo>
                    <a:pt x="138" y="893"/>
                  </a:lnTo>
                  <a:lnTo>
                    <a:pt x="141" y="893"/>
                  </a:lnTo>
                  <a:lnTo>
                    <a:pt x="145" y="893"/>
                  </a:lnTo>
                  <a:lnTo>
                    <a:pt x="148" y="893"/>
                  </a:lnTo>
                  <a:lnTo>
                    <a:pt x="152" y="893"/>
                  </a:lnTo>
                  <a:lnTo>
                    <a:pt x="156" y="893"/>
                  </a:lnTo>
                  <a:lnTo>
                    <a:pt x="159" y="893"/>
                  </a:lnTo>
                  <a:lnTo>
                    <a:pt x="162" y="893"/>
                  </a:lnTo>
                  <a:lnTo>
                    <a:pt x="165" y="893"/>
                  </a:lnTo>
                  <a:lnTo>
                    <a:pt x="168" y="893"/>
                  </a:lnTo>
                  <a:lnTo>
                    <a:pt x="171" y="893"/>
                  </a:lnTo>
                  <a:lnTo>
                    <a:pt x="175" y="893"/>
                  </a:lnTo>
                  <a:lnTo>
                    <a:pt x="178" y="893"/>
                  </a:lnTo>
                  <a:lnTo>
                    <a:pt x="182" y="893"/>
                  </a:lnTo>
                  <a:lnTo>
                    <a:pt x="186" y="893"/>
                  </a:lnTo>
                  <a:lnTo>
                    <a:pt x="189" y="893"/>
                  </a:lnTo>
                  <a:lnTo>
                    <a:pt x="194" y="893"/>
                  </a:lnTo>
                  <a:lnTo>
                    <a:pt x="199" y="893"/>
                  </a:lnTo>
                  <a:lnTo>
                    <a:pt x="204" y="893"/>
                  </a:lnTo>
                  <a:lnTo>
                    <a:pt x="208" y="893"/>
                  </a:lnTo>
                  <a:lnTo>
                    <a:pt x="214" y="893"/>
                  </a:lnTo>
                  <a:lnTo>
                    <a:pt x="220" y="893"/>
                  </a:lnTo>
                  <a:lnTo>
                    <a:pt x="228" y="893"/>
                  </a:lnTo>
                  <a:lnTo>
                    <a:pt x="235" y="893"/>
                  </a:lnTo>
                  <a:lnTo>
                    <a:pt x="242" y="893"/>
                  </a:lnTo>
                  <a:lnTo>
                    <a:pt x="250" y="893"/>
                  </a:lnTo>
                  <a:lnTo>
                    <a:pt x="259" y="893"/>
                  </a:lnTo>
                  <a:lnTo>
                    <a:pt x="268" y="893"/>
                  </a:lnTo>
                  <a:lnTo>
                    <a:pt x="278" y="893"/>
                  </a:lnTo>
                  <a:lnTo>
                    <a:pt x="289" y="893"/>
                  </a:lnTo>
                  <a:lnTo>
                    <a:pt x="301" y="893"/>
                  </a:lnTo>
                  <a:lnTo>
                    <a:pt x="313" y="893"/>
                  </a:lnTo>
                  <a:lnTo>
                    <a:pt x="325" y="893"/>
                  </a:lnTo>
                  <a:lnTo>
                    <a:pt x="335" y="893"/>
                  </a:lnTo>
                  <a:lnTo>
                    <a:pt x="346" y="893"/>
                  </a:lnTo>
                  <a:lnTo>
                    <a:pt x="357" y="893"/>
                  </a:lnTo>
                  <a:lnTo>
                    <a:pt x="367" y="893"/>
                  </a:lnTo>
                  <a:lnTo>
                    <a:pt x="375" y="893"/>
                  </a:lnTo>
                  <a:lnTo>
                    <a:pt x="383" y="893"/>
                  </a:lnTo>
                  <a:lnTo>
                    <a:pt x="392" y="893"/>
                  </a:lnTo>
                  <a:lnTo>
                    <a:pt x="399" y="893"/>
                  </a:lnTo>
                  <a:lnTo>
                    <a:pt x="406" y="893"/>
                  </a:lnTo>
                  <a:lnTo>
                    <a:pt x="413" y="893"/>
                  </a:lnTo>
                  <a:lnTo>
                    <a:pt x="421" y="893"/>
                  </a:lnTo>
                  <a:lnTo>
                    <a:pt x="427" y="893"/>
                  </a:lnTo>
                  <a:lnTo>
                    <a:pt x="434" y="893"/>
                  </a:lnTo>
                  <a:lnTo>
                    <a:pt x="440" y="893"/>
                  </a:lnTo>
                  <a:lnTo>
                    <a:pt x="446" y="893"/>
                  </a:lnTo>
                  <a:lnTo>
                    <a:pt x="453" y="893"/>
                  </a:lnTo>
                  <a:lnTo>
                    <a:pt x="459" y="893"/>
                  </a:lnTo>
                  <a:lnTo>
                    <a:pt x="465" y="893"/>
                  </a:lnTo>
                  <a:lnTo>
                    <a:pt x="472" y="893"/>
                  </a:lnTo>
                  <a:lnTo>
                    <a:pt x="478" y="893"/>
                  </a:lnTo>
                  <a:lnTo>
                    <a:pt x="485" y="893"/>
                  </a:lnTo>
                  <a:lnTo>
                    <a:pt x="493" y="893"/>
                  </a:lnTo>
                  <a:lnTo>
                    <a:pt x="501" y="893"/>
                  </a:lnTo>
                  <a:lnTo>
                    <a:pt x="508" y="893"/>
                  </a:lnTo>
                  <a:lnTo>
                    <a:pt x="517" y="893"/>
                  </a:lnTo>
                  <a:lnTo>
                    <a:pt x="526" y="893"/>
                  </a:lnTo>
                  <a:lnTo>
                    <a:pt x="536" y="893"/>
                  </a:lnTo>
                  <a:lnTo>
                    <a:pt x="545" y="893"/>
                  </a:lnTo>
                  <a:lnTo>
                    <a:pt x="556" y="893"/>
                  </a:lnTo>
                  <a:lnTo>
                    <a:pt x="568" y="893"/>
                  </a:lnTo>
                  <a:lnTo>
                    <a:pt x="580" y="893"/>
                  </a:lnTo>
                  <a:lnTo>
                    <a:pt x="592" y="893"/>
                  </a:lnTo>
                  <a:lnTo>
                    <a:pt x="604" y="893"/>
                  </a:lnTo>
                  <a:lnTo>
                    <a:pt x="614" y="893"/>
                  </a:lnTo>
                  <a:lnTo>
                    <a:pt x="625" y="893"/>
                  </a:lnTo>
                  <a:lnTo>
                    <a:pt x="634" y="893"/>
                  </a:lnTo>
                  <a:lnTo>
                    <a:pt x="643" y="893"/>
                  </a:lnTo>
                  <a:lnTo>
                    <a:pt x="651" y="893"/>
                  </a:lnTo>
                  <a:lnTo>
                    <a:pt x="658" y="893"/>
                  </a:lnTo>
                  <a:lnTo>
                    <a:pt x="665" y="893"/>
                  </a:lnTo>
                  <a:lnTo>
                    <a:pt x="671" y="893"/>
                  </a:lnTo>
                  <a:lnTo>
                    <a:pt x="677" y="893"/>
                  </a:lnTo>
                  <a:lnTo>
                    <a:pt x="683" y="893"/>
                  </a:lnTo>
                  <a:lnTo>
                    <a:pt x="689" y="893"/>
                  </a:lnTo>
                  <a:lnTo>
                    <a:pt x="694" y="893"/>
                  </a:lnTo>
                  <a:lnTo>
                    <a:pt x="699" y="893"/>
                  </a:lnTo>
                  <a:lnTo>
                    <a:pt x="703" y="893"/>
                  </a:lnTo>
                  <a:lnTo>
                    <a:pt x="707" y="893"/>
                  </a:lnTo>
                  <a:lnTo>
                    <a:pt x="711" y="893"/>
                  </a:lnTo>
                  <a:lnTo>
                    <a:pt x="715" y="893"/>
                  </a:lnTo>
                  <a:lnTo>
                    <a:pt x="718" y="893"/>
                  </a:lnTo>
                  <a:lnTo>
                    <a:pt x="721" y="893"/>
                  </a:lnTo>
                  <a:lnTo>
                    <a:pt x="724" y="893"/>
                  </a:lnTo>
                  <a:lnTo>
                    <a:pt x="728" y="893"/>
                  </a:lnTo>
                  <a:lnTo>
                    <a:pt x="730" y="893"/>
                  </a:lnTo>
                  <a:lnTo>
                    <a:pt x="734" y="893"/>
                  </a:lnTo>
                  <a:lnTo>
                    <a:pt x="737" y="893"/>
                  </a:lnTo>
                  <a:lnTo>
                    <a:pt x="740" y="893"/>
                  </a:lnTo>
                  <a:lnTo>
                    <a:pt x="743" y="893"/>
                  </a:lnTo>
                  <a:lnTo>
                    <a:pt x="747" y="893"/>
                  </a:lnTo>
                  <a:lnTo>
                    <a:pt x="751" y="893"/>
                  </a:lnTo>
                  <a:lnTo>
                    <a:pt x="754" y="893"/>
                  </a:lnTo>
                  <a:lnTo>
                    <a:pt x="759" y="893"/>
                  </a:lnTo>
                  <a:lnTo>
                    <a:pt x="763" y="893"/>
                  </a:lnTo>
                  <a:lnTo>
                    <a:pt x="766" y="893"/>
                  </a:lnTo>
                  <a:lnTo>
                    <a:pt x="770" y="893"/>
                  </a:lnTo>
                  <a:lnTo>
                    <a:pt x="773" y="893"/>
                  </a:lnTo>
                  <a:lnTo>
                    <a:pt x="777" y="893"/>
                  </a:lnTo>
                  <a:lnTo>
                    <a:pt x="779" y="893"/>
                  </a:lnTo>
                  <a:lnTo>
                    <a:pt x="783" y="892"/>
                  </a:lnTo>
                  <a:lnTo>
                    <a:pt x="785" y="892"/>
                  </a:lnTo>
                  <a:lnTo>
                    <a:pt x="788" y="892"/>
                  </a:lnTo>
                  <a:lnTo>
                    <a:pt x="790" y="892"/>
                  </a:lnTo>
                  <a:lnTo>
                    <a:pt x="793" y="891"/>
                  </a:lnTo>
                  <a:lnTo>
                    <a:pt x="795" y="891"/>
                  </a:lnTo>
                  <a:lnTo>
                    <a:pt x="797" y="890"/>
                  </a:lnTo>
                  <a:lnTo>
                    <a:pt x="799" y="890"/>
                  </a:lnTo>
                  <a:lnTo>
                    <a:pt x="801" y="888"/>
                  </a:lnTo>
                  <a:lnTo>
                    <a:pt x="803" y="887"/>
                  </a:lnTo>
                  <a:lnTo>
                    <a:pt x="806" y="886"/>
                  </a:lnTo>
                  <a:lnTo>
                    <a:pt x="807" y="885"/>
                  </a:lnTo>
                  <a:lnTo>
                    <a:pt x="809" y="884"/>
                  </a:lnTo>
                  <a:lnTo>
                    <a:pt x="812" y="882"/>
                  </a:lnTo>
                  <a:lnTo>
                    <a:pt x="814" y="880"/>
                  </a:lnTo>
                  <a:lnTo>
                    <a:pt x="817" y="879"/>
                  </a:lnTo>
                  <a:lnTo>
                    <a:pt x="819" y="876"/>
                  </a:lnTo>
                  <a:lnTo>
                    <a:pt x="821" y="874"/>
                  </a:lnTo>
                  <a:lnTo>
                    <a:pt x="824" y="872"/>
                  </a:lnTo>
                  <a:lnTo>
                    <a:pt x="827" y="869"/>
                  </a:lnTo>
                  <a:lnTo>
                    <a:pt x="830" y="866"/>
                  </a:lnTo>
                  <a:lnTo>
                    <a:pt x="833" y="863"/>
                  </a:lnTo>
                  <a:lnTo>
                    <a:pt x="837" y="860"/>
                  </a:lnTo>
                  <a:lnTo>
                    <a:pt x="841" y="856"/>
                  </a:lnTo>
                  <a:lnTo>
                    <a:pt x="844" y="852"/>
                  </a:lnTo>
                  <a:lnTo>
                    <a:pt x="848" y="849"/>
                  </a:lnTo>
                  <a:lnTo>
                    <a:pt x="851" y="844"/>
                  </a:lnTo>
                  <a:lnTo>
                    <a:pt x="856" y="840"/>
                  </a:lnTo>
                  <a:lnTo>
                    <a:pt x="860" y="837"/>
                  </a:lnTo>
                  <a:lnTo>
                    <a:pt x="862" y="833"/>
                  </a:lnTo>
                  <a:lnTo>
                    <a:pt x="866" y="831"/>
                  </a:lnTo>
                  <a:lnTo>
                    <a:pt x="868" y="827"/>
                  </a:lnTo>
                  <a:lnTo>
                    <a:pt x="872" y="825"/>
                  </a:lnTo>
                  <a:lnTo>
                    <a:pt x="874" y="822"/>
                  </a:lnTo>
                  <a:lnTo>
                    <a:pt x="875" y="819"/>
                  </a:lnTo>
                  <a:lnTo>
                    <a:pt x="878" y="816"/>
                  </a:lnTo>
                  <a:lnTo>
                    <a:pt x="880" y="814"/>
                  </a:lnTo>
                  <a:lnTo>
                    <a:pt x="881" y="813"/>
                  </a:lnTo>
                  <a:lnTo>
                    <a:pt x="884" y="810"/>
                  </a:lnTo>
                  <a:lnTo>
                    <a:pt x="885" y="808"/>
                  </a:lnTo>
                  <a:lnTo>
                    <a:pt x="886" y="806"/>
                  </a:lnTo>
                  <a:lnTo>
                    <a:pt x="887" y="803"/>
                  </a:lnTo>
                  <a:lnTo>
                    <a:pt x="887" y="802"/>
                  </a:lnTo>
                  <a:lnTo>
                    <a:pt x="889" y="800"/>
                  </a:lnTo>
                  <a:lnTo>
                    <a:pt x="890" y="797"/>
                  </a:lnTo>
                  <a:lnTo>
                    <a:pt x="890" y="795"/>
                  </a:lnTo>
                  <a:lnTo>
                    <a:pt x="891" y="792"/>
                  </a:lnTo>
                  <a:lnTo>
                    <a:pt x="891" y="790"/>
                  </a:lnTo>
                  <a:lnTo>
                    <a:pt x="891" y="788"/>
                  </a:lnTo>
                  <a:lnTo>
                    <a:pt x="892" y="785"/>
                  </a:lnTo>
                  <a:lnTo>
                    <a:pt x="892" y="783"/>
                  </a:lnTo>
                  <a:lnTo>
                    <a:pt x="892" y="780"/>
                  </a:lnTo>
                  <a:lnTo>
                    <a:pt x="892" y="777"/>
                  </a:lnTo>
                  <a:lnTo>
                    <a:pt x="892" y="774"/>
                  </a:lnTo>
                  <a:lnTo>
                    <a:pt x="892" y="771"/>
                  </a:lnTo>
                  <a:lnTo>
                    <a:pt x="892" y="767"/>
                  </a:lnTo>
                  <a:lnTo>
                    <a:pt x="892" y="764"/>
                  </a:lnTo>
                  <a:lnTo>
                    <a:pt x="892" y="759"/>
                  </a:lnTo>
                  <a:lnTo>
                    <a:pt x="892" y="755"/>
                  </a:lnTo>
                  <a:lnTo>
                    <a:pt x="892" y="752"/>
                  </a:lnTo>
                  <a:lnTo>
                    <a:pt x="892" y="748"/>
                  </a:lnTo>
                  <a:lnTo>
                    <a:pt x="892" y="744"/>
                  </a:lnTo>
                  <a:lnTo>
                    <a:pt x="892" y="741"/>
                  </a:lnTo>
                  <a:lnTo>
                    <a:pt x="892" y="738"/>
                  </a:lnTo>
                  <a:lnTo>
                    <a:pt x="892" y="735"/>
                  </a:lnTo>
                  <a:lnTo>
                    <a:pt x="892" y="732"/>
                  </a:lnTo>
                  <a:lnTo>
                    <a:pt x="892" y="730"/>
                  </a:lnTo>
                  <a:lnTo>
                    <a:pt x="892" y="728"/>
                  </a:lnTo>
                  <a:lnTo>
                    <a:pt x="892" y="725"/>
                  </a:lnTo>
                  <a:lnTo>
                    <a:pt x="892" y="723"/>
                  </a:lnTo>
                  <a:lnTo>
                    <a:pt x="892" y="720"/>
                  </a:lnTo>
                  <a:lnTo>
                    <a:pt x="892" y="719"/>
                  </a:lnTo>
                  <a:lnTo>
                    <a:pt x="892" y="717"/>
                  </a:lnTo>
                  <a:lnTo>
                    <a:pt x="892" y="714"/>
                  </a:lnTo>
                  <a:lnTo>
                    <a:pt x="892" y="712"/>
                  </a:lnTo>
                  <a:lnTo>
                    <a:pt x="892" y="711"/>
                  </a:lnTo>
                  <a:lnTo>
                    <a:pt x="892" y="708"/>
                  </a:lnTo>
                  <a:lnTo>
                    <a:pt x="892" y="706"/>
                  </a:lnTo>
                  <a:lnTo>
                    <a:pt x="892" y="704"/>
                  </a:lnTo>
                  <a:lnTo>
                    <a:pt x="892" y="701"/>
                  </a:lnTo>
                  <a:lnTo>
                    <a:pt x="892" y="699"/>
                  </a:lnTo>
                  <a:lnTo>
                    <a:pt x="892" y="696"/>
                  </a:lnTo>
                  <a:lnTo>
                    <a:pt x="892" y="694"/>
                  </a:lnTo>
                  <a:lnTo>
                    <a:pt x="892" y="690"/>
                  </a:lnTo>
                  <a:lnTo>
                    <a:pt x="892" y="688"/>
                  </a:lnTo>
                  <a:lnTo>
                    <a:pt x="892" y="684"/>
                  </a:lnTo>
                  <a:lnTo>
                    <a:pt x="892" y="681"/>
                  </a:lnTo>
                  <a:lnTo>
                    <a:pt x="892" y="677"/>
                  </a:lnTo>
                  <a:lnTo>
                    <a:pt x="892" y="674"/>
                  </a:lnTo>
                  <a:lnTo>
                    <a:pt x="892" y="670"/>
                  </a:lnTo>
                  <a:lnTo>
                    <a:pt x="892" y="665"/>
                  </a:lnTo>
                  <a:lnTo>
                    <a:pt x="892" y="662"/>
                  </a:lnTo>
                  <a:lnTo>
                    <a:pt x="892" y="658"/>
                  </a:lnTo>
                  <a:lnTo>
                    <a:pt x="892" y="654"/>
                  </a:lnTo>
                  <a:lnTo>
                    <a:pt x="892" y="651"/>
                  </a:lnTo>
                  <a:lnTo>
                    <a:pt x="892" y="648"/>
                  </a:lnTo>
                  <a:lnTo>
                    <a:pt x="892" y="645"/>
                  </a:lnTo>
                  <a:lnTo>
                    <a:pt x="892" y="641"/>
                  </a:lnTo>
                  <a:lnTo>
                    <a:pt x="892" y="638"/>
                  </a:lnTo>
                  <a:lnTo>
                    <a:pt x="892" y="634"/>
                  </a:lnTo>
                  <a:lnTo>
                    <a:pt x="892" y="630"/>
                  </a:lnTo>
                  <a:lnTo>
                    <a:pt x="892" y="627"/>
                  </a:lnTo>
                  <a:lnTo>
                    <a:pt x="892" y="622"/>
                  </a:lnTo>
                  <a:lnTo>
                    <a:pt x="892" y="618"/>
                  </a:lnTo>
                  <a:lnTo>
                    <a:pt x="892" y="614"/>
                  </a:lnTo>
                  <a:lnTo>
                    <a:pt x="892" y="609"/>
                  </a:lnTo>
                  <a:lnTo>
                    <a:pt x="892" y="603"/>
                  </a:lnTo>
                  <a:lnTo>
                    <a:pt x="892" y="597"/>
                  </a:lnTo>
                  <a:lnTo>
                    <a:pt x="892" y="591"/>
                  </a:lnTo>
                  <a:lnTo>
                    <a:pt x="892" y="584"/>
                  </a:lnTo>
                  <a:lnTo>
                    <a:pt x="892" y="576"/>
                  </a:lnTo>
                  <a:lnTo>
                    <a:pt x="892" y="568"/>
                  </a:lnTo>
                  <a:lnTo>
                    <a:pt x="892" y="560"/>
                  </a:lnTo>
                  <a:lnTo>
                    <a:pt x="892" y="550"/>
                  </a:lnTo>
                  <a:lnTo>
                    <a:pt x="892" y="540"/>
                  </a:lnTo>
                  <a:lnTo>
                    <a:pt x="892" y="530"/>
                  </a:lnTo>
                  <a:lnTo>
                    <a:pt x="892" y="518"/>
                  </a:lnTo>
                  <a:lnTo>
                    <a:pt x="892" y="506"/>
                  </a:lnTo>
                  <a:lnTo>
                    <a:pt x="892" y="492"/>
                  </a:lnTo>
                  <a:lnTo>
                    <a:pt x="892" y="478"/>
                  </a:lnTo>
                  <a:lnTo>
                    <a:pt x="892" y="462"/>
                  </a:lnTo>
                  <a:lnTo>
                    <a:pt x="892" y="447"/>
                  </a:lnTo>
                  <a:lnTo>
                    <a:pt x="892" y="430"/>
                  </a:lnTo>
                  <a:lnTo>
                    <a:pt x="892" y="416"/>
                  </a:lnTo>
                  <a:lnTo>
                    <a:pt x="892" y="401"/>
                  </a:lnTo>
                  <a:lnTo>
                    <a:pt x="892" y="388"/>
                  </a:lnTo>
                  <a:lnTo>
                    <a:pt x="892" y="375"/>
                  </a:lnTo>
                  <a:lnTo>
                    <a:pt x="892" y="364"/>
                  </a:lnTo>
                  <a:lnTo>
                    <a:pt x="892" y="353"/>
                  </a:lnTo>
                  <a:lnTo>
                    <a:pt x="892" y="342"/>
                  </a:lnTo>
                  <a:lnTo>
                    <a:pt x="892" y="333"/>
                  </a:lnTo>
                  <a:lnTo>
                    <a:pt x="892" y="324"/>
                  </a:lnTo>
                  <a:lnTo>
                    <a:pt x="892" y="317"/>
                  </a:lnTo>
                  <a:lnTo>
                    <a:pt x="892" y="309"/>
                  </a:lnTo>
                  <a:lnTo>
                    <a:pt x="892" y="303"/>
                  </a:lnTo>
                  <a:lnTo>
                    <a:pt x="892" y="296"/>
                  </a:lnTo>
                  <a:lnTo>
                    <a:pt x="892" y="291"/>
                  </a:lnTo>
                  <a:lnTo>
                    <a:pt x="892" y="285"/>
                  </a:lnTo>
                  <a:lnTo>
                    <a:pt x="892" y="280"/>
                  </a:lnTo>
                  <a:lnTo>
                    <a:pt x="892" y="275"/>
                  </a:lnTo>
                  <a:lnTo>
                    <a:pt x="892" y="270"/>
                  </a:lnTo>
                  <a:lnTo>
                    <a:pt x="892" y="267"/>
                  </a:lnTo>
                  <a:lnTo>
                    <a:pt x="892" y="263"/>
                  </a:lnTo>
                  <a:lnTo>
                    <a:pt x="892" y="258"/>
                  </a:lnTo>
                  <a:lnTo>
                    <a:pt x="892" y="256"/>
                  </a:lnTo>
                  <a:lnTo>
                    <a:pt x="892" y="252"/>
                  </a:lnTo>
                  <a:lnTo>
                    <a:pt x="892" y="249"/>
                  </a:lnTo>
                  <a:lnTo>
                    <a:pt x="892" y="245"/>
                  </a:lnTo>
                  <a:lnTo>
                    <a:pt x="892" y="242"/>
                  </a:lnTo>
                  <a:lnTo>
                    <a:pt x="892" y="238"/>
                  </a:lnTo>
                  <a:lnTo>
                    <a:pt x="892" y="234"/>
                  </a:lnTo>
                  <a:lnTo>
                    <a:pt x="892" y="231"/>
                  </a:lnTo>
                  <a:lnTo>
                    <a:pt x="892" y="227"/>
                  </a:lnTo>
                  <a:lnTo>
                    <a:pt x="892" y="224"/>
                  </a:lnTo>
                  <a:lnTo>
                    <a:pt x="892" y="219"/>
                  </a:lnTo>
                  <a:lnTo>
                    <a:pt x="892" y="215"/>
                  </a:lnTo>
                  <a:lnTo>
                    <a:pt x="892" y="212"/>
                  </a:lnTo>
                  <a:lnTo>
                    <a:pt x="892" y="208"/>
                  </a:lnTo>
                  <a:lnTo>
                    <a:pt x="892" y="206"/>
                  </a:lnTo>
                  <a:lnTo>
                    <a:pt x="892" y="202"/>
                  </a:lnTo>
                  <a:lnTo>
                    <a:pt x="892" y="200"/>
                  </a:lnTo>
                  <a:lnTo>
                    <a:pt x="892" y="197"/>
                  </a:lnTo>
                  <a:lnTo>
                    <a:pt x="892" y="195"/>
                  </a:lnTo>
                  <a:lnTo>
                    <a:pt x="892" y="192"/>
                  </a:lnTo>
                  <a:lnTo>
                    <a:pt x="892" y="190"/>
                  </a:lnTo>
                  <a:lnTo>
                    <a:pt x="892" y="188"/>
                  </a:lnTo>
                  <a:lnTo>
                    <a:pt x="892" y="185"/>
                  </a:lnTo>
                  <a:lnTo>
                    <a:pt x="892" y="183"/>
                  </a:lnTo>
                  <a:lnTo>
                    <a:pt x="892" y="180"/>
                  </a:lnTo>
                  <a:lnTo>
                    <a:pt x="892" y="179"/>
                  </a:lnTo>
                  <a:lnTo>
                    <a:pt x="892" y="177"/>
                  </a:lnTo>
                  <a:lnTo>
                    <a:pt x="892" y="174"/>
                  </a:lnTo>
                  <a:lnTo>
                    <a:pt x="892" y="172"/>
                  </a:lnTo>
                  <a:lnTo>
                    <a:pt x="892" y="171"/>
                  </a:lnTo>
                  <a:lnTo>
                    <a:pt x="892" y="168"/>
                  </a:lnTo>
                  <a:lnTo>
                    <a:pt x="892" y="166"/>
                  </a:lnTo>
                  <a:lnTo>
                    <a:pt x="892" y="164"/>
                  </a:lnTo>
                  <a:lnTo>
                    <a:pt x="892" y="161"/>
                  </a:lnTo>
                  <a:lnTo>
                    <a:pt x="892" y="158"/>
                  </a:lnTo>
                  <a:lnTo>
                    <a:pt x="892" y="155"/>
                  </a:lnTo>
                  <a:lnTo>
                    <a:pt x="892" y="152"/>
                  </a:lnTo>
                  <a:lnTo>
                    <a:pt x="892" y="149"/>
                  </a:lnTo>
                  <a:lnTo>
                    <a:pt x="892" y="146"/>
                  </a:lnTo>
                  <a:lnTo>
                    <a:pt x="892" y="142"/>
                  </a:lnTo>
                  <a:lnTo>
                    <a:pt x="892" y="138"/>
                  </a:lnTo>
                  <a:lnTo>
                    <a:pt x="892" y="134"/>
                  </a:lnTo>
                  <a:lnTo>
                    <a:pt x="892" y="130"/>
                  </a:lnTo>
                  <a:lnTo>
                    <a:pt x="892" y="126"/>
                  </a:lnTo>
                  <a:lnTo>
                    <a:pt x="892" y="123"/>
                  </a:lnTo>
                  <a:lnTo>
                    <a:pt x="892" y="119"/>
                  </a:lnTo>
                  <a:lnTo>
                    <a:pt x="892" y="116"/>
                  </a:lnTo>
                  <a:lnTo>
                    <a:pt x="892" y="113"/>
                  </a:lnTo>
                  <a:lnTo>
                    <a:pt x="892" y="111"/>
                  </a:lnTo>
                  <a:lnTo>
                    <a:pt x="892" y="107"/>
                  </a:lnTo>
                  <a:lnTo>
                    <a:pt x="891" y="105"/>
                  </a:lnTo>
                  <a:lnTo>
                    <a:pt x="891" y="102"/>
                  </a:lnTo>
                  <a:lnTo>
                    <a:pt x="891" y="100"/>
                  </a:lnTo>
                  <a:lnTo>
                    <a:pt x="890" y="98"/>
                  </a:lnTo>
                  <a:lnTo>
                    <a:pt x="890" y="96"/>
                  </a:lnTo>
                  <a:lnTo>
                    <a:pt x="889" y="94"/>
                  </a:lnTo>
                  <a:lnTo>
                    <a:pt x="887" y="92"/>
                  </a:lnTo>
                  <a:lnTo>
                    <a:pt x="887" y="89"/>
                  </a:lnTo>
                  <a:lnTo>
                    <a:pt x="886" y="87"/>
                  </a:lnTo>
                  <a:lnTo>
                    <a:pt x="885" y="86"/>
                  </a:lnTo>
                  <a:lnTo>
                    <a:pt x="884" y="83"/>
                  </a:lnTo>
                  <a:lnTo>
                    <a:pt x="881" y="81"/>
                  </a:lnTo>
                  <a:lnTo>
                    <a:pt x="880" y="78"/>
                  </a:lnTo>
                  <a:lnTo>
                    <a:pt x="878" y="76"/>
                  </a:lnTo>
                  <a:lnTo>
                    <a:pt x="875" y="74"/>
                  </a:lnTo>
                  <a:lnTo>
                    <a:pt x="874" y="71"/>
                  </a:lnTo>
                  <a:lnTo>
                    <a:pt x="872" y="69"/>
                  </a:lnTo>
                  <a:lnTo>
                    <a:pt x="868" y="66"/>
                  </a:lnTo>
                  <a:lnTo>
                    <a:pt x="866" y="63"/>
                  </a:lnTo>
                  <a:lnTo>
                    <a:pt x="862" y="59"/>
                  </a:lnTo>
                  <a:lnTo>
                    <a:pt x="860" y="57"/>
                  </a:lnTo>
                  <a:lnTo>
                    <a:pt x="856" y="53"/>
                  </a:lnTo>
                  <a:lnTo>
                    <a:pt x="851" y="48"/>
                  </a:lnTo>
                  <a:lnTo>
                    <a:pt x="848" y="45"/>
                  </a:lnTo>
                  <a:lnTo>
                    <a:pt x="844" y="41"/>
                  </a:lnTo>
                  <a:lnTo>
                    <a:pt x="841" y="36"/>
                  </a:lnTo>
                  <a:lnTo>
                    <a:pt x="837" y="34"/>
                  </a:lnTo>
                  <a:lnTo>
                    <a:pt x="833" y="30"/>
                  </a:lnTo>
                  <a:lnTo>
                    <a:pt x="830" y="27"/>
                  </a:lnTo>
                  <a:lnTo>
                    <a:pt x="827" y="24"/>
                  </a:lnTo>
                  <a:lnTo>
                    <a:pt x="824" y="22"/>
                  </a:lnTo>
                  <a:lnTo>
                    <a:pt x="821" y="20"/>
                  </a:lnTo>
                  <a:lnTo>
                    <a:pt x="819" y="17"/>
                  </a:lnTo>
                  <a:lnTo>
                    <a:pt x="817" y="15"/>
                  </a:lnTo>
                  <a:lnTo>
                    <a:pt x="814" y="12"/>
                  </a:lnTo>
                  <a:lnTo>
                    <a:pt x="812" y="11"/>
                  </a:lnTo>
                  <a:lnTo>
                    <a:pt x="809" y="10"/>
                  </a:lnTo>
                  <a:lnTo>
                    <a:pt x="807" y="8"/>
                  </a:lnTo>
                  <a:lnTo>
                    <a:pt x="806" y="6"/>
                  </a:lnTo>
                  <a:lnTo>
                    <a:pt x="803" y="5"/>
                  </a:lnTo>
                  <a:lnTo>
                    <a:pt x="801" y="5"/>
                  </a:lnTo>
                  <a:lnTo>
                    <a:pt x="799" y="4"/>
                  </a:lnTo>
                  <a:lnTo>
                    <a:pt x="797" y="3"/>
                  </a:lnTo>
                  <a:lnTo>
                    <a:pt x="795" y="3"/>
                  </a:lnTo>
                  <a:lnTo>
                    <a:pt x="793" y="2"/>
                  </a:lnTo>
                  <a:lnTo>
                    <a:pt x="790" y="2"/>
                  </a:lnTo>
                  <a:lnTo>
                    <a:pt x="788" y="2"/>
                  </a:lnTo>
                  <a:lnTo>
                    <a:pt x="785" y="0"/>
                  </a:lnTo>
                  <a:lnTo>
                    <a:pt x="783" y="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773" y="0"/>
                  </a:lnTo>
                  <a:lnTo>
                    <a:pt x="770" y="0"/>
                  </a:lnTo>
                  <a:lnTo>
                    <a:pt x="766" y="0"/>
                  </a:lnTo>
                  <a:lnTo>
                    <a:pt x="763" y="0"/>
                  </a:lnTo>
                  <a:lnTo>
                    <a:pt x="759" y="0"/>
                  </a:lnTo>
                  <a:lnTo>
                    <a:pt x="754" y="0"/>
                  </a:lnTo>
                  <a:lnTo>
                    <a:pt x="751" y="0"/>
                  </a:lnTo>
                  <a:lnTo>
                    <a:pt x="747" y="0"/>
                  </a:lnTo>
                  <a:lnTo>
                    <a:pt x="743" y="0"/>
                  </a:lnTo>
                  <a:lnTo>
                    <a:pt x="741" y="0"/>
                  </a:lnTo>
                  <a:lnTo>
                    <a:pt x="737" y="0"/>
                  </a:lnTo>
                  <a:lnTo>
                    <a:pt x="734" y="0"/>
                  </a:lnTo>
                  <a:lnTo>
                    <a:pt x="731" y="0"/>
                  </a:lnTo>
                  <a:lnTo>
                    <a:pt x="729" y="0"/>
                  </a:lnTo>
                  <a:lnTo>
                    <a:pt x="725" y="0"/>
                  </a:lnTo>
                  <a:lnTo>
                    <a:pt x="723" y="0"/>
                  </a:lnTo>
                  <a:lnTo>
                    <a:pt x="721" y="0"/>
                  </a:lnTo>
                  <a:lnTo>
                    <a:pt x="717" y="0"/>
                  </a:lnTo>
                  <a:lnTo>
                    <a:pt x="715" y="0"/>
                  </a:lnTo>
                  <a:lnTo>
                    <a:pt x="711" y="0"/>
                  </a:lnTo>
                  <a:lnTo>
                    <a:pt x="709" y="0"/>
                  </a:lnTo>
                  <a:lnTo>
                    <a:pt x="705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6" y="0"/>
                  </a:lnTo>
                  <a:lnTo>
                    <a:pt x="682" y="0"/>
                  </a:lnTo>
                  <a:lnTo>
                    <a:pt x="677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1" y="0"/>
                  </a:lnTo>
                  <a:lnTo>
                    <a:pt x="655" y="0"/>
                  </a:lnTo>
                  <a:lnTo>
                    <a:pt x="647" y="0"/>
                  </a:lnTo>
                  <a:lnTo>
                    <a:pt x="640" y="0"/>
                  </a:lnTo>
                  <a:lnTo>
                    <a:pt x="633" y="0"/>
                  </a:lnTo>
                  <a:lnTo>
                    <a:pt x="625" y="0"/>
                  </a:lnTo>
                  <a:lnTo>
                    <a:pt x="616" y="0"/>
                  </a:lnTo>
                  <a:lnTo>
                    <a:pt x="609" y="0"/>
                  </a:lnTo>
                  <a:lnTo>
                    <a:pt x="602" y="0"/>
                  </a:lnTo>
                  <a:lnTo>
                    <a:pt x="595" y="0"/>
                  </a:lnTo>
                  <a:lnTo>
                    <a:pt x="589" y="0"/>
                  </a:lnTo>
                  <a:lnTo>
                    <a:pt x="583" y="0"/>
                  </a:lnTo>
                  <a:lnTo>
                    <a:pt x="578" y="0"/>
                  </a:lnTo>
                  <a:lnTo>
                    <a:pt x="572" y="0"/>
                  </a:lnTo>
                  <a:lnTo>
                    <a:pt x="567" y="0"/>
                  </a:lnTo>
                  <a:lnTo>
                    <a:pt x="563" y="0"/>
                  </a:lnTo>
                  <a:lnTo>
                    <a:pt x="559" y="0"/>
                  </a:lnTo>
                  <a:lnTo>
                    <a:pt x="555" y="0"/>
                  </a:lnTo>
                  <a:lnTo>
                    <a:pt x="551" y="0"/>
                  </a:lnTo>
                  <a:lnTo>
                    <a:pt x="548" y="0"/>
                  </a:lnTo>
                  <a:lnTo>
                    <a:pt x="544" y="0"/>
                  </a:lnTo>
                  <a:lnTo>
                    <a:pt x="541" y="0"/>
                  </a:lnTo>
                  <a:lnTo>
                    <a:pt x="538" y="0"/>
                  </a:lnTo>
                  <a:lnTo>
                    <a:pt x="535" y="0"/>
                  </a:lnTo>
                  <a:lnTo>
                    <a:pt x="532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4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5" y="0"/>
                  </a:lnTo>
                  <a:lnTo>
                    <a:pt x="512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0" y="0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30" name="Freeform 40">
              <a:extLst>
                <a:ext uri="{FF2B5EF4-FFF2-40B4-BE49-F238E27FC236}">
                  <a16:creationId xmlns:a16="http://schemas.microsoft.com/office/drawing/2014/main" id="{1606D64B-75FE-584E-97D4-B132DA2E3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600" y="1919287"/>
              <a:ext cx="158750" cy="554038"/>
            </a:xfrm>
            <a:custGeom>
              <a:avLst/>
              <a:gdLst>
                <a:gd name="T0" fmla="*/ 0 w 240"/>
                <a:gd name="T1" fmla="*/ 2147483646 h 840"/>
                <a:gd name="T2" fmla="*/ 2147483646 w 240"/>
                <a:gd name="T3" fmla="*/ 2147483646 h 840"/>
                <a:gd name="T4" fmla="*/ 2147483646 w 240"/>
                <a:gd name="T5" fmla="*/ 2147483646 h 840"/>
                <a:gd name="T6" fmla="*/ 2147483646 w 240"/>
                <a:gd name="T7" fmla="*/ 2147483646 h 840"/>
                <a:gd name="T8" fmla="*/ 2147483646 w 240"/>
                <a:gd name="T9" fmla="*/ 2147483646 h 840"/>
                <a:gd name="T10" fmla="*/ 2147483646 w 240"/>
                <a:gd name="T11" fmla="*/ 2147483646 h 840"/>
                <a:gd name="T12" fmla="*/ 2147483646 w 240"/>
                <a:gd name="T13" fmla="*/ 2147483646 h 840"/>
                <a:gd name="T14" fmla="*/ 2147483646 w 240"/>
                <a:gd name="T15" fmla="*/ 2147483646 h 840"/>
                <a:gd name="T16" fmla="*/ 2147483646 w 240"/>
                <a:gd name="T17" fmla="*/ 2147483646 h 840"/>
                <a:gd name="T18" fmla="*/ 2147483646 w 240"/>
                <a:gd name="T19" fmla="*/ 2147483646 h 840"/>
                <a:gd name="T20" fmla="*/ 2147483646 w 240"/>
                <a:gd name="T21" fmla="*/ 0 h 840"/>
                <a:gd name="T22" fmla="*/ 2147483646 w 240"/>
                <a:gd name="T23" fmla="*/ 0 h 840"/>
                <a:gd name="T24" fmla="*/ 2147483646 w 240"/>
                <a:gd name="T25" fmla="*/ 2147483646 h 840"/>
                <a:gd name="T26" fmla="*/ 2147483646 w 240"/>
                <a:gd name="T27" fmla="*/ 2147483646 h 840"/>
                <a:gd name="T28" fmla="*/ 2147483646 w 240"/>
                <a:gd name="T29" fmla="*/ 2147483646 h 840"/>
                <a:gd name="T30" fmla="*/ 2147483646 w 240"/>
                <a:gd name="T31" fmla="*/ 2147483646 h 840"/>
                <a:gd name="T32" fmla="*/ 2147483646 w 240"/>
                <a:gd name="T33" fmla="*/ 2147483646 h 840"/>
                <a:gd name="T34" fmla="*/ 2147483646 w 240"/>
                <a:gd name="T35" fmla="*/ 2147483646 h 840"/>
                <a:gd name="T36" fmla="*/ 2147483646 w 240"/>
                <a:gd name="T37" fmla="*/ 2147483646 h 840"/>
                <a:gd name="T38" fmla="*/ 2147483646 w 240"/>
                <a:gd name="T39" fmla="*/ 2147483646 h 840"/>
                <a:gd name="T40" fmla="*/ 2147483646 w 240"/>
                <a:gd name="T41" fmla="*/ 2147483646 h 840"/>
                <a:gd name="T42" fmla="*/ 2147483646 w 240"/>
                <a:gd name="T43" fmla="*/ 2147483646 h 840"/>
                <a:gd name="T44" fmla="*/ 2147483646 w 240"/>
                <a:gd name="T45" fmla="*/ 2147483646 h 840"/>
                <a:gd name="T46" fmla="*/ 2147483646 w 240"/>
                <a:gd name="T47" fmla="*/ 2147483646 h 840"/>
                <a:gd name="T48" fmla="*/ 2147483646 w 240"/>
                <a:gd name="T49" fmla="*/ 2147483646 h 840"/>
                <a:gd name="T50" fmla="*/ 2147483646 w 240"/>
                <a:gd name="T51" fmla="*/ 2147483646 h 840"/>
                <a:gd name="T52" fmla="*/ 2147483646 w 240"/>
                <a:gd name="T53" fmla="*/ 2147483646 h 840"/>
                <a:gd name="T54" fmla="*/ 2147483646 w 240"/>
                <a:gd name="T55" fmla="*/ 2147483646 h 840"/>
                <a:gd name="T56" fmla="*/ 2147483646 w 240"/>
                <a:gd name="T57" fmla="*/ 2147483646 h 840"/>
                <a:gd name="T58" fmla="*/ 2147483646 w 240"/>
                <a:gd name="T59" fmla="*/ 2147483646 h 840"/>
                <a:gd name="T60" fmla="*/ 2147483646 w 240"/>
                <a:gd name="T61" fmla="*/ 2147483646 h 840"/>
                <a:gd name="T62" fmla="*/ 2147483646 w 240"/>
                <a:gd name="T63" fmla="*/ 2147483646 h 840"/>
                <a:gd name="T64" fmla="*/ 2147483646 w 240"/>
                <a:gd name="T65" fmla="*/ 2147483646 h 840"/>
                <a:gd name="T66" fmla="*/ 2147483646 w 240"/>
                <a:gd name="T67" fmla="*/ 2147483646 h 840"/>
                <a:gd name="T68" fmla="*/ 2147483646 w 240"/>
                <a:gd name="T69" fmla="*/ 2147483646 h 840"/>
                <a:gd name="T70" fmla="*/ 2147483646 w 240"/>
                <a:gd name="T71" fmla="*/ 2147483646 h 840"/>
                <a:gd name="T72" fmla="*/ 2147483646 w 240"/>
                <a:gd name="T73" fmla="*/ 2147483646 h 840"/>
                <a:gd name="T74" fmla="*/ 2147483646 w 240"/>
                <a:gd name="T75" fmla="*/ 2147483646 h 840"/>
                <a:gd name="T76" fmla="*/ 2147483646 w 240"/>
                <a:gd name="T77" fmla="*/ 2147483646 h 840"/>
                <a:gd name="T78" fmla="*/ 2147483646 w 240"/>
                <a:gd name="T79" fmla="*/ 2147483646 h 840"/>
                <a:gd name="T80" fmla="*/ 2147483646 w 240"/>
                <a:gd name="T81" fmla="*/ 2147483646 h 840"/>
                <a:gd name="T82" fmla="*/ 2147483646 w 240"/>
                <a:gd name="T83" fmla="*/ 2147483646 h 840"/>
                <a:gd name="T84" fmla="*/ 2147483646 w 240"/>
                <a:gd name="T85" fmla="*/ 2147483646 h 840"/>
                <a:gd name="T86" fmla="*/ 2147483646 w 240"/>
                <a:gd name="T87" fmla="*/ 2147483646 h 840"/>
                <a:gd name="T88" fmla="*/ 0 w 240"/>
                <a:gd name="T89" fmla="*/ 2147483646 h 8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40" h="840">
                  <a:moveTo>
                    <a:pt x="0" y="711"/>
                  </a:moveTo>
                  <a:lnTo>
                    <a:pt x="0" y="127"/>
                  </a:lnTo>
                  <a:lnTo>
                    <a:pt x="0" y="121"/>
                  </a:lnTo>
                  <a:lnTo>
                    <a:pt x="1" y="114"/>
                  </a:lnTo>
                  <a:lnTo>
                    <a:pt x="1" y="108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7"/>
                  </a:lnTo>
                  <a:lnTo>
                    <a:pt x="18" y="61"/>
                  </a:lnTo>
                  <a:lnTo>
                    <a:pt x="21" y="56"/>
                  </a:lnTo>
                  <a:lnTo>
                    <a:pt x="25" y="51"/>
                  </a:lnTo>
                  <a:lnTo>
                    <a:pt x="29" y="47"/>
                  </a:lnTo>
                  <a:lnTo>
                    <a:pt x="33" y="42"/>
                  </a:lnTo>
                  <a:lnTo>
                    <a:pt x="37" y="37"/>
                  </a:lnTo>
                  <a:lnTo>
                    <a:pt x="42" y="32"/>
                  </a:lnTo>
                  <a:lnTo>
                    <a:pt x="47" y="29"/>
                  </a:lnTo>
                  <a:lnTo>
                    <a:pt x="51" y="25"/>
                  </a:lnTo>
                  <a:lnTo>
                    <a:pt x="56" y="21"/>
                  </a:lnTo>
                  <a:lnTo>
                    <a:pt x="61" y="18"/>
                  </a:lnTo>
                  <a:lnTo>
                    <a:pt x="67" y="15"/>
                  </a:lnTo>
                  <a:lnTo>
                    <a:pt x="72" y="12"/>
                  </a:lnTo>
                  <a:lnTo>
                    <a:pt x="78" y="9"/>
                  </a:lnTo>
                  <a:lnTo>
                    <a:pt x="84" y="7"/>
                  </a:lnTo>
                  <a:lnTo>
                    <a:pt x="90" y="6"/>
                  </a:lnTo>
                  <a:lnTo>
                    <a:pt x="96" y="3"/>
                  </a:lnTo>
                  <a:lnTo>
                    <a:pt x="102" y="2"/>
                  </a:lnTo>
                  <a:lnTo>
                    <a:pt x="108" y="1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32" y="1"/>
                  </a:lnTo>
                  <a:lnTo>
                    <a:pt x="138" y="2"/>
                  </a:lnTo>
                  <a:lnTo>
                    <a:pt x="144" y="3"/>
                  </a:lnTo>
                  <a:lnTo>
                    <a:pt x="150" y="6"/>
                  </a:lnTo>
                  <a:lnTo>
                    <a:pt x="156" y="7"/>
                  </a:lnTo>
                  <a:lnTo>
                    <a:pt x="162" y="9"/>
                  </a:lnTo>
                  <a:lnTo>
                    <a:pt x="168" y="12"/>
                  </a:lnTo>
                  <a:lnTo>
                    <a:pt x="173" y="15"/>
                  </a:lnTo>
                  <a:lnTo>
                    <a:pt x="179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3" y="29"/>
                  </a:lnTo>
                  <a:lnTo>
                    <a:pt x="198" y="32"/>
                  </a:lnTo>
                  <a:lnTo>
                    <a:pt x="203" y="37"/>
                  </a:lnTo>
                  <a:lnTo>
                    <a:pt x="206" y="42"/>
                  </a:lnTo>
                  <a:lnTo>
                    <a:pt x="211" y="47"/>
                  </a:lnTo>
                  <a:lnTo>
                    <a:pt x="215" y="51"/>
                  </a:lnTo>
                  <a:lnTo>
                    <a:pt x="218" y="56"/>
                  </a:lnTo>
                  <a:lnTo>
                    <a:pt x="222" y="61"/>
                  </a:lnTo>
                  <a:lnTo>
                    <a:pt x="224" y="67"/>
                  </a:lnTo>
                  <a:lnTo>
                    <a:pt x="228" y="72"/>
                  </a:lnTo>
                  <a:lnTo>
                    <a:pt x="230" y="78"/>
                  </a:lnTo>
                  <a:lnTo>
                    <a:pt x="233" y="84"/>
                  </a:lnTo>
                  <a:lnTo>
                    <a:pt x="234" y="90"/>
                  </a:lnTo>
                  <a:lnTo>
                    <a:pt x="236" y="96"/>
                  </a:lnTo>
                  <a:lnTo>
                    <a:pt x="237" y="102"/>
                  </a:lnTo>
                  <a:lnTo>
                    <a:pt x="239" y="108"/>
                  </a:lnTo>
                  <a:lnTo>
                    <a:pt x="240" y="114"/>
                  </a:lnTo>
                  <a:lnTo>
                    <a:pt x="240" y="121"/>
                  </a:lnTo>
                  <a:lnTo>
                    <a:pt x="240" y="127"/>
                  </a:lnTo>
                  <a:lnTo>
                    <a:pt x="240" y="711"/>
                  </a:lnTo>
                  <a:lnTo>
                    <a:pt x="240" y="719"/>
                  </a:lnTo>
                  <a:lnTo>
                    <a:pt x="240" y="725"/>
                  </a:lnTo>
                  <a:lnTo>
                    <a:pt x="239" y="732"/>
                  </a:lnTo>
                  <a:lnTo>
                    <a:pt x="237" y="738"/>
                  </a:lnTo>
                  <a:lnTo>
                    <a:pt x="236" y="744"/>
                  </a:lnTo>
                  <a:lnTo>
                    <a:pt x="234" y="750"/>
                  </a:lnTo>
                  <a:lnTo>
                    <a:pt x="233" y="756"/>
                  </a:lnTo>
                  <a:lnTo>
                    <a:pt x="230" y="762"/>
                  </a:lnTo>
                  <a:lnTo>
                    <a:pt x="228" y="768"/>
                  </a:lnTo>
                  <a:lnTo>
                    <a:pt x="224" y="773"/>
                  </a:lnTo>
                  <a:lnTo>
                    <a:pt x="222" y="779"/>
                  </a:lnTo>
                  <a:lnTo>
                    <a:pt x="218" y="783"/>
                  </a:lnTo>
                  <a:lnTo>
                    <a:pt x="215" y="788"/>
                  </a:lnTo>
                  <a:lnTo>
                    <a:pt x="211" y="793"/>
                  </a:lnTo>
                  <a:lnTo>
                    <a:pt x="206" y="798"/>
                  </a:lnTo>
                  <a:lnTo>
                    <a:pt x="203" y="803"/>
                  </a:lnTo>
                  <a:lnTo>
                    <a:pt x="198" y="806"/>
                  </a:lnTo>
                  <a:lnTo>
                    <a:pt x="193" y="811"/>
                  </a:lnTo>
                  <a:lnTo>
                    <a:pt x="188" y="815"/>
                  </a:lnTo>
                  <a:lnTo>
                    <a:pt x="183" y="818"/>
                  </a:lnTo>
                  <a:lnTo>
                    <a:pt x="179" y="821"/>
                  </a:lnTo>
                  <a:lnTo>
                    <a:pt x="173" y="824"/>
                  </a:lnTo>
                  <a:lnTo>
                    <a:pt x="168" y="827"/>
                  </a:lnTo>
                  <a:lnTo>
                    <a:pt x="162" y="829"/>
                  </a:lnTo>
                  <a:lnTo>
                    <a:pt x="156" y="831"/>
                  </a:lnTo>
                  <a:lnTo>
                    <a:pt x="150" y="834"/>
                  </a:lnTo>
                  <a:lnTo>
                    <a:pt x="144" y="835"/>
                  </a:lnTo>
                  <a:lnTo>
                    <a:pt x="138" y="837"/>
                  </a:lnTo>
                  <a:lnTo>
                    <a:pt x="132" y="839"/>
                  </a:lnTo>
                  <a:lnTo>
                    <a:pt x="126" y="839"/>
                  </a:lnTo>
                  <a:lnTo>
                    <a:pt x="119" y="840"/>
                  </a:lnTo>
                  <a:lnTo>
                    <a:pt x="113" y="840"/>
                  </a:lnTo>
                  <a:lnTo>
                    <a:pt x="127" y="840"/>
                  </a:lnTo>
                  <a:lnTo>
                    <a:pt x="121" y="840"/>
                  </a:lnTo>
                  <a:lnTo>
                    <a:pt x="115" y="839"/>
                  </a:lnTo>
                  <a:lnTo>
                    <a:pt x="108" y="839"/>
                  </a:lnTo>
                  <a:lnTo>
                    <a:pt x="102" y="837"/>
                  </a:lnTo>
                  <a:lnTo>
                    <a:pt x="96" y="835"/>
                  </a:lnTo>
                  <a:lnTo>
                    <a:pt x="90" y="834"/>
                  </a:lnTo>
                  <a:lnTo>
                    <a:pt x="84" y="831"/>
                  </a:lnTo>
                  <a:lnTo>
                    <a:pt x="78" y="829"/>
                  </a:lnTo>
                  <a:lnTo>
                    <a:pt x="72" y="827"/>
                  </a:lnTo>
                  <a:lnTo>
                    <a:pt x="67" y="824"/>
                  </a:lnTo>
                  <a:lnTo>
                    <a:pt x="61" y="821"/>
                  </a:lnTo>
                  <a:lnTo>
                    <a:pt x="56" y="818"/>
                  </a:lnTo>
                  <a:lnTo>
                    <a:pt x="51" y="815"/>
                  </a:lnTo>
                  <a:lnTo>
                    <a:pt x="47" y="811"/>
                  </a:lnTo>
                  <a:lnTo>
                    <a:pt x="42" y="806"/>
                  </a:lnTo>
                  <a:lnTo>
                    <a:pt x="37" y="803"/>
                  </a:lnTo>
                  <a:lnTo>
                    <a:pt x="33" y="798"/>
                  </a:lnTo>
                  <a:lnTo>
                    <a:pt x="29" y="793"/>
                  </a:lnTo>
                  <a:lnTo>
                    <a:pt x="25" y="788"/>
                  </a:lnTo>
                  <a:lnTo>
                    <a:pt x="21" y="783"/>
                  </a:lnTo>
                  <a:lnTo>
                    <a:pt x="18" y="779"/>
                  </a:lnTo>
                  <a:lnTo>
                    <a:pt x="15" y="773"/>
                  </a:lnTo>
                  <a:lnTo>
                    <a:pt x="13" y="768"/>
                  </a:lnTo>
                  <a:lnTo>
                    <a:pt x="9" y="762"/>
                  </a:lnTo>
                  <a:lnTo>
                    <a:pt x="8" y="756"/>
                  </a:lnTo>
                  <a:lnTo>
                    <a:pt x="6" y="750"/>
                  </a:lnTo>
                  <a:lnTo>
                    <a:pt x="3" y="744"/>
                  </a:lnTo>
                  <a:lnTo>
                    <a:pt x="2" y="738"/>
                  </a:lnTo>
                  <a:lnTo>
                    <a:pt x="1" y="732"/>
                  </a:lnTo>
                  <a:lnTo>
                    <a:pt x="1" y="725"/>
                  </a:lnTo>
                  <a:lnTo>
                    <a:pt x="0" y="719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31" name="Rectangle 41">
              <a:extLst>
                <a:ext uri="{FF2B5EF4-FFF2-40B4-BE49-F238E27FC236}">
                  <a16:creationId xmlns:a16="http://schemas.microsoft.com/office/drawing/2014/main" id="{E7696481-4AF6-9644-A839-6E6BD0C9D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32" name="Rectangle 42">
              <a:extLst>
                <a:ext uri="{FF2B5EF4-FFF2-40B4-BE49-F238E27FC236}">
                  <a16:creationId xmlns:a16="http://schemas.microsoft.com/office/drawing/2014/main" id="{CC3A15C9-D120-9842-B037-7053FBC78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650" y="26511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33" name="Rectangle 43">
              <a:extLst>
                <a:ext uri="{FF2B5EF4-FFF2-40B4-BE49-F238E27FC236}">
                  <a16:creationId xmlns:a16="http://schemas.microsoft.com/office/drawing/2014/main" id="{24A6F63B-76E1-294B-B9E5-CD6391E63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325" y="27209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34" name="Rectangle 49">
              <a:extLst>
                <a:ext uri="{FF2B5EF4-FFF2-40B4-BE49-F238E27FC236}">
                  <a16:creationId xmlns:a16="http://schemas.microsoft.com/office/drawing/2014/main" id="{CCD85DD1-FA80-CF44-9C64-34616E825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08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35" name="Rectangle 54">
              <a:extLst>
                <a:ext uri="{FF2B5EF4-FFF2-40B4-BE49-F238E27FC236}">
                  <a16:creationId xmlns:a16="http://schemas.microsoft.com/office/drawing/2014/main" id="{337D248A-E7C4-D94A-835E-0743A16DD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18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</p:grpSp>
      <p:grpSp>
        <p:nvGrpSpPr>
          <p:cNvPr id="134149" name="Group 4">
            <a:extLst>
              <a:ext uri="{FF2B5EF4-FFF2-40B4-BE49-F238E27FC236}">
                <a16:creationId xmlns:a16="http://schemas.microsoft.com/office/drawing/2014/main" id="{D90E841B-90EE-B94E-9D54-A49F078C2BD2}"/>
              </a:ext>
            </a:extLst>
          </p:cNvPr>
          <p:cNvGrpSpPr>
            <a:grpSpLocks/>
          </p:cNvGrpSpPr>
          <p:nvPr/>
        </p:nvGrpSpPr>
        <p:grpSpPr bwMode="auto">
          <a:xfrm>
            <a:off x="6900863" y="762000"/>
            <a:ext cx="2015374" cy="2097474"/>
            <a:chOff x="5986463" y="762000"/>
            <a:chExt cx="2015374" cy="2097474"/>
          </a:xfrm>
        </p:grpSpPr>
        <p:sp>
          <p:nvSpPr>
            <p:cNvPr id="134151" name="Rectangle 39">
              <a:extLst>
                <a:ext uri="{FF2B5EF4-FFF2-40B4-BE49-F238E27FC236}">
                  <a16:creationId xmlns:a16="http://schemas.microsoft.com/office/drawing/2014/main" id="{B0077DCD-4DF2-0144-9D29-299C8D071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4738" y="2647950"/>
              <a:ext cx="167193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(b) Optimal realization of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52" name="Rectangle 44">
              <a:extLst>
                <a:ext uri="{FF2B5EF4-FFF2-40B4-BE49-F238E27FC236}">
                  <a16:creationId xmlns:a16="http://schemas.microsoft.com/office/drawing/2014/main" id="{5C5C19E5-B08B-0345-81EA-075CF3E78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0188" y="26511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53" name="Rectangle 45">
              <a:extLst>
                <a:ext uri="{FF2B5EF4-FFF2-40B4-BE49-F238E27FC236}">
                  <a16:creationId xmlns:a16="http://schemas.microsoft.com/office/drawing/2014/main" id="{3694034F-0DE6-F44F-BDA5-567F3E508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5275" y="27209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54" name="Rectangle 89">
              <a:extLst>
                <a:ext uri="{FF2B5EF4-FFF2-40B4-BE49-F238E27FC236}">
                  <a16:creationId xmlns:a16="http://schemas.microsoft.com/office/drawing/2014/main" id="{302E73FA-6499-6948-8B4E-1BB8AA415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193800"/>
              <a:ext cx="681037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155" name="Line 90">
              <a:extLst>
                <a:ext uri="{FF2B5EF4-FFF2-40B4-BE49-F238E27FC236}">
                  <a16:creationId xmlns:a16="http://schemas.microsoft.com/office/drawing/2014/main" id="{B16E1DBF-6558-7C42-9D53-4D605A1622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3038" y="152558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6" name="Line 91">
              <a:extLst>
                <a:ext uri="{FF2B5EF4-FFF2-40B4-BE49-F238E27FC236}">
                  <a16:creationId xmlns:a16="http://schemas.microsoft.com/office/drawing/2014/main" id="{3337906B-1973-0C45-8EDD-F56239D644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0700" y="1193800"/>
              <a:ext cx="1588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7" name="Line 92">
              <a:extLst>
                <a:ext uri="{FF2B5EF4-FFF2-40B4-BE49-F238E27FC236}">
                  <a16:creationId xmlns:a16="http://schemas.microsoft.com/office/drawing/2014/main" id="{6C728674-A162-2842-B962-41CF0AEA7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89663" y="846137"/>
              <a:ext cx="333375" cy="347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8" name="Rectangle 94">
              <a:extLst>
                <a:ext uri="{FF2B5EF4-FFF2-40B4-BE49-F238E27FC236}">
                  <a16:creationId xmlns:a16="http://schemas.microsoft.com/office/drawing/2014/main" id="{1FA9C4D5-B656-BF4A-878C-4F0172C44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0788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59" name="Rectangle 95">
              <a:extLst>
                <a:ext uri="{FF2B5EF4-FFF2-40B4-BE49-F238E27FC236}">
                  <a16:creationId xmlns:a16="http://schemas.microsoft.com/office/drawing/2014/main" id="{1B085E61-2C91-8D4D-8414-788845F7B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0638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60" name="Rectangle 96">
              <a:extLst>
                <a:ext uri="{FF2B5EF4-FFF2-40B4-BE49-F238E27FC236}">
                  <a16:creationId xmlns:a16="http://schemas.microsoft.com/office/drawing/2014/main" id="{9465E7DF-22CE-BF4E-8321-F4CEE2DB3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61" name="Rectangle 97">
              <a:extLst>
                <a:ext uri="{FF2B5EF4-FFF2-40B4-BE49-F238E27FC236}">
                  <a16:creationId xmlns:a16="http://schemas.microsoft.com/office/drawing/2014/main" id="{082D0585-A93C-8141-92F2-8A73A3EC8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5100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62" name="Rectangle 98">
              <a:extLst>
                <a:ext uri="{FF2B5EF4-FFF2-40B4-BE49-F238E27FC236}">
                  <a16:creationId xmlns:a16="http://schemas.microsoft.com/office/drawing/2014/main" id="{D1908EB0-7460-BC4E-BDEB-E47FE0BDD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63" name="Rectangle 99">
              <a:extLst>
                <a:ext uri="{FF2B5EF4-FFF2-40B4-BE49-F238E27FC236}">
                  <a16:creationId xmlns:a16="http://schemas.microsoft.com/office/drawing/2014/main" id="{DA6A3865-88E4-FE45-973A-909FA3E61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472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64" name="Rectangle 100">
              <a:extLst>
                <a:ext uri="{FF2B5EF4-FFF2-40B4-BE49-F238E27FC236}">
                  <a16:creationId xmlns:a16="http://schemas.microsoft.com/office/drawing/2014/main" id="{754952B2-2F30-5042-A525-D767F4999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0925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65" name="Rectangle 101">
              <a:extLst>
                <a:ext uri="{FF2B5EF4-FFF2-40B4-BE49-F238E27FC236}">
                  <a16:creationId xmlns:a16="http://schemas.microsoft.com/office/drawing/2014/main" id="{8F5CBB01-AB54-CC48-A11E-70879E6C3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075" y="1193800"/>
              <a:ext cx="665163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166" name="Line 102">
              <a:extLst>
                <a:ext uri="{FF2B5EF4-FFF2-40B4-BE49-F238E27FC236}">
                  <a16:creationId xmlns:a16="http://schemas.microsoft.com/office/drawing/2014/main" id="{62DB2DEE-DE49-4F4F-BCDB-6ADD79210E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4075" y="152558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7" name="Line 103">
              <a:extLst>
                <a:ext uri="{FF2B5EF4-FFF2-40B4-BE49-F238E27FC236}">
                  <a16:creationId xmlns:a16="http://schemas.microsoft.com/office/drawing/2014/main" id="{ED1F1984-3096-1041-A510-8699A60C82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1193800"/>
              <a:ext cx="1587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8" name="Rectangle 104">
              <a:extLst>
                <a:ext uri="{FF2B5EF4-FFF2-40B4-BE49-F238E27FC236}">
                  <a16:creationId xmlns:a16="http://schemas.microsoft.com/office/drawing/2014/main" id="{DDB6C739-0CA6-6C4D-AAB8-C5C71D062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077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69" name="Rectangle 105">
              <a:extLst>
                <a:ext uri="{FF2B5EF4-FFF2-40B4-BE49-F238E27FC236}">
                  <a16:creationId xmlns:a16="http://schemas.microsoft.com/office/drawing/2014/main" id="{34C0A37D-1F52-5345-8C4C-01E009D9D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4638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70" name="Rectangle 106">
              <a:extLst>
                <a:ext uri="{FF2B5EF4-FFF2-40B4-BE49-F238E27FC236}">
                  <a16:creationId xmlns:a16="http://schemas.microsoft.com/office/drawing/2014/main" id="{33C9A771-A9CC-5C44-8566-E9773AD8B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9600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71" name="Rectangle 107">
              <a:extLst>
                <a:ext uri="{FF2B5EF4-FFF2-40B4-BE49-F238E27FC236}">
                  <a16:creationId xmlns:a16="http://schemas.microsoft.com/office/drawing/2014/main" id="{DA28655C-1038-9D4F-AB64-93D1EB91C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9325" y="1001712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72" name="Rectangle 108">
              <a:extLst>
                <a:ext uri="{FF2B5EF4-FFF2-40B4-BE49-F238E27FC236}">
                  <a16:creationId xmlns:a16="http://schemas.microsoft.com/office/drawing/2014/main" id="{B6E16C44-1781-2B40-ADFB-3BFC79981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4288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73" name="Rectangle 109">
              <a:extLst>
                <a:ext uri="{FF2B5EF4-FFF2-40B4-BE49-F238E27FC236}">
                  <a16:creationId xmlns:a16="http://schemas.microsoft.com/office/drawing/2014/main" id="{3E4600D6-5319-2047-8858-6AA23A576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0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74" name="Rectangle 110">
              <a:extLst>
                <a:ext uri="{FF2B5EF4-FFF2-40B4-BE49-F238E27FC236}">
                  <a16:creationId xmlns:a16="http://schemas.microsoft.com/office/drawing/2014/main" id="{A2190B2A-C517-1C4D-98DE-04B03CA14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857375"/>
              <a:ext cx="681037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175" name="Line 111">
              <a:extLst>
                <a:ext uri="{FF2B5EF4-FFF2-40B4-BE49-F238E27FC236}">
                  <a16:creationId xmlns:a16="http://schemas.microsoft.com/office/drawing/2014/main" id="{E596CFAF-D429-0A44-9CA4-CDDEA9BD19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3038" y="220503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76" name="Line 112">
              <a:extLst>
                <a:ext uri="{FF2B5EF4-FFF2-40B4-BE49-F238E27FC236}">
                  <a16:creationId xmlns:a16="http://schemas.microsoft.com/office/drawing/2014/main" id="{662A4A24-9190-1845-A8A4-01C651688C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0700" y="1857375"/>
              <a:ext cx="1588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77" name="Rectangle 113">
              <a:extLst>
                <a:ext uri="{FF2B5EF4-FFF2-40B4-BE49-F238E27FC236}">
                  <a16:creationId xmlns:a16="http://schemas.microsoft.com/office/drawing/2014/main" id="{28D5040B-1394-9143-A096-F91C138DA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0800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78" name="Rectangle 114">
              <a:extLst>
                <a:ext uri="{FF2B5EF4-FFF2-40B4-BE49-F238E27FC236}">
                  <a16:creationId xmlns:a16="http://schemas.microsoft.com/office/drawing/2014/main" id="{4D1A5F87-071A-624D-9C3C-8EE51DC06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075" y="1857375"/>
              <a:ext cx="665163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179" name="Line 115">
              <a:extLst>
                <a:ext uri="{FF2B5EF4-FFF2-40B4-BE49-F238E27FC236}">
                  <a16:creationId xmlns:a16="http://schemas.microsoft.com/office/drawing/2014/main" id="{D891BD0D-33A2-714A-A4DD-772E1A5F29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4075" y="220503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80" name="Line 116">
              <a:extLst>
                <a:ext uri="{FF2B5EF4-FFF2-40B4-BE49-F238E27FC236}">
                  <a16:creationId xmlns:a16="http://schemas.microsoft.com/office/drawing/2014/main" id="{22C420EB-C148-5144-BA0C-13C8295F18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1857375"/>
              <a:ext cx="1587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81" name="Rectangle 117">
              <a:extLst>
                <a:ext uri="{FF2B5EF4-FFF2-40B4-BE49-F238E27FC236}">
                  <a16:creationId xmlns:a16="http://schemas.microsoft.com/office/drawing/2014/main" id="{68BA0260-2970-8446-8C9C-0E654B544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82" name="Rectangle 118">
              <a:extLst>
                <a:ext uri="{FF2B5EF4-FFF2-40B4-BE49-F238E27FC236}">
                  <a16:creationId xmlns:a16="http://schemas.microsoft.com/office/drawing/2014/main" id="{6B030DF2-DB93-214A-ADBE-8DB6ED1E5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6113" y="2295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83" name="Rectangle 119">
              <a:extLst>
                <a:ext uri="{FF2B5EF4-FFF2-40B4-BE49-F238E27FC236}">
                  <a16:creationId xmlns:a16="http://schemas.microsoft.com/office/drawing/2014/main" id="{B558589A-C5FE-194D-BD2F-122757095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28905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84" name="Rectangle 120">
              <a:extLst>
                <a:ext uri="{FF2B5EF4-FFF2-40B4-BE49-F238E27FC236}">
                  <a16:creationId xmlns:a16="http://schemas.microsoft.com/office/drawing/2014/main" id="{1E3A9B76-1A54-5A40-B757-82101C26E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62560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85" name="Rectangle 121">
              <a:extLst>
                <a:ext uri="{FF2B5EF4-FFF2-40B4-BE49-F238E27FC236}">
                  <a16:creationId xmlns:a16="http://schemas.microsoft.com/office/drawing/2014/main" id="{C1B95EB5-6B57-D54C-BE8D-803DFD287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958975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86" name="Freeform 122">
              <a:extLst>
                <a:ext uri="{FF2B5EF4-FFF2-40B4-BE49-F238E27FC236}">
                  <a16:creationId xmlns:a16="http://schemas.microsoft.com/office/drawing/2014/main" id="{36105263-450F-AB49-9A95-877FE2BF3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1611312"/>
              <a:ext cx="506412" cy="503238"/>
            </a:xfrm>
            <a:custGeom>
              <a:avLst/>
              <a:gdLst>
                <a:gd name="T0" fmla="*/ 2147483646 w 768"/>
                <a:gd name="T1" fmla="*/ 0 h 768"/>
                <a:gd name="T2" fmla="*/ 2147483646 w 768"/>
                <a:gd name="T3" fmla="*/ 0 h 768"/>
                <a:gd name="T4" fmla="*/ 2147483646 w 768"/>
                <a:gd name="T5" fmla="*/ 0 h 768"/>
                <a:gd name="T6" fmla="*/ 2147483646 w 768"/>
                <a:gd name="T7" fmla="*/ 0 h 768"/>
                <a:gd name="T8" fmla="*/ 2147483646 w 768"/>
                <a:gd name="T9" fmla="*/ 0 h 768"/>
                <a:gd name="T10" fmla="*/ 2147483646 w 768"/>
                <a:gd name="T11" fmla="*/ 0 h 768"/>
                <a:gd name="T12" fmla="*/ 2147483646 w 768"/>
                <a:gd name="T13" fmla="*/ 2147483646 h 768"/>
                <a:gd name="T14" fmla="*/ 2147483646 w 768"/>
                <a:gd name="T15" fmla="*/ 2147483646 h 768"/>
                <a:gd name="T16" fmla="*/ 2147483646 w 768"/>
                <a:gd name="T17" fmla="*/ 2147483646 h 768"/>
                <a:gd name="T18" fmla="*/ 2147483646 w 768"/>
                <a:gd name="T19" fmla="*/ 2147483646 h 768"/>
                <a:gd name="T20" fmla="*/ 0 w 768"/>
                <a:gd name="T21" fmla="*/ 2147483646 h 768"/>
                <a:gd name="T22" fmla="*/ 0 w 768"/>
                <a:gd name="T23" fmla="*/ 2147483646 h 768"/>
                <a:gd name="T24" fmla="*/ 0 w 768"/>
                <a:gd name="T25" fmla="*/ 2147483646 h 768"/>
                <a:gd name="T26" fmla="*/ 0 w 768"/>
                <a:gd name="T27" fmla="*/ 2147483646 h 768"/>
                <a:gd name="T28" fmla="*/ 0 w 768"/>
                <a:gd name="T29" fmla="*/ 2147483646 h 768"/>
                <a:gd name="T30" fmla="*/ 0 w 768"/>
                <a:gd name="T31" fmla="*/ 2147483646 h 768"/>
                <a:gd name="T32" fmla="*/ 0 w 768"/>
                <a:gd name="T33" fmla="*/ 2147483646 h 768"/>
                <a:gd name="T34" fmla="*/ 0 w 768"/>
                <a:gd name="T35" fmla="*/ 2147483646 h 768"/>
                <a:gd name="T36" fmla="*/ 0 w 768"/>
                <a:gd name="T37" fmla="*/ 2147483646 h 768"/>
                <a:gd name="T38" fmla="*/ 2147483646 w 768"/>
                <a:gd name="T39" fmla="*/ 2147483646 h 768"/>
                <a:gd name="T40" fmla="*/ 2147483646 w 768"/>
                <a:gd name="T41" fmla="*/ 2147483646 h 768"/>
                <a:gd name="T42" fmla="*/ 2147483646 w 768"/>
                <a:gd name="T43" fmla="*/ 2147483646 h 768"/>
                <a:gd name="T44" fmla="*/ 2147483646 w 768"/>
                <a:gd name="T45" fmla="*/ 2147483646 h 768"/>
                <a:gd name="T46" fmla="*/ 2147483646 w 768"/>
                <a:gd name="T47" fmla="*/ 2147483646 h 768"/>
                <a:gd name="T48" fmla="*/ 2147483646 w 768"/>
                <a:gd name="T49" fmla="*/ 2147483646 h 768"/>
                <a:gd name="T50" fmla="*/ 2147483646 w 768"/>
                <a:gd name="T51" fmla="*/ 2147483646 h 768"/>
                <a:gd name="T52" fmla="*/ 2147483646 w 768"/>
                <a:gd name="T53" fmla="*/ 2147483646 h 768"/>
                <a:gd name="T54" fmla="*/ 2147483646 w 768"/>
                <a:gd name="T55" fmla="*/ 2147483646 h 768"/>
                <a:gd name="T56" fmla="*/ 2147483646 w 768"/>
                <a:gd name="T57" fmla="*/ 2147483646 h 768"/>
                <a:gd name="T58" fmla="*/ 2147483646 w 768"/>
                <a:gd name="T59" fmla="*/ 2147483646 h 768"/>
                <a:gd name="T60" fmla="*/ 2147483646 w 768"/>
                <a:gd name="T61" fmla="*/ 2147483646 h 768"/>
                <a:gd name="T62" fmla="*/ 2147483646 w 768"/>
                <a:gd name="T63" fmla="*/ 2147483646 h 768"/>
                <a:gd name="T64" fmla="*/ 2147483646 w 768"/>
                <a:gd name="T65" fmla="*/ 2147483646 h 768"/>
                <a:gd name="T66" fmla="*/ 2147483646 w 768"/>
                <a:gd name="T67" fmla="*/ 2147483646 h 768"/>
                <a:gd name="T68" fmla="*/ 2147483646 w 768"/>
                <a:gd name="T69" fmla="*/ 2147483646 h 768"/>
                <a:gd name="T70" fmla="*/ 2147483646 w 768"/>
                <a:gd name="T71" fmla="*/ 2147483646 h 768"/>
                <a:gd name="T72" fmla="*/ 2147483646 w 768"/>
                <a:gd name="T73" fmla="*/ 2147483646 h 768"/>
                <a:gd name="T74" fmla="*/ 2147483646 w 768"/>
                <a:gd name="T75" fmla="*/ 2147483646 h 768"/>
                <a:gd name="T76" fmla="*/ 2147483646 w 768"/>
                <a:gd name="T77" fmla="*/ 2147483646 h 768"/>
                <a:gd name="T78" fmla="*/ 2147483646 w 768"/>
                <a:gd name="T79" fmla="*/ 2147483646 h 768"/>
                <a:gd name="T80" fmla="*/ 2147483646 w 768"/>
                <a:gd name="T81" fmla="*/ 2147483646 h 768"/>
                <a:gd name="T82" fmla="*/ 2147483646 w 768"/>
                <a:gd name="T83" fmla="*/ 2147483646 h 768"/>
                <a:gd name="T84" fmla="*/ 2147483646 w 768"/>
                <a:gd name="T85" fmla="*/ 2147483646 h 768"/>
                <a:gd name="T86" fmla="*/ 2147483646 w 768"/>
                <a:gd name="T87" fmla="*/ 2147483646 h 768"/>
                <a:gd name="T88" fmla="*/ 2147483646 w 768"/>
                <a:gd name="T89" fmla="*/ 2147483646 h 768"/>
                <a:gd name="T90" fmla="*/ 2147483646 w 768"/>
                <a:gd name="T91" fmla="*/ 2147483646 h 768"/>
                <a:gd name="T92" fmla="*/ 2147483646 w 768"/>
                <a:gd name="T93" fmla="*/ 2147483646 h 768"/>
                <a:gd name="T94" fmla="*/ 2147483646 w 768"/>
                <a:gd name="T95" fmla="*/ 2147483646 h 768"/>
                <a:gd name="T96" fmla="*/ 2147483646 w 768"/>
                <a:gd name="T97" fmla="*/ 2147483646 h 768"/>
                <a:gd name="T98" fmla="*/ 2147483646 w 768"/>
                <a:gd name="T99" fmla="*/ 2147483646 h 768"/>
                <a:gd name="T100" fmla="*/ 2147483646 w 768"/>
                <a:gd name="T101" fmla="*/ 2147483646 h 768"/>
                <a:gd name="T102" fmla="*/ 2147483646 w 768"/>
                <a:gd name="T103" fmla="*/ 2147483646 h 768"/>
                <a:gd name="T104" fmla="*/ 2147483646 w 768"/>
                <a:gd name="T105" fmla="*/ 2147483646 h 768"/>
                <a:gd name="T106" fmla="*/ 2147483646 w 768"/>
                <a:gd name="T107" fmla="*/ 2147483646 h 768"/>
                <a:gd name="T108" fmla="*/ 2147483646 w 768"/>
                <a:gd name="T109" fmla="*/ 0 h 768"/>
                <a:gd name="T110" fmla="*/ 2147483646 w 768"/>
                <a:gd name="T111" fmla="*/ 0 h 768"/>
                <a:gd name="T112" fmla="*/ 2147483646 w 768"/>
                <a:gd name="T113" fmla="*/ 0 h 768"/>
                <a:gd name="T114" fmla="*/ 2147483646 w 768"/>
                <a:gd name="T115" fmla="*/ 0 h 768"/>
                <a:gd name="T116" fmla="*/ 2147483646 w 768"/>
                <a:gd name="T117" fmla="*/ 0 h 768"/>
                <a:gd name="T118" fmla="*/ 2147483646 w 768"/>
                <a:gd name="T119" fmla="*/ 0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8" h="768">
                  <a:moveTo>
                    <a:pt x="423" y="0"/>
                  </a:moveTo>
                  <a:lnTo>
                    <a:pt x="419" y="0"/>
                  </a:lnTo>
                  <a:lnTo>
                    <a:pt x="417" y="0"/>
                  </a:lnTo>
                  <a:lnTo>
                    <a:pt x="413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5" y="0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6" y="0"/>
                  </a:lnTo>
                  <a:lnTo>
                    <a:pt x="394" y="0"/>
                  </a:lnTo>
                  <a:lnTo>
                    <a:pt x="390" y="0"/>
                  </a:lnTo>
                  <a:lnTo>
                    <a:pt x="388" y="0"/>
                  </a:lnTo>
                  <a:lnTo>
                    <a:pt x="385" y="0"/>
                  </a:lnTo>
                  <a:lnTo>
                    <a:pt x="382" y="0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1" y="0"/>
                  </a:lnTo>
                  <a:lnTo>
                    <a:pt x="367" y="0"/>
                  </a:lnTo>
                  <a:lnTo>
                    <a:pt x="363" y="0"/>
                  </a:lnTo>
                  <a:lnTo>
                    <a:pt x="359" y="0"/>
                  </a:lnTo>
                  <a:lnTo>
                    <a:pt x="353" y="0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0"/>
                  </a:lnTo>
                  <a:lnTo>
                    <a:pt x="330" y="0"/>
                  </a:lnTo>
                  <a:lnTo>
                    <a:pt x="323" y="0"/>
                  </a:lnTo>
                  <a:lnTo>
                    <a:pt x="316" y="0"/>
                  </a:lnTo>
                  <a:lnTo>
                    <a:pt x="307" y="0"/>
                  </a:lnTo>
                  <a:lnTo>
                    <a:pt x="299" y="0"/>
                  </a:lnTo>
                  <a:lnTo>
                    <a:pt x="289" y="0"/>
                  </a:lnTo>
                  <a:lnTo>
                    <a:pt x="280" y="0"/>
                  </a:lnTo>
                  <a:lnTo>
                    <a:pt x="269" y="0"/>
                  </a:lnTo>
                  <a:lnTo>
                    <a:pt x="259" y="0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2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09" y="0"/>
                  </a:lnTo>
                  <a:lnTo>
                    <a:pt x="202" y="0"/>
                  </a:lnTo>
                  <a:lnTo>
                    <a:pt x="196" y="0"/>
                  </a:lnTo>
                  <a:lnTo>
                    <a:pt x="191" y="0"/>
                  </a:lnTo>
                  <a:lnTo>
                    <a:pt x="185" y="0"/>
                  </a:lnTo>
                  <a:lnTo>
                    <a:pt x="180" y="0"/>
                  </a:lnTo>
                  <a:lnTo>
                    <a:pt x="175" y="0"/>
                  </a:lnTo>
                  <a:lnTo>
                    <a:pt x="172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3" y="0"/>
                  </a:lnTo>
                  <a:lnTo>
                    <a:pt x="119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5" y="3"/>
                  </a:lnTo>
                  <a:lnTo>
                    <a:pt x="83" y="3"/>
                  </a:lnTo>
                  <a:lnTo>
                    <a:pt x="81" y="4"/>
                  </a:lnTo>
                  <a:lnTo>
                    <a:pt x="79" y="4"/>
                  </a:lnTo>
                  <a:lnTo>
                    <a:pt x="77" y="5"/>
                  </a:lnTo>
                  <a:lnTo>
                    <a:pt x="76" y="6"/>
                  </a:lnTo>
                  <a:lnTo>
                    <a:pt x="73" y="7"/>
                  </a:lnTo>
                  <a:lnTo>
                    <a:pt x="72" y="9"/>
                  </a:lnTo>
                  <a:lnTo>
                    <a:pt x="70" y="10"/>
                  </a:lnTo>
                  <a:lnTo>
                    <a:pt x="69" y="11"/>
                  </a:lnTo>
                  <a:lnTo>
                    <a:pt x="66" y="12"/>
                  </a:lnTo>
                  <a:lnTo>
                    <a:pt x="64" y="15"/>
                  </a:lnTo>
                  <a:lnTo>
                    <a:pt x="61" y="17"/>
                  </a:lnTo>
                  <a:lnTo>
                    <a:pt x="60" y="18"/>
                  </a:lnTo>
                  <a:lnTo>
                    <a:pt x="58" y="21"/>
                  </a:lnTo>
                  <a:lnTo>
                    <a:pt x="54" y="23"/>
                  </a:lnTo>
                  <a:lnTo>
                    <a:pt x="52" y="25"/>
                  </a:lnTo>
                  <a:lnTo>
                    <a:pt x="49" y="29"/>
                  </a:lnTo>
                  <a:lnTo>
                    <a:pt x="46" y="31"/>
                  </a:lnTo>
                  <a:lnTo>
                    <a:pt x="42" y="35"/>
                  </a:lnTo>
                  <a:lnTo>
                    <a:pt x="39" y="39"/>
                  </a:lnTo>
                  <a:lnTo>
                    <a:pt x="36" y="42"/>
                  </a:lnTo>
                  <a:lnTo>
                    <a:pt x="33" y="46"/>
                  </a:lnTo>
                  <a:lnTo>
                    <a:pt x="29" y="48"/>
                  </a:lnTo>
                  <a:lnTo>
                    <a:pt x="27" y="52"/>
                  </a:lnTo>
                  <a:lnTo>
                    <a:pt x="24" y="54"/>
                  </a:lnTo>
                  <a:lnTo>
                    <a:pt x="22" y="57"/>
                  </a:lnTo>
                  <a:lnTo>
                    <a:pt x="19" y="59"/>
                  </a:lnTo>
                  <a:lnTo>
                    <a:pt x="17" y="61"/>
                  </a:lnTo>
                  <a:lnTo>
                    <a:pt x="15" y="64"/>
                  </a:lnTo>
                  <a:lnTo>
                    <a:pt x="13" y="66"/>
                  </a:lnTo>
                  <a:lnTo>
                    <a:pt x="11" y="67"/>
                  </a:lnTo>
                  <a:lnTo>
                    <a:pt x="10" y="70"/>
                  </a:lnTo>
                  <a:lnTo>
                    <a:pt x="9" y="71"/>
                  </a:lnTo>
                  <a:lnTo>
                    <a:pt x="7" y="73"/>
                  </a:lnTo>
                  <a:lnTo>
                    <a:pt x="6" y="76"/>
                  </a:lnTo>
                  <a:lnTo>
                    <a:pt x="5" y="77"/>
                  </a:lnTo>
                  <a:lnTo>
                    <a:pt x="5" y="79"/>
                  </a:lnTo>
                  <a:lnTo>
                    <a:pt x="4" y="81"/>
                  </a:lnTo>
                  <a:lnTo>
                    <a:pt x="3" y="83"/>
                  </a:lnTo>
                  <a:lnTo>
                    <a:pt x="3" y="84"/>
                  </a:lnTo>
                  <a:lnTo>
                    <a:pt x="3" y="87"/>
                  </a:lnTo>
                  <a:lnTo>
                    <a:pt x="1" y="88"/>
                  </a:lnTo>
                  <a:lnTo>
                    <a:pt x="1" y="90"/>
                  </a:lnTo>
                  <a:lnTo>
                    <a:pt x="1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0" y="119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0" y="179"/>
                  </a:lnTo>
                  <a:lnTo>
                    <a:pt x="0" y="185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7"/>
                  </a:lnTo>
                  <a:lnTo>
                    <a:pt x="0" y="215"/>
                  </a:lnTo>
                  <a:lnTo>
                    <a:pt x="0" y="225"/>
                  </a:lnTo>
                  <a:lnTo>
                    <a:pt x="0" y="234"/>
                  </a:lnTo>
                  <a:lnTo>
                    <a:pt x="0" y="245"/>
                  </a:lnTo>
                  <a:lnTo>
                    <a:pt x="0" y="257"/>
                  </a:lnTo>
                  <a:lnTo>
                    <a:pt x="0" y="269"/>
                  </a:lnTo>
                  <a:lnTo>
                    <a:pt x="0" y="282"/>
                  </a:lnTo>
                  <a:lnTo>
                    <a:pt x="0" y="297"/>
                  </a:lnTo>
                  <a:lnTo>
                    <a:pt x="0" y="312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79"/>
                  </a:lnTo>
                  <a:lnTo>
                    <a:pt x="0" y="395"/>
                  </a:lnTo>
                  <a:lnTo>
                    <a:pt x="0" y="409"/>
                  </a:lnTo>
                  <a:lnTo>
                    <a:pt x="0" y="423"/>
                  </a:lnTo>
                  <a:lnTo>
                    <a:pt x="0" y="435"/>
                  </a:lnTo>
                  <a:lnTo>
                    <a:pt x="0" y="447"/>
                  </a:lnTo>
                  <a:lnTo>
                    <a:pt x="0" y="457"/>
                  </a:lnTo>
                  <a:lnTo>
                    <a:pt x="0" y="467"/>
                  </a:lnTo>
                  <a:lnTo>
                    <a:pt x="0" y="477"/>
                  </a:lnTo>
                  <a:lnTo>
                    <a:pt x="0" y="485"/>
                  </a:lnTo>
                  <a:lnTo>
                    <a:pt x="0" y="493"/>
                  </a:lnTo>
                  <a:lnTo>
                    <a:pt x="0" y="501"/>
                  </a:lnTo>
                  <a:lnTo>
                    <a:pt x="0" y="507"/>
                  </a:lnTo>
                  <a:lnTo>
                    <a:pt x="0" y="513"/>
                  </a:lnTo>
                  <a:lnTo>
                    <a:pt x="0" y="519"/>
                  </a:lnTo>
                  <a:lnTo>
                    <a:pt x="0" y="523"/>
                  </a:lnTo>
                  <a:lnTo>
                    <a:pt x="0" y="528"/>
                  </a:lnTo>
                  <a:lnTo>
                    <a:pt x="0" y="533"/>
                  </a:lnTo>
                  <a:lnTo>
                    <a:pt x="0" y="537"/>
                  </a:lnTo>
                  <a:lnTo>
                    <a:pt x="0" y="541"/>
                  </a:lnTo>
                  <a:lnTo>
                    <a:pt x="0" y="544"/>
                  </a:lnTo>
                  <a:lnTo>
                    <a:pt x="0" y="547"/>
                  </a:lnTo>
                  <a:lnTo>
                    <a:pt x="0" y="551"/>
                  </a:lnTo>
                  <a:lnTo>
                    <a:pt x="0" y="555"/>
                  </a:lnTo>
                  <a:lnTo>
                    <a:pt x="0" y="557"/>
                  </a:lnTo>
                  <a:lnTo>
                    <a:pt x="0" y="561"/>
                  </a:lnTo>
                  <a:lnTo>
                    <a:pt x="0" y="563"/>
                  </a:lnTo>
                  <a:lnTo>
                    <a:pt x="0" y="567"/>
                  </a:lnTo>
                  <a:lnTo>
                    <a:pt x="0" y="569"/>
                  </a:lnTo>
                  <a:lnTo>
                    <a:pt x="0" y="573"/>
                  </a:lnTo>
                  <a:lnTo>
                    <a:pt x="0" y="576"/>
                  </a:lnTo>
                  <a:lnTo>
                    <a:pt x="0" y="580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88"/>
                  </a:lnTo>
                  <a:lnTo>
                    <a:pt x="0" y="592"/>
                  </a:lnTo>
                  <a:lnTo>
                    <a:pt x="0" y="594"/>
                  </a:lnTo>
                  <a:lnTo>
                    <a:pt x="0" y="597"/>
                  </a:lnTo>
                  <a:lnTo>
                    <a:pt x="0" y="599"/>
                  </a:lnTo>
                  <a:lnTo>
                    <a:pt x="0" y="601"/>
                  </a:lnTo>
                  <a:lnTo>
                    <a:pt x="0" y="603"/>
                  </a:lnTo>
                  <a:lnTo>
                    <a:pt x="0" y="605"/>
                  </a:lnTo>
                  <a:lnTo>
                    <a:pt x="0" y="607"/>
                  </a:lnTo>
                  <a:lnTo>
                    <a:pt x="0" y="609"/>
                  </a:lnTo>
                  <a:lnTo>
                    <a:pt x="0" y="611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0" y="619"/>
                  </a:lnTo>
                  <a:lnTo>
                    <a:pt x="0" y="622"/>
                  </a:lnTo>
                  <a:lnTo>
                    <a:pt x="0" y="624"/>
                  </a:lnTo>
                  <a:lnTo>
                    <a:pt x="0" y="625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0" y="633"/>
                  </a:lnTo>
                  <a:lnTo>
                    <a:pt x="0" y="635"/>
                  </a:lnTo>
                  <a:lnTo>
                    <a:pt x="0" y="637"/>
                  </a:lnTo>
                  <a:lnTo>
                    <a:pt x="0" y="640"/>
                  </a:lnTo>
                  <a:lnTo>
                    <a:pt x="0" y="643"/>
                  </a:lnTo>
                  <a:lnTo>
                    <a:pt x="0" y="646"/>
                  </a:lnTo>
                  <a:lnTo>
                    <a:pt x="0" y="649"/>
                  </a:lnTo>
                  <a:lnTo>
                    <a:pt x="0" y="653"/>
                  </a:lnTo>
                  <a:lnTo>
                    <a:pt x="0" y="657"/>
                  </a:lnTo>
                  <a:lnTo>
                    <a:pt x="0" y="659"/>
                  </a:lnTo>
                  <a:lnTo>
                    <a:pt x="0" y="663"/>
                  </a:lnTo>
                  <a:lnTo>
                    <a:pt x="0" y="665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3"/>
                  </a:lnTo>
                  <a:lnTo>
                    <a:pt x="1" y="676"/>
                  </a:lnTo>
                  <a:lnTo>
                    <a:pt x="1" y="678"/>
                  </a:lnTo>
                  <a:lnTo>
                    <a:pt x="1" y="679"/>
                  </a:lnTo>
                  <a:lnTo>
                    <a:pt x="3" y="682"/>
                  </a:lnTo>
                  <a:lnTo>
                    <a:pt x="3" y="684"/>
                  </a:lnTo>
                  <a:lnTo>
                    <a:pt x="3" y="685"/>
                  </a:lnTo>
                  <a:lnTo>
                    <a:pt x="4" y="688"/>
                  </a:lnTo>
                  <a:lnTo>
                    <a:pt x="5" y="689"/>
                  </a:lnTo>
                  <a:lnTo>
                    <a:pt x="5" y="691"/>
                  </a:lnTo>
                  <a:lnTo>
                    <a:pt x="6" y="693"/>
                  </a:lnTo>
                  <a:lnTo>
                    <a:pt x="7" y="695"/>
                  </a:lnTo>
                  <a:lnTo>
                    <a:pt x="9" y="696"/>
                  </a:lnTo>
                  <a:lnTo>
                    <a:pt x="10" y="699"/>
                  </a:lnTo>
                  <a:lnTo>
                    <a:pt x="11" y="701"/>
                  </a:lnTo>
                  <a:lnTo>
                    <a:pt x="13" y="702"/>
                  </a:lnTo>
                  <a:lnTo>
                    <a:pt x="15" y="705"/>
                  </a:lnTo>
                  <a:lnTo>
                    <a:pt x="17" y="707"/>
                  </a:lnTo>
                  <a:lnTo>
                    <a:pt x="19" y="709"/>
                  </a:lnTo>
                  <a:lnTo>
                    <a:pt x="22" y="712"/>
                  </a:lnTo>
                  <a:lnTo>
                    <a:pt x="24" y="714"/>
                  </a:lnTo>
                  <a:lnTo>
                    <a:pt x="27" y="717"/>
                  </a:lnTo>
                  <a:lnTo>
                    <a:pt x="29" y="720"/>
                  </a:lnTo>
                  <a:lnTo>
                    <a:pt x="33" y="723"/>
                  </a:lnTo>
                  <a:lnTo>
                    <a:pt x="36" y="726"/>
                  </a:lnTo>
                  <a:lnTo>
                    <a:pt x="39" y="730"/>
                  </a:lnTo>
                  <a:lnTo>
                    <a:pt x="42" y="733"/>
                  </a:lnTo>
                  <a:lnTo>
                    <a:pt x="46" y="736"/>
                  </a:lnTo>
                  <a:lnTo>
                    <a:pt x="49" y="739"/>
                  </a:lnTo>
                  <a:lnTo>
                    <a:pt x="52" y="742"/>
                  </a:lnTo>
                  <a:lnTo>
                    <a:pt x="54" y="745"/>
                  </a:lnTo>
                  <a:lnTo>
                    <a:pt x="58" y="748"/>
                  </a:lnTo>
                  <a:lnTo>
                    <a:pt x="60" y="750"/>
                  </a:lnTo>
                  <a:lnTo>
                    <a:pt x="61" y="751"/>
                  </a:lnTo>
                  <a:lnTo>
                    <a:pt x="64" y="754"/>
                  </a:lnTo>
                  <a:lnTo>
                    <a:pt x="66" y="755"/>
                  </a:lnTo>
                  <a:lnTo>
                    <a:pt x="69" y="757"/>
                  </a:lnTo>
                  <a:lnTo>
                    <a:pt x="70" y="759"/>
                  </a:lnTo>
                  <a:lnTo>
                    <a:pt x="72" y="760"/>
                  </a:lnTo>
                  <a:lnTo>
                    <a:pt x="73" y="761"/>
                  </a:lnTo>
                  <a:lnTo>
                    <a:pt x="76" y="762"/>
                  </a:lnTo>
                  <a:lnTo>
                    <a:pt x="77" y="763"/>
                  </a:lnTo>
                  <a:lnTo>
                    <a:pt x="79" y="765"/>
                  </a:lnTo>
                  <a:lnTo>
                    <a:pt x="81" y="765"/>
                  </a:lnTo>
                  <a:lnTo>
                    <a:pt x="83" y="766"/>
                  </a:lnTo>
                  <a:lnTo>
                    <a:pt x="85" y="766"/>
                  </a:lnTo>
                  <a:lnTo>
                    <a:pt x="87" y="767"/>
                  </a:lnTo>
                  <a:lnTo>
                    <a:pt x="89" y="767"/>
                  </a:lnTo>
                  <a:lnTo>
                    <a:pt x="91" y="767"/>
                  </a:lnTo>
                  <a:lnTo>
                    <a:pt x="93" y="767"/>
                  </a:lnTo>
                  <a:lnTo>
                    <a:pt x="95" y="768"/>
                  </a:lnTo>
                  <a:lnTo>
                    <a:pt x="97" y="768"/>
                  </a:lnTo>
                  <a:lnTo>
                    <a:pt x="101" y="768"/>
                  </a:lnTo>
                  <a:lnTo>
                    <a:pt x="103" y="768"/>
                  </a:lnTo>
                  <a:lnTo>
                    <a:pt x="106" y="768"/>
                  </a:lnTo>
                  <a:lnTo>
                    <a:pt x="109" y="768"/>
                  </a:lnTo>
                  <a:lnTo>
                    <a:pt x="113" y="768"/>
                  </a:lnTo>
                  <a:lnTo>
                    <a:pt x="115" y="768"/>
                  </a:lnTo>
                  <a:lnTo>
                    <a:pt x="119" y="768"/>
                  </a:lnTo>
                  <a:lnTo>
                    <a:pt x="123" y="768"/>
                  </a:lnTo>
                  <a:lnTo>
                    <a:pt x="126" y="768"/>
                  </a:lnTo>
                  <a:lnTo>
                    <a:pt x="129" y="768"/>
                  </a:lnTo>
                  <a:lnTo>
                    <a:pt x="132" y="768"/>
                  </a:lnTo>
                  <a:lnTo>
                    <a:pt x="135" y="768"/>
                  </a:lnTo>
                  <a:lnTo>
                    <a:pt x="137" y="768"/>
                  </a:lnTo>
                  <a:lnTo>
                    <a:pt x="139" y="768"/>
                  </a:lnTo>
                  <a:lnTo>
                    <a:pt x="143" y="768"/>
                  </a:lnTo>
                  <a:lnTo>
                    <a:pt x="145" y="768"/>
                  </a:lnTo>
                  <a:lnTo>
                    <a:pt x="148" y="768"/>
                  </a:lnTo>
                  <a:lnTo>
                    <a:pt x="151" y="768"/>
                  </a:lnTo>
                  <a:lnTo>
                    <a:pt x="154" y="768"/>
                  </a:lnTo>
                  <a:lnTo>
                    <a:pt x="157" y="768"/>
                  </a:lnTo>
                  <a:lnTo>
                    <a:pt x="160" y="768"/>
                  </a:lnTo>
                  <a:lnTo>
                    <a:pt x="163" y="768"/>
                  </a:lnTo>
                  <a:lnTo>
                    <a:pt x="167" y="768"/>
                  </a:lnTo>
                  <a:lnTo>
                    <a:pt x="172" y="768"/>
                  </a:lnTo>
                  <a:lnTo>
                    <a:pt x="175" y="768"/>
                  </a:lnTo>
                  <a:lnTo>
                    <a:pt x="180" y="768"/>
                  </a:lnTo>
                  <a:lnTo>
                    <a:pt x="185" y="768"/>
                  </a:lnTo>
                  <a:lnTo>
                    <a:pt x="191" y="768"/>
                  </a:lnTo>
                  <a:lnTo>
                    <a:pt x="196" y="768"/>
                  </a:lnTo>
                  <a:lnTo>
                    <a:pt x="202" y="768"/>
                  </a:lnTo>
                  <a:lnTo>
                    <a:pt x="209" y="768"/>
                  </a:lnTo>
                  <a:lnTo>
                    <a:pt x="216" y="768"/>
                  </a:lnTo>
                  <a:lnTo>
                    <a:pt x="223" y="768"/>
                  </a:lnTo>
                  <a:lnTo>
                    <a:pt x="232" y="768"/>
                  </a:lnTo>
                  <a:lnTo>
                    <a:pt x="240" y="768"/>
                  </a:lnTo>
                  <a:lnTo>
                    <a:pt x="249" y="768"/>
                  </a:lnTo>
                  <a:lnTo>
                    <a:pt x="259" y="768"/>
                  </a:lnTo>
                  <a:lnTo>
                    <a:pt x="269" y="768"/>
                  </a:lnTo>
                  <a:lnTo>
                    <a:pt x="280" y="768"/>
                  </a:lnTo>
                  <a:lnTo>
                    <a:pt x="289" y="768"/>
                  </a:lnTo>
                  <a:lnTo>
                    <a:pt x="299" y="768"/>
                  </a:lnTo>
                  <a:lnTo>
                    <a:pt x="307" y="768"/>
                  </a:lnTo>
                  <a:lnTo>
                    <a:pt x="316" y="768"/>
                  </a:lnTo>
                  <a:lnTo>
                    <a:pt x="323" y="768"/>
                  </a:lnTo>
                  <a:lnTo>
                    <a:pt x="331" y="768"/>
                  </a:lnTo>
                  <a:lnTo>
                    <a:pt x="337" y="768"/>
                  </a:lnTo>
                  <a:lnTo>
                    <a:pt x="345" y="768"/>
                  </a:lnTo>
                  <a:lnTo>
                    <a:pt x="351" y="768"/>
                  </a:lnTo>
                  <a:lnTo>
                    <a:pt x="357" y="768"/>
                  </a:lnTo>
                  <a:lnTo>
                    <a:pt x="363" y="768"/>
                  </a:lnTo>
                  <a:lnTo>
                    <a:pt x="369" y="768"/>
                  </a:lnTo>
                  <a:lnTo>
                    <a:pt x="373" y="768"/>
                  </a:lnTo>
                  <a:lnTo>
                    <a:pt x="379" y="768"/>
                  </a:lnTo>
                  <a:lnTo>
                    <a:pt x="384" y="768"/>
                  </a:lnTo>
                  <a:lnTo>
                    <a:pt x="390" y="768"/>
                  </a:lnTo>
                  <a:lnTo>
                    <a:pt x="395" y="768"/>
                  </a:lnTo>
                  <a:lnTo>
                    <a:pt x="401" y="768"/>
                  </a:lnTo>
                  <a:lnTo>
                    <a:pt x="407" y="768"/>
                  </a:lnTo>
                  <a:lnTo>
                    <a:pt x="413" y="768"/>
                  </a:lnTo>
                  <a:lnTo>
                    <a:pt x="419" y="768"/>
                  </a:lnTo>
                  <a:lnTo>
                    <a:pt x="425" y="768"/>
                  </a:lnTo>
                  <a:lnTo>
                    <a:pt x="431" y="768"/>
                  </a:lnTo>
                  <a:lnTo>
                    <a:pt x="438" y="768"/>
                  </a:lnTo>
                  <a:lnTo>
                    <a:pt x="445" y="768"/>
                  </a:lnTo>
                  <a:lnTo>
                    <a:pt x="454" y="768"/>
                  </a:lnTo>
                  <a:lnTo>
                    <a:pt x="461" y="768"/>
                  </a:lnTo>
                  <a:lnTo>
                    <a:pt x="471" y="768"/>
                  </a:lnTo>
                  <a:lnTo>
                    <a:pt x="479" y="768"/>
                  </a:lnTo>
                  <a:lnTo>
                    <a:pt x="490" y="768"/>
                  </a:lnTo>
                  <a:lnTo>
                    <a:pt x="499" y="768"/>
                  </a:lnTo>
                  <a:lnTo>
                    <a:pt x="510" y="768"/>
                  </a:lnTo>
                  <a:lnTo>
                    <a:pt x="520" y="768"/>
                  </a:lnTo>
                  <a:lnTo>
                    <a:pt x="529" y="768"/>
                  </a:lnTo>
                  <a:lnTo>
                    <a:pt x="538" y="768"/>
                  </a:lnTo>
                  <a:lnTo>
                    <a:pt x="546" y="768"/>
                  </a:lnTo>
                  <a:lnTo>
                    <a:pt x="553" y="768"/>
                  </a:lnTo>
                  <a:lnTo>
                    <a:pt x="561" y="768"/>
                  </a:lnTo>
                  <a:lnTo>
                    <a:pt x="567" y="768"/>
                  </a:lnTo>
                  <a:lnTo>
                    <a:pt x="573" y="768"/>
                  </a:lnTo>
                  <a:lnTo>
                    <a:pt x="579" y="768"/>
                  </a:lnTo>
                  <a:lnTo>
                    <a:pt x="583" y="768"/>
                  </a:lnTo>
                  <a:lnTo>
                    <a:pt x="589" y="768"/>
                  </a:lnTo>
                  <a:lnTo>
                    <a:pt x="593" y="768"/>
                  </a:lnTo>
                  <a:lnTo>
                    <a:pt x="598" y="768"/>
                  </a:lnTo>
                  <a:lnTo>
                    <a:pt x="601" y="768"/>
                  </a:lnTo>
                  <a:lnTo>
                    <a:pt x="605" y="768"/>
                  </a:lnTo>
                  <a:lnTo>
                    <a:pt x="609" y="768"/>
                  </a:lnTo>
                  <a:lnTo>
                    <a:pt x="612" y="768"/>
                  </a:lnTo>
                  <a:lnTo>
                    <a:pt x="616" y="768"/>
                  </a:lnTo>
                  <a:lnTo>
                    <a:pt x="618" y="768"/>
                  </a:lnTo>
                  <a:lnTo>
                    <a:pt x="621" y="768"/>
                  </a:lnTo>
                  <a:lnTo>
                    <a:pt x="624" y="768"/>
                  </a:lnTo>
                  <a:lnTo>
                    <a:pt x="627" y="768"/>
                  </a:lnTo>
                  <a:lnTo>
                    <a:pt x="629" y="768"/>
                  </a:lnTo>
                  <a:lnTo>
                    <a:pt x="633" y="768"/>
                  </a:lnTo>
                  <a:lnTo>
                    <a:pt x="635" y="768"/>
                  </a:lnTo>
                  <a:lnTo>
                    <a:pt x="637" y="768"/>
                  </a:lnTo>
                  <a:lnTo>
                    <a:pt x="641" y="768"/>
                  </a:lnTo>
                  <a:lnTo>
                    <a:pt x="643" y="768"/>
                  </a:lnTo>
                  <a:lnTo>
                    <a:pt x="647" y="768"/>
                  </a:lnTo>
                  <a:lnTo>
                    <a:pt x="649" y="768"/>
                  </a:lnTo>
                  <a:lnTo>
                    <a:pt x="653" y="768"/>
                  </a:lnTo>
                  <a:lnTo>
                    <a:pt x="657" y="768"/>
                  </a:lnTo>
                  <a:lnTo>
                    <a:pt x="660" y="768"/>
                  </a:lnTo>
                  <a:lnTo>
                    <a:pt x="663" y="768"/>
                  </a:lnTo>
                  <a:lnTo>
                    <a:pt x="666" y="768"/>
                  </a:lnTo>
                  <a:lnTo>
                    <a:pt x="669" y="768"/>
                  </a:lnTo>
                  <a:lnTo>
                    <a:pt x="671" y="768"/>
                  </a:lnTo>
                  <a:lnTo>
                    <a:pt x="673" y="768"/>
                  </a:lnTo>
                  <a:lnTo>
                    <a:pt x="676" y="767"/>
                  </a:lnTo>
                  <a:lnTo>
                    <a:pt x="678" y="767"/>
                  </a:lnTo>
                  <a:lnTo>
                    <a:pt x="681" y="767"/>
                  </a:lnTo>
                  <a:lnTo>
                    <a:pt x="683" y="767"/>
                  </a:lnTo>
                  <a:lnTo>
                    <a:pt x="684" y="766"/>
                  </a:lnTo>
                  <a:lnTo>
                    <a:pt x="687" y="766"/>
                  </a:lnTo>
                  <a:lnTo>
                    <a:pt x="688" y="765"/>
                  </a:lnTo>
                  <a:lnTo>
                    <a:pt x="690" y="765"/>
                  </a:lnTo>
                  <a:lnTo>
                    <a:pt x="691" y="763"/>
                  </a:lnTo>
                  <a:lnTo>
                    <a:pt x="694" y="762"/>
                  </a:lnTo>
                  <a:lnTo>
                    <a:pt x="695" y="761"/>
                  </a:lnTo>
                  <a:lnTo>
                    <a:pt x="697" y="760"/>
                  </a:lnTo>
                  <a:lnTo>
                    <a:pt x="699" y="759"/>
                  </a:lnTo>
                  <a:lnTo>
                    <a:pt x="701" y="757"/>
                  </a:lnTo>
                  <a:lnTo>
                    <a:pt x="703" y="755"/>
                  </a:lnTo>
                  <a:lnTo>
                    <a:pt x="705" y="754"/>
                  </a:lnTo>
                  <a:lnTo>
                    <a:pt x="707" y="751"/>
                  </a:lnTo>
                  <a:lnTo>
                    <a:pt x="709" y="750"/>
                  </a:lnTo>
                  <a:lnTo>
                    <a:pt x="712" y="748"/>
                  </a:lnTo>
                  <a:lnTo>
                    <a:pt x="714" y="745"/>
                  </a:lnTo>
                  <a:lnTo>
                    <a:pt x="718" y="742"/>
                  </a:lnTo>
                  <a:lnTo>
                    <a:pt x="720" y="739"/>
                  </a:lnTo>
                  <a:lnTo>
                    <a:pt x="724" y="736"/>
                  </a:lnTo>
                  <a:lnTo>
                    <a:pt x="726" y="733"/>
                  </a:lnTo>
                  <a:lnTo>
                    <a:pt x="730" y="730"/>
                  </a:lnTo>
                  <a:lnTo>
                    <a:pt x="733" y="726"/>
                  </a:lnTo>
                  <a:lnTo>
                    <a:pt x="737" y="723"/>
                  </a:lnTo>
                  <a:lnTo>
                    <a:pt x="739" y="720"/>
                  </a:lnTo>
                  <a:lnTo>
                    <a:pt x="743" y="717"/>
                  </a:lnTo>
                  <a:lnTo>
                    <a:pt x="745" y="714"/>
                  </a:lnTo>
                  <a:lnTo>
                    <a:pt x="748" y="712"/>
                  </a:lnTo>
                  <a:lnTo>
                    <a:pt x="750" y="709"/>
                  </a:lnTo>
                  <a:lnTo>
                    <a:pt x="753" y="707"/>
                  </a:lnTo>
                  <a:lnTo>
                    <a:pt x="754" y="705"/>
                  </a:lnTo>
                  <a:lnTo>
                    <a:pt x="756" y="702"/>
                  </a:lnTo>
                  <a:lnTo>
                    <a:pt x="757" y="701"/>
                  </a:lnTo>
                  <a:lnTo>
                    <a:pt x="759" y="699"/>
                  </a:lnTo>
                  <a:lnTo>
                    <a:pt x="761" y="696"/>
                  </a:lnTo>
                  <a:lnTo>
                    <a:pt x="762" y="695"/>
                  </a:lnTo>
                  <a:lnTo>
                    <a:pt x="762" y="693"/>
                  </a:lnTo>
                  <a:lnTo>
                    <a:pt x="763" y="691"/>
                  </a:lnTo>
                  <a:lnTo>
                    <a:pt x="765" y="689"/>
                  </a:lnTo>
                  <a:lnTo>
                    <a:pt x="766" y="688"/>
                  </a:lnTo>
                  <a:lnTo>
                    <a:pt x="766" y="685"/>
                  </a:lnTo>
                  <a:lnTo>
                    <a:pt x="767" y="684"/>
                  </a:lnTo>
                  <a:lnTo>
                    <a:pt x="767" y="682"/>
                  </a:lnTo>
                  <a:lnTo>
                    <a:pt x="767" y="679"/>
                  </a:lnTo>
                  <a:lnTo>
                    <a:pt x="768" y="678"/>
                  </a:lnTo>
                  <a:lnTo>
                    <a:pt x="768" y="676"/>
                  </a:lnTo>
                  <a:lnTo>
                    <a:pt x="768" y="673"/>
                  </a:lnTo>
                  <a:lnTo>
                    <a:pt x="768" y="671"/>
                  </a:lnTo>
                  <a:lnTo>
                    <a:pt x="768" y="669"/>
                  </a:lnTo>
                  <a:lnTo>
                    <a:pt x="768" y="665"/>
                  </a:lnTo>
                  <a:lnTo>
                    <a:pt x="768" y="663"/>
                  </a:lnTo>
                  <a:lnTo>
                    <a:pt x="768" y="659"/>
                  </a:lnTo>
                  <a:lnTo>
                    <a:pt x="768" y="657"/>
                  </a:lnTo>
                  <a:lnTo>
                    <a:pt x="768" y="653"/>
                  </a:lnTo>
                  <a:lnTo>
                    <a:pt x="768" y="649"/>
                  </a:lnTo>
                  <a:lnTo>
                    <a:pt x="768" y="646"/>
                  </a:lnTo>
                  <a:lnTo>
                    <a:pt x="768" y="643"/>
                  </a:lnTo>
                  <a:lnTo>
                    <a:pt x="768" y="640"/>
                  </a:lnTo>
                  <a:lnTo>
                    <a:pt x="768" y="637"/>
                  </a:lnTo>
                  <a:lnTo>
                    <a:pt x="768" y="635"/>
                  </a:lnTo>
                  <a:lnTo>
                    <a:pt x="768" y="633"/>
                  </a:lnTo>
                  <a:lnTo>
                    <a:pt x="768" y="630"/>
                  </a:lnTo>
                  <a:lnTo>
                    <a:pt x="768" y="628"/>
                  </a:lnTo>
                  <a:lnTo>
                    <a:pt x="768" y="625"/>
                  </a:lnTo>
                  <a:lnTo>
                    <a:pt x="768" y="624"/>
                  </a:lnTo>
                  <a:lnTo>
                    <a:pt x="768" y="622"/>
                  </a:lnTo>
                  <a:lnTo>
                    <a:pt x="768" y="619"/>
                  </a:lnTo>
                  <a:lnTo>
                    <a:pt x="768" y="618"/>
                  </a:lnTo>
                  <a:lnTo>
                    <a:pt x="768" y="616"/>
                  </a:lnTo>
                  <a:lnTo>
                    <a:pt x="768" y="615"/>
                  </a:lnTo>
                  <a:lnTo>
                    <a:pt x="768" y="612"/>
                  </a:lnTo>
                  <a:lnTo>
                    <a:pt x="768" y="611"/>
                  </a:lnTo>
                  <a:lnTo>
                    <a:pt x="768" y="609"/>
                  </a:lnTo>
                  <a:lnTo>
                    <a:pt x="768" y="607"/>
                  </a:lnTo>
                  <a:lnTo>
                    <a:pt x="768" y="605"/>
                  </a:lnTo>
                  <a:lnTo>
                    <a:pt x="768" y="603"/>
                  </a:lnTo>
                  <a:lnTo>
                    <a:pt x="768" y="601"/>
                  </a:lnTo>
                  <a:lnTo>
                    <a:pt x="768" y="599"/>
                  </a:lnTo>
                  <a:lnTo>
                    <a:pt x="768" y="597"/>
                  </a:lnTo>
                  <a:lnTo>
                    <a:pt x="768" y="594"/>
                  </a:lnTo>
                  <a:lnTo>
                    <a:pt x="768" y="592"/>
                  </a:lnTo>
                  <a:lnTo>
                    <a:pt x="768" y="588"/>
                  </a:lnTo>
                  <a:lnTo>
                    <a:pt x="768" y="586"/>
                  </a:lnTo>
                  <a:lnTo>
                    <a:pt x="768" y="582"/>
                  </a:lnTo>
                  <a:lnTo>
                    <a:pt x="768" y="580"/>
                  </a:lnTo>
                  <a:lnTo>
                    <a:pt x="768" y="576"/>
                  </a:lnTo>
                  <a:lnTo>
                    <a:pt x="768" y="573"/>
                  </a:lnTo>
                  <a:lnTo>
                    <a:pt x="768" y="569"/>
                  </a:lnTo>
                  <a:lnTo>
                    <a:pt x="768" y="567"/>
                  </a:lnTo>
                  <a:lnTo>
                    <a:pt x="768" y="563"/>
                  </a:lnTo>
                  <a:lnTo>
                    <a:pt x="768" y="561"/>
                  </a:lnTo>
                  <a:lnTo>
                    <a:pt x="768" y="557"/>
                  </a:lnTo>
                  <a:lnTo>
                    <a:pt x="768" y="555"/>
                  </a:lnTo>
                  <a:lnTo>
                    <a:pt x="768" y="551"/>
                  </a:lnTo>
                  <a:lnTo>
                    <a:pt x="768" y="549"/>
                  </a:lnTo>
                  <a:lnTo>
                    <a:pt x="768" y="545"/>
                  </a:lnTo>
                  <a:lnTo>
                    <a:pt x="768" y="543"/>
                  </a:lnTo>
                  <a:lnTo>
                    <a:pt x="768" y="539"/>
                  </a:lnTo>
                  <a:lnTo>
                    <a:pt x="768" y="535"/>
                  </a:lnTo>
                  <a:lnTo>
                    <a:pt x="768" y="532"/>
                  </a:lnTo>
                  <a:lnTo>
                    <a:pt x="768" y="528"/>
                  </a:lnTo>
                  <a:lnTo>
                    <a:pt x="768" y="523"/>
                  </a:lnTo>
                  <a:lnTo>
                    <a:pt x="768" y="519"/>
                  </a:lnTo>
                  <a:lnTo>
                    <a:pt x="768" y="514"/>
                  </a:lnTo>
                  <a:lnTo>
                    <a:pt x="768" y="508"/>
                  </a:lnTo>
                  <a:lnTo>
                    <a:pt x="768" y="502"/>
                  </a:lnTo>
                  <a:lnTo>
                    <a:pt x="768" y="496"/>
                  </a:lnTo>
                  <a:lnTo>
                    <a:pt x="768" y="489"/>
                  </a:lnTo>
                  <a:lnTo>
                    <a:pt x="768" y="481"/>
                  </a:lnTo>
                  <a:lnTo>
                    <a:pt x="768" y="473"/>
                  </a:lnTo>
                  <a:lnTo>
                    <a:pt x="768" y="465"/>
                  </a:lnTo>
                  <a:lnTo>
                    <a:pt x="768" y="455"/>
                  </a:lnTo>
                  <a:lnTo>
                    <a:pt x="768" y="445"/>
                  </a:lnTo>
                  <a:lnTo>
                    <a:pt x="768" y="435"/>
                  </a:lnTo>
                  <a:lnTo>
                    <a:pt x="768" y="424"/>
                  </a:lnTo>
                  <a:lnTo>
                    <a:pt x="768" y="411"/>
                  </a:lnTo>
                  <a:lnTo>
                    <a:pt x="768" y="397"/>
                  </a:lnTo>
                  <a:lnTo>
                    <a:pt x="768" y="384"/>
                  </a:lnTo>
                  <a:lnTo>
                    <a:pt x="768" y="370"/>
                  </a:lnTo>
                  <a:lnTo>
                    <a:pt x="768" y="357"/>
                  </a:lnTo>
                  <a:lnTo>
                    <a:pt x="768" y="345"/>
                  </a:lnTo>
                  <a:lnTo>
                    <a:pt x="768" y="334"/>
                  </a:lnTo>
                  <a:lnTo>
                    <a:pt x="768" y="323"/>
                  </a:lnTo>
                  <a:lnTo>
                    <a:pt x="768" y="312"/>
                  </a:lnTo>
                  <a:lnTo>
                    <a:pt x="768" y="304"/>
                  </a:lnTo>
                  <a:lnTo>
                    <a:pt x="768" y="294"/>
                  </a:lnTo>
                  <a:lnTo>
                    <a:pt x="768" y="287"/>
                  </a:lnTo>
                  <a:lnTo>
                    <a:pt x="768" y="280"/>
                  </a:lnTo>
                  <a:lnTo>
                    <a:pt x="768" y="273"/>
                  </a:lnTo>
                  <a:lnTo>
                    <a:pt x="768" y="267"/>
                  </a:lnTo>
                  <a:lnTo>
                    <a:pt x="768" y="261"/>
                  </a:lnTo>
                  <a:lnTo>
                    <a:pt x="768" y="255"/>
                  </a:lnTo>
                  <a:lnTo>
                    <a:pt x="768" y="250"/>
                  </a:lnTo>
                  <a:lnTo>
                    <a:pt x="768" y="245"/>
                  </a:lnTo>
                  <a:lnTo>
                    <a:pt x="768" y="240"/>
                  </a:lnTo>
                  <a:lnTo>
                    <a:pt x="768" y="237"/>
                  </a:lnTo>
                  <a:lnTo>
                    <a:pt x="768" y="233"/>
                  </a:lnTo>
                  <a:lnTo>
                    <a:pt x="768" y="229"/>
                  </a:lnTo>
                  <a:lnTo>
                    <a:pt x="768" y="226"/>
                  </a:lnTo>
                  <a:lnTo>
                    <a:pt x="768" y="223"/>
                  </a:lnTo>
                  <a:lnTo>
                    <a:pt x="768" y="220"/>
                  </a:lnTo>
                  <a:lnTo>
                    <a:pt x="768" y="217"/>
                  </a:lnTo>
                  <a:lnTo>
                    <a:pt x="768" y="214"/>
                  </a:lnTo>
                  <a:lnTo>
                    <a:pt x="768" y="211"/>
                  </a:lnTo>
                  <a:lnTo>
                    <a:pt x="768" y="208"/>
                  </a:lnTo>
                  <a:lnTo>
                    <a:pt x="768" y="205"/>
                  </a:lnTo>
                  <a:lnTo>
                    <a:pt x="768" y="202"/>
                  </a:lnTo>
                  <a:lnTo>
                    <a:pt x="768" y="199"/>
                  </a:lnTo>
                  <a:lnTo>
                    <a:pt x="768" y="196"/>
                  </a:lnTo>
                  <a:lnTo>
                    <a:pt x="768" y="192"/>
                  </a:lnTo>
                  <a:lnTo>
                    <a:pt x="768" y="189"/>
                  </a:lnTo>
                  <a:lnTo>
                    <a:pt x="768" y="185"/>
                  </a:lnTo>
                  <a:lnTo>
                    <a:pt x="768" y="183"/>
                  </a:lnTo>
                  <a:lnTo>
                    <a:pt x="768" y="179"/>
                  </a:lnTo>
                  <a:lnTo>
                    <a:pt x="768" y="177"/>
                  </a:lnTo>
                  <a:lnTo>
                    <a:pt x="768" y="174"/>
                  </a:lnTo>
                  <a:lnTo>
                    <a:pt x="768" y="172"/>
                  </a:lnTo>
                  <a:lnTo>
                    <a:pt x="768" y="169"/>
                  </a:lnTo>
                  <a:lnTo>
                    <a:pt x="768" y="167"/>
                  </a:lnTo>
                  <a:lnTo>
                    <a:pt x="768" y="165"/>
                  </a:lnTo>
                  <a:lnTo>
                    <a:pt x="768" y="163"/>
                  </a:lnTo>
                  <a:lnTo>
                    <a:pt x="768" y="161"/>
                  </a:lnTo>
                  <a:lnTo>
                    <a:pt x="768" y="160"/>
                  </a:lnTo>
                  <a:lnTo>
                    <a:pt x="768" y="157"/>
                  </a:lnTo>
                  <a:lnTo>
                    <a:pt x="768" y="156"/>
                  </a:lnTo>
                  <a:lnTo>
                    <a:pt x="768" y="154"/>
                  </a:lnTo>
                  <a:lnTo>
                    <a:pt x="768" y="153"/>
                  </a:lnTo>
                  <a:lnTo>
                    <a:pt x="768" y="150"/>
                  </a:lnTo>
                  <a:lnTo>
                    <a:pt x="768" y="148"/>
                  </a:lnTo>
                  <a:lnTo>
                    <a:pt x="768" y="147"/>
                  </a:lnTo>
                  <a:lnTo>
                    <a:pt x="768" y="144"/>
                  </a:lnTo>
                  <a:lnTo>
                    <a:pt x="768" y="143"/>
                  </a:lnTo>
                  <a:lnTo>
                    <a:pt x="768" y="141"/>
                  </a:lnTo>
                  <a:lnTo>
                    <a:pt x="768" y="138"/>
                  </a:lnTo>
                  <a:lnTo>
                    <a:pt x="768" y="136"/>
                  </a:lnTo>
                  <a:lnTo>
                    <a:pt x="768" y="133"/>
                  </a:lnTo>
                  <a:lnTo>
                    <a:pt x="768" y="131"/>
                  </a:lnTo>
                  <a:lnTo>
                    <a:pt x="768" y="129"/>
                  </a:lnTo>
                  <a:lnTo>
                    <a:pt x="768" y="125"/>
                  </a:lnTo>
                  <a:lnTo>
                    <a:pt x="768" y="123"/>
                  </a:lnTo>
                  <a:lnTo>
                    <a:pt x="768" y="119"/>
                  </a:lnTo>
                  <a:lnTo>
                    <a:pt x="768" y="115"/>
                  </a:lnTo>
                  <a:lnTo>
                    <a:pt x="768" y="112"/>
                  </a:lnTo>
                  <a:lnTo>
                    <a:pt x="768" y="108"/>
                  </a:lnTo>
                  <a:lnTo>
                    <a:pt x="768" y="106"/>
                  </a:lnTo>
                  <a:lnTo>
                    <a:pt x="768" y="102"/>
                  </a:lnTo>
                  <a:lnTo>
                    <a:pt x="768" y="100"/>
                  </a:lnTo>
                  <a:lnTo>
                    <a:pt x="768" y="97"/>
                  </a:lnTo>
                  <a:lnTo>
                    <a:pt x="768" y="95"/>
                  </a:lnTo>
                  <a:lnTo>
                    <a:pt x="768" y="93"/>
                  </a:lnTo>
                  <a:lnTo>
                    <a:pt x="768" y="90"/>
                  </a:lnTo>
                  <a:lnTo>
                    <a:pt x="767" y="88"/>
                  </a:lnTo>
                  <a:lnTo>
                    <a:pt x="767" y="87"/>
                  </a:lnTo>
                  <a:lnTo>
                    <a:pt x="767" y="84"/>
                  </a:lnTo>
                  <a:lnTo>
                    <a:pt x="766" y="83"/>
                  </a:lnTo>
                  <a:lnTo>
                    <a:pt x="766" y="81"/>
                  </a:lnTo>
                  <a:lnTo>
                    <a:pt x="765" y="79"/>
                  </a:lnTo>
                  <a:lnTo>
                    <a:pt x="763" y="77"/>
                  </a:lnTo>
                  <a:lnTo>
                    <a:pt x="762" y="76"/>
                  </a:lnTo>
                  <a:lnTo>
                    <a:pt x="762" y="73"/>
                  </a:lnTo>
                  <a:lnTo>
                    <a:pt x="761" y="71"/>
                  </a:lnTo>
                  <a:lnTo>
                    <a:pt x="759" y="70"/>
                  </a:lnTo>
                  <a:lnTo>
                    <a:pt x="757" y="67"/>
                  </a:lnTo>
                  <a:lnTo>
                    <a:pt x="756" y="66"/>
                  </a:lnTo>
                  <a:lnTo>
                    <a:pt x="754" y="64"/>
                  </a:lnTo>
                  <a:lnTo>
                    <a:pt x="753" y="61"/>
                  </a:lnTo>
                  <a:lnTo>
                    <a:pt x="750" y="59"/>
                  </a:lnTo>
                  <a:lnTo>
                    <a:pt x="748" y="57"/>
                  </a:lnTo>
                  <a:lnTo>
                    <a:pt x="745" y="54"/>
                  </a:lnTo>
                  <a:lnTo>
                    <a:pt x="743" y="52"/>
                  </a:lnTo>
                  <a:lnTo>
                    <a:pt x="739" y="48"/>
                  </a:lnTo>
                  <a:lnTo>
                    <a:pt x="737" y="46"/>
                  </a:lnTo>
                  <a:lnTo>
                    <a:pt x="733" y="42"/>
                  </a:lnTo>
                  <a:lnTo>
                    <a:pt x="730" y="39"/>
                  </a:lnTo>
                  <a:lnTo>
                    <a:pt x="726" y="35"/>
                  </a:lnTo>
                  <a:lnTo>
                    <a:pt x="724" y="31"/>
                  </a:lnTo>
                  <a:lnTo>
                    <a:pt x="720" y="29"/>
                  </a:lnTo>
                  <a:lnTo>
                    <a:pt x="718" y="25"/>
                  </a:lnTo>
                  <a:lnTo>
                    <a:pt x="714" y="23"/>
                  </a:lnTo>
                  <a:lnTo>
                    <a:pt x="712" y="21"/>
                  </a:lnTo>
                  <a:lnTo>
                    <a:pt x="709" y="18"/>
                  </a:lnTo>
                  <a:lnTo>
                    <a:pt x="707" y="17"/>
                  </a:lnTo>
                  <a:lnTo>
                    <a:pt x="705" y="15"/>
                  </a:lnTo>
                  <a:lnTo>
                    <a:pt x="703" y="12"/>
                  </a:lnTo>
                  <a:lnTo>
                    <a:pt x="701" y="11"/>
                  </a:lnTo>
                  <a:lnTo>
                    <a:pt x="699" y="10"/>
                  </a:lnTo>
                  <a:lnTo>
                    <a:pt x="697" y="9"/>
                  </a:lnTo>
                  <a:lnTo>
                    <a:pt x="695" y="7"/>
                  </a:lnTo>
                  <a:lnTo>
                    <a:pt x="694" y="6"/>
                  </a:lnTo>
                  <a:lnTo>
                    <a:pt x="691" y="5"/>
                  </a:lnTo>
                  <a:lnTo>
                    <a:pt x="690" y="4"/>
                  </a:lnTo>
                  <a:lnTo>
                    <a:pt x="688" y="4"/>
                  </a:lnTo>
                  <a:lnTo>
                    <a:pt x="687" y="3"/>
                  </a:lnTo>
                  <a:lnTo>
                    <a:pt x="684" y="3"/>
                  </a:lnTo>
                  <a:lnTo>
                    <a:pt x="683" y="1"/>
                  </a:lnTo>
                  <a:lnTo>
                    <a:pt x="681" y="1"/>
                  </a:lnTo>
                  <a:lnTo>
                    <a:pt x="678" y="1"/>
                  </a:lnTo>
                  <a:lnTo>
                    <a:pt x="676" y="1"/>
                  </a:lnTo>
                  <a:lnTo>
                    <a:pt x="673" y="0"/>
                  </a:lnTo>
                  <a:lnTo>
                    <a:pt x="671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7" y="0"/>
                  </a:lnTo>
                  <a:lnTo>
                    <a:pt x="653" y="0"/>
                  </a:lnTo>
                  <a:lnTo>
                    <a:pt x="649" y="0"/>
                  </a:lnTo>
                  <a:lnTo>
                    <a:pt x="647" y="0"/>
                  </a:lnTo>
                  <a:lnTo>
                    <a:pt x="643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5" y="0"/>
                  </a:lnTo>
                  <a:lnTo>
                    <a:pt x="633" y="0"/>
                  </a:lnTo>
                  <a:lnTo>
                    <a:pt x="630" y="0"/>
                  </a:lnTo>
                  <a:lnTo>
                    <a:pt x="628" y="0"/>
                  </a:lnTo>
                  <a:lnTo>
                    <a:pt x="625" y="0"/>
                  </a:lnTo>
                  <a:lnTo>
                    <a:pt x="623" y="0"/>
                  </a:lnTo>
                  <a:lnTo>
                    <a:pt x="621" y="0"/>
                  </a:lnTo>
                  <a:lnTo>
                    <a:pt x="618" y="0"/>
                  </a:lnTo>
                  <a:lnTo>
                    <a:pt x="616" y="0"/>
                  </a:lnTo>
                  <a:lnTo>
                    <a:pt x="612" y="0"/>
                  </a:lnTo>
                  <a:lnTo>
                    <a:pt x="610" y="0"/>
                  </a:lnTo>
                  <a:lnTo>
                    <a:pt x="607" y="0"/>
                  </a:lnTo>
                  <a:lnTo>
                    <a:pt x="605" y="0"/>
                  </a:lnTo>
                  <a:lnTo>
                    <a:pt x="601" y="0"/>
                  </a:lnTo>
                  <a:lnTo>
                    <a:pt x="598" y="0"/>
                  </a:lnTo>
                  <a:lnTo>
                    <a:pt x="594" y="0"/>
                  </a:lnTo>
                  <a:lnTo>
                    <a:pt x="591" y="0"/>
                  </a:lnTo>
                  <a:lnTo>
                    <a:pt x="587" y="0"/>
                  </a:lnTo>
                  <a:lnTo>
                    <a:pt x="583" y="0"/>
                  </a:lnTo>
                  <a:lnTo>
                    <a:pt x="579" y="0"/>
                  </a:lnTo>
                  <a:lnTo>
                    <a:pt x="574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5" y="0"/>
                  </a:lnTo>
                  <a:lnTo>
                    <a:pt x="538" y="0"/>
                  </a:lnTo>
                  <a:lnTo>
                    <a:pt x="531" y="0"/>
                  </a:lnTo>
                  <a:lnTo>
                    <a:pt x="525" y="0"/>
                  </a:lnTo>
                  <a:lnTo>
                    <a:pt x="519" y="0"/>
                  </a:lnTo>
                  <a:lnTo>
                    <a:pt x="513" y="0"/>
                  </a:lnTo>
                  <a:lnTo>
                    <a:pt x="508" y="0"/>
                  </a:lnTo>
                  <a:lnTo>
                    <a:pt x="502" y="0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1" y="0"/>
                  </a:lnTo>
                  <a:lnTo>
                    <a:pt x="478" y="0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69" y="0"/>
                  </a:lnTo>
                  <a:lnTo>
                    <a:pt x="466" y="0"/>
                  </a:lnTo>
                  <a:lnTo>
                    <a:pt x="463" y="0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6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9" y="0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87" name="Rectangle 123">
              <a:extLst>
                <a:ext uri="{FF2B5EF4-FFF2-40B4-BE49-F238E27FC236}">
                  <a16:creationId xmlns:a16="http://schemas.microsoft.com/office/drawing/2014/main" id="{C149C1F7-B621-BE46-92D0-F21D43923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229552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88" name="Rectangle 124">
              <a:extLst>
                <a:ext uri="{FF2B5EF4-FFF2-40B4-BE49-F238E27FC236}">
                  <a16:creationId xmlns:a16="http://schemas.microsoft.com/office/drawing/2014/main" id="{49E78B29-8623-564A-8AB3-5377CB624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89" name="Rectangle 125">
              <a:extLst>
                <a:ext uri="{FF2B5EF4-FFF2-40B4-BE49-F238E27FC236}">
                  <a16:creationId xmlns:a16="http://schemas.microsoft.com/office/drawing/2014/main" id="{F0E16C39-D5B0-B841-B8CB-05BE21B1D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0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90" name="Freeform 126">
              <a:extLst>
                <a:ext uri="{FF2B5EF4-FFF2-40B4-BE49-F238E27FC236}">
                  <a16:creationId xmlns:a16="http://schemas.microsoft.com/office/drawing/2014/main" id="{98D6F35E-AB12-7F41-B2F1-C9C85933A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3013" y="1582737"/>
              <a:ext cx="336550" cy="558800"/>
            </a:xfrm>
            <a:custGeom>
              <a:avLst/>
              <a:gdLst>
                <a:gd name="T0" fmla="*/ 2147483646 w 510"/>
                <a:gd name="T1" fmla="*/ 0 h 850"/>
                <a:gd name="T2" fmla="*/ 2147483646 w 510"/>
                <a:gd name="T3" fmla="*/ 0 h 850"/>
                <a:gd name="T4" fmla="*/ 2147483646 w 510"/>
                <a:gd name="T5" fmla="*/ 0 h 850"/>
                <a:gd name="T6" fmla="*/ 2147483646 w 510"/>
                <a:gd name="T7" fmla="*/ 0 h 850"/>
                <a:gd name="T8" fmla="*/ 2147483646 w 510"/>
                <a:gd name="T9" fmla="*/ 0 h 850"/>
                <a:gd name="T10" fmla="*/ 2147483646 w 510"/>
                <a:gd name="T11" fmla="*/ 0 h 850"/>
                <a:gd name="T12" fmla="*/ 2147483646 w 510"/>
                <a:gd name="T13" fmla="*/ 0 h 850"/>
                <a:gd name="T14" fmla="*/ 2147483646 w 510"/>
                <a:gd name="T15" fmla="*/ 2147483646 h 850"/>
                <a:gd name="T16" fmla="*/ 2147483646 w 510"/>
                <a:gd name="T17" fmla="*/ 2147483646 h 850"/>
                <a:gd name="T18" fmla="*/ 2147483646 w 510"/>
                <a:gd name="T19" fmla="*/ 2147483646 h 850"/>
                <a:gd name="T20" fmla="*/ 2147483646 w 510"/>
                <a:gd name="T21" fmla="*/ 2147483646 h 850"/>
                <a:gd name="T22" fmla="*/ 2147483646 w 510"/>
                <a:gd name="T23" fmla="*/ 2147483646 h 850"/>
                <a:gd name="T24" fmla="*/ 2147483646 w 510"/>
                <a:gd name="T25" fmla="*/ 2147483646 h 850"/>
                <a:gd name="T26" fmla="*/ 2147483646 w 510"/>
                <a:gd name="T27" fmla="*/ 2147483646 h 850"/>
                <a:gd name="T28" fmla="*/ 2147483646 w 510"/>
                <a:gd name="T29" fmla="*/ 2147483646 h 850"/>
                <a:gd name="T30" fmla="*/ 0 w 510"/>
                <a:gd name="T31" fmla="*/ 2147483646 h 850"/>
                <a:gd name="T32" fmla="*/ 0 w 510"/>
                <a:gd name="T33" fmla="*/ 2147483646 h 850"/>
                <a:gd name="T34" fmla="*/ 0 w 510"/>
                <a:gd name="T35" fmla="*/ 2147483646 h 850"/>
                <a:gd name="T36" fmla="*/ 0 w 510"/>
                <a:gd name="T37" fmla="*/ 2147483646 h 850"/>
                <a:gd name="T38" fmla="*/ 0 w 510"/>
                <a:gd name="T39" fmla="*/ 2147483646 h 850"/>
                <a:gd name="T40" fmla="*/ 0 w 510"/>
                <a:gd name="T41" fmla="*/ 2147483646 h 850"/>
                <a:gd name="T42" fmla="*/ 0 w 510"/>
                <a:gd name="T43" fmla="*/ 2147483646 h 850"/>
                <a:gd name="T44" fmla="*/ 0 w 510"/>
                <a:gd name="T45" fmla="*/ 2147483646 h 850"/>
                <a:gd name="T46" fmla="*/ 0 w 510"/>
                <a:gd name="T47" fmla="*/ 2147483646 h 850"/>
                <a:gd name="T48" fmla="*/ 0 w 510"/>
                <a:gd name="T49" fmla="*/ 2147483646 h 850"/>
                <a:gd name="T50" fmla="*/ 0 w 510"/>
                <a:gd name="T51" fmla="*/ 2147483646 h 850"/>
                <a:gd name="T52" fmla="*/ 0 w 510"/>
                <a:gd name="T53" fmla="*/ 2147483646 h 850"/>
                <a:gd name="T54" fmla="*/ 0 w 510"/>
                <a:gd name="T55" fmla="*/ 2147483646 h 850"/>
                <a:gd name="T56" fmla="*/ 0 w 510"/>
                <a:gd name="T57" fmla="*/ 2147483646 h 850"/>
                <a:gd name="T58" fmla="*/ 0 w 510"/>
                <a:gd name="T59" fmla="*/ 2147483646 h 850"/>
                <a:gd name="T60" fmla="*/ 0 w 510"/>
                <a:gd name="T61" fmla="*/ 2147483646 h 850"/>
                <a:gd name="T62" fmla="*/ 0 w 510"/>
                <a:gd name="T63" fmla="*/ 2147483646 h 850"/>
                <a:gd name="T64" fmla="*/ 0 w 510"/>
                <a:gd name="T65" fmla="*/ 2147483646 h 850"/>
                <a:gd name="T66" fmla="*/ 0 w 510"/>
                <a:gd name="T67" fmla="*/ 2147483646 h 850"/>
                <a:gd name="T68" fmla="*/ 0 w 510"/>
                <a:gd name="T69" fmla="*/ 2147483646 h 850"/>
                <a:gd name="T70" fmla="*/ 0 w 510"/>
                <a:gd name="T71" fmla="*/ 2147483646 h 850"/>
                <a:gd name="T72" fmla="*/ 0 w 510"/>
                <a:gd name="T73" fmla="*/ 2147483646 h 850"/>
                <a:gd name="T74" fmla="*/ 0 w 510"/>
                <a:gd name="T75" fmla="*/ 2147483646 h 850"/>
                <a:gd name="T76" fmla="*/ 0 w 510"/>
                <a:gd name="T77" fmla="*/ 2147483646 h 850"/>
                <a:gd name="T78" fmla="*/ 2147483646 w 510"/>
                <a:gd name="T79" fmla="*/ 2147483646 h 850"/>
                <a:gd name="T80" fmla="*/ 2147483646 w 510"/>
                <a:gd name="T81" fmla="*/ 2147483646 h 850"/>
                <a:gd name="T82" fmla="*/ 2147483646 w 510"/>
                <a:gd name="T83" fmla="*/ 2147483646 h 850"/>
                <a:gd name="T84" fmla="*/ 2147483646 w 510"/>
                <a:gd name="T85" fmla="*/ 2147483646 h 850"/>
                <a:gd name="T86" fmla="*/ 2147483646 w 510"/>
                <a:gd name="T87" fmla="*/ 2147483646 h 850"/>
                <a:gd name="T88" fmla="*/ 2147483646 w 510"/>
                <a:gd name="T89" fmla="*/ 2147483646 h 850"/>
                <a:gd name="T90" fmla="*/ 2147483646 w 510"/>
                <a:gd name="T91" fmla="*/ 2147483646 h 850"/>
                <a:gd name="T92" fmla="*/ 2147483646 w 510"/>
                <a:gd name="T93" fmla="*/ 2147483646 h 850"/>
                <a:gd name="T94" fmla="*/ 2147483646 w 510"/>
                <a:gd name="T95" fmla="*/ 2147483646 h 850"/>
                <a:gd name="T96" fmla="*/ 2147483646 w 510"/>
                <a:gd name="T97" fmla="*/ 2147483646 h 850"/>
                <a:gd name="T98" fmla="*/ 2147483646 w 510"/>
                <a:gd name="T99" fmla="*/ 2147483646 h 850"/>
                <a:gd name="T100" fmla="*/ 2147483646 w 510"/>
                <a:gd name="T101" fmla="*/ 2147483646 h 850"/>
                <a:gd name="T102" fmla="*/ 2147483646 w 510"/>
                <a:gd name="T103" fmla="*/ 2147483646 h 850"/>
                <a:gd name="T104" fmla="*/ 2147483646 w 510"/>
                <a:gd name="T105" fmla="*/ 2147483646 h 850"/>
                <a:gd name="T106" fmla="*/ 2147483646 w 510"/>
                <a:gd name="T107" fmla="*/ 2147483646 h 850"/>
                <a:gd name="T108" fmla="*/ 2147483646 w 510"/>
                <a:gd name="T109" fmla="*/ 2147483646 h 8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10" h="850">
                  <a:moveTo>
                    <a:pt x="510" y="0"/>
                  </a:moveTo>
                  <a:lnTo>
                    <a:pt x="480" y="0"/>
                  </a:lnTo>
                  <a:lnTo>
                    <a:pt x="450" y="0"/>
                  </a:lnTo>
                  <a:lnTo>
                    <a:pt x="424" y="0"/>
                  </a:lnTo>
                  <a:lnTo>
                    <a:pt x="398" y="0"/>
                  </a:lnTo>
                  <a:lnTo>
                    <a:pt x="374" y="0"/>
                  </a:lnTo>
                  <a:lnTo>
                    <a:pt x="353" y="0"/>
                  </a:lnTo>
                  <a:lnTo>
                    <a:pt x="332" y="0"/>
                  </a:lnTo>
                  <a:lnTo>
                    <a:pt x="313" y="0"/>
                  </a:lnTo>
                  <a:lnTo>
                    <a:pt x="295" y="0"/>
                  </a:lnTo>
                  <a:lnTo>
                    <a:pt x="280" y="0"/>
                  </a:lnTo>
                  <a:lnTo>
                    <a:pt x="265" y="0"/>
                  </a:lnTo>
                  <a:lnTo>
                    <a:pt x="251" y="0"/>
                  </a:lnTo>
                  <a:lnTo>
                    <a:pt x="239" y="0"/>
                  </a:lnTo>
                  <a:lnTo>
                    <a:pt x="227" y="0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199" y="0"/>
                  </a:lnTo>
                  <a:lnTo>
                    <a:pt x="191" y="0"/>
                  </a:lnTo>
                  <a:lnTo>
                    <a:pt x="184" y="0"/>
                  </a:lnTo>
                  <a:lnTo>
                    <a:pt x="178" y="0"/>
                  </a:lnTo>
                  <a:lnTo>
                    <a:pt x="172" y="0"/>
                  </a:lnTo>
                  <a:lnTo>
                    <a:pt x="167" y="0"/>
                  </a:lnTo>
                  <a:lnTo>
                    <a:pt x="162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0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4"/>
                  </a:lnTo>
                  <a:lnTo>
                    <a:pt x="88" y="4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10"/>
                  </a:lnTo>
                  <a:lnTo>
                    <a:pt x="74" y="12"/>
                  </a:lnTo>
                  <a:lnTo>
                    <a:pt x="73" y="13"/>
                  </a:lnTo>
                  <a:lnTo>
                    <a:pt x="71" y="16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8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59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6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8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6" y="84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2" y="90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0" y="173"/>
                  </a:lnTo>
                  <a:lnTo>
                    <a:pt x="0" y="176"/>
                  </a:lnTo>
                  <a:lnTo>
                    <a:pt x="0" y="180"/>
                  </a:lnTo>
                  <a:lnTo>
                    <a:pt x="0" y="185"/>
                  </a:lnTo>
                  <a:lnTo>
                    <a:pt x="0" y="188"/>
                  </a:lnTo>
                  <a:lnTo>
                    <a:pt x="0" y="193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0"/>
                  </a:lnTo>
                  <a:lnTo>
                    <a:pt x="0" y="216"/>
                  </a:lnTo>
                  <a:lnTo>
                    <a:pt x="0" y="223"/>
                  </a:lnTo>
                  <a:lnTo>
                    <a:pt x="0" y="230"/>
                  </a:lnTo>
                  <a:lnTo>
                    <a:pt x="0" y="238"/>
                  </a:lnTo>
                  <a:lnTo>
                    <a:pt x="0" y="246"/>
                  </a:lnTo>
                  <a:lnTo>
                    <a:pt x="0" y="254"/>
                  </a:lnTo>
                  <a:lnTo>
                    <a:pt x="0" y="264"/>
                  </a:lnTo>
                  <a:lnTo>
                    <a:pt x="0" y="275"/>
                  </a:lnTo>
                  <a:lnTo>
                    <a:pt x="0" y="286"/>
                  </a:lnTo>
                  <a:lnTo>
                    <a:pt x="0" y="298"/>
                  </a:lnTo>
                  <a:lnTo>
                    <a:pt x="0" y="308"/>
                  </a:lnTo>
                  <a:lnTo>
                    <a:pt x="0" y="319"/>
                  </a:lnTo>
                  <a:lnTo>
                    <a:pt x="0" y="330"/>
                  </a:lnTo>
                  <a:lnTo>
                    <a:pt x="0" y="340"/>
                  </a:lnTo>
                  <a:lnTo>
                    <a:pt x="0" y="348"/>
                  </a:lnTo>
                  <a:lnTo>
                    <a:pt x="0" y="356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78"/>
                  </a:lnTo>
                  <a:lnTo>
                    <a:pt x="0" y="384"/>
                  </a:lnTo>
                  <a:lnTo>
                    <a:pt x="0" y="390"/>
                  </a:lnTo>
                  <a:lnTo>
                    <a:pt x="0" y="396"/>
                  </a:lnTo>
                  <a:lnTo>
                    <a:pt x="0" y="401"/>
                  </a:lnTo>
                  <a:lnTo>
                    <a:pt x="0" y="406"/>
                  </a:lnTo>
                  <a:lnTo>
                    <a:pt x="0" y="410"/>
                  </a:lnTo>
                  <a:lnTo>
                    <a:pt x="0" y="414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5"/>
                  </a:lnTo>
                  <a:lnTo>
                    <a:pt x="0" y="428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0" y="438"/>
                  </a:lnTo>
                  <a:lnTo>
                    <a:pt x="0" y="440"/>
                  </a:lnTo>
                  <a:lnTo>
                    <a:pt x="0" y="444"/>
                  </a:lnTo>
                  <a:lnTo>
                    <a:pt x="0" y="446"/>
                  </a:lnTo>
                  <a:lnTo>
                    <a:pt x="0" y="450"/>
                  </a:lnTo>
                  <a:lnTo>
                    <a:pt x="0" y="452"/>
                  </a:lnTo>
                  <a:lnTo>
                    <a:pt x="0" y="456"/>
                  </a:lnTo>
                  <a:lnTo>
                    <a:pt x="0" y="460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0"/>
                  </a:lnTo>
                  <a:lnTo>
                    <a:pt x="0" y="474"/>
                  </a:lnTo>
                  <a:lnTo>
                    <a:pt x="0" y="478"/>
                  </a:lnTo>
                  <a:lnTo>
                    <a:pt x="0" y="481"/>
                  </a:lnTo>
                  <a:lnTo>
                    <a:pt x="0" y="485"/>
                  </a:lnTo>
                  <a:lnTo>
                    <a:pt x="0" y="487"/>
                  </a:lnTo>
                  <a:lnTo>
                    <a:pt x="0" y="491"/>
                  </a:lnTo>
                  <a:lnTo>
                    <a:pt x="0" y="493"/>
                  </a:lnTo>
                  <a:lnTo>
                    <a:pt x="0" y="496"/>
                  </a:lnTo>
                  <a:lnTo>
                    <a:pt x="0" y="498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0" y="506"/>
                  </a:lnTo>
                  <a:lnTo>
                    <a:pt x="0" y="509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0" y="518"/>
                  </a:lnTo>
                  <a:lnTo>
                    <a:pt x="0" y="521"/>
                  </a:lnTo>
                  <a:lnTo>
                    <a:pt x="0" y="524"/>
                  </a:lnTo>
                  <a:lnTo>
                    <a:pt x="0" y="528"/>
                  </a:lnTo>
                  <a:lnTo>
                    <a:pt x="0" y="532"/>
                  </a:lnTo>
                  <a:lnTo>
                    <a:pt x="0" y="536"/>
                  </a:lnTo>
                  <a:lnTo>
                    <a:pt x="0" y="540"/>
                  </a:lnTo>
                  <a:lnTo>
                    <a:pt x="0" y="545"/>
                  </a:lnTo>
                  <a:lnTo>
                    <a:pt x="0" y="550"/>
                  </a:lnTo>
                  <a:lnTo>
                    <a:pt x="0" y="554"/>
                  </a:lnTo>
                  <a:lnTo>
                    <a:pt x="0" y="560"/>
                  </a:lnTo>
                  <a:lnTo>
                    <a:pt x="0" y="566"/>
                  </a:lnTo>
                  <a:lnTo>
                    <a:pt x="0" y="572"/>
                  </a:lnTo>
                  <a:lnTo>
                    <a:pt x="0" y="580"/>
                  </a:lnTo>
                  <a:lnTo>
                    <a:pt x="0" y="587"/>
                  </a:lnTo>
                  <a:lnTo>
                    <a:pt x="0" y="595"/>
                  </a:lnTo>
                  <a:lnTo>
                    <a:pt x="0" y="602"/>
                  </a:lnTo>
                  <a:lnTo>
                    <a:pt x="0" y="610"/>
                  </a:lnTo>
                  <a:lnTo>
                    <a:pt x="0" y="617"/>
                  </a:lnTo>
                  <a:lnTo>
                    <a:pt x="0" y="623"/>
                  </a:lnTo>
                  <a:lnTo>
                    <a:pt x="0" y="629"/>
                  </a:lnTo>
                  <a:lnTo>
                    <a:pt x="0" y="635"/>
                  </a:lnTo>
                  <a:lnTo>
                    <a:pt x="0" y="640"/>
                  </a:lnTo>
                  <a:lnTo>
                    <a:pt x="0" y="644"/>
                  </a:lnTo>
                  <a:lnTo>
                    <a:pt x="0" y="649"/>
                  </a:lnTo>
                  <a:lnTo>
                    <a:pt x="0" y="654"/>
                  </a:lnTo>
                  <a:lnTo>
                    <a:pt x="0" y="658"/>
                  </a:lnTo>
                  <a:lnTo>
                    <a:pt x="0" y="661"/>
                  </a:lnTo>
                  <a:lnTo>
                    <a:pt x="0" y="665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4"/>
                  </a:lnTo>
                  <a:lnTo>
                    <a:pt x="0" y="677"/>
                  </a:lnTo>
                  <a:lnTo>
                    <a:pt x="0" y="680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9"/>
                  </a:lnTo>
                  <a:lnTo>
                    <a:pt x="0" y="691"/>
                  </a:lnTo>
                  <a:lnTo>
                    <a:pt x="0" y="694"/>
                  </a:lnTo>
                  <a:lnTo>
                    <a:pt x="0" y="696"/>
                  </a:lnTo>
                  <a:lnTo>
                    <a:pt x="0" y="700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9"/>
                  </a:lnTo>
                  <a:lnTo>
                    <a:pt x="0" y="722"/>
                  </a:lnTo>
                  <a:lnTo>
                    <a:pt x="0" y="726"/>
                  </a:lnTo>
                  <a:lnTo>
                    <a:pt x="0" y="730"/>
                  </a:lnTo>
                  <a:lnTo>
                    <a:pt x="0" y="733"/>
                  </a:lnTo>
                  <a:lnTo>
                    <a:pt x="0" y="737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5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5" y="763"/>
                  </a:lnTo>
                  <a:lnTo>
                    <a:pt x="6" y="764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0"/>
                  </a:lnTo>
                  <a:lnTo>
                    <a:pt x="11" y="773"/>
                  </a:lnTo>
                  <a:lnTo>
                    <a:pt x="12" y="775"/>
                  </a:lnTo>
                  <a:lnTo>
                    <a:pt x="14" y="778"/>
                  </a:lnTo>
                  <a:lnTo>
                    <a:pt x="16" y="780"/>
                  </a:lnTo>
                  <a:lnTo>
                    <a:pt x="18" y="782"/>
                  </a:lnTo>
                  <a:lnTo>
                    <a:pt x="20" y="785"/>
                  </a:lnTo>
                  <a:lnTo>
                    <a:pt x="23" y="787"/>
                  </a:lnTo>
                  <a:lnTo>
                    <a:pt x="25" y="790"/>
                  </a:lnTo>
                  <a:lnTo>
                    <a:pt x="29" y="793"/>
                  </a:lnTo>
                  <a:lnTo>
                    <a:pt x="31" y="797"/>
                  </a:lnTo>
                  <a:lnTo>
                    <a:pt x="35" y="800"/>
                  </a:lnTo>
                  <a:lnTo>
                    <a:pt x="38" y="804"/>
                  </a:lnTo>
                  <a:lnTo>
                    <a:pt x="42" y="808"/>
                  </a:lnTo>
                  <a:lnTo>
                    <a:pt x="47" y="811"/>
                  </a:lnTo>
                  <a:lnTo>
                    <a:pt x="50" y="815"/>
                  </a:lnTo>
                  <a:lnTo>
                    <a:pt x="54" y="818"/>
                  </a:lnTo>
                  <a:lnTo>
                    <a:pt x="56" y="822"/>
                  </a:lnTo>
                  <a:lnTo>
                    <a:pt x="60" y="824"/>
                  </a:lnTo>
                  <a:lnTo>
                    <a:pt x="62" y="827"/>
                  </a:lnTo>
                  <a:lnTo>
                    <a:pt x="65" y="829"/>
                  </a:lnTo>
                  <a:lnTo>
                    <a:pt x="68" y="832"/>
                  </a:lnTo>
                  <a:lnTo>
                    <a:pt x="71" y="834"/>
                  </a:lnTo>
                  <a:lnTo>
                    <a:pt x="73" y="836"/>
                  </a:lnTo>
                  <a:lnTo>
                    <a:pt x="74" y="838"/>
                  </a:lnTo>
                  <a:lnTo>
                    <a:pt x="77" y="840"/>
                  </a:lnTo>
                  <a:lnTo>
                    <a:pt x="79" y="841"/>
                  </a:lnTo>
                  <a:lnTo>
                    <a:pt x="82" y="842"/>
                  </a:lnTo>
                  <a:lnTo>
                    <a:pt x="83" y="844"/>
                  </a:lnTo>
                  <a:lnTo>
                    <a:pt x="85" y="845"/>
                  </a:lnTo>
                  <a:lnTo>
                    <a:pt x="88" y="846"/>
                  </a:lnTo>
                  <a:lnTo>
                    <a:pt x="89" y="846"/>
                  </a:lnTo>
                  <a:lnTo>
                    <a:pt x="91" y="847"/>
                  </a:lnTo>
                  <a:lnTo>
                    <a:pt x="94" y="847"/>
                  </a:lnTo>
                  <a:lnTo>
                    <a:pt x="96" y="848"/>
                  </a:lnTo>
                  <a:lnTo>
                    <a:pt x="98" y="848"/>
                  </a:lnTo>
                  <a:lnTo>
                    <a:pt x="100" y="848"/>
                  </a:lnTo>
                  <a:lnTo>
                    <a:pt x="102" y="850"/>
                  </a:lnTo>
                  <a:lnTo>
                    <a:pt x="106" y="850"/>
                  </a:lnTo>
                  <a:lnTo>
                    <a:pt x="108" y="850"/>
                  </a:lnTo>
                  <a:lnTo>
                    <a:pt x="110" y="850"/>
                  </a:lnTo>
                  <a:lnTo>
                    <a:pt x="114" y="850"/>
                  </a:lnTo>
                  <a:lnTo>
                    <a:pt x="116" y="850"/>
                  </a:lnTo>
                  <a:lnTo>
                    <a:pt x="120" y="850"/>
                  </a:lnTo>
                  <a:lnTo>
                    <a:pt x="124" y="850"/>
                  </a:lnTo>
                  <a:lnTo>
                    <a:pt x="127" y="850"/>
                  </a:lnTo>
                  <a:lnTo>
                    <a:pt x="132" y="850"/>
                  </a:lnTo>
                  <a:lnTo>
                    <a:pt x="136" y="850"/>
                  </a:lnTo>
                  <a:lnTo>
                    <a:pt x="139" y="850"/>
                  </a:lnTo>
                  <a:lnTo>
                    <a:pt x="143" y="850"/>
                  </a:lnTo>
                  <a:lnTo>
                    <a:pt x="146" y="850"/>
                  </a:lnTo>
                  <a:lnTo>
                    <a:pt x="150" y="850"/>
                  </a:lnTo>
                  <a:lnTo>
                    <a:pt x="154" y="850"/>
                  </a:lnTo>
                  <a:lnTo>
                    <a:pt x="157" y="850"/>
                  </a:lnTo>
                  <a:lnTo>
                    <a:pt x="162" y="850"/>
                  </a:lnTo>
                  <a:lnTo>
                    <a:pt x="167" y="850"/>
                  </a:lnTo>
                  <a:lnTo>
                    <a:pt x="172" y="850"/>
                  </a:lnTo>
                  <a:lnTo>
                    <a:pt x="178" y="850"/>
                  </a:lnTo>
                  <a:lnTo>
                    <a:pt x="184" y="850"/>
                  </a:lnTo>
                  <a:lnTo>
                    <a:pt x="191" y="850"/>
                  </a:lnTo>
                  <a:lnTo>
                    <a:pt x="199" y="850"/>
                  </a:lnTo>
                  <a:lnTo>
                    <a:pt x="208" y="850"/>
                  </a:lnTo>
                  <a:lnTo>
                    <a:pt x="217" y="850"/>
                  </a:lnTo>
                  <a:lnTo>
                    <a:pt x="227" y="850"/>
                  </a:lnTo>
                  <a:lnTo>
                    <a:pt x="239" y="850"/>
                  </a:lnTo>
                  <a:lnTo>
                    <a:pt x="251" y="850"/>
                  </a:lnTo>
                  <a:lnTo>
                    <a:pt x="265" y="850"/>
                  </a:lnTo>
                  <a:lnTo>
                    <a:pt x="280" y="850"/>
                  </a:lnTo>
                  <a:lnTo>
                    <a:pt x="295" y="850"/>
                  </a:lnTo>
                  <a:lnTo>
                    <a:pt x="313" y="850"/>
                  </a:lnTo>
                  <a:lnTo>
                    <a:pt x="332" y="850"/>
                  </a:lnTo>
                  <a:lnTo>
                    <a:pt x="353" y="850"/>
                  </a:lnTo>
                  <a:lnTo>
                    <a:pt x="374" y="850"/>
                  </a:lnTo>
                  <a:lnTo>
                    <a:pt x="398" y="850"/>
                  </a:lnTo>
                  <a:lnTo>
                    <a:pt x="424" y="850"/>
                  </a:lnTo>
                  <a:lnTo>
                    <a:pt x="450" y="850"/>
                  </a:lnTo>
                  <a:lnTo>
                    <a:pt x="480" y="850"/>
                  </a:lnTo>
                  <a:lnTo>
                    <a:pt x="510" y="850"/>
                  </a:lnTo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91" name="Freeform 127">
              <a:extLst>
                <a:ext uri="{FF2B5EF4-FFF2-40B4-BE49-F238E27FC236}">
                  <a16:creationId xmlns:a16="http://schemas.microsoft.com/office/drawing/2014/main" id="{D4C968CB-5756-4340-8AE3-77EDE7C23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650" y="1582737"/>
              <a:ext cx="336550" cy="558800"/>
            </a:xfrm>
            <a:custGeom>
              <a:avLst/>
              <a:gdLst>
                <a:gd name="T0" fmla="*/ 2147483646 w 510"/>
                <a:gd name="T1" fmla="*/ 0 h 850"/>
                <a:gd name="T2" fmla="*/ 2147483646 w 510"/>
                <a:gd name="T3" fmla="*/ 0 h 850"/>
                <a:gd name="T4" fmla="*/ 2147483646 w 510"/>
                <a:gd name="T5" fmla="*/ 0 h 850"/>
                <a:gd name="T6" fmla="*/ 2147483646 w 510"/>
                <a:gd name="T7" fmla="*/ 0 h 850"/>
                <a:gd name="T8" fmla="*/ 2147483646 w 510"/>
                <a:gd name="T9" fmla="*/ 0 h 850"/>
                <a:gd name="T10" fmla="*/ 2147483646 w 510"/>
                <a:gd name="T11" fmla="*/ 0 h 850"/>
                <a:gd name="T12" fmla="*/ 2147483646 w 510"/>
                <a:gd name="T13" fmla="*/ 0 h 850"/>
                <a:gd name="T14" fmla="*/ 2147483646 w 510"/>
                <a:gd name="T15" fmla="*/ 2147483646 h 850"/>
                <a:gd name="T16" fmla="*/ 2147483646 w 510"/>
                <a:gd name="T17" fmla="*/ 2147483646 h 850"/>
                <a:gd name="T18" fmla="*/ 2147483646 w 510"/>
                <a:gd name="T19" fmla="*/ 2147483646 h 850"/>
                <a:gd name="T20" fmla="*/ 2147483646 w 510"/>
                <a:gd name="T21" fmla="*/ 2147483646 h 850"/>
                <a:gd name="T22" fmla="*/ 2147483646 w 510"/>
                <a:gd name="T23" fmla="*/ 2147483646 h 850"/>
                <a:gd name="T24" fmla="*/ 2147483646 w 510"/>
                <a:gd name="T25" fmla="*/ 2147483646 h 850"/>
                <a:gd name="T26" fmla="*/ 2147483646 w 510"/>
                <a:gd name="T27" fmla="*/ 2147483646 h 850"/>
                <a:gd name="T28" fmla="*/ 2147483646 w 510"/>
                <a:gd name="T29" fmla="*/ 2147483646 h 850"/>
                <a:gd name="T30" fmla="*/ 2147483646 w 510"/>
                <a:gd name="T31" fmla="*/ 2147483646 h 850"/>
                <a:gd name="T32" fmla="*/ 2147483646 w 510"/>
                <a:gd name="T33" fmla="*/ 2147483646 h 850"/>
                <a:gd name="T34" fmla="*/ 2147483646 w 510"/>
                <a:gd name="T35" fmla="*/ 2147483646 h 850"/>
                <a:gd name="T36" fmla="*/ 2147483646 w 510"/>
                <a:gd name="T37" fmla="*/ 2147483646 h 850"/>
                <a:gd name="T38" fmla="*/ 2147483646 w 510"/>
                <a:gd name="T39" fmla="*/ 2147483646 h 850"/>
                <a:gd name="T40" fmla="*/ 2147483646 w 510"/>
                <a:gd name="T41" fmla="*/ 2147483646 h 850"/>
                <a:gd name="T42" fmla="*/ 2147483646 w 510"/>
                <a:gd name="T43" fmla="*/ 2147483646 h 850"/>
                <a:gd name="T44" fmla="*/ 2147483646 w 510"/>
                <a:gd name="T45" fmla="*/ 2147483646 h 850"/>
                <a:gd name="T46" fmla="*/ 2147483646 w 510"/>
                <a:gd name="T47" fmla="*/ 2147483646 h 850"/>
                <a:gd name="T48" fmla="*/ 2147483646 w 510"/>
                <a:gd name="T49" fmla="*/ 2147483646 h 850"/>
                <a:gd name="T50" fmla="*/ 2147483646 w 510"/>
                <a:gd name="T51" fmla="*/ 2147483646 h 850"/>
                <a:gd name="T52" fmla="*/ 2147483646 w 510"/>
                <a:gd name="T53" fmla="*/ 2147483646 h 850"/>
                <a:gd name="T54" fmla="*/ 2147483646 w 510"/>
                <a:gd name="T55" fmla="*/ 2147483646 h 850"/>
                <a:gd name="T56" fmla="*/ 2147483646 w 510"/>
                <a:gd name="T57" fmla="*/ 2147483646 h 850"/>
                <a:gd name="T58" fmla="*/ 2147483646 w 510"/>
                <a:gd name="T59" fmla="*/ 2147483646 h 850"/>
                <a:gd name="T60" fmla="*/ 2147483646 w 510"/>
                <a:gd name="T61" fmla="*/ 2147483646 h 850"/>
                <a:gd name="T62" fmla="*/ 2147483646 w 510"/>
                <a:gd name="T63" fmla="*/ 2147483646 h 850"/>
                <a:gd name="T64" fmla="*/ 2147483646 w 510"/>
                <a:gd name="T65" fmla="*/ 2147483646 h 850"/>
                <a:gd name="T66" fmla="*/ 2147483646 w 510"/>
                <a:gd name="T67" fmla="*/ 2147483646 h 850"/>
                <a:gd name="T68" fmla="*/ 2147483646 w 510"/>
                <a:gd name="T69" fmla="*/ 2147483646 h 850"/>
                <a:gd name="T70" fmla="*/ 2147483646 w 510"/>
                <a:gd name="T71" fmla="*/ 2147483646 h 850"/>
                <a:gd name="T72" fmla="*/ 2147483646 w 510"/>
                <a:gd name="T73" fmla="*/ 2147483646 h 850"/>
                <a:gd name="T74" fmla="*/ 2147483646 w 510"/>
                <a:gd name="T75" fmla="*/ 2147483646 h 850"/>
                <a:gd name="T76" fmla="*/ 2147483646 w 510"/>
                <a:gd name="T77" fmla="*/ 2147483646 h 850"/>
                <a:gd name="T78" fmla="*/ 2147483646 w 510"/>
                <a:gd name="T79" fmla="*/ 2147483646 h 850"/>
                <a:gd name="T80" fmla="*/ 2147483646 w 510"/>
                <a:gd name="T81" fmla="*/ 2147483646 h 850"/>
                <a:gd name="T82" fmla="*/ 2147483646 w 510"/>
                <a:gd name="T83" fmla="*/ 2147483646 h 850"/>
                <a:gd name="T84" fmla="*/ 2147483646 w 510"/>
                <a:gd name="T85" fmla="*/ 2147483646 h 850"/>
                <a:gd name="T86" fmla="*/ 2147483646 w 510"/>
                <a:gd name="T87" fmla="*/ 2147483646 h 850"/>
                <a:gd name="T88" fmla="*/ 2147483646 w 510"/>
                <a:gd name="T89" fmla="*/ 2147483646 h 850"/>
                <a:gd name="T90" fmla="*/ 2147483646 w 510"/>
                <a:gd name="T91" fmla="*/ 2147483646 h 850"/>
                <a:gd name="T92" fmla="*/ 2147483646 w 510"/>
                <a:gd name="T93" fmla="*/ 2147483646 h 850"/>
                <a:gd name="T94" fmla="*/ 2147483646 w 510"/>
                <a:gd name="T95" fmla="*/ 2147483646 h 850"/>
                <a:gd name="T96" fmla="*/ 2147483646 w 510"/>
                <a:gd name="T97" fmla="*/ 2147483646 h 850"/>
                <a:gd name="T98" fmla="*/ 2147483646 w 510"/>
                <a:gd name="T99" fmla="*/ 2147483646 h 850"/>
                <a:gd name="T100" fmla="*/ 2147483646 w 510"/>
                <a:gd name="T101" fmla="*/ 2147483646 h 850"/>
                <a:gd name="T102" fmla="*/ 2147483646 w 510"/>
                <a:gd name="T103" fmla="*/ 2147483646 h 850"/>
                <a:gd name="T104" fmla="*/ 2147483646 w 510"/>
                <a:gd name="T105" fmla="*/ 2147483646 h 850"/>
                <a:gd name="T106" fmla="*/ 2147483646 w 510"/>
                <a:gd name="T107" fmla="*/ 2147483646 h 850"/>
                <a:gd name="T108" fmla="*/ 0 w 510"/>
                <a:gd name="T109" fmla="*/ 2147483646 h 8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10" h="850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8" y="0"/>
                  </a:lnTo>
                  <a:lnTo>
                    <a:pt x="179" y="0"/>
                  </a:lnTo>
                  <a:lnTo>
                    <a:pt x="197" y="0"/>
                  </a:lnTo>
                  <a:lnTo>
                    <a:pt x="215" y="0"/>
                  </a:lnTo>
                  <a:lnTo>
                    <a:pt x="230" y="0"/>
                  </a:lnTo>
                  <a:lnTo>
                    <a:pt x="246" y="0"/>
                  </a:lnTo>
                  <a:lnTo>
                    <a:pt x="259" y="0"/>
                  </a:lnTo>
                  <a:lnTo>
                    <a:pt x="271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302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6" y="0"/>
                  </a:lnTo>
                  <a:lnTo>
                    <a:pt x="332" y="0"/>
                  </a:lnTo>
                  <a:lnTo>
                    <a:pt x="338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6" y="0"/>
                  </a:lnTo>
                  <a:lnTo>
                    <a:pt x="360" y="0"/>
                  </a:lnTo>
                  <a:lnTo>
                    <a:pt x="363" y="0"/>
                  </a:lnTo>
                  <a:lnTo>
                    <a:pt x="367" y="0"/>
                  </a:lnTo>
                  <a:lnTo>
                    <a:pt x="371" y="0"/>
                  </a:lnTo>
                  <a:lnTo>
                    <a:pt x="374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86" y="0"/>
                  </a:lnTo>
                  <a:lnTo>
                    <a:pt x="390" y="0"/>
                  </a:lnTo>
                  <a:lnTo>
                    <a:pt x="393" y="0"/>
                  </a:lnTo>
                  <a:lnTo>
                    <a:pt x="396" y="0"/>
                  </a:lnTo>
                  <a:lnTo>
                    <a:pt x="399" y="0"/>
                  </a:lnTo>
                  <a:lnTo>
                    <a:pt x="402" y="0"/>
                  </a:lnTo>
                  <a:lnTo>
                    <a:pt x="405" y="0"/>
                  </a:lnTo>
                  <a:lnTo>
                    <a:pt x="408" y="0"/>
                  </a:lnTo>
                  <a:lnTo>
                    <a:pt x="410" y="0"/>
                  </a:lnTo>
                  <a:lnTo>
                    <a:pt x="413" y="1"/>
                  </a:lnTo>
                  <a:lnTo>
                    <a:pt x="415" y="1"/>
                  </a:lnTo>
                  <a:lnTo>
                    <a:pt x="416" y="2"/>
                  </a:lnTo>
                  <a:lnTo>
                    <a:pt x="419" y="2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5" y="5"/>
                  </a:lnTo>
                  <a:lnTo>
                    <a:pt x="427" y="6"/>
                  </a:lnTo>
                  <a:lnTo>
                    <a:pt x="428" y="7"/>
                  </a:lnTo>
                  <a:lnTo>
                    <a:pt x="431" y="8"/>
                  </a:lnTo>
                  <a:lnTo>
                    <a:pt x="433" y="10"/>
                  </a:lnTo>
                  <a:lnTo>
                    <a:pt x="435" y="12"/>
                  </a:lnTo>
                  <a:lnTo>
                    <a:pt x="438" y="13"/>
                  </a:lnTo>
                  <a:lnTo>
                    <a:pt x="439" y="16"/>
                  </a:lnTo>
                  <a:lnTo>
                    <a:pt x="441" y="18"/>
                  </a:lnTo>
                  <a:lnTo>
                    <a:pt x="445" y="20"/>
                  </a:lnTo>
                  <a:lnTo>
                    <a:pt x="447" y="23"/>
                  </a:lnTo>
                  <a:lnTo>
                    <a:pt x="450" y="25"/>
                  </a:lnTo>
                  <a:lnTo>
                    <a:pt x="453" y="28"/>
                  </a:lnTo>
                  <a:lnTo>
                    <a:pt x="456" y="31"/>
                  </a:lnTo>
                  <a:lnTo>
                    <a:pt x="459" y="35"/>
                  </a:lnTo>
                  <a:lnTo>
                    <a:pt x="463" y="38"/>
                  </a:lnTo>
                  <a:lnTo>
                    <a:pt x="467" y="42"/>
                  </a:lnTo>
                  <a:lnTo>
                    <a:pt x="471" y="46"/>
                  </a:lnTo>
                  <a:lnTo>
                    <a:pt x="475" y="49"/>
                  </a:lnTo>
                  <a:lnTo>
                    <a:pt x="479" y="53"/>
                  </a:lnTo>
                  <a:lnTo>
                    <a:pt x="481" y="56"/>
                  </a:lnTo>
                  <a:lnTo>
                    <a:pt x="485" y="59"/>
                  </a:lnTo>
                  <a:lnTo>
                    <a:pt x="487" y="62"/>
                  </a:lnTo>
                  <a:lnTo>
                    <a:pt x="489" y="65"/>
                  </a:lnTo>
                  <a:lnTo>
                    <a:pt x="492" y="67"/>
                  </a:lnTo>
                  <a:lnTo>
                    <a:pt x="494" y="70"/>
                  </a:lnTo>
                  <a:lnTo>
                    <a:pt x="497" y="72"/>
                  </a:lnTo>
                  <a:lnTo>
                    <a:pt x="498" y="74"/>
                  </a:lnTo>
                  <a:lnTo>
                    <a:pt x="499" y="77"/>
                  </a:lnTo>
                  <a:lnTo>
                    <a:pt x="501" y="78"/>
                  </a:lnTo>
                  <a:lnTo>
                    <a:pt x="503" y="80"/>
                  </a:lnTo>
                  <a:lnTo>
                    <a:pt x="504" y="83"/>
                  </a:lnTo>
                  <a:lnTo>
                    <a:pt x="505" y="84"/>
                  </a:lnTo>
                  <a:lnTo>
                    <a:pt x="505" y="86"/>
                  </a:lnTo>
                  <a:lnTo>
                    <a:pt x="506" y="89"/>
                  </a:lnTo>
                  <a:lnTo>
                    <a:pt x="507" y="90"/>
                  </a:lnTo>
                  <a:lnTo>
                    <a:pt x="507" y="92"/>
                  </a:lnTo>
                  <a:lnTo>
                    <a:pt x="509" y="95"/>
                  </a:lnTo>
                  <a:lnTo>
                    <a:pt x="509" y="97"/>
                  </a:lnTo>
                  <a:lnTo>
                    <a:pt x="509" y="100"/>
                  </a:lnTo>
                  <a:lnTo>
                    <a:pt x="510" y="102"/>
                  </a:lnTo>
                  <a:lnTo>
                    <a:pt x="510" y="104"/>
                  </a:lnTo>
                  <a:lnTo>
                    <a:pt x="510" y="107"/>
                  </a:lnTo>
                  <a:lnTo>
                    <a:pt x="510" y="110"/>
                  </a:lnTo>
                  <a:lnTo>
                    <a:pt x="510" y="113"/>
                  </a:lnTo>
                  <a:lnTo>
                    <a:pt x="510" y="116"/>
                  </a:lnTo>
                  <a:lnTo>
                    <a:pt x="510" y="120"/>
                  </a:lnTo>
                  <a:lnTo>
                    <a:pt x="510" y="124"/>
                  </a:lnTo>
                  <a:lnTo>
                    <a:pt x="510" y="127"/>
                  </a:lnTo>
                  <a:lnTo>
                    <a:pt x="510" y="131"/>
                  </a:lnTo>
                  <a:lnTo>
                    <a:pt x="510" y="134"/>
                  </a:lnTo>
                  <a:lnTo>
                    <a:pt x="510" y="138"/>
                  </a:lnTo>
                  <a:lnTo>
                    <a:pt x="510" y="142"/>
                  </a:lnTo>
                  <a:lnTo>
                    <a:pt x="510" y="144"/>
                  </a:lnTo>
                  <a:lnTo>
                    <a:pt x="510" y="148"/>
                  </a:lnTo>
                  <a:lnTo>
                    <a:pt x="510" y="150"/>
                  </a:lnTo>
                  <a:lnTo>
                    <a:pt x="510" y="154"/>
                  </a:lnTo>
                  <a:lnTo>
                    <a:pt x="510" y="156"/>
                  </a:lnTo>
                  <a:lnTo>
                    <a:pt x="510" y="160"/>
                  </a:lnTo>
                  <a:lnTo>
                    <a:pt x="510" y="163"/>
                  </a:lnTo>
                  <a:lnTo>
                    <a:pt x="510" y="166"/>
                  </a:lnTo>
                  <a:lnTo>
                    <a:pt x="510" y="169"/>
                  </a:lnTo>
                  <a:lnTo>
                    <a:pt x="510" y="173"/>
                  </a:lnTo>
                  <a:lnTo>
                    <a:pt x="510" y="176"/>
                  </a:lnTo>
                  <a:lnTo>
                    <a:pt x="510" y="180"/>
                  </a:lnTo>
                  <a:lnTo>
                    <a:pt x="510" y="185"/>
                  </a:lnTo>
                  <a:lnTo>
                    <a:pt x="510" y="188"/>
                  </a:lnTo>
                  <a:lnTo>
                    <a:pt x="510" y="193"/>
                  </a:lnTo>
                  <a:lnTo>
                    <a:pt x="510" y="198"/>
                  </a:lnTo>
                  <a:lnTo>
                    <a:pt x="510" y="204"/>
                  </a:lnTo>
                  <a:lnTo>
                    <a:pt x="510" y="210"/>
                  </a:lnTo>
                  <a:lnTo>
                    <a:pt x="510" y="216"/>
                  </a:lnTo>
                  <a:lnTo>
                    <a:pt x="510" y="223"/>
                  </a:lnTo>
                  <a:lnTo>
                    <a:pt x="510" y="230"/>
                  </a:lnTo>
                  <a:lnTo>
                    <a:pt x="510" y="238"/>
                  </a:lnTo>
                  <a:lnTo>
                    <a:pt x="510" y="246"/>
                  </a:lnTo>
                  <a:lnTo>
                    <a:pt x="510" y="254"/>
                  </a:lnTo>
                  <a:lnTo>
                    <a:pt x="510" y="264"/>
                  </a:lnTo>
                  <a:lnTo>
                    <a:pt x="510" y="275"/>
                  </a:lnTo>
                  <a:lnTo>
                    <a:pt x="510" y="286"/>
                  </a:lnTo>
                  <a:lnTo>
                    <a:pt x="510" y="298"/>
                  </a:lnTo>
                  <a:lnTo>
                    <a:pt x="510" y="308"/>
                  </a:lnTo>
                  <a:lnTo>
                    <a:pt x="510" y="319"/>
                  </a:lnTo>
                  <a:lnTo>
                    <a:pt x="510" y="330"/>
                  </a:lnTo>
                  <a:lnTo>
                    <a:pt x="510" y="340"/>
                  </a:lnTo>
                  <a:lnTo>
                    <a:pt x="510" y="348"/>
                  </a:lnTo>
                  <a:lnTo>
                    <a:pt x="510" y="356"/>
                  </a:lnTo>
                  <a:lnTo>
                    <a:pt x="510" y="365"/>
                  </a:lnTo>
                  <a:lnTo>
                    <a:pt x="510" y="372"/>
                  </a:lnTo>
                  <a:lnTo>
                    <a:pt x="510" y="378"/>
                  </a:lnTo>
                  <a:lnTo>
                    <a:pt x="510" y="384"/>
                  </a:lnTo>
                  <a:lnTo>
                    <a:pt x="510" y="390"/>
                  </a:lnTo>
                  <a:lnTo>
                    <a:pt x="510" y="396"/>
                  </a:lnTo>
                  <a:lnTo>
                    <a:pt x="510" y="401"/>
                  </a:lnTo>
                  <a:lnTo>
                    <a:pt x="510" y="406"/>
                  </a:lnTo>
                  <a:lnTo>
                    <a:pt x="510" y="410"/>
                  </a:lnTo>
                  <a:lnTo>
                    <a:pt x="510" y="414"/>
                  </a:lnTo>
                  <a:lnTo>
                    <a:pt x="510" y="418"/>
                  </a:lnTo>
                  <a:lnTo>
                    <a:pt x="510" y="421"/>
                  </a:lnTo>
                  <a:lnTo>
                    <a:pt x="510" y="425"/>
                  </a:lnTo>
                  <a:lnTo>
                    <a:pt x="510" y="428"/>
                  </a:lnTo>
                  <a:lnTo>
                    <a:pt x="510" y="432"/>
                  </a:lnTo>
                  <a:lnTo>
                    <a:pt x="510" y="434"/>
                  </a:lnTo>
                  <a:lnTo>
                    <a:pt x="510" y="438"/>
                  </a:lnTo>
                  <a:lnTo>
                    <a:pt x="510" y="440"/>
                  </a:lnTo>
                  <a:lnTo>
                    <a:pt x="510" y="444"/>
                  </a:lnTo>
                  <a:lnTo>
                    <a:pt x="510" y="446"/>
                  </a:lnTo>
                  <a:lnTo>
                    <a:pt x="510" y="450"/>
                  </a:lnTo>
                  <a:lnTo>
                    <a:pt x="510" y="452"/>
                  </a:lnTo>
                  <a:lnTo>
                    <a:pt x="510" y="456"/>
                  </a:lnTo>
                  <a:lnTo>
                    <a:pt x="510" y="460"/>
                  </a:lnTo>
                  <a:lnTo>
                    <a:pt x="510" y="463"/>
                  </a:lnTo>
                  <a:lnTo>
                    <a:pt x="510" y="467"/>
                  </a:lnTo>
                  <a:lnTo>
                    <a:pt x="510" y="470"/>
                  </a:lnTo>
                  <a:lnTo>
                    <a:pt x="510" y="474"/>
                  </a:lnTo>
                  <a:lnTo>
                    <a:pt x="510" y="478"/>
                  </a:lnTo>
                  <a:lnTo>
                    <a:pt x="510" y="481"/>
                  </a:lnTo>
                  <a:lnTo>
                    <a:pt x="510" y="485"/>
                  </a:lnTo>
                  <a:lnTo>
                    <a:pt x="510" y="487"/>
                  </a:lnTo>
                  <a:lnTo>
                    <a:pt x="510" y="491"/>
                  </a:lnTo>
                  <a:lnTo>
                    <a:pt x="510" y="493"/>
                  </a:lnTo>
                  <a:lnTo>
                    <a:pt x="510" y="496"/>
                  </a:lnTo>
                  <a:lnTo>
                    <a:pt x="510" y="498"/>
                  </a:lnTo>
                  <a:lnTo>
                    <a:pt x="510" y="502"/>
                  </a:lnTo>
                  <a:lnTo>
                    <a:pt x="510" y="504"/>
                  </a:lnTo>
                  <a:lnTo>
                    <a:pt x="510" y="506"/>
                  </a:lnTo>
                  <a:lnTo>
                    <a:pt x="510" y="509"/>
                  </a:lnTo>
                  <a:lnTo>
                    <a:pt x="510" y="512"/>
                  </a:lnTo>
                  <a:lnTo>
                    <a:pt x="510" y="515"/>
                  </a:lnTo>
                  <a:lnTo>
                    <a:pt x="510" y="518"/>
                  </a:lnTo>
                  <a:lnTo>
                    <a:pt x="510" y="521"/>
                  </a:lnTo>
                  <a:lnTo>
                    <a:pt x="510" y="524"/>
                  </a:lnTo>
                  <a:lnTo>
                    <a:pt x="510" y="528"/>
                  </a:lnTo>
                  <a:lnTo>
                    <a:pt x="510" y="532"/>
                  </a:lnTo>
                  <a:lnTo>
                    <a:pt x="510" y="536"/>
                  </a:lnTo>
                  <a:lnTo>
                    <a:pt x="510" y="540"/>
                  </a:lnTo>
                  <a:lnTo>
                    <a:pt x="510" y="545"/>
                  </a:lnTo>
                  <a:lnTo>
                    <a:pt x="510" y="550"/>
                  </a:lnTo>
                  <a:lnTo>
                    <a:pt x="510" y="554"/>
                  </a:lnTo>
                  <a:lnTo>
                    <a:pt x="510" y="560"/>
                  </a:lnTo>
                  <a:lnTo>
                    <a:pt x="510" y="566"/>
                  </a:lnTo>
                  <a:lnTo>
                    <a:pt x="510" y="572"/>
                  </a:lnTo>
                  <a:lnTo>
                    <a:pt x="510" y="580"/>
                  </a:lnTo>
                  <a:lnTo>
                    <a:pt x="510" y="587"/>
                  </a:lnTo>
                  <a:lnTo>
                    <a:pt x="510" y="595"/>
                  </a:lnTo>
                  <a:lnTo>
                    <a:pt x="510" y="602"/>
                  </a:lnTo>
                  <a:lnTo>
                    <a:pt x="510" y="610"/>
                  </a:lnTo>
                  <a:lnTo>
                    <a:pt x="510" y="617"/>
                  </a:lnTo>
                  <a:lnTo>
                    <a:pt x="510" y="623"/>
                  </a:lnTo>
                  <a:lnTo>
                    <a:pt x="510" y="629"/>
                  </a:lnTo>
                  <a:lnTo>
                    <a:pt x="510" y="635"/>
                  </a:lnTo>
                  <a:lnTo>
                    <a:pt x="510" y="640"/>
                  </a:lnTo>
                  <a:lnTo>
                    <a:pt x="510" y="644"/>
                  </a:lnTo>
                  <a:lnTo>
                    <a:pt x="510" y="649"/>
                  </a:lnTo>
                  <a:lnTo>
                    <a:pt x="510" y="654"/>
                  </a:lnTo>
                  <a:lnTo>
                    <a:pt x="510" y="658"/>
                  </a:lnTo>
                  <a:lnTo>
                    <a:pt x="510" y="661"/>
                  </a:lnTo>
                  <a:lnTo>
                    <a:pt x="510" y="665"/>
                  </a:lnTo>
                  <a:lnTo>
                    <a:pt x="510" y="668"/>
                  </a:lnTo>
                  <a:lnTo>
                    <a:pt x="510" y="671"/>
                  </a:lnTo>
                  <a:lnTo>
                    <a:pt x="510" y="674"/>
                  </a:lnTo>
                  <a:lnTo>
                    <a:pt x="510" y="677"/>
                  </a:lnTo>
                  <a:lnTo>
                    <a:pt x="510" y="680"/>
                  </a:lnTo>
                  <a:lnTo>
                    <a:pt x="510" y="683"/>
                  </a:lnTo>
                  <a:lnTo>
                    <a:pt x="510" y="685"/>
                  </a:lnTo>
                  <a:lnTo>
                    <a:pt x="510" y="689"/>
                  </a:lnTo>
                  <a:lnTo>
                    <a:pt x="510" y="691"/>
                  </a:lnTo>
                  <a:lnTo>
                    <a:pt x="510" y="694"/>
                  </a:lnTo>
                  <a:lnTo>
                    <a:pt x="510" y="696"/>
                  </a:lnTo>
                  <a:lnTo>
                    <a:pt x="510" y="700"/>
                  </a:lnTo>
                  <a:lnTo>
                    <a:pt x="510" y="702"/>
                  </a:lnTo>
                  <a:lnTo>
                    <a:pt x="510" y="704"/>
                  </a:lnTo>
                  <a:lnTo>
                    <a:pt x="510" y="708"/>
                  </a:lnTo>
                  <a:lnTo>
                    <a:pt x="510" y="712"/>
                  </a:lnTo>
                  <a:lnTo>
                    <a:pt x="510" y="715"/>
                  </a:lnTo>
                  <a:lnTo>
                    <a:pt x="510" y="719"/>
                  </a:lnTo>
                  <a:lnTo>
                    <a:pt x="510" y="722"/>
                  </a:lnTo>
                  <a:lnTo>
                    <a:pt x="510" y="726"/>
                  </a:lnTo>
                  <a:lnTo>
                    <a:pt x="510" y="730"/>
                  </a:lnTo>
                  <a:lnTo>
                    <a:pt x="510" y="733"/>
                  </a:lnTo>
                  <a:lnTo>
                    <a:pt x="510" y="737"/>
                  </a:lnTo>
                  <a:lnTo>
                    <a:pt x="510" y="739"/>
                  </a:lnTo>
                  <a:lnTo>
                    <a:pt x="510" y="742"/>
                  </a:lnTo>
                  <a:lnTo>
                    <a:pt x="510" y="745"/>
                  </a:lnTo>
                  <a:lnTo>
                    <a:pt x="510" y="748"/>
                  </a:lnTo>
                  <a:lnTo>
                    <a:pt x="509" y="750"/>
                  </a:lnTo>
                  <a:lnTo>
                    <a:pt x="509" y="752"/>
                  </a:lnTo>
                  <a:lnTo>
                    <a:pt x="509" y="755"/>
                  </a:lnTo>
                  <a:lnTo>
                    <a:pt x="507" y="756"/>
                  </a:lnTo>
                  <a:lnTo>
                    <a:pt x="507" y="758"/>
                  </a:lnTo>
                  <a:lnTo>
                    <a:pt x="506" y="761"/>
                  </a:lnTo>
                  <a:lnTo>
                    <a:pt x="505" y="763"/>
                  </a:lnTo>
                  <a:lnTo>
                    <a:pt x="505" y="764"/>
                  </a:lnTo>
                  <a:lnTo>
                    <a:pt x="504" y="767"/>
                  </a:lnTo>
                  <a:lnTo>
                    <a:pt x="503" y="769"/>
                  </a:lnTo>
                  <a:lnTo>
                    <a:pt x="501" y="770"/>
                  </a:lnTo>
                  <a:lnTo>
                    <a:pt x="499" y="773"/>
                  </a:lnTo>
                  <a:lnTo>
                    <a:pt x="498" y="775"/>
                  </a:lnTo>
                  <a:lnTo>
                    <a:pt x="497" y="778"/>
                  </a:lnTo>
                  <a:lnTo>
                    <a:pt x="494" y="780"/>
                  </a:lnTo>
                  <a:lnTo>
                    <a:pt x="492" y="782"/>
                  </a:lnTo>
                  <a:lnTo>
                    <a:pt x="489" y="785"/>
                  </a:lnTo>
                  <a:lnTo>
                    <a:pt x="487" y="787"/>
                  </a:lnTo>
                  <a:lnTo>
                    <a:pt x="485" y="790"/>
                  </a:lnTo>
                  <a:lnTo>
                    <a:pt x="481" y="793"/>
                  </a:lnTo>
                  <a:lnTo>
                    <a:pt x="479" y="797"/>
                  </a:lnTo>
                  <a:lnTo>
                    <a:pt x="475" y="800"/>
                  </a:lnTo>
                  <a:lnTo>
                    <a:pt x="471" y="804"/>
                  </a:lnTo>
                  <a:lnTo>
                    <a:pt x="467" y="808"/>
                  </a:lnTo>
                  <a:lnTo>
                    <a:pt x="463" y="811"/>
                  </a:lnTo>
                  <a:lnTo>
                    <a:pt x="459" y="815"/>
                  </a:lnTo>
                  <a:lnTo>
                    <a:pt x="456" y="818"/>
                  </a:lnTo>
                  <a:lnTo>
                    <a:pt x="453" y="822"/>
                  </a:lnTo>
                  <a:lnTo>
                    <a:pt x="450" y="824"/>
                  </a:lnTo>
                  <a:lnTo>
                    <a:pt x="447" y="827"/>
                  </a:lnTo>
                  <a:lnTo>
                    <a:pt x="445" y="829"/>
                  </a:lnTo>
                  <a:lnTo>
                    <a:pt x="441" y="832"/>
                  </a:lnTo>
                  <a:lnTo>
                    <a:pt x="439" y="834"/>
                  </a:lnTo>
                  <a:lnTo>
                    <a:pt x="438" y="836"/>
                  </a:lnTo>
                  <a:lnTo>
                    <a:pt x="435" y="838"/>
                  </a:lnTo>
                  <a:lnTo>
                    <a:pt x="433" y="840"/>
                  </a:lnTo>
                  <a:lnTo>
                    <a:pt x="431" y="841"/>
                  </a:lnTo>
                  <a:lnTo>
                    <a:pt x="428" y="842"/>
                  </a:lnTo>
                  <a:lnTo>
                    <a:pt x="427" y="844"/>
                  </a:lnTo>
                  <a:lnTo>
                    <a:pt x="425" y="845"/>
                  </a:lnTo>
                  <a:lnTo>
                    <a:pt x="422" y="846"/>
                  </a:lnTo>
                  <a:lnTo>
                    <a:pt x="421" y="846"/>
                  </a:lnTo>
                  <a:lnTo>
                    <a:pt x="419" y="847"/>
                  </a:lnTo>
                  <a:lnTo>
                    <a:pt x="416" y="847"/>
                  </a:lnTo>
                  <a:lnTo>
                    <a:pt x="415" y="848"/>
                  </a:lnTo>
                  <a:lnTo>
                    <a:pt x="413" y="848"/>
                  </a:lnTo>
                  <a:lnTo>
                    <a:pt x="410" y="848"/>
                  </a:lnTo>
                  <a:lnTo>
                    <a:pt x="408" y="850"/>
                  </a:lnTo>
                  <a:lnTo>
                    <a:pt x="405" y="850"/>
                  </a:lnTo>
                  <a:lnTo>
                    <a:pt x="402" y="850"/>
                  </a:lnTo>
                  <a:lnTo>
                    <a:pt x="399" y="850"/>
                  </a:lnTo>
                  <a:lnTo>
                    <a:pt x="396" y="850"/>
                  </a:lnTo>
                  <a:lnTo>
                    <a:pt x="393" y="850"/>
                  </a:lnTo>
                  <a:lnTo>
                    <a:pt x="390" y="850"/>
                  </a:lnTo>
                  <a:lnTo>
                    <a:pt x="386" y="850"/>
                  </a:lnTo>
                  <a:lnTo>
                    <a:pt x="383" y="850"/>
                  </a:lnTo>
                  <a:lnTo>
                    <a:pt x="378" y="850"/>
                  </a:lnTo>
                  <a:lnTo>
                    <a:pt x="374" y="850"/>
                  </a:lnTo>
                  <a:lnTo>
                    <a:pt x="371" y="850"/>
                  </a:lnTo>
                  <a:lnTo>
                    <a:pt x="367" y="850"/>
                  </a:lnTo>
                  <a:lnTo>
                    <a:pt x="363" y="850"/>
                  </a:lnTo>
                  <a:lnTo>
                    <a:pt x="360" y="850"/>
                  </a:lnTo>
                  <a:lnTo>
                    <a:pt x="356" y="850"/>
                  </a:lnTo>
                  <a:lnTo>
                    <a:pt x="353" y="850"/>
                  </a:lnTo>
                  <a:lnTo>
                    <a:pt x="348" y="850"/>
                  </a:lnTo>
                  <a:lnTo>
                    <a:pt x="343" y="850"/>
                  </a:lnTo>
                  <a:lnTo>
                    <a:pt x="338" y="850"/>
                  </a:lnTo>
                  <a:lnTo>
                    <a:pt x="332" y="850"/>
                  </a:lnTo>
                  <a:lnTo>
                    <a:pt x="326" y="850"/>
                  </a:lnTo>
                  <a:lnTo>
                    <a:pt x="319" y="850"/>
                  </a:lnTo>
                  <a:lnTo>
                    <a:pt x="311" y="850"/>
                  </a:lnTo>
                  <a:lnTo>
                    <a:pt x="302" y="850"/>
                  </a:lnTo>
                  <a:lnTo>
                    <a:pt x="293" y="850"/>
                  </a:lnTo>
                  <a:lnTo>
                    <a:pt x="283" y="850"/>
                  </a:lnTo>
                  <a:lnTo>
                    <a:pt x="271" y="850"/>
                  </a:lnTo>
                  <a:lnTo>
                    <a:pt x="259" y="850"/>
                  </a:lnTo>
                  <a:lnTo>
                    <a:pt x="246" y="850"/>
                  </a:lnTo>
                  <a:lnTo>
                    <a:pt x="230" y="850"/>
                  </a:lnTo>
                  <a:lnTo>
                    <a:pt x="215" y="850"/>
                  </a:lnTo>
                  <a:lnTo>
                    <a:pt x="197" y="850"/>
                  </a:lnTo>
                  <a:lnTo>
                    <a:pt x="179" y="850"/>
                  </a:lnTo>
                  <a:lnTo>
                    <a:pt x="158" y="850"/>
                  </a:lnTo>
                  <a:lnTo>
                    <a:pt x="135" y="850"/>
                  </a:lnTo>
                  <a:lnTo>
                    <a:pt x="111" y="850"/>
                  </a:lnTo>
                  <a:lnTo>
                    <a:pt x="86" y="850"/>
                  </a:lnTo>
                  <a:lnTo>
                    <a:pt x="60" y="850"/>
                  </a:lnTo>
                  <a:lnTo>
                    <a:pt x="31" y="850"/>
                  </a:lnTo>
                  <a:lnTo>
                    <a:pt x="0" y="850"/>
                  </a:lnTo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92" name="Freeform 128">
              <a:extLst>
                <a:ext uri="{FF2B5EF4-FFF2-40B4-BE49-F238E27FC236}">
                  <a16:creationId xmlns:a16="http://schemas.microsoft.com/office/drawing/2014/main" id="{C511A03E-9C65-4146-B157-748A737B7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8325" y="2252662"/>
              <a:ext cx="222250" cy="220663"/>
            </a:xfrm>
            <a:custGeom>
              <a:avLst/>
              <a:gdLst>
                <a:gd name="T0" fmla="*/ 0 w 336"/>
                <a:gd name="T1" fmla="*/ 2147483646 h 336"/>
                <a:gd name="T2" fmla="*/ 2147483646 w 336"/>
                <a:gd name="T3" fmla="*/ 2147483646 h 336"/>
                <a:gd name="T4" fmla="*/ 2147483646 w 336"/>
                <a:gd name="T5" fmla="*/ 2147483646 h 336"/>
                <a:gd name="T6" fmla="*/ 2147483646 w 336"/>
                <a:gd name="T7" fmla="*/ 2147483646 h 336"/>
                <a:gd name="T8" fmla="*/ 2147483646 w 336"/>
                <a:gd name="T9" fmla="*/ 2147483646 h 336"/>
                <a:gd name="T10" fmla="*/ 2147483646 w 336"/>
                <a:gd name="T11" fmla="*/ 2147483646 h 336"/>
                <a:gd name="T12" fmla="*/ 2147483646 w 336"/>
                <a:gd name="T13" fmla="*/ 2147483646 h 336"/>
                <a:gd name="T14" fmla="*/ 2147483646 w 336"/>
                <a:gd name="T15" fmla="*/ 2147483646 h 336"/>
                <a:gd name="T16" fmla="*/ 2147483646 w 336"/>
                <a:gd name="T17" fmla="*/ 2147483646 h 336"/>
                <a:gd name="T18" fmla="*/ 2147483646 w 336"/>
                <a:gd name="T19" fmla="*/ 2147483646 h 336"/>
                <a:gd name="T20" fmla="*/ 2147483646 w 336"/>
                <a:gd name="T21" fmla="*/ 0 h 336"/>
                <a:gd name="T22" fmla="*/ 2147483646 w 336"/>
                <a:gd name="T23" fmla="*/ 0 h 336"/>
                <a:gd name="T24" fmla="*/ 2147483646 w 336"/>
                <a:gd name="T25" fmla="*/ 2147483646 h 336"/>
                <a:gd name="T26" fmla="*/ 2147483646 w 336"/>
                <a:gd name="T27" fmla="*/ 2147483646 h 336"/>
                <a:gd name="T28" fmla="*/ 2147483646 w 336"/>
                <a:gd name="T29" fmla="*/ 2147483646 h 336"/>
                <a:gd name="T30" fmla="*/ 2147483646 w 336"/>
                <a:gd name="T31" fmla="*/ 2147483646 h 336"/>
                <a:gd name="T32" fmla="*/ 2147483646 w 336"/>
                <a:gd name="T33" fmla="*/ 2147483646 h 336"/>
                <a:gd name="T34" fmla="*/ 2147483646 w 336"/>
                <a:gd name="T35" fmla="*/ 2147483646 h 336"/>
                <a:gd name="T36" fmla="*/ 2147483646 w 336"/>
                <a:gd name="T37" fmla="*/ 2147483646 h 336"/>
                <a:gd name="T38" fmla="*/ 2147483646 w 336"/>
                <a:gd name="T39" fmla="*/ 2147483646 h 336"/>
                <a:gd name="T40" fmla="*/ 2147483646 w 336"/>
                <a:gd name="T41" fmla="*/ 2147483646 h 336"/>
                <a:gd name="T42" fmla="*/ 2147483646 w 336"/>
                <a:gd name="T43" fmla="*/ 2147483646 h 336"/>
                <a:gd name="T44" fmla="*/ 2147483646 w 336"/>
                <a:gd name="T45" fmla="*/ 2147483646 h 336"/>
                <a:gd name="T46" fmla="*/ 2147483646 w 336"/>
                <a:gd name="T47" fmla="*/ 2147483646 h 336"/>
                <a:gd name="T48" fmla="*/ 2147483646 w 336"/>
                <a:gd name="T49" fmla="*/ 2147483646 h 336"/>
                <a:gd name="T50" fmla="*/ 2147483646 w 336"/>
                <a:gd name="T51" fmla="*/ 2147483646 h 336"/>
                <a:gd name="T52" fmla="*/ 2147483646 w 336"/>
                <a:gd name="T53" fmla="*/ 2147483646 h 336"/>
                <a:gd name="T54" fmla="*/ 2147483646 w 336"/>
                <a:gd name="T55" fmla="*/ 2147483646 h 336"/>
                <a:gd name="T56" fmla="*/ 2147483646 w 336"/>
                <a:gd name="T57" fmla="*/ 2147483646 h 336"/>
                <a:gd name="T58" fmla="*/ 2147483646 w 336"/>
                <a:gd name="T59" fmla="*/ 2147483646 h 336"/>
                <a:gd name="T60" fmla="*/ 2147483646 w 336"/>
                <a:gd name="T61" fmla="*/ 2147483646 h 336"/>
                <a:gd name="T62" fmla="*/ 2147483646 w 336"/>
                <a:gd name="T63" fmla="*/ 2147483646 h 336"/>
                <a:gd name="T64" fmla="*/ 2147483646 w 336"/>
                <a:gd name="T65" fmla="*/ 2147483646 h 336"/>
                <a:gd name="T66" fmla="*/ 2147483646 w 336"/>
                <a:gd name="T67" fmla="*/ 2147483646 h 336"/>
                <a:gd name="T68" fmla="*/ 2147483646 w 336"/>
                <a:gd name="T69" fmla="*/ 2147483646 h 336"/>
                <a:gd name="T70" fmla="*/ 2147483646 w 336"/>
                <a:gd name="T71" fmla="*/ 2147483646 h 336"/>
                <a:gd name="T72" fmla="*/ 2147483646 w 336"/>
                <a:gd name="T73" fmla="*/ 2147483646 h 336"/>
                <a:gd name="T74" fmla="*/ 2147483646 w 336"/>
                <a:gd name="T75" fmla="*/ 2147483646 h 336"/>
                <a:gd name="T76" fmla="*/ 2147483646 w 336"/>
                <a:gd name="T77" fmla="*/ 2147483646 h 336"/>
                <a:gd name="T78" fmla="*/ 2147483646 w 336"/>
                <a:gd name="T79" fmla="*/ 2147483646 h 336"/>
                <a:gd name="T80" fmla="*/ 2147483646 w 336"/>
                <a:gd name="T81" fmla="*/ 2147483646 h 336"/>
                <a:gd name="T82" fmla="*/ 2147483646 w 336"/>
                <a:gd name="T83" fmla="*/ 2147483646 h 336"/>
                <a:gd name="T84" fmla="*/ 2147483646 w 336"/>
                <a:gd name="T85" fmla="*/ 2147483646 h 336"/>
                <a:gd name="T86" fmla="*/ 2147483646 w 336"/>
                <a:gd name="T87" fmla="*/ 2147483646 h 336"/>
                <a:gd name="T88" fmla="*/ 2147483646 w 336"/>
                <a:gd name="T89" fmla="*/ 2147483646 h 336"/>
                <a:gd name="T90" fmla="*/ 2147483646 w 336"/>
                <a:gd name="T91" fmla="*/ 2147483646 h 336"/>
                <a:gd name="T92" fmla="*/ 2147483646 w 336"/>
                <a:gd name="T93" fmla="*/ 2147483646 h 336"/>
                <a:gd name="T94" fmla="*/ 2147483646 w 336"/>
                <a:gd name="T95" fmla="*/ 2147483646 h 336"/>
                <a:gd name="T96" fmla="*/ 2147483646 w 336"/>
                <a:gd name="T97" fmla="*/ 2147483646 h 336"/>
                <a:gd name="T98" fmla="*/ 2147483646 w 336"/>
                <a:gd name="T99" fmla="*/ 2147483646 h 336"/>
                <a:gd name="T100" fmla="*/ 2147483646 w 336"/>
                <a:gd name="T101" fmla="*/ 2147483646 h 336"/>
                <a:gd name="T102" fmla="*/ 2147483646 w 336"/>
                <a:gd name="T103" fmla="*/ 2147483646 h 336"/>
                <a:gd name="T104" fmla="*/ 2147483646 w 336"/>
                <a:gd name="T105" fmla="*/ 2147483646 h 336"/>
                <a:gd name="T106" fmla="*/ 2147483646 w 336"/>
                <a:gd name="T107" fmla="*/ 2147483646 h 336"/>
                <a:gd name="T108" fmla="*/ 2147483646 w 336"/>
                <a:gd name="T109" fmla="*/ 2147483646 h 336"/>
                <a:gd name="T110" fmla="*/ 0 w 336"/>
                <a:gd name="T111" fmla="*/ 2147483646 h 3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36" h="336">
                  <a:moveTo>
                    <a:pt x="0" y="165"/>
                  </a:moveTo>
                  <a:lnTo>
                    <a:pt x="0" y="170"/>
                  </a:lnTo>
                  <a:lnTo>
                    <a:pt x="0" y="161"/>
                  </a:lnTo>
                  <a:lnTo>
                    <a:pt x="1" y="152"/>
                  </a:lnTo>
                  <a:lnTo>
                    <a:pt x="2" y="144"/>
                  </a:lnTo>
                  <a:lnTo>
                    <a:pt x="3" y="135"/>
                  </a:lnTo>
                  <a:lnTo>
                    <a:pt x="6" y="127"/>
                  </a:lnTo>
                  <a:lnTo>
                    <a:pt x="7" y="119"/>
                  </a:lnTo>
                  <a:lnTo>
                    <a:pt x="10" y="111"/>
                  </a:lnTo>
                  <a:lnTo>
                    <a:pt x="13" y="103"/>
                  </a:lnTo>
                  <a:lnTo>
                    <a:pt x="16" y="96"/>
                  </a:lnTo>
                  <a:lnTo>
                    <a:pt x="20" y="89"/>
                  </a:lnTo>
                  <a:lnTo>
                    <a:pt x="25" y="81"/>
                  </a:lnTo>
                  <a:lnTo>
                    <a:pt x="28" y="74"/>
                  </a:lnTo>
                  <a:lnTo>
                    <a:pt x="33" y="68"/>
                  </a:lnTo>
                  <a:lnTo>
                    <a:pt x="38" y="61"/>
                  </a:lnTo>
                  <a:lnTo>
                    <a:pt x="44" y="55"/>
                  </a:lnTo>
                  <a:lnTo>
                    <a:pt x="50" y="49"/>
                  </a:lnTo>
                  <a:lnTo>
                    <a:pt x="56" y="44"/>
                  </a:lnTo>
                  <a:lnTo>
                    <a:pt x="62" y="38"/>
                  </a:lnTo>
                  <a:lnTo>
                    <a:pt x="68" y="33"/>
                  </a:lnTo>
                  <a:lnTo>
                    <a:pt x="75" y="29"/>
                  </a:lnTo>
                  <a:lnTo>
                    <a:pt x="81" y="24"/>
                  </a:lnTo>
                  <a:lnTo>
                    <a:pt x="88" y="20"/>
                  </a:lnTo>
                  <a:lnTo>
                    <a:pt x="96" y="17"/>
                  </a:lnTo>
                  <a:lnTo>
                    <a:pt x="104" y="13"/>
                  </a:lnTo>
                  <a:lnTo>
                    <a:pt x="111" y="9"/>
                  </a:lnTo>
                  <a:lnTo>
                    <a:pt x="120" y="7"/>
                  </a:lnTo>
                  <a:lnTo>
                    <a:pt x="127" y="5"/>
                  </a:lnTo>
                  <a:lnTo>
                    <a:pt x="135" y="3"/>
                  </a:lnTo>
                  <a:lnTo>
                    <a:pt x="144" y="1"/>
                  </a:lnTo>
                  <a:lnTo>
                    <a:pt x="152" y="1"/>
                  </a:lnTo>
                  <a:lnTo>
                    <a:pt x="162" y="0"/>
                  </a:lnTo>
                  <a:lnTo>
                    <a:pt x="170" y="0"/>
                  </a:lnTo>
                  <a:lnTo>
                    <a:pt x="165" y="0"/>
                  </a:lnTo>
                  <a:lnTo>
                    <a:pt x="175" y="0"/>
                  </a:lnTo>
                  <a:lnTo>
                    <a:pt x="183" y="1"/>
                  </a:lnTo>
                  <a:lnTo>
                    <a:pt x="192" y="1"/>
                  </a:lnTo>
                  <a:lnTo>
                    <a:pt x="200" y="3"/>
                  </a:lnTo>
                  <a:lnTo>
                    <a:pt x="208" y="5"/>
                  </a:lnTo>
                  <a:lnTo>
                    <a:pt x="216" y="7"/>
                  </a:lnTo>
                  <a:lnTo>
                    <a:pt x="224" y="9"/>
                  </a:lnTo>
                  <a:lnTo>
                    <a:pt x="231" y="13"/>
                  </a:lnTo>
                  <a:lnTo>
                    <a:pt x="240" y="17"/>
                  </a:lnTo>
                  <a:lnTo>
                    <a:pt x="247" y="20"/>
                  </a:lnTo>
                  <a:lnTo>
                    <a:pt x="254" y="24"/>
                  </a:lnTo>
                  <a:lnTo>
                    <a:pt x="261" y="29"/>
                  </a:lnTo>
                  <a:lnTo>
                    <a:pt x="267" y="33"/>
                  </a:lnTo>
                  <a:lnTo>
                    <a:pt x="273" y="38"/>
                  </a:lnTo>
                  <a:lnTo>
                    <a:pt x="280" y="44"/>
                  </a:lnTo>
                  <a:lnTo>
                    <a:pt x="286" y="49"/>
                  </a:lnTo>
                  <a:lnTo>
                    <a:pt x="291" y="55"/>
                  </a:lnTo>
                  <a:lnTo>
                    <a:pt x="297" y="61"/>
                  </a:lnTo>
                  <a:lnTo>
                    <a:pt x="302" y="68"/>
                  </a:lnTo>
                  <a:lnTo>
                    <a:pt x="307" y="74"/>
                  </a:lnTo>
                  <a:lnTo>
                    <a:pt x="312" y="81"/>
                  </a:lnTo>
                  <a:lnTo>
                    <a:pt x="315" y="89"/>
                  </a:lnTo>
                  <a:lnTo>
                    <a:pt x="319" y="96"/>
                  </a:lnTo>
                  <a:lnTo>
                    <a:pt x="322" y="103"/>
                  </a:lnTo>
                  <a:lnTo>
                    <a:pt x="325" y="111"/>
                  </a:lnTo>
                  <a:lnTo>
                    <a:pt x="328" y="119"/>
                  </a:lnTo>
                  <a:lnTo>
                    <a:pt x="331" y="127"/>
                  </a:lnTo>
                  <a:lnTo>
                    <a:pt x="332" y="135"/>
                  </a:lnTo>
                  <a:lnTo>
                    <a:pt x="333" y="144"/>
                  </a:lnTo>
                  <a:lnTo>
                    <a:pt x="334" y="152"/>
                  </a:lnTo>
                  <a:lnTo>
                    <a:pt x="336" y="161"/>
                  </a:lnTo>
                  <a:lnTo>
                    <a:pt x="336" y="170"/>
                  </a:lnTo>
                  <a:lnTo>
                    <a:pt x="336" y="165"/>
                  </a:lnTo>
                  <a:lnTo>
                    <a:pt x="336" y="174"/>
                  </a:lnTo>
                  <a:lnTo>
                    <a:pt x="334" y="183"/>
                  </a:lnTo>
                  <a:lnTo>
                    <a:pt x="333" y="192"/>
                  </a:lnTo>
                  <a:lnTo>
                    <a:pt x="332" y="200"/>
                  </a:lnTo>
                  <a:lnTo>
                    <a:pt x="331" y="207"/>
                  </a:lnTo>
                  <a:lnTo>
                    <a:pt x="328" y="216"/>
                  </a:lnTo>
                  <a:lnTo>
                    <a:pt x="325" y="224"/>
                  </a:lnTo>
                  <a:lnTo>
                    <a:pt x="322" y="231"/>
                  </a:lnTo>
                  <a:lnTo>
                    <a:pt x="319" y="240"/>
                  </a:lnTo>
                  <a:lnTo>
                    <a:pt x="315" y="247"/>
                  </a:lnTo>
                  <a:lnTo>
                    <a:pt x="312" y="254"/>
                  </a:lnTo>
                  <a:lnTo>
                    <a:pt x="307" y="260"/>
                  </a:lnTo>
                  <a:lnTo>
                    <a:pt x="302" y="267"/>
                  </a:lnTo>
                  <a:lnTo>
                    <a:pt x="297" y="273"/>
                  </a:lnTo>
                  <a:lnTo>
                    <a:pt x="291" y="279"/>
                  </a:lnTo>
                  <a:lnTo>
                    <a:pt x="286" y="285"/>
                  </a:lnTo>
                  <a:lnTo>
                    <a:pt x="280" y="291"/>
                  </a:lnTo>
                  <a:lnTo>
                    <a:pt x="273" y="296"/>
                  </a:lnTo>
                  <a:lnTo>
                    <a:pt x="267" y="302"/>
                  </a:lnTo>
                  <a:lnTo>
                    <a:pt x="261" y="307"/>
                  </a:lnTo>
                  <a:lnTo>
                    <a:pt x="254" y="311"/>
                  </a:lnTo>
                  <a:lnTo>
                    <a:pt x="247" y="315"/>
                  </a:lnTo>
                  <a:lnTo>
                    <a:pt x="240" y="319"/>
                  </a:lnTo>
                  <a:lnTo>
                    <a:pt x="231" y="323"/>
                  </a:lnTo>
                  <a:lnTo>
                    <a:pt x="224" y="325"/>
                  </a:lnTo>
                  <a:lnTo>
                    <a:pt x="216" y="327"/>
                  </a:lnTo>
                  <a:lnTo>
                    <a:pt x="208" y="330"/>
                  </a:lnTo>
                  <a:lnTo>
                    <a:pt x="200" y="332"/>
                  </a:lnTo>
                  <a:lnTo>
                    <a:pt x="192" y="333"/>
                  </a:lnTo>
                  <a:lnTo>
                    <a:pt x="183" y="335"/>
                  </a:lnTo>
                  <a:lnTo>
                    <a:pt x="175" y="336"/>
                  </a:lnTo>
                  <a:lnTo>
                    <a:pt x="165" y="336"/>
                  </a:lnTo>
                  <a:lnTo>
                    <a:pt x="170" y="336"/>
                  </a:lnTo>
                  <a:lnTo>
                    <a:pt x="162" y="336"/>
                  </a:lnTo>
                  <a:lnTo>
                    <a:pt x="152" y="335"/>
                  </a:lnTo>
                  <a:lnTo>
                    <a:pt x="144" y="333"/>
                  </a:lnTo>
                  <a:lnTo>
                    <a:pt x="135" y="332"/>
                  </a:lnTo>
                  <a:lnTo>
                    <a:pt x="127" y="330"/>
                  </a:lnTo>
                  <a:lnTo>
                    <a:pt x="120" y="327"/>
                  </a:lnTo>
                  <a:lnTo>
                    <a:pt x="111" y="325"/>
                  </a:lnTo>
                  <a:lnTo>
                    <a:pt x="104" y="323"/>
                  </a:lnTo>
                  <a:lnTo>
                    <a:pt x="96" y="319"/>
                  </a:lnTo>
                  <a:lnTo>
                    <a:pt x="88" y="315"/>
                  </a:lnTo>
                  <a:lnTo>
                    <a:pt x="81" y="311"/>
                  </a:lnTo>
                  <a:lnTo>
                    <a:pt x="75" y="307"/>
                  </a:lnTo>
                  <a:lnTo>
                    <a:pt x="68" y="302"/>
                  </a:lnTo>
                  <a:lnTo>
                    <a:pt x="62" y="296"/>
                  </a:lnTo>
                  <a:lnTo>
                    <a:pt x="56" y="291"/>
                  </a:lnTo>
                  <a:lnTo>
                    <a:pt x="50" y="285"/>
                  </a:lnTo>
                  <a:lnTo>
                    <a:pt x="44" y="279"/>
                  </a:lnTo>
                  <a:lnTo>
                    <a:pt x="38" y="273"/>
                  </a:lnTo>
                  <a:lnTo>
                    <a:pt x="33" y="267"/>
                  </a:lnTo>
                  <a:lnTo>
                    <a:pt x="28" y="260"/>
                  </a:lnTo>
                  <a:lnTo>
                    <a:pt x="25" y="254"/>
                  </a:lnTo>
                  <a:lnTo>
                    <a:pt x="20" y="247"/>
                  </a:lnTo>
                  <a:lnTo>
                    <a:pt x="16" y="240"/>
                  </a:lnTo>
                  <a:lnTo>
                    <a:pt x="13" y="231"/>
                  </a:lnTo>
                  <a:lnTo>
                    <a:pt x="10" y="224"/>
                  </a:lnTo>
                  <a:lnTo>
                    <a:pt x="7" y="216"/>
                  </a:lnTo>
                  <a:lnTo>
                    <a:pt x="6" y="207"/>
                  </a:lnTo>
                  <a:lnTo>
                    <a:pt x="3" y="200"/>
                  </a:lnTo>
                  <a:lnTo>
                    <a:pt x="2" y="192"/>
                  </a:lnTo>
                  <a:lnTo>
                    <a:pt x="1" y="183"/>
                  </a:lnTo>
                  <a:lnTo>
                    <a:pt x="0" y="174"/>
                  </a:lnTo>
                  <a:lnTo>
                    <a:pt x="0" y="165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93" name="Rectangle 133">
              <a:extLst>
                <a:ext uri="{FF2B5EF4-FFF2-40B4-BE49-F238E27FC236}">
                  <a16:creationId xmlns:a16="http://schemas.microsoft.com/office/drawing/2014/main" id="{73E725F3-5B9C-7647-B4CA-3AEA27FF7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0800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</p:grpSp>
      <p:sp>
        <p:nvSpPr>
          <p:cNvPr id="134150" name="Line 240">
            <a:extLst>
              <a:ext uri="{FF2B5EF4-FFF2-40B4-BE49-F238E27FC236}">
                <a16:creationId xmlns:a16="http://schemas.microsoft.com/office/drawing/2014/main" id="{C37B6877-A36C-864C-8DC2-9D700A4EE9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29400" y="4572000"/>
            <a:ext cx="103188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Title 1">
            <a:extLst>
              <a:ext uri="{FF2B5EF4-FFF2-40B4-BE49-F238E27FC236}">
                <a16:creationId xmlns:a16="http://schemas.microsoft.com/office/drawing/2014/main" id="{087FE31C-9D5E-F640-999D-11E6D507BF3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Individual Optimization</a:t>
            </a:r>
          </a:p>
        </p:txBody>
      </p:sp>
      <p:grpSp>
        <p:nvGrpSpPr>
          <p:cNvPr id="136194" name="Group 1">
            <a:extLst>
              <a:ext uri="{FF2B5EF4-FFF2-40B4-BE49-F238E27FC236}">
                <a16:creationId xmlns:a16="http://schemas.microsoft.com/office/drawing/2014/main" id="{8713B4F8-A652-FE43-A411-0939817DB351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3181350"/>
            <a:ext cx="3126642" cy="3354774"/>
            <a:chOff x="1221766" y="3181124"/>
            <a:chExt cx="3127251" cy="3354774"/>
          </a:xfrm>
        </p:grpSpPr>
        <p:sp>
          <p:nvSpPr>
            <p:cNvPr id="136349" name="Freeform 181">
              <a:extLst>
                <a:ext uri="{FF2B5EF4-FFF2-40B4-BE49-F238E27FC236}">
                  <a16:creationId xmlns:a16="http://schemas.microsoft.com/office/drawing/2014/main" id="{ABC624C9-D0EF-6A45-B316-BF25BA0D5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1" y="48291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50" name="Line 182">
              <a:extLst>
                <a:ext uri="{FF2B5EF4-FFF2-40B4-BE49-F238E27FC236}">
                  <a16:creationId xmlns:a16="http://schemas.microsoft.com/office/drawing/2014/main" id="{621340D0-7746-D140-A7C5-D7F08505A8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3701" y="48291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51" name="Freeform 185">
              <a:extLst>
                <a:ext uri="{FF2B5EF4-FFF2-40B4-BE49-F238E27FC236}">
                  <a16:creationId xmlns:a16="http://schemas.microsoft.com/office/drawing/2014/main" id="{BEE171FC-041D-5B44-A141-DA5A2D34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488" y="45624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52" name="Line 186">
              <a:extLst>
                <a:ext uri="{FF2B5EF4-FFF2-40B4-BE49-F238E27FC236}">
                  <a16:creationId xmlns:a16="http://schemas.microsoft.com/office/drawing/2014/main" id="{35A17535-D4BC-BE48-804A-0E26192890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1488" y="45624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53" name="Freeform 187">
              <a:extLst>
                <a:ext uri="{FF2B5EF4-FFF2-40B4-BE49-F238E27FC236}">
                  <a16:creationId xmlns:a16="http://schemas.microsoft.com/office/drawing/2014/main" id="{CC921699-689C-4642-9761-2F1EFFE64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3529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54" name="Freeform 189">
              <a:extLst>
                <a:ext uri="{FF2B5EF4-FFF2-40B4-BE49-F238E27FC236}">
                  <a16:creationId xmlns:a16="http://schemas.microsoft.com/office/drawing/2014/main" id="{2EC88B78-6E18-DB4D-BCDF-1CA51A8E5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8291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55" name="Freeform 190">
              <a:extLst>
                <a:ext uri="{FF2B5EF4-FFF2-40B4-BE49-F238E27FC236}">
                  <a16:creationId xmlns:a16="http://schemas.microsoft.com/office/drawing/2014/main" id="{DB71A38B-E61E-1F45-A086-3A06EF3E2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1" y="46958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56" name="Line 191">
              <a:extLst>
                <a:ext uri="{FF2B5EF4-FFF2-40B4-BE49-F238E27FC236}">
                  <a16:creationId xmlns:a16="http://schemas.microsoft.com/office/drawing/2014/main" id="{C0357D4D-577F-4C47-9DA3-78D41D90B2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3701" y="46958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57" name="Freeform 192">
              <a:extLst>
                <a:ext uri="{FF2B5EF4-FFF2-40B4-BE49-F238E27FC236}">
                  <a16:creationId xmlns:a16="http://schemas.microsoft.com/office/drawing/2014/main" id="{9993324F-BDEC-B94F-9E7A-1D4060883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6196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58" name="Freeform 193">
              <a:extLst>
                <a:ext uri="{FF2B5EF4-FFF2-40B4-BE49-F238E27FC236}">
                  <a16:creationId xmlns:a16="http://schemas.microsoft.com/office/drawing/2014/main" id="{D31A11E9-416E-A444-8C04-61FE1E5A3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5870349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59" name="Line 194">
              <a:extLst>
                <a:ext uri="{FF2B5EF4-FFF2-40B4-BE49-F238E27FC236}">
                  <a16:creationId xmlns:a16="http://schemas.microsoft.com/office/drawing/2014/main" id="{CA10FA15-F588-5343-939E-8813EC276C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9188" y="5870349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60" name="Freeform 195">
              <a:extLst>
                <a:ext uri="{FF2B5EF4-FFF2-40B4-BE49-F238E27FC236}">
                  <a16:creationId xmlns:a16="http://schemas.microsoft.com/office/drawing/2014/main" id="{5958DDC6-85E5-5D41-AEBD-579D59DFF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6003699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61" name="Freeform 197">
              <a:extLst>
                <a:ext uri="{FF2B5EF4-FFF2-40B4-BE49-F238E27FC236}">
                  <a16:creationId xmlns:a16="http://schemas.microsoft.com/office/drawing/2014/main" id="{7AA0AA58-C624-0441-8C1F-6E00B85E7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5736999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62" name="Freeform 199">
              <a:extLst>
                <a:ext uri="{FF2B5EF4-FFF2-40B4-BE49-F238E27FC236}">
                  <a16:creationId xmlns:a16="http://schemas.microsoft.com/office/drawing/2014/main" id="{7EAC95F9-1709-0C47-A329-8155AAC2F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3428774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63" name="Line 200">
              <a:extLst>
                <a:ext uri="{FF2B5EF4-FFF2-40B4-BE49-F238E27FC236}">
                  <a16:creationId xmlns:a16="http://schemas.microsoft.com/office/drawing/2014/main" id="{B5EAF9EA-B116-0E41-BB6F-402C056BBB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9188" y="3428774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64" name="Freeform 201">
              <a:extLst>
                <a:ext uri="{FF2B5EF4-FFF2-40B4-BE49-F238E27FC236}">
                  <a16:creationId xmlns:a16="http://schemas.microsoft.com/office/drawing/2014/main" id="{3814DDD4-FCAD-274A-B3CF-CDCED6829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3562124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65" name="Freeform 203">
              <a:extLst>
                <a:ext uri="{FF2B5EF4-FFF2-40B4-BE49-F238E27FC236}">
                  <a16:creationId xmlns:a16="http://schemas.microsoft.com/office/drawing/2014/main" id="{F4FB3FDD-F684-054E-8513-7E6D3531D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3295424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66" name="Line 205">
              <a:extLst>
                <a:ext uri="{FF2B5EF4-FFF2-40B4-BE49-F238E27FC236}">
                  <a16:creationId xmlns:a16="http://schemas.microsoft.com/office/drawing/2014/main" id="{B285E4D4-1015-2C41-9F84-79050A5944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276" y="3828824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67" name="Line 206">
              <a:extLst>
                <a:ext uri="{FF2B5EF4-FFF2-40B4-BE49-F238E27FC236}">
                  <a16:creationId xmlns:a16="http://schemas.microsoft.com/office/drawing/2014/main" id="{25F63A00-72D0-5648-859D-E1443C9C62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276" y="3695474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68" name="Line 207">
              <a:extLst>
                <a:ext uri="{FF2B5EF4-FFF2-40B4-BE49-F238E27FC236}">
                  <a16:creationId xmlns:a16="http://schemas.microsoft.com/office/drawing/2014/main" id="{523AA72D-62FD-6542-93DA-4734F41C6B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3863" y="3981224"/>
              <a:ext cx="265113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69" name="Line 208">
              <a:extLst>
                <a:ext uri="{FF2B5EF4-FFF2-40B4-BE49-F238E27FC236}">
                  <a16:creationId xmlns:a16="http://schemas.microsoft.com/office/drawing/2014/main" id="{64C60E98-E506-3740-B4D9-90B1D79340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3963" y="3835174"/>
              <a:ext cx="3127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70" name="Freeform 209">
              <a:extLst>
                <a:ext uri="{FF2B5EF4-FFF2-40B4-BE49-F238E27FC236}">
                  <a16:creationId xmlns:a16="http://schemas.microsoft.com/office/drawing/2014/main" id="{F7C56E3D-89E7-9646-96AC-2B8E28A3B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163" y="3611337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71" name="Freeform 210">
              <a:extLst>
                <a:ext uri="{FF2B5EF4-FFF2-40B4-BE49-F238E27FC236}">
                  <a16:creationId xmlns:a16="http://schemas.microsoft.com/office/drawing/2014/main" id="{A392D751-D59F-2640-A1CF-DEEA49B69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163" y="3838349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72" name="Freeform 211">
              <a:extLst>
                <a:ext uri="{FF2B5EF4-FFF2-40B4-BE49-F238E27FC236}">
                  <a16:creationId xmlns:a16="http://schemas.microsoft.com/office/drawing/2014/main" id="{9940C83E-82BC-F94E-82B9-D52643FFA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1" y="3611337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73" name="Freeform 212">
              <a:extLst>
                <a:ext uri="{FF2B5EF4-FFF2-40B4-BE49-F238E27FC236}">
                  <a16:creationId xmlns:a16="http://schemas.microsoft.com/office/drawing/2014/main" id="{FBF3EFCF-EBA1-2D46-894B-D04CE5013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1" y="3838349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74" name="Freeform 220">
              <a:extLst>
                <a:ext uri="{FF2B5EF4-FFF2-40B4-BE49-F238E27FC236}">
                  <a16:creationId xmlns:a16="http://schemas.microsoft.com/office/drawing/2014/main" id="{859B2ACE-70B3-B64C-A69E-5594E3BD7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8" y="3428774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75" name="Freeform 221">
              <a:extLst>
                <a:ext uri="{FF2B5EF4-FFF2-40B4-BE49-F238E27FC236}">
                  <a16:creationId xmlns:a16="http://schemas.microsoft.com/office/drawing/2014/main" id="{2E691313-98E8-1F4C-A2E8-8E26098CE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7" y="3981224"/>
              <a:ext cx="420687" cy="1889125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76" name="Rectangle 226">
              <a:extLst>
                <a:ext uri="{FF2B5EF4-FFF2-40B4-BE49-F238E27FC236}">
                  <a16:creationId xmlns:a16="http://schemas.microsoft.com/office/drawing/2014/main" id="{F5DE0DDE-03FC-674A-B127-BF6D8118B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063" y="3724049"/>
              <a:ext cx="897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77" name="Rectangle 227">
              <a:extLst>
                <a:ext uri="{FF2B5EF4-FFF2-40B4-BE49-F238E27FC236}">
                  <a16:creationId xmlns:a16="http://schemas.microsoft.com/office/drawing/2014/main" id="{1D35DFCF-F638-1241-ADFB-6EC4D0D2B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438" y="380977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78" name="Rectangle 235">
              <a:extLst>
                <a:ext uri="{FF2B5EF4-FFF2-40B4-BE49-F238E27FC236}">
                  <a16:creationId xmlns:a16="http://schemas.microsoft.com/office/drawing/2014/main" id="{FB2667D0-C37F-1B42-AA4A-9E6C53F3F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776788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79" name="Rectangle 236">
              <a:extLst>
                <a:ext uri="{FF2B5EF4-FFF2-40B4-BE49-F238E27FC236}">
                  <a16:creationId xmlns:a16="http://schemas.microsoft.com/office/drawing/2014/main" id="{9B445655-090F-8B4A-85FD-3651921A6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862513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80" name="Rectangle 237">
              <a:extLst>
                <a:ext uri="{FF2B5EF4-FFF2-40B4-BE49-F238E27FC236}">
                  <a16:creationId xmlns:a16="http://schemas.microsoft.com/office/drawing/2014/main" id="{1BE6EF2A-D383-EB41-9133-669220226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5875112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81" name="Rectangle 238">
              <a:extLst>
                <a:ext uri="{FF2B5EF4-FFF2-40B4-BE49-F238E27FC236}">
                  <a16:creationId xmlns:a16="http://schemas.microsoft.com/office/drawing/2014/main" id="{6671D2B1-8254-164D-89E7-587A21194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5960837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82" name="Rectangle 239">
              <a:extLst>
                <a:ext uri="{FF2B5EF4-FFF2-40B4-BE49-F238E27FC236}">
                  <a16:creationId xmlns:a16="http://schemas.microsoft.com/office/drawing/2014/main" id="{2C639AC3-13D9-DA40-8738-9195876D1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230688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83" name="Line 240">
              <a:extLst>
                <a:ext uri="{FF2B5EF4-FFF2-40B4-BE49-F238E27FC236}">
                  <a16:creationId xmlns:a16="http://schemas.microsoft.com/office/drawing/2014/main" id="{89010900-8C8A-544C-846B-6921076ACF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1766" y="4238090"/>
              <a:ext cx="103600" cy="7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84" name="Rectangle 241">
              <a:extLst>
                <a:ext uri="{FF2B5EF4-FFF2-40B4-BE49-F238E27FC236}">
                  <a16:creationId xmlns:a16="http://schemas.microsoft.com/office/drawing/2014/main" id="{3123A97C-62C6-0E4B-B60E-0975A32A7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311650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85" name="Rectangle 242">
              <a:extLst>
                <a:ext uri="{FF2B5EF4-FFF2-40B4-BE49-F238E27FC236}">
                  <a16:creationId xmlns:a16="http://schemas.microsoft.com/office/drawing/2014/main" id="{F00AC217-8BB0-E349-AEEA-0F1E18ADD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3181124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86" name="Line 243">
              <a:extLst>
                <a:ext uri="{FF2B5EF4-FFF2-40B4-BE49-F238E27FC236}">
                  <a16:creationId xmlns:a16="http://schemas.microsoft.com/office/drawing/2014/main" id="{9036D92A-8E23-2E47-B6EA-42662F787F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42695" y="3200400"/>
              <a:ext cx="106363" cy="13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87" name="Rectangle 244">
              <a:extLst>
                <a:ext uri="{FF2B5EF4-FFF2-40B4-BE49-F238E27FC236}">
                  <a16:creationId xmlns:a16="http://schemas.microsoft.com/office/drawing/2014/main" id="{E67E8071-4AB0-E340-9A79-0816C377C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326367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88" name="Freeform 246">
              <a:extLst>
                <a:ext uri="{FF2B5EF4-FFF2-40B4-BE49-F238E27FC236}">
                  <a16:creationId xmlns:a16="http://schemas.microsoft.com/office/drawing/2014/main" id="{EA32217C-D9A6-E84F-8C0B-3D6ED548F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47529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89" name="Line 247">
              <a:extLst>
                <a:ext uri="{FF2B5EF4-FFF2-40B4-BE49-F238E27FC236}">
                  <a16:creationId xmlns:a16="http://schemas.microsoft.com/office/drawing/2014/main" id="{5D613A7A-D8D2-F349-91FE-5650430EA8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22413" y="4683125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90" name="Rectangle 249">
              <a:extLst>
                <a:ext uri="{FF2B5EF4-FFF2-40B4-BE49-F238E27FC236}">
                  <a16:creationId xmlns:a16="http://schemas.microsoft.com/office/drawing/2014/main" id="{3673C659-782D-D246-92E7-33AC6C48E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500563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91" name="Rectangle 250">
              <a:extLst>
                <a:ext uri="{FF2B5EF4-FFF2-40B4-BE49-F238E27FC236}">
                  <a16:creationId xmlns:a16="http://schemas.microsoft.com/office/drawing/2014/main" id="{F4009BEC-0866-B147-81EB-F156018C6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586288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92" name="Rectangle 253">
              <a:extLst>
                <a:ext uri="{FF2B5EF4-FFF2-40B4-BE49-F238E27FC236}">
                  <a16:creationId xmlns:a16="http://schemas.microsoft.com/office/drawing/2014/main" id="{E5A01D8E-7ADB-D24D-9144-BCFADBD76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3443062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93" name="Rectangle 254">
              <a:extLst>
                <a:ext uri="{FF2B5EF4-FFF2-40B4-BE49-F238E27FC236}">
                  <a16:creationId xmlns:a16="http://schemas.microsoft.com/office/drawing/2014/main" id="{6CBC5607-48C0-7E4E-AF20-141CA6DC1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3528787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94" name="Rectangle 255">
              <a:extLst>
                <a:ext uri="{FF2B5EF4-FFF2-40B4-BE49-F238E27FC236}">
                  <a16:creationId xmlns:a16="http://schemas.microsoft.com/office/drawing/2014/main" id="{6B0B3C8E-847A-CC46-B4F4-0ABEB4486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806" y="6324600"/>
              <a:ext cx="102431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 Circuit only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95" name="Rectangle 256">
              <a:extLst>
                <a:ext uri="{FF2B5EF4-FFF2-40B4-BE49-F238E27FC236}">
                  <a16:creationId xmlns:a16="http://schemas.microsoft.com/office/drawing/2014/main" id="{3CF630AD-07E4-F746-9AAF-4C8E94768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6" y="6311674"/>
              <a:ext cx="897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96" name="Rectangle 257">
              <a:extLst>
                <a:ext uri="{FF2B5EF4-FFF2-40B4-BE49-F238E27FC236}">
                  <a16:creationId xmlns:a16="http://schemas.microsoft.com/office/drawing/2014/main" id="{261738D0-9F1F-EB4E-A1EB-9AEAF9693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151" y="6397399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97" name="Rectangle 261">
              <a:extLst>
                <a:ext uri="{FF2B5EF4-FFF2-40B4-BE49-F238E27FC236}">
                  <a16:creationId xmlns:a16="http://schemas.microsoft.com/office/drawing/2014/main" id="{E55E85E2-1422-D048-9DB1-C029EDBFB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5613174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98" name="Rectangle 263">
              <a:extLst>
                <a:ext uri="{FF2B5EF4-FFF2-40B4-BE49-F238E27FC236}">
                  <a16:creationId xmlns:a16="http://schemas.microsoft.com/office/drawing/2014/main" id="{CDA8609A-559D-4145-AFFE-81474CCBF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569572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grpSp>
          <p:nvGrpSpPr>
            <p:cNvPr id="136399" name="Group 264">
              <a:extLst>
                <a:ext uri="{FF2B5EF4-FFF2-40B4-BE49-F238E27FC236}">
                  <a16:creationId xmlns:a16="http://schemas.microsoft.com/office/drawing/2014/main" id="{2D06077F-BCD4-9845-95AA-F1AB5785CF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6566" y="3828824"/>
              <a:ext cx="515955" cy="861329"/>
              <a:chOff x="2773" y="1424"/>
              <a:chExt cx="321" cy="1363"/>
            </a:xfrm>
          </p:grpSpPr>
          <p:sp>
            <p:nvSpPr>
              <p:cNvPr id="136403" name="Line 265">
                <a:extLst>
                  <a:ext uri="{FF2B5EF4-FFF2-40B4-BE49-F238E27FC236}">
                    <a16:creationId xmlns:a16="http://schemas.microsoft.com/office/drawing/2014/main" id="{930E5E61-799D-244B-BE8C-0CAEE85EC9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73" y="1424"/>
                <a:ext cx="32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404" name="Line 266">
                <a:extLst>
                  <a:ext uri="{FF2B5EF4-FFF2-40B4-BE49-F238E27FC236}">
                    <a16:creationId xmlns:a16="http://schemas.microsoft.com/office/drawing/2014/main" id="{77663D7F-2C30-3148-9EE6-C5DC026FFA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1424"/>
                <a:ext cx="0" cy="136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6400" name="AutoShape 268">
              <a:extLst>
                <a:ext uri="{FF2B5EF4-FFF2-40B4-BE49-F238E27FC236}">
                  <a16:creationId xmlns:a16="http://schemas.microsoft.com/office/drawing/2014/main" id="{72DCD0C8-D9EE-D04D-9A27-F347DC269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838" y="5641749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401" name="AutoShape 269">
              <a:extLst>
                <a:ext uri="{FF2B5EF4-FFF2-40B4-BE49-F238E27FC236}">
                  <a16:creationId xmlns:a16="http://schemas.microsoft.com/office/drawing/2014/main" id="{AD6F4A8F-FD98-5546-9C87-AB6CA4C80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888" y="4400549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402" name="AutoShape 271">
              <a:extLst>
                <a:ext uri="{FF2B5EF4-FFF2-40B4-BE49-F238E27FC236}">
                  <a16:creationId xmlns:a16="http://schemas.microsoft.com/office/drawing/2014/main" id="{1CDD9DBF-DFB8-4C4D-B0A9-9293F9C68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838" y="3204937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136195" name="Group 2">
            <a:extLst>
              <a:ext uri="{FF2B5EF4-FFF2-40B4-BE49-F238E27FC236}">
                <a16:creationId xmlns:a16="http://schemas.microsoft.com/office/drawing/2014/main" id="{84535A2E-FB9D-E94A-BB4A-0C4490CF6F1F}"/>
              </a:ext>
            </a:extLst>
          </p:cNvPr>
          <p:cNvGrpSpPr>
            <a:grpSpLocks/>
          </p:cNvGrpSpPr>
          <p:nvPr/>
        </p:nvGrpSpPr>
        <p:grpSpPr bwMode="auto">
          <a:xfrm>
            <a:off x="6635750" y="3200400"/>
            <a:ext cx="3115512" cy="3354388"/>
            <a:chOff x="5721350" y="3200400"/>
            <a:chExt cx="3115512" cy="3354774"/>
          </a:xfrm>
        </p:grpSpPr>
        <p:sp>
          <p:nvSpPr>
            <p:cNvPr id="136287" name="Freeform 181">
              <a:extLst>
                <a:ext uri="{FF2B5EF4-FFF2-40B4-BE49-F238E27FC236}">
                  <a16:creationId xmlns:a16="http://schemas.microsoft.com/office/drawing/2014/main" id="{F978922F-926D-B145-A691-3504C010D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51466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88" name="Line 182">
              <a:extLst>
                <a:ext uri="{FF2B5EF4-FFF2-40B4-BE49-F238E27FC236}">
                  <a16:creationId xmlns:a16="http://schemas.microsoft.com/office/drawing/2014/main" id="{94CDD60A-377F-C146-800A-3F8E2C98BA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4738" y="51466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89" name="Freeform 183">
              <a:extLst>
                <a:ext uri="{FF2B5EF4-FFF2-40B4-BE49-F238E27FC236}">
                  <a16:creationId xmlns:a16="http://schemas.microsoft.com/office/drawing/2014/main" id="{5A19DF99-3376-424D-A448-D33F5914B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5" y="528002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90" name="Line 184">
              <a:extLst>
                <a:ext uri="{FF2B5EF4-FFF2-40B4-BE49-F238E27FC236}">
                  <a16:creationId xmlns:a16="http://schemas.microsoft.com/office/drawing/2014/main" id="{A260C251-380B-EB45-A3F9-1E2CA0584A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32525" y="528002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91" name="Freeform 185">
              <a:extLst>
                <a:ext uri="{FF2B5EF4-FFF2-40B4-BE49-F238E27FC236}">
                  <a16:creationId xmlns:a16="http://schemas.microsoft.com/office/drawing/2014/main" id="{8CC447AF-053A-7F49-BB31-DB2CAC04D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5" y="48799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92" name="Line 186">
              <a:extLst>
                <a:ext uri="{FF2B5EF4-FFF2-40B4-BE49-F238E27FC236}">
                  <a16:creationId xmlns:a16="http://schemas.microsoft.com/office/drawing/2014/main" id="{08D509D5-4236-E749-8A96-84D9E4BAC2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32525" y="48799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93" name="Freeform 187">
              <a:extLst>
                <a:ext uri="{FF2B5EF4-FFF2-40B4-BE49-F238E27FC236}">
                  <a16:creationId xmlns:a16="http://schemas.microsoft.com/office/drawing/2014/main" id="{3FDFCDFF-FF4A-0D4B-A82F-7B74053A5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46704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94" name="Freeform 188">
              <a:extLst>
                <a:ext uri="{FF2B5EF4-FFF2-40B4-BE49-F238E27FC236}">
                  <a16:creationId xmlns:a16="http://schemas.microsoft.com/office/drawing/2014/main" id="{F73BD881-FC88-C54D-B8B8-078F84CCA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280025"/>
              <a:ext cx="268287" cy="190500"/>
            </a:xfrm>
            <a:custGeom>
              <a:avLst/>
              <a:gdLst>
                <a:gd name="T0" fmla="*/ 0 w 336"/>
                <a:gd name="T1" fmla="*/ 2147483646 h 240"/>
                <a:gd name="T2" fmla="*/ 2147483646 w 336"/>
                <a:gd name="T3" fmla="*/ 2147483646 h 240"/>
                <a:gd name="T4" fmla="*/ 2147483646 w 336"/>
                <a:gd name="T5" fmla="*/ 0 h 2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40">
                  <a:moveTo>
                    <a:pt x="0" y="240"/>
                  </a:moveTo>
                  <a:lnTo>
                    <a:pt x="336" y="240"/>
                  </a:lnTo>
                  <a:lnTo>
                    <a:pt x="336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95" name="Freeform 189">
              <a:extLst>
                <a:ext uri="{FF2B5EF4-FFF2-40B4-BE49-F238E27FC236}">
                  <a16:creationId xmlns:a16="http://schemas.microsoft.com/office/drawing/2014/main" id="{887C447E-F05A-1042-98B4-383BE539B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1466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96" name="Freeform 190">
              <a:extLst>
                <a:ext uri="{FF2B5EF4-FFF2-40B4-BE49-F238E27FC236}">
                  <a16:creationId xmlns:a16="http://schemas.microsoft.com/office/drawing/2014/main" id="{F9E2AD88-12AE-614E-95E6-5DA355D45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50133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97" name="Line 191">
              <a:extLst>
                <a:ext uri="{FF2B5EF4-FFF2-40B4-BE49-F238E27FC236}">
                  <a16:creationId xmlns:a16="http://schemas.microsoft.com/office/drawing/2014/main" id="{FF750B1B-4F45-9E41-A616-403781E1FB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4738" y="50133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98" name="Freeform 192">
              <a:extLst>
                <a:ext uri="{FF2B5EF4-FFF2-40B4-BE49-F238E27FC236}">
                  <a16:creationId xmlns:a16="http://schemas.microsoft.com/office/drawing/2014/main" id="{D6631C10-0036-B540-A099-7D13F1A21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49371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99" name="Freeform 193">
              <a:extLst>
                <a:ext uri="{FF2B5EF4-FFF2-40B4-BE49-F238E27FC236}">
                  <a16:creationId xmlns:a16="http://schemas.microsoft.com/office/drawing/2014/main" id="{7F11AB3F-666A-C441-AC41-5CB70F24C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5889625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00" name="Line 194">
              <a:extLst>
                <a:ext uri="{FF2B5EF4-FFF2-40B4-BE49-F238E27FC236}">
                  <a16:creationId xmlns:a16="http://schemas.microsoft.com/office/drawing/2014/main" id="{CD060954-CAE0-FF49-A491-2FA253A582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80225" y="5889625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01" name="Freeform 195">
              <a:extLst>
                <a:ext uri="{FF2B5EF4-FFF2-40B4-BE49-F238E27FC236}">
                  <a16:creationId xmlns:a16="http://schemas.microsoft.com/office/drawing/2014/main" id="{CFBE4F31-8FF1-D947-8EEE-43D2A52B0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6022975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02" name="Freeform 197">
              <a:extLst>
                <a:ext uri="{FF2B5EF4-FFF2-40B4-BE49-F238E27FC236}">
                  <a16:creationId xmlns:a16="http://schemas.microsoft.com/office/drawing/2014/main" id="{26826B1F-A4CE-F14F-8B21-9AB508047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756275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03" name="Freeform 199">
              <a:extLst>
                <a:ext uri="{FF2B5EF4-FFF2-40B4-BE49-F238E27FC236}">
                  <a16:creationId xmlns:a16="http://schemas.microsoft.com/office/drawing/2014/main" id="{B3DF7561-BC79-214D-A798-F5B3DEBDC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3448050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04" name="Line 200">
              <a:extLst>
                <a:ext uri="{FF2B5EF4-FFF2-40B4-BE49-F238E27FC236}">
                  <a16:creationId xmlns:a16="http://schemas.microsoft.com/office/drawing/2014/main" id="{E174D132-ED06-E44B-9B8E-F90D56A489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80225" y="3448050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05" name="Freeform 201">
              <a:extLst>
                <a:ext uri="{FF2B5EF4-FFF2-40B4-BE49-F238E27FC236}">
                  <a16:creationId xmlns:a16="http://schemas.microsoft.com/office/drawing/2014/main" id="{7AFBA16F-41CF-7548-B6F9-0FE38E44E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35814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06" name="Line 202">
              <a:extLst>
                <a:ext uri="{FF2B5EF4-FFF2-40B4-BE49-F238E27FC236}">
                  <a16:creationId xmlns:a16="http://schemas.microsoft.com/office/drawing/2014/main" id="{F581D3D1-E41B-6B41-905A-5A8665430F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4238" y="35814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07" name="Freeform 203">
              <a:extLst>
                <a:ext uri="{FF2B5EF4-FFF2-40B4-BE49-F238E27FC236}">
                  <a16:creationId xmlns:a16="http://schemas.microsoft.com/office/drawing/2014/main" id="{17BDCDBE-9987-6C49-899B-9A88ED26B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33147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08" name="Line 204">
              <a:extLst>
                <a:ext uri="{FF2B5EF4-FFF2-40B4-BE49-F238E27FC236}">
                  <a16:creationId xmlns:a16="http://schemas.microsoft.com/office/drawing/2014/main" id="{ADE2BE8B-F5C7-9847-A4CE-B637211B04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4238" y="33147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09" name="Line 213">
              <a:extLst>
                <a:ext uri="{FF2B5EF4-FFF2-40B4-BE49-F238E27FC236}">
                  <a16:creationId xmlns:a16="http://schemas.microsoft.com/office/drawing/2014/main" id="{199F6E0D-0C28-DD47-8310-2518CCB0B0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3313" y="5470525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0" name="Line 214">
              <a:extLst>
                <a:ext uri="{FF2B5EF4-FFF2-40B4-BE49-F238E27FC236}">
                  <a16:creationId xmlns:a16="http://schemas.microsoft.com/office/drawing/2014/main" id="{8D73AD8B-E109-9248-B3A2-C64AE0D3AE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3313" y="5337175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1" name="Line 215">
              <a:extLst>
                <a:ext uri="{FF2B5EF4-FFF2-40B4-BE49-F238E27FC236}">
                  <a16:creationId xmlns:a16="http://schemas.microsoft.com/office/drawing/2014/main" id="{6AE6BF53-7FDB-9340-AF19-74CBCF522F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34263" y="5622925"/>
              <a:ext cx="2857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2" name="Freeform 216">
              <a:extLst>
                <a:ext uri="{FF2B5EF4-FFF2-40B4-BE49-F238E27FC236}">
                  <a16:creationId xmlns:a16="http://schemas.microsoft.com/office/drawing/2014/main" id="{C0627D7B-6ADE-954E-AB6D-A19075142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5251450"/>
              <a:ext cx="569913" cy="225425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0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0"/>
                  </a:lnTo>
                  <a:lnTo>
                    <a:pt x="315" y="0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1"/>
                  </a:lnTo>
                  <a:lnTo>
                    <a:pt x="333" y="1"/>
                  </a:lnTo>
                  <a:lnTo>
                    <a:pt x="335" y="1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2"/>
                  </a:lnTo>
                  <a:lnTo>
                    <a:pt x="348" y="2"/>
                  </a:lnTo>
                  <a:lnTo>
                    <a:pt x="349" y="4"/>
                  </a:lnTo>
                  <a:lnTo>
                    <a:pt x="350" y="4"/>
                  </a:lnTo>
                  <a:lnTo>
                    <a:pt x="351" y="4"/>
                  </a:lnTo>
                  <a:lnTo>
                    <a:pt x="353" y="4"/>
                  </a:lnTo>
                  <a:lnTo>
                    <a:pt x="354" y="4"/>
                  </a:lnTo>
                  <a:lnTo>
                    <a:pt x="355" y="4"/>
                  </a:lnTo>
                  <a:lnTo>
                    <a:pt x="356" y="4"/>
                  </a:lnTo>
                  <a:lnTo>
                    <a:pt x="357" y="5"/>
                  </a:lnTo>
                  <a:lnTo>
                    <a:pt x="359" y="5"/>
                  </a:lnTo>
                  <a:lnTo>
                    <a:pt x="361" y="5"/>
                  </a:lnTo>
                  <a:lnTo>
                    <a:pt x="362" y="5"/>
                  </a:lnTo>
                  <a:lnTo>
                    <a:pt x="365" y="5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6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7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10"/>
                  </a:lnTo>
                  <a:lnTo>
                    <a:pt x="389" y="10"/>
                  </a:lnTo>
                  <a:lnTo>
                    <a:pt x="390" y="10"/>
                  </a:lnTo>
                  <a:lnTo>
                    <a:pt x="391" y="10"/>
                  </a:lnTo>
                  <a:lnTo>
                    <a:pt x="392" y="10"/>
                  </a:lnTo>
                  <a:lnTo>
                    <a:pt x="393" y="11"/>
                  </a:lnTo>
                  <a:lnTo>
                    <a:pt x="395" y="11"/>
                  </a:lnTo>
                  <a:lnTo>
                    <a:pt x="396" y="11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2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5" y="14"/>
                  </a:lnTo>
                  <a:lnTo>
                    <a:pt x="407" y="14"/>
                  </a:lnTo>
                  <a:lnTo>
                    <a:pt x="409" y="16"/>
                  </a:lnTo>
                  <a:lnTo>
                    <a:pt x="411" y="16"/>
                  </a:lnTo>
                  <a:lnTo>
                    <a:pt x="414" y="17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8"/>
                  </a:lnTo>
                  <a:lnTo>
                    <a:pt x="421" y="19"/>
                  </a:lnTo>
                  <a:lnTo>
                    <a:pt x="422" y="19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2"/>
                  </a:lnTo>
                  <a:lnTo>
                    <a:pt x="431" y="23"/>
                  </a:lnTo>
                  <a:lnTo>
                    <a:pt x="432" y="23"/>
                  </a:lnTo>
                  <a:lnTo>
                    <a:pt x="433" y="23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5"/>
                  </a:lnTo>
                  <a:lnTo>
                    <a:pt x="440" y="26"/>
                  </a:lnTo>
                  <a:lnTo>
                    <a:pt x="441" y="26"/>
                  </a:lnTo>
                  <a:lnTo>
                    <a:pt x="443" y="28"/>
                  </a:lnTo>
                  <a:lnTo>
                    <a:pt x="444" y="28"/>
                  </a:lnTo>
                  <a:lnTo>
                    <a:pt x="445" y="29"/>
                  </a:lnTo>
                  <a:lnTo>
                    <a:pt x="446" y="29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4"/>
                  </a:lnTo>
                  <a:lnTo>
                    <a:pt x="456" y="34"/>
                  </a:lnTo>
                  <a:lnTo>
                    <a:pt x="458" y="35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8" y="40"/>
                  </a:lnTo>
                  <a:lnTo>
                    <a:pt x="469" y="41"/>
                  </a:lnTo>
                  <a:lnTo>
                    <a:pt x="470" y="41"/>
                  </a:lnTo>
                  <a:lnTo>
                    <a:pt x="471" y="42"/>
                  </a:lnTo>
                  <a:lnTo>
                    <a:pt x="473" y="42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4"/>
                  </a:lnTo>
                  <a:lnTo>
                    <a:pt x="479" y="46"/>
                  </a:lnTo>
                  <a:lnTo>
                    <a:pt x="480" y="46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1" y="53"/>
                  </a:lnTo>
                  <a:lnTo>
                    <a:pt x="493" y="53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4" y="59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5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1" y="70"/>
                  </a:lnTo>
                  <a:lnTo>
                    <a:pt x="522" y="70"/>
                  </a:lnTo>
                  <a:lnTo>
                    <a:pt x="523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3"/>
                  </a:lnTo>
                  <a:lnTo>
                    <a:pt x="528" y="74"/>
                  </a:lnTo>
                  <a:lnTo>
                    <a:pt x="529" y="76"/>
                  </a:lnTo>
                  <a:lnTo>
                    <a:pt x="531" y="77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5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2"/>
                  </a:lnTo>
                  <a:lnTo>
                    <a:pt x="540" y="82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6" y="86"/>
                  </a:lnTo>
                  <a:lnTo>
                    <a:pt x="547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4"/>
                  </a:lnTo>
                  <a:lnTo>
                    <a:pt x="557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3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1" y="112"/>
                  </a:lnTo>
                  <a:lnTo>
                    <a:pt x="582" y="113"/>
                  </a:lnTo>
                  <a:lnTo>
                    <a:pt x="583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5"/>
                  </a:lnTo>
                  <a:lnTo>
                    <a:pt x="587" y="116"/>
                  </a:lnTo>
                  <a:lnTo>
                    <a:pt x="588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1" y="120"/>
                  </a:lnTo>
                  <a:lnTo>
                    <a:pt x="593" y="121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30"/>
                  </a:lnTo>
                  <a:lnTo>
                    <a:pt x="601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6"/>
                  </a:lnTo>
                  <a:lnTo>
                    <a:pt x="607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11" y="140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6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5"/>
                  </a:lnTo>
                  <a:lnTo>
                    <a:pt x="642" y="176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4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90"/>
                  </a:lnTo>
                  <a:lnTo>
                    <a:pt x="653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6"/>
                  </a:lnTo>
                  <a:lnTo>
                    <a:pt x="656" y="197"/>
                  </a:lnTo>
                  <a:lnTo>
                    <a:pt x="657" y="198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5"/>
                  </a:lnTo>
                  <a:lnTo>
                    <a:pt x="663" y="208"/>
                  </a:lnTo>
                  <a:lnTo>
                    <a:pt x="665" y="209"/>
                  </a:lnTo>
                  <a:lnTo>
                    <a:pt x="666" y="210"/>
                  </a:lnTo>
                  <a:lnTo>
                    <a:pt x="667" y="212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20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4" y="234"/>
                  </a:lnTo>
                  <a:lnTo>
                    <a:pt x="685" y="236"/>
                  </a:lnTo>
                  <a:lnTo>
                    <a:pt x="686" y="238"/>
                  </a:lnTo>
                  <a:lnTo>
                    <a:pt x="687" y="239"/>
                  </a:lnTo>
                  <a:lnTo>
                    <a:pt x="689" y="241"/>
                  </a:lnTo>
                  <a:lnTo>
                    <a:pt x="690" y="242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1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4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6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10" y="272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3" name="Freeform 217">
              <a:extLst>
                <a:ext uri="{FF2B5EF4-FFF2-40B4-BE49-F238E27FC236}">
                  <a16:creationId xmlns:a16="http://schemas.microsoft.com/office/drawing/2014/main" id="{3CAD1494-A937-2A40-9ECD-335BA05D4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5480050"/>
              <a:ext cx="569913" cy="225425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4"/>
                  </a:lnTo>
                  <a:lnTo>
                    <a:pt x="300" y="284"/>
                  </a:lnTo>
                  <a:lnTo>
                    <a:pt x="303" y="284"/>
                  </a:lnTo>
                  <a:lnTo>
                    <a:pt x="306" y="284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3"/>
                  </a:lnTo>
                  <a:lnTo>
                    <a:pt x="329" y="283"/>
                  </a:lnTo>
                  <a:lnTo>
                    <a:pt x="331" y="283"/>
                  </a:lnTo>
                  <a:lnTo>
                    <a:pt x="332" y="283"/>
                  </a:lnTo>
                  <a:lnTo>
                    <a:pt x="333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7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2"/>
                  </a:lnTo>
                  <a:lnTo>
                    <a:pt x="347" y="282"/>
                  </a:lnTo>
                  <a:lnTo>
                    <a:pt x="348" y="282"/>
                  </a:lnTo>
                  <a:lnTo>
                    <a:pt x="349" y="282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3" y="280"/>
                  </a:lnTo>
                  <a:lnTo>
                    <a:pt x="354" y="280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79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8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7"/>
                  </a:lnTo>
                  <a:lnTo>
                    <a:pt x="380" y="277"/>
                  </a:lnTo>
                  <a:lnTo>
                    <a:pt x="381" y="277"/>
                  </a:lnTo>
                  <a:lnTo>
                    <a:pt x="383" y="277"/>
                  </a:lnTo>
                  <a:lnTo>
                    <a:pt x="384" y="277"/>
                  </a:lnTo>
                  <a:lnTo>
                    <a:pt x="385" y="276"/>
                  </a:lnTo>
                  <a:lnTo>
                    <a:pt x="386" y="276"/>
                  </a:lnTo>
                  <a:lnTo>
                    <a:pt x="387" y="276"/>
                  </a:lnTo>
                  <a:lnTo>
                    <a:pt x="389" y="276"/>
                  </a:lnTo>
                  <a:lnTo>
                    <a:pt x="390" y="274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2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1"/>
                  </a:lnTo>
                  <a:lnTo>
                    <a:pt x="405" y="271"/>
                  </a:lnTo>
                  <a:lnTo>
                    <a:pt x="407" y="270"/>
                  </a:lnTo>
                  <a:lnTo>
                    <a:pt x="409" y="270"/>
                  </a:lnTo>
                  <a:lnTo>
                    <a:pt x="411" y="268"/>
                  </a:lnTo>
                  <a:lnTo>
                    <a:pt x="414" y="267"/>
                  </a:lnTo>
                  <a:lnTo>
                    <a:pt x="415" y="267"/>
                  </a:lnTo>
                  <a:lnTo>
                    <a:pt x="417" y="266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5"/>
                  </a:lnTo>
                  <a:lnTo>
                    <a:pt x="423" y="265"/>
                  </a:lnTo>
                  <a:lnTo>
                    <a:pt x="426" y="264"/>
                  </a:lnTo>
                  <a:lnTo>
                    <a:pt x="427" y="264"/>
                  </a:lnTo>
                  <a:lnTo>
                    <a:pt x="428" y="264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59"/>
                  </a:lnTo>
                  <a:lnTo>
                    <a:pt x="439" y="259"/>
                  </a:lnTo>
                  <a:lnTo>
                    <a:pt x="440" y="259"/>
                  </a:lnTo>
                  <a:lnTo>
                    <a:pt x="441" y="258"/>
                  </a:lnTo>
                  <a:lnTo>
                    <a:pt x="443" y="258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3"/>
                  </a:lnTo>
                  <a:lnTo>
                    <a:pt x="452" y="253"/>
                  </a:lnTo>
                  <a:lnTo>
                    <a:pt x="455" y="252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7"/>
                  </a:lnTo>
                  <a:lnTo>
                    <a:pt x="464" y="247"/>
                  </a:lnTo>
                  <a:lnTo>
                    <a:pt x="465" y="246"/>
                  </a:lnTo>
                  <a:lnTo>
                    <a:pt x="468" y="244"/>
                  </a:lnTo>
                  <a:lnTo>
                    <a:pt x="469" y="244"/>
                  </a:lnTo>
                  <a:lnTo>
                    <a:pt x="470" y="243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1"/>
                  </a:lnTo>
                  <a:lnTo>
                    <a:pt x="476" y="241"/>
                  </a:lnTo>
                  <a:lnTo>
                    <a:pt x="476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6"/>
                  </a:lnTo>
                  <a:lnTo>
                    <a:pt x="485" y="236"/>
                  </a:lnTo>
                  <a:lnTo>
                    <a:pt x="486" y="235"/>
                  </a:lnTo>
                  <a:lnTo>
                    <a:pt x="487" y="235"/>
                  </a:lnTo>
                  <a:lnTo>
                    <a:pt x="488" y="234"/>
                  </a:lnTo>
                  <a:lnTo>
                    <a:pt x="489" y="234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0"/>
                  </a:lnTo>
                  <a:lnTo>
                    <a:pt x="495" y="230"/>
                  </a:lnTo>
                  <a:lnTo>
                    <a:pt x="498" y="229"/>
                  </a:lnTo>
                  <a:lnTo>
                    <a:pt x="499" y="228"/>
                  </a:lnTo>
                  <a:lnTo>
                    <a:pt x="500" y="226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4"/>
                  </a:lnTo>
                  <a:lnTo>
                    <a:pt x="506" y="224"/>
                  </a:lnTo>
                  <a:lnTo>
                    <a:pt x="507" y="223"/>
                  </a:lnTo>
                  <a:lnTo>
                    <a:pt x="509" y="222"/>
                  </a:lnTo>
                  <a:lnTo>
                    <a:pt x="510" y="222"/>
                  </a:lnTo>
                  <a:lnTo>
                    <a:pt x="511" y="222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19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7"/>
                  </a:lnTo>
                  <a:lnTo>
                    <a:pt x="518" y="217"/>
                  </a:lnTo>
                  <a:lnTo>
                    <a:pt x="519" y="216"/>
                  </a:lnTo>
                  <a:lnTo>
                    <a:pt x="521" y="216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2"/>
                  </a:lnTo>
                  <a:lnTo>
                    <a:pt x="525" y="212"/>
                  </a:lnTo>
                  <a:lnTo>
                    <a:pt x="527" y="211"/>
                  </a:lnTo>
                  <a:lnTo>
                    <a:pt x="528" y="211"/>
                  </a:lnTo>
                  <a:lnTo>
                    <a:pt x="529" y="210"/>
                  </a:lnTo>
                  <a:lnTo>
                    <a:pt x="531" y="208"/>
                  </a:lnTo>
                  <a:lnTo>
                    <a:pt x="533" y="207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5"/>
                  </a:lnTo>
                  <a:lnTo>
                    <a:pt x="537" y="204"/>
                  </a:lnTo>
                  <a:lnTo>
                    <a:pt x="539" y="204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199"/>
                  </a:lnTo>
                  <a:lnTo>
                    <a:pt x="546" y="199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8" y="196"/>
                  </a:lnTo>
                  <a:lnTo>
                    <a:pt x="549" y="195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3"/>
                  </a:lnTo>
                  <a:lnTo>
                    <a:pt x="554" y="192"/>
                  </a:lnTo>
                  <a:lnTo>
                    <a:pt x="555" y="192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7"/>
                  </a:lnTo>
                  <a:lnTo>
                    <a:pt x="561" y="187"/>
                  </a:lnTo>
                  <a:lnTo>
                    <a:pt x="561" y="186"/>
                  </a:lnTo>
                  <a:lnTo>
                    <a:pt x="563" y="186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1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5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69"/>
                  </a:lnTo>
                  <a:lnTo>
                    <a:pt x="587" y="169"/>
                  </a:lnTo>
                  <a:lnTo>
                    <a:pt x="588" y="168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3"/>
                  </a:lnTo>
                  <a:lnTo>
                    <a:pt x="594" y="163"/>
                  </a:lnTo>
                  <a:lnTo>
                    <a:pt x="594" y="162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8"/>
                  </a:lnTo>
                  <a:lnTo>
                    <a:pt x="599" y="158"/>
                  </a:lnTo>
                  <a:lnTo>
                    <a:pt x="599" y="157"/>
                  </a:lnTo>
                  <a:lnTo>
                    <a:pt x="600" y="156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1"/>
                  </a:lnTo>
                  <a:lnTo>
                    <a:pt x="606" y="150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5"/>
                  </a:lnTo>
                  <a:lnTo>
                    <a:pt x="611" y="144"/>
                  </a:lnTo>
                  <a:lnTo>
                    <a:pt x="612" y="144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0"/>
                  </a:lnTo>
                  <a:lnTo>
                    <a:pt x="615" y="139"/>
                  </a:lnTo>
                  <a:lnTo>
                    <a:pt x="617" y="138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3"/>
                  </a:lnTo>
                  <a:lnTo>
                    <a:pt x="621" y="132"/>
                  </a:lnTo>
                  <a:lnTo>
                    <a:pt x="623" y="132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20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5"/>
                  </a:lnTo>
                  <a:lnTo>
                    <a:pt x="637" y="114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9"/>
                  </a:lnTo>
                  <a:lnTo>
                    <a:pt x="642" y="108"/>
                  </a:lnTo>
                  <a:lnTo>
                    <a:pt x="642" y="106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3"/>
                  </a:lnTo>
                  <a:lnTo>
                    <a:pt x="647" y="102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49" y="97"/>
                  </a:lnTo>
                  <a:lnTo>
                    <a:pt x="650" y="96"/>
                  </a:lnTo>
                  <a:lnTo>
                    <a:pt x="651" y="94"/>
                  </a:lnTo>
                  <a:lnTo>
                    <a:pt x="653" y="93"/>
                  </a:lnTo>
                  <a:lnTo>
                    <a:pt x="653" y="92"/>
                  </a:lnTo>
                  <a:lnTo>
                    <a:pt x="654" y="91"/>
                  </a:lnTo>
                  <a:lnTo>
                    <a:pt x="655" y="90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5"/>
                  </a:lnTo>
                  <a:lnTo>
                    <a:pt x="660" y="82"/>
                  </a:lnTo>
                  <a:lnTo>
                    <a:pt x="661" y="80"/>
                  </a:lnTo>
                  <a:lnTo>
                    <a:pt x="662" y="79"/>
                  </a:lnTo>
                  <a:lnTo>
                    <a:pt x="663" y="78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3"/>
                  </a:lnTo>
                  <a:lnTo>
                    <a:pt x="668" y="72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4" y="62"/>
                  </a:lnTo>
                  <a:lnTo>
                    <a:pt x="675" y="62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5"/>
                  </a:lnTo>
                  <a:lnTo>
                    <a:pt x="680" y="54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9"/>
                  </a:lnTo>
                  <a:lnTo>
                    <a:pt x="686" y="46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2"/>
                  </a:lnTo>
                  <a:lnTo>
                    <a:pt x="691" y="39"/>
                  </a:lnTo>
                  <a:lnTo>
                    <a:pt x="692" y="38"/>
                  </a:lnTo>
                  <a:lnTo>
                    <a:pt x="693" y="36"/>
                  </a:lnTo>
                  <a:lnTo>
                    <a:pt x="695" y="34"/>
                  </a:lnTo>
                  <a:lnTo>
                    <a:pt x="696" y="32"/>
                  </a:lnTo>
                  <a:lnTo>
                    <a:pt x="697" y="31"/>
                  </a:lnTo>
                  <a:lnTo>
                    <a:pt x="698" y="30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5"/>
                  </a:lnTo>
                  <a:lnTo>
                    <a:pt x="703" y="24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4" y="20"/>
                  </a:lnTo>
                  <a:lnTo>
                    <a:pt x="705" y="20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3"/>
                  </a:lnTo>
                  <a:lnTo>
                    <a:pt x="710" y="12"/>
                  </a:lnTo>
                  <a:lnTo>
                    <a:pt x="710" y="10"/>
                  </a:lnTo>
                  <a:lnTo>
                    <a:pt x="711" y="9"/>
                  </a:lnTo>
                  <a:lnTo>
                    <a:pt x="713" y="9"/>
                  </a:lnTo>
                  <a:lnTo>
                    <a:pt x="713" y="7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4" name="Freeform 218">
              <a:extLst>
                <a:ext uri="{FF2B5EF4-FFF2-40B4-BE49-F238E27FC236}">
                  <a16:creationId xmlns:a16="http://schemas.microsoft.com/office/drawing/2014/main" id="{C3BA62F3-72C3-D540-ADBE-93855773C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5251450"/>
              <a:ext cx="66675" cy="228600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32" y="64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7" y="77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0" y="86"/>
                  </a:lnTo>
                  <a:lnTo>
                    <a:pt x="40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4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8"/>
                  </a:lnTo>
                  <a:lnTo>
                    <a:pt x="45" y="101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51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8"/>
                  </a:lnTo>
                  <a:lnTo>
                    <a:pt x="52" y="119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4"/>
                  </a:lnTo>
                  <a:lnTo>
                    <a:pt x="54" y="125"/>
                  </a:lnTo>
                  <a:lnTo>
                    <a:pt x="55" y="126"/>
                  </a:lnTo>
                  <a:lnTo>
                    <a:pt x="55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6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60" y="140"/>
                  </a:lnTo>
                  <a:lnTo>
                    <a:pt x="60" y="143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6"/>
                  </a:lnTo>
                  <a:lnTo>
                    <a:pt x="61" y="149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5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6" y="161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7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2"/>
                  </a:lnTo>
                  <a:lnTo>
                    <a:pt x="69" y="173"/>
                  </a:lnTo>
                  <a:lnTo>
                    <a:pt x="69" y="175"/>
                  </a:lnTo>
                  <a:lnTo>
                    <a:pt x="70" y="176"/>
                  </a:lnTo>
                  <a:lnTo>
                    <a:pt x="70" y="179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5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8"/>
                  </a:lnTo>
                  <a:lnTo>
                    <a:pt x="74" y="191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6"/>
                  </a:lnTo>
                  <a:lnTo>
                    <a:pt x="76" y="196"/>
                  </a:lnTo>
                  <a:lnTo>
                    <a:pt x="76" y="197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8"/>
                  </a:lnTo>
                  <a:lnTo>
                    <a:pt x="78" y="209"/>
                  </a:lnTo>
                  <a:lnTo>
                    <a:pt x="79" y="210"/>
                  </a:lnTo>
                  <a:lnTo>
                    <a:pt x="79" y="211"/>
                  </a:lnTo>
                  <a:lnTo>
                    <a:pt x="79" y="214"/>
                  </a:lnTo>
                  <a:lnTo>
                    <a:pt x="79" y="215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9" y="220"/>
                  </a:lnTo>
                  <a:lnTo>
                    <a:pt x="79" y="221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6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2"/>
                  </a:lnTo>
                  <a:lnTo>
                    <a:pt x="80" y="233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2" y="245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50"/>
                  </a:lnTo>
                  <a:lnTo>
                    <a:pt x="82" y="251"/>
                  </a:lnTo>
                  <a:lnTo>
                    <a:pt x="84" y="251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6"/>
                  </a:lnTo>
                  <a:lnTo>
                    <a:pt x="85" y="257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7"/>
                  </a:lnTo>
                  <a:lnTo>
                    <a:pt x="84" y="280"/>
                  </a:lnTo>
                  <a:lnTo>
                    <a:pt x="84" y="282"/>
                  </a:lnTo>
                  <a:lnTo>
                    <a:pt x="84" y="283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5" name="Freeform 219">
              <a:extLst>
                <a:ext uri="{FF2B5EF4-FFF2-40B4-BE49-F238E27FC236}">
                  <a16:creationId xmlns:a16="http://schemas.microsoft.com/office/drawing/2014/main" id="{F9D94651-DE51-884B-AEEB-B514A5BC0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5476875"/>
              <a:ext cx="66675" cy="228600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4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3"/>
                  </a:lnTo>
                  <a:lnTo>
                    <a:pt x="9" y="270"/>
                  </a:lnTo>
                  <a:lnTo>
                    <a:pt x="10" y="269"/>
                  </a:lnTo>
                  <a:lnTo>
                    <a:pt x="10" y="267"/>
                  </a:lnTo>
                  <a:lnTo>
                    <a:pt x="12" y="264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60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5"/>
                  </a:lnTo>
                  <a:lnTo>
                    <a:pt x="19" y="254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9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1"/>
                  </a:lnTo>
                  <a:lnTo>
                    <a:pt x="28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5"/>
                  </a:lnTo>
                  <a:lnTo>
                    <a:pt x="31" y="224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8"/>
                  </a:lnTo>
                  <a:lnTo>
                    <a:pt x="33" y="216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7"/>
                  </a:lnTo>
                  <a:lnTo>
                    <a:pt x="38" y="204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1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3" y="192"/>
                  </a:lnTo>
                  <a:lnTo>
                    <a:pt x="44" y="191"/>
                  </a:lnTo>
                  <a:lnTo>
                    <a:pt x="44" y="189"/>
                  </a:lnTo>
                  <a:lnTo>
                    <a:pt x="45" y="188"/>
                  </a:lnTo>
                  <a:lnTo>
                    <a:pt x="45" y="186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7"/>
                  </a:lnTo>
                  <a:lnTo>
                    <a:pt x="49" y="176"/>
                  </a:lnTo>
                  <a:lnTo>
                    <a:pt x="50" y="176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5"/>
                  </a:lnTo>
                  <a:lnTo>
                    <a:pt x="54" y="162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1" y="141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3" y="134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4" y="130"/>
                  </a:lnTo>
                  <a:lnTo>
                    <a:pt x="64" y="129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7"/>
                  </a:lnTo>
                  <a:lnTo>
                    <a:pt x="68" y="114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72" y="106"/>
                  </a:lnTo>
                  <a:lnTo>
                    <a:pt x="72" y="104"/>
                  </a:lnTo>
                  <a:lnTo>
                    <a:pt x="73" y="102"/>
                  </a:lnTo>
                  <a:lnTo>
                    <a:pt x="73" y="100"/>
                  </a:lnTo>
                  <a:lnTo>
                    <a:pt x="74" y="99"/>
                  </a:lnTo>
                  <a:lnTo>
                    <a:pt x="74" y="98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5" y="92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7"/>
                  </a:lnTo>
                  <a:lnTo>
                    <a:pt x="78" y="86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80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9" y="68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80" y="63"/>
                  </a:lnTo>
                  <a:lnTo>
                    <a:pt x="80" y="62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1"/>
                  </a:lnTo>
                  <a:lnTo>
                    <a:pt x="80" y="50"/>
                  </a:lnTo>
                  <a:lnTo>
                    <a:pt x="81" y="50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3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0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6" name="Freeform 220">
              <a:extLst>
                <a:ext uri="{FF2B5EF4-FFF2-40B4-BE49-F238E27FC236}">
                  <a16:creationId xmlns:a16="http://schemas.microsoft.com/office/drawing/2014/main" id="{7F280C9A-8F42-C14F-B5CA-3E59FFD85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3448049"/>
              <a:ext cx="401638" cy="1890713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7" name="Freeform 221">
              <a:extLst>
                <a:ext uri="{FF2B5EF4-FFF2-40B4-BE49-F238E27FC236}">
                  <a16:creationId xmlns:a16="http://schemas.microsoft.com/office/drawing/2014/main" id="{C246297E-F128-C44F-8673-16853FDCF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5622925"/>
              <a:ext cx="382588" cy="266700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8" name="Line 223">
              <a:extLst>
                <a:ext uri="{FF2B5EF4-FFF2-40B4-BE49-F238E27FC236}">
                  <a16:creationId xmlns:a16="http://schemas.microsoft.com/office/drawing/2014/main" id="{80603E12-4E10-0C4D-83E7-60479D46C4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96934" y="5070296"/>
              <a:ext cx="113" cy="40657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9" name="Rectangle 228">
              <a:extLst>
                <a:ext uri="{FF2B5EF4-FFF2-40B4-BE49-F238E27FC236}">
                  <a16:creationId xmlns:a16="http://schemas.microsoft.com/office/drawing/2014/main" id="{D0A98B48-284E-6C45-81A2-62DA01533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72513" y="5362575"/>
              <a:ext cx="89768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20" name="Rectangle 229">
              <a:extLst>
                <a:ext uri="{FF2B5EF4-FFF2-40B4-BE49-F238E27FC236}">
                  <a16:creationId xmlns:a16="http://schemas.microsoft.com/office/drawing/2014/main" id="{CB80D5AB-A00E-D244-A358-9C3A6D94E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0300" y="544830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21" name="Rectangle 232">
              <a:extLst>
                <a:ext uri="{FF2B5EF4-FFF2-40B4-BE49-F238E27FC236}">
                  <a16:creationId xmlns:a16="http://schemas.microsoft.com/office/drawing/2014/main" id="{469CC7E3-6AD0-D349-825A-970B628B4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357813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22" name="Line 233">
              <a:extLst>
                <a:ext uri="{FF2B5EF4-FFF2-40B4-BE49-F238E27FC236}">
                  <a16:creationId xmlns:a16="http://schemas.microsoft.com/office/drawing/2014/main" id="{93DD52C4-FA81-4E4A-80E7-E34E8C9603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35638" y="5376861"/>
              <a:ext cx="94946" cy="165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23" name="Rectangle 234">
              <a:extLst>
                <a:ext uri="{FF2B5EF4-FFF2-40B4-BE49-F238E27FC236}">
                  <a16:creationId xmlns:a16="http://schemas.microsoft.com/office/drawing/2014/main" id="{BF2343E7-9668-4548-BA5D-68E42F4D9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438775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24" name="Rectangle 235">
              <a:extLst>
                <a:ext uri="{FF2B5EF4-FFF2-40B4-BE49-F238E27FC236}">
                  <a16:creationId xmlns:a16="http://schemas.microsoft.com/office/drawing/2014/main" id="{2343265A-E16F-424D-AD49-24CF0EDAA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0942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25" name="Rectangle 236">
              <a:extLst>
                <a:ext uri="{FF2B5EF4-FFF2-40B4-BE49-F238E27FC236}">
                  <a16:creationId xmlns:a16="http://schemas.microsoft.com/office/drawing/2014/main" id="{36DF1D86-AEA2-8845-AED7-BDB9071BA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18001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26" name="Rectangle 237">
              <a:extLst>
                <a:ext uri="{FF2B5EF4-FFF2-40B4-BE49-F238E27FC236}">
                  <a16:creationId xmlns:a16="http://schemas.microsoft.com/office/drawing/2014/main" id="{7FDBB19F-FFA6-7E4B-BD6F-7CBD7F77D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8943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27" name="Rectangle 238">
              <a:extLst>
                <a:ext uri="{FF2B5EF4-FFF2-40B4-BE49-F238E27FC236}">
                  <a16:creationId xmlns:a16="http://schemas.microsoft.com/office/drawing/2014/main" id="{6326DB08-37FA-F942-A917-28CA106A9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98011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28" name="Rectangle 239">
              <a:extLst>
                <a:ext uri="{FF2B5EF4-FFF2-40B4-BE49-F238E27FC236}">
                  <a16:creationId xmlns:a16="http://schemas.microsoft.com/office/drawing/2014/main" id="{3B874889-92D8-E546-8E77-95C4AD828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5481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29" name="Rectangle 241">
              <a:extLst>
                <a:ext uri="{FF2B5EF4-FFF2-40B4-BE49-F238E27FC236}">
                  <a16:creationId xmlns:a16="http://schemas.microsoft.com/office/drawing/2014/main" id="{9CA37278-87A5-0241-8CE0-B14D3F3DE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462915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30" name="Rectangle 242">
              <a:extLst>
                <a:ext uri="{FF2B5EF4-FFF2-40B4-BE49-F238E27FC236}">
                  <a16:creationId xmlns:a16="http://schemas.microsoft.com/office/drawing/2014/main" id="{8B194B6B-FE81-F646-87D8-BE4CC7F08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200400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31" name="Rectangle 244">
              <a:extLst>
                <a:ext uri="{FF2B5EF4-FFF2-40B4-BE49-F238E27FC236}">
                  <a16:creationId xmlns:a16="http://schemas.microsoft.com/office/drawing/2014/main" id="{1D00B64D-6023-D245-B246-1ED529AE1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328295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32" name="Freeform 246">
              <a:extLst>
                <a:ext uri="{FF2B5EF4-FFF2-40B4-BE49-F238E27FC236}">
                  <a16:creationId xmlns:a16="http://schemas.microsoft.com/office/drawing/2014/main" id="{96DA8D8A-3DE2-654E-A9BF-0201E2311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50704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33" name="Line 247">
              <a:extLst>
                <a:ext uri="{FF2B5EF4-FFF2-40B4-BE49-F238E27FC236}">
                  <a16:creationId xmlns:a16="http://schemas.microsoft.com/office/drawing/2014/main" id="{CE222FD5-0D0D-5142-BD1F-0D6DA92EB1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880225" y="5072062"/>
              <a:ext cx="316822" cy="337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34" name="Rectangle 249">
              <a:extLst>
                <a:ext uri="{FF2B5EF4-FFF2-40B4-BE49-F238E27FC236}">
                  <a16:creationId xmlns:a16="http://schemas.microsoft.com/office/drawing/2014/main" id="{E0A41B42-D8FA-8342-9DBD-19CBB060C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818063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35" name="Rectangle 250">
              <a:extLst>
                <a:ext uri="{FF2B5EF4-FFF2-40B4-BE49-F238E27FC236}">
                  <a16:creationId xmlns:a16="http://schemas.microsoft.com/office/drawing/2014/main" id="{D460E8C0-2A22-9A4A-9ECF-5F39DA1D5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4903788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36" name="Rectangle 253">
              <a:extLst>
                <a:ext uri="{FF2B5EF4-FFF2-40B4-BE49-F238E27FC236}">
                  <a16:creationId xmlns:a16="http://schemas.microsoft.com/office/drawing/2014/main" id="{8ADFC64E-E48C-EE48-94CB-1AB5258C1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46233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37" name="Rectangle 254">
              <a:extLst>
                <a:ext uri="{FF2B5EF4-FFF2-40B4-BE49-F238E27FC236}">
                  <a16:creationId xmlns:a16="http://schemas.microsoft.com/office/drawing/2014/main" id="{717F5AF7-50E5-A444-9F68-0C9959CCF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354806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38" name="Rectangle 255">
              <a:extLst>
                <a:ext uri="{FF2B5EF4-FFF2-40B4-BE49-F238E27FC236}">
                  <a16:creationId xmlns:a16="http://schemas.microsoft.com/office/drawing/2014/main" id="{B14C3FC9-ECC1-E845-B94E-514DBCBAD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1300" y="6351361"/>
              <a:ext cx="9810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Circuit only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39" name="Rectangle 256">
              <a:extLst>
                <a:ext uri="{FF2B5EF4-FFF2-40B4-BE49-F238E27FC236}">
                  <a16:creationId xmlns:a16="http://schemas.microsoft.com/office/drawing/2014/main" id="{DDC780E1-B216-7441-BD2F-8CB68F4F7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3813" y="6330950"/>
              <a:ext cx="89768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40" name="Rectangle 257">
              <a:extLst>
                <a:ext uri="{FF2B5EF4-FFF2-40B4-BE49-F238E27FC236}">
                  <a16:creationId xmlns:a16="http://schemas.microsoft.com/office/drawing/2014/main" id="{F814690C-13C9-8E40-862B-824F77687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3188" y="6416675"/>
              <a:ext cx="57708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41" name="Rectangle 261">
              <a:extLst>
                <a:ext uri="{FF2B5EF4-FFF2-40B4-BE49-F238E27FC236}">
                  <a16:creationId xmlns:a16="http://schemas.microsoft.com/office/drawing/2014/main" id="{86BD4768-1F99-5A49-A8FE-F4E937242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632450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42" name="Line 262">
              <a:extLst>
                <a:ext uri="{FF2B5EF4-FFF2-40B4-BE49-F238E27FC236}">
                  <a16:creationId xmlns:a16="http://schemas.microsoft.com/office/drawing/2014/main" id="{75EC1FEA-D246-8749-B350-73D9212FA7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35637" y="5655924"/>
              <a:ext cx="89809" cy="668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43" name="Rectangle 263">
              <a:extLst>
                <a:ext uri="{FF2B5EF4-FFF2-40B4-BE49-F238E27FC236}">
                  <a16:creationId xmlns:a16="http://schemas.microsoft.com/office/drawing/2014/main" id="{66BE908C-503C-3E45-8B09-CC0241262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71500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44" name="Line 267">
              <a:extLst>
                <a:ext uri="{FF2B5EF4-FFF2-40B4-BE49-F238E27FC236}">
                  <a16:creationId xmlns:a16="http://schemas.microsoft.com/office/drawing/2014/main" id="{B54F7147-3F71-7546-859A-CC788A1D3C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86613" y="5472113"/>
              <a:ext cx="43973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345" name="AutoShape 268">
              <a:extLst>
                <a:ext uri="{FF2B5EF4-FFF2-40B4-BE49-F238E27FC236}">
                  <a16:creationId xmlns:a16="http://schemas.microsoft.com/office/drawing/2014/main" id="{DB9970DA-8ADB-2240-A3F6-090477C91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5661025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346" name="AutoShape 269">
              <a:extLst>
                <a:ext uri="{FF2B5EF4-FFF2-40B4-BE49-F238E27FC236}">
                  <a16:creationId xmlns:a16="http://schemas.microsoft.com/office/drawing/2014/main" id="{6AD8F578-CA2B-5B4B-AC3D-033FD7F05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4800600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347" name="AutoShape 271">
              <a:extLst>
                <a:ext uri="{FF2B5EF4-FFF2-40B4-BE49-F238E27FC236}">
                  <a16:creationId xmlns:a16="http://schemas.microsoft.com/office/drawing/2014/main" id="{6EE8E8A9-DEC3-9A45-9508-DDD42DA59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3224213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348" name="Line 272">
              <a:extLst>
                <a:ext uri="{FF2B5EF4-FFF2-40B4-BE49-F238E27FC236}">
                  <a16:creationId xmlns:a16="http://schemas.microsoft.com/office/drawing/2014/main" id="{3EE6664C-84BD-C346-90A5-DE6ADDB103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66113" y="5476875"/>
              <a:ext cx="3143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6196" name="Group 3">
            <a:extLst>
              <a:ext uri="{FF2B5EF4-FFF2-40B4-BE49-F238E27FC236}">
                <a16:creationId xmlns:a16="http://schemas.microsoft.com/office/drawing/2014/main" id="{87F34619-C358-064A-9BC8-909016EDF140}"/>
              </a:ext>
            </a:extLst>
          </p:cNvPr>
          <p:cNvGrpSpPr>
            <a:grpSpLocks/>
          </p:cNvGrpSpPr>
          <p:nvPr/>
        </p:nvGrpSpPr>
        <p:grpSpPr bwMode="auto">
          <a:xfrm>
            <a:off x="2209801" y="762000"/>
            <a:ext cx="1899487" cy="2097474"/>
            <a:chOff x="1295400" y="762000"/>
            <a:chExt cx="1899487" cy="2097474"/>
          </a:xfrm>
        </p:grpSpPr>
        <p:sp>
          <p:nvSpPr>
            <p:cNvPr id="136245" name="Rectangle 3">
              <a:extLst>
                <a:ext uri="{FF2B5EF4-FFF2-40B4-BE49-F238E27FC236}">
                  <a16:creationId xmlns:a16="http://schemas.microsoft.com/office/drawing/2014/main" id="{6C1493D8-95DD-8348-BE3B-FD6790FC3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563" y="1193800"/>
              <a:ext cx="681037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246" name="Line 4">
              <a:extLst>
                <a:ext uri="{FF2B5EF4-FFF2-40B4-BE49-F238E27FC236}">
                  <a16:creationId xmlns:a16="http://schemas.microsoft.com/office/drawing/2014/main" id="{CBE2FDE7-B82B-2644-98BC-EB29C40DA0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3563" y="152558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47" name="Line 5">
              <a:extLst>
                <a:ext uri="{FF2B5EF4-FFF2-40B4-BE49-F238E27FC236}">
                  <a16:creationId xmlns:a16="http://schemas.microsoft.com/office/drawing/2014/main" id="{8A370C28-9C9F-0E44-9497-6495275E81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1225" y="1193800"/>
              <a:ext cx="1588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48" name="Line 6">
              <a:extLst>
                <a:ext uri="{FF2B5EF4-FFF2-40B4-BE49-F238E27FC236}">
                  <a16:creationId xmlns:a16="http://schemas.microsoft.com/office/drawing/2014/main" id="{37798423-C53D-F84A-B1A6-1AB0194C3B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1775" y="846137"/>
              <a:ext cx="331788" cy="347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49" name="Rectangle 7">
              <a:extLst>
                <a:ext uri="{FF2B5EF4-FFF2-40B4-BE49-F238E27FC236}">
                  <a16:creationId xmlns:a16="http://schemas.microsoft.com/office/drawing/2014/main" id="{DF035554-75F6-4842-A10D-69F19C3F0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725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50" name="Rectangle 8">
              <a:extLst>
                <a:ext uri="{FF2B5EF4-FFF2-40B4-BE49-F238E27FC236}">
                  <a16:creationId xmlns:a16="http://schemas.microsoft.com/office/drawing/2014/main" id="{844C5BB4-362B-EA49-AE66-E41CB71A4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575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51" name="Rectangle 9">
              <a:extLst>
                <a:ext uri="{FF2B5EF4-FFF2-40B4-BE49-F238E27FC236}">
                  <a16:creationId xmlns:a16="http://schemas.microsoft.com/office/drawing/2014/main" id="{11061DF5-F0B8-3748-804B-8040AB815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188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52" name="Rectangle 10">
              <a:extLst>
                <a:ext uri="{FF2B5EF4-FFF2-40B4-BE49-F238E27FC236}">
                  <a16:creationId xmlns:a16="http://schemas.microsoft.com/office/drawing/2014/main" id="{6210240C-342F-1244-9374-6C2D156C8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038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53" name="Rectangle 11">
              <a:extLst>
                <a:ext uri="{FF2B5EF4-FFF2-40B4-BE49-F238E27FC236}">
                  <a16:creationId xmlns:a16="http://schemas.microsoft.com/office/drawing/2014/main" id="{C7921612-746E-1F46-86AD-9BC3BD0FE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54" name="Rectangle 12">
              <a:extLst>
                <a:ext uri="{FF2B5EF4-FFF2-40B4-BE49-F238E27FC236}">
                  <a16:creationId xmlns:a16="http://schemas.microsoft.com/office/drawing/2014/main" id="{29119E33-D653-4245-B76E-C2253E3F3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250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55" name="Rectangle 13">
              <a:extLst>
                <a:ext uri="{FF2B5EF4-FFF2-40B4-BE49-F238E27FC236}">
                  <a16:creationId xmlns:a16="http://schemas.microsoft.com/office/drawing/2014/main" id="{AE3057AC-2918-1B48-B426-3D5058E58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863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56" name="Rectangle 14">
              <a:extLst>
                <a:ext uri="{FF2B5EF4-FFF2-40B4-BE49-F238E27FC236}">
                  <a16:creationId xmlns:a16="http://schemas.microsoft.com/office/drawing/2014/main" id="{20936AAB-E2BE-C94A-AB8B-9A4808028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600" y="1193800"/>
              <a:ext cx="665163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257" name="Line 15">
              <a:extLst>
                <a:ext uri="{FF2B5EF4-FFF2-40B4-BE49-F238E27FC236}">
                  <a16:creationId xmlns:a16="http://schemas.microsoft.com/office/drawing/2014/main" id="{8ACC2C28-251C-8146-A88E-01A19D0208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4600" y="152558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58" name="Line 16">
              <a:extLst>
                <a:ext uri="{FF2B5EF4-FFF2-40B4-BE49-F238E27FC236}">
                  <a16:creationId xmlns:a16="http://schemas.microsoft.com/office/drawing/2014/main" id="{D94A248F-B809-414D-9472-9DAA5A196B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6388" y="1193800"/>
              <a:ext cx="3175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59" name="Rectangle 17">
              <a:extLst>
                <a:ext uri="{FF2B5EF4-FFF2-40B4-BE49-F238E27FC236}">
                  <a16:creationId xmlns:a16="http://schemas.microsoft.com/office/drawing/2014/main" id="{B809C995-15F8-774D-B56E-34E895D6B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60" name="Rectangle 18">
              <a:extLst>
                <a:ext uri="{FF2B5EF4-FFF2-40B4-BE49-F238E27FC236}">
                  <a16:creationId xmlns:a16="http://schemas.microsoft.com/office/drawing/2014/main" id="{8666633D-43FE-854F-BE28-97C243653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163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61" name="Rectangle 19">
              <a:extLst>
                <a:ext uri="{FF2B5EF4-FFF2-40B4-BE49-F238E27FC236}">
                  <a16:creationId xmlns:a16="http://schemas.microsoft.com/office/drawing/2014/main" id="{50B5B94F-E024-8542-A203-71C59195F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0125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62" name="Rectangle 20">
              <a:extLst>
                <a:ext uri="{FF2B5EF4-FFF2-40B4-BE49-F238E27FC236}">
                  <a16:creationId xmlns:a16="http://schemas.microsoft.com/office/drawing/2014/main" id="{4FBAC97D-667E-D34A-AD43-826233D13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6675" y="1001712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63" name="Rectangle 21">
              <a:extLst>
                <a:ext uri="{FF2B5EF4-FFF2-40B4-BE49-F238E27FC236}">
                  <a16:creationId xmlns:a16="http://schemas.microsoft.com/office/drawing/2014/main" id="{00657E4E-875F-F84F-8339-E48D79643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225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64" name="Rectangle 22">
              <a:extLst>
                <a:ext uri="{FF2B5EF4-FFF2-40B4-BE49-F238E27FC236}">
                  <a16:creationId xmlns:a16="http://schemas.microsoft.com/office/drawing/2014/main" id="{CEF92A3A-C9B8-514D-BE50-693F38CBB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563" y="1857375"/>
              <a:ext cx="681037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265" name="Line 23">
              <a:extLst>
                <a:ext uri="{FF2B5EF4-FFF2-40B4-BE49-F238E27FC236}">
                  <a16:creationId xmlns:a16="http://schemas.microsoft.com/office/drawing/2014/main" id="{156583A1-B0AA-CD44-A024-B3563D3E06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3563" y="220503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66" name="Line 24">
              <a:extLst>
                <a:ext uri="{FF2B5EF4-FFF2-40B4-BE49-F238E27FC236}">
                  <a16:creationId xmlns:a16="http://schemas.microsoft.com/office/drawing/2014/main" id="{06D8FDDA-75EC-9844-8489-B5392248A7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1225" y="1857375"/>
              <a:ext cx="1588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67" name="Rectangle 25">
              <a:extLst>
                <a:ext uri="{FF2B5EF4-FFF2-40B4-BE49-F238E27FC236}">
                  <a16:creationId xmlns:a16="http://schemas.microsoft.com/office/drawing/2014/main" id="{B9F0ADBB-EA99-1049-B2EE-FF2A69D68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18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68" name="Rectangle 26">
              <a:extLst>
                <a:ext uri="{FF2B5EF4-FFF2-40B4-BE49-F238E27FC236}">
                  <a16:creationId xmlns:a16="http://schemas.microsoft.com/office/drawing/2014/main" id="{9932E985-F87A-DE48-83FB-61D13A777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600" y="1857375"/>
              <a:ext cx="665163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269" name="Line 27">
              <a:extLst>
                <a:ext uri="{FF2B5EF4-FFF2-40B4-BE49-F238E27FC236}">
                  <a16:creationId xmlns:a16="http://schemas.microsoft.com/office/drawing/2014/main" id="{A25D2C01-5058-EC47-98C5-F21E878DDD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4600" y="220503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70" name="Line 28">
              <a:extLst>
                <a:ext uri="{FF2B5EF4-FFF2-40B4-BE49-F238E27FC236}">
                  <a16:creationId xmlns:a16="http://schemas.microsoft.com/office/drawing/2014/main" id="{9C29AB79-EB0C-B34C-80F6-4ABDBA11A5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6388" y="1857375"/>
              <a:ext cx="3175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71" name="Rectangle 29">
              <a:extLst>
                <a:ext uri="{FF2B5EF4-FFF2-40B4-BE49-F238E27FC236}">
                  <a16:creationId xmlns:a16="http://schemas.microsoft.com/office/drawing/2014/main" id="{F9EAAC3C-A1ED-0644-9EF4-51938746B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08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72" name="Rectangle 30">
              <a:extLst>
                <a:ext uri="{FF2B5EF4-FFF2-40B4-BE49-F238E27FC236}">
                  <a16:creationId xmlns:a16="http://schemas.microsoft.com/office/drawing/2014/main" id="{D3F1329F-EDBB-5842-8C19-19BECB941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73" name="Rectangle 31">
              <a:extLst>
                <a:ext uri="{FF2B5EF4-FFF2-40B4-BE49-F238E27FC236}">
                  <a16:creationId xmlns:a16="http://schemas.microsoft.com/office/drawing/2014/main" id="{69747D00-2DA4-3E48-B54B-5ADC0E132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2295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74" name="Rectangle 32">
              <a:extLst>
                <a:ext uri="{FF2B5EF4-FFF2-40B4-BE49-F238E27FC236}">
                  <a16:creationId xmlns:a16="http://schemas.microsoft.com/office/drawing/2014/main" id="{2771030F-2D31-3E4D-92B6-837DDF487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28905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75" name="Rectangle 33">
              <a:extLst>
                <a:ext uri="{FF2B5EF4-FFF2-40B4-BE49-F238E27FC236}">
                  <a16:creationId xmlns:a16="http://schemas.microsoft.com/office/drawing/2014/main" id="{AA025F1C-7FBD-F549-9F0B-E1092DC03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62560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76" name="Rectangle 34">
              <a:extLst>
                <a:ext uri="{FF2B5EF4-FFF2-40B4-BE49-F238E27FC236}">
                  <a16:creationId xmlns:a16="http://schemas.microsoft.com/office/drawing/2014/main" id="{E903A56F-28F1-3945-92C1-22136F102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958975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77" name="Freeform 35">
              <a:extLst>
                <a:ext uri="{FF2B5EF4-FFF2-40B4-BE49-F238E27FC236}">
                  <a16:creationId xmlns:a16="http://schemas.microsoft.com/office/drawing/2014/main" id="{12F2185E-1941-9442-B538-CD8647243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200" y="1587500"/>
              <a:ext cx="550863" cy="547687"/>
            </a:xfrm>
            <a:custGeom>
              <a:avLst/>
              <a:gdLst>
                <a:gd name="T0" fmla="*/ 2147483646 w 834"/>
                <a:gd name="T1" fmla="*/ 0 h 833"/>
                <a:gd name="T2" fmla="*/ 2147483646 w 834"/>
                <a:gd name="T3" fmla="*/ 0 h 833"/>
                <a:gd name="T4" fmla="*/ 2147483646 w 834"/>
                <a:gd name="T5" fmla="*/ 0 h 833"/>
                <a:gd name="T6" fmla="*/ 2147483646 w 834"/>
                <a:gd name="T7" fmla="*/ 0 h 833"/>
                <a:gd name="T8" fmla="*/ 2147483646 w 834"/>
                <a:gd name="T9" fmla="*/ 0 h 833"/>
                <a:gd name="T10" fmla="*/ 2147483646 w 834"/>
                <a:gd name="T11" fmla="*/ 0 h 833"/>
                <a:gd name="T12" fmla="*/ 2147483646 w 834"/>
                <a:gd name="T13" fmla="*/ 2147483646 h 833"/>
                <a:gd name="T14" fmla="*/ 2147483646 w 834"/>
                <a:gd name="T15" fmla="*/ 2147483646 h 833"/>
                <a:gd name="T16" fmla="*/ 2147483646 w 834"/>
                <a:gd name="T17" fmla="*/ 2147483646 h 833"/>
                <a:gd name="T18" fmla="*/ 2147483646 w 834"/>
                <a:gd name="T19" fmla="*/ 2147483646 h 833"/>
                <a:gd name="T20" fmla="*/ 0 w 834"/>
                <a:gd name="T21" fmla="*/ 2147483646 h 833"/>
                <a:gd name="T22" fmla="*/ 0 w 834"/>
                <a:gd name="T23" fmla="*/ 2147483646 h 833"/>
                <a:gd name="T24" fmla="*/ 0 w 834"/>
                <a:gd name="T25" fmla="*/ 2147483646 h 833"/>
                <a:gd name="T26" fmla="*/ 0 w 834"/>
                <a:gd name="T27" fmla="*/ 2147483646 h 833"/>
                <a:gd name="T28" fmla="*/ 0 w 834"/>
                <a:gd name="T29" fmla="*/ 2147483646 h 833"/>
                <a:gd name="T30" fmla="*/ 0 w 834"/>
                <a:gd name="T31" fmla="*/ 2147483646 h 833"/>
                <a:gd name="T32" fmla="*/ 0 w 834"/>
                <a:gd name="T33" fmla="*/ 2147483646 h 833"/>
                <a:gd name="T34" fmla="*/ 0 w 834"/>
                <a:gd name="T35" fmla="*/ 2147483646 h 833"/>
                <a:gd name="T36" fmla="*/ 0 w 834"/>
                <a:gd name="T37" fmla="*/ 2147483646 h 833"/>
                <a:gd name="T38" fmla="*/ 2147483646 w 834"/>
                <a:gd name="T39" fmla="*/ 2147483646 h 833"/>
                <a:gd name="T40" fmla="*/ 2147483646 w 834"/>
                <a:gd name="T41" fmla="*/ 2147483646 h 833"/>
                <a:gd name="T42" fmla="*/ 2147483646 w 834"/>
                <a:gd name="T43" fmla="*/ 2147483646 h 833"/>
                <a:gd name="T44" fmla="*/ 2147483646 w 834"/>
                <a:gd name="T45" fmla="*/ 2147483646 h 833"/>
                <a:gd name="T46" fmla="*/ 2147483646 w 834"/>
                <a:gd name="T47" fmla="*/ 2147483646 h 833"/>
                <a:gd name="T48" fmla="*/ 2147483646 w 834"/>
                <a:gd name="T49" fmla="*/ 2147483646 h 833"/>
                <a:gd name="T50" fmla="*/ 2147483646 w 834"/>
                <a:gd name="T51" fmla="*/ 2147483646 h 833"/>
                <a:gd name="T52" fmla="*/ 2147483646 w 834"/>
                <a:gd name="T53" fmla="*/ 2147483646 h 833"/>
                <a:gd name="T54" fmla="*/ 2147483646 w 834"/>
                <a:gd name="T55" fmla="*/ 2147483646 h 833"/>
                <a:gd name="T56" fmla="*/ 2147483646 w 834"/>
                <a:gd name="T57" fmla="*/ 2147483646 h 833"/>
                <a:gd name="T58" fmla="*/ 2147483646 w 834"/>
                <a:gd name="T59" fmla="*/ 2147483646 h 833"/>
                <a:gd name="T60" fmla="*/ 2147483646 w 834"/>
                <a:gd name="T61" fmla="*/ 2147483646 h 833"/>
                <a:gd name="T62" fmla="*/ 2147483646 w 834"/>
                <a:gd name="T63" fmla="*/ 2147483646 h 833"/>
                <a:gd name="T64" fmla="*/ 2147483646 w 834"/>
                <a:gd name="T65" fmla="*/ 2147483646 h 833"/>
                <a:gd name="T66" fmla="*/ 2147483646 w 834"/>
                <a:gd name="T67" fmla="*/ 2147483646 h 833"/>
                <a:gd name="T68" fmla="*/ 2147483646 w 834"/>
                <a:gd name="T69" fmla="*/ 2147483646 h 833"/>
                <a:gd name="T70" fmla="*/ 2147483646 w 834"/>
                <a:gd name="T71" fmla="*/ 2147483646 h 833"/>
                <a:gd name="T72" fmla="*/ 2147483646 w 834"/>
                <a:gd name="T73" fmla="*/ 2147483646 h 833"/>
                <a:gd name="T74" fmla="*/ 2147483646 w 834"/>
                <a:gd name="T75" fmla="*/ 2147483646 h 833"/>
                <a:gd name="T76" fmla="*/ 2147483646 w 834"/>
                <a:gd name="T77" fmla="*/ 2147483646 h 833"/>
                <a:gd name="T78" fmla="*/ 2147483646 w 834"/>
                <a:gd name="T79" fmla="*/ 2147483646 h 833"/>
                <a:gd name="T80" fmla="*/ 2147483646 w 834"/>
                <a:gd name="T81" fmla="*/ 2147483646 h 833"/>
                <a:gd name="T82" fmla="*/ 2147483646 w 834"/>
                <a:gd name="T83" fmla="*/ 2147483646 h 833"/>
                <a:gd name="T84" fmla="*/ 2147483646 w 834"/>
                <a:gd name="T85" fmla="*/ 2147483646 h 833"/>
                <a:gd name="T86" fmla="*/ 2147483646 w 834"/>
                <a:gd name="T87" fmla="*/ 2147483646 h 833"/>
                <a:gd name="T88" fmla="*/ 2147483646 w 834"/>
                <a:gd name="T89" fmla="*/ 2147483646 h 833"/>
                <a:gd name="T90" fmla="*/ 2147483646 w 834"/>
                <a:gd name="T91" fmla="*/ 2147483646 h 833"/>
                <a:gd name="T92" fmla="*/ 2147483646 w 834"/>
                <a:gd name="T93" fmla="*/ 2147483646 h 833"/>
                <a:gd name="T94" fmla="*/ 2147483646 w 834"/>
                <a:gd name="T95" fmla="*/ 2147483646 h 833"/>
                <a:gd name="T96" fmla="*/ 2147483646 w 834"/>
                <a:gd name="T97" fmla="*/ 2147483646 h 833"/>
                <a:gd name="T98" fmla="*/ 2147483646 w 834"/>
                <a:gd name="T99" fmla="*/ 2147483646 h 833"/>
                <a:gd name="T100" fmla="*/ 2147483646 w 834"/>
                <a:gd name="T101" fmla="*/ 2147483646 h 833"/>
                <a:gd name="T102" fmla="*/ 2147483646 w 834"/>
                <a:gd name="T103" fmla="*/ 2147483646 h 833"/>
                <a:gd name="T104" fmla="*/ 2147483646 w 834"/>
                <a:gd name="T105" fmla="*/ 2147483646 h 833"/>
                <a:gd name="T106" fmla="*/ 2147483646 w 834"/>
                <a:gd name="T107" fmla="*/ 2147483646 h 833"/>
                <a:gd name="T108" fmla="*/ 2147483646 w 834"/>
                <a:gd name="T109" fmla="*/ 0 h 833"/>
                <a:gd name="T110" fmla="*/ 2147483646 w 834"/>
                <a:gd name="T111" fmla="*/ 0 h 833"/>
                <a:gd name="T112" fmla="*/ 2147483646 w 834"/>
                <a:gd name="T113" fmla="*/ 0 h 833"/>
                <a:gd name="T114" fmla="*/ 2147483646 w 834"/>
                <a:gd name="T115" fmla="*/ 0 h 833"/>
                <a:gd name="T116" fmla="*/ 2147483646 w 834"/>
                <a:gd name="T117" fmla="*/ 0 h 833"/>
                <a:gd name="T118" fmla="*/ 2147483646 w 834"/>
                <a:gd name="T119" fmla="*/ 0 h 83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34" h="833">
                  <a:moveTo>
                    <a:pt x="459" y="0"/>
                  </a:moveTo>
                  <a:lnTo>
                    <a:pt x="455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8" y="0"/>
                  </a:lnTo>
                  <a:lnTo>
                    <a:pt x="424" y="0"/>
                  </a:lnTo>
                  <a:lnTo>
                    <a:pt x="420" y="0"/>
                  </a:lnTo>
                  <a:lnTo>
                    <a:pt x="418" y="0"/>
                  </a:lnTo>
                  <a:lnTo>
                    <a:pt x="414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4" y="0"/>
                  </a:lnTo>
                  <a:lnTo>
                    <a:pt x="389" y="0"/>
                  </a:lnTo>
                  <a:lnTo>
                    <a:pt x="383" y="0"/>
                  </a:lnTo>
                  <a:lnTo>
                    <a:pt x="378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1" y="0"/>
                  </a:lnTo>
                  <a:lnTo>
                    <a:pt x="342" y="0"/>
                  </a:lnTo>
                  <a:lnTo>
                    <a:pt x="334" y="0"/>
                  </a:lnTo>
                  <a:lnTo>
                    <a:pt x="324" y="0"/>
                  </a:lnTo>
                  <a:lnTo>
                    <a:pt x="315" y="0"/>
                  </a:lnTo>
                  <a:lnTo>
                    <a:pt x="304" y="0"/>
                  </a:lnTo>
                  <a:lnTo>
                    <a:pt x="292" y="0"/>
                  </a:lnTo>
                  <a:lnTo>
                    <a:pt x="281" y="0"/>
                  </a:lnTo>
                  <a:lnTo>
                    <a:pt x="270" y="0"/>
                  </a:lnTo>
                  <a:lnTo>
                    <a:pt x="261" y="0"/>
                  </a:lnTo>
                  <a:lnTo>
                    <a:pt x="251" y="0"/>
                  </a:lnTo>
                  <a:lnTo>
                    <a:pt x="243" y="0"/>
                  </a:lnTo>
                  <a:lnTo>
                    <a:pt x="234" y="0"/>
                  </a:lnTo>
                  <a:lnTo>
                    <a:pt x="226" y="0"/>
                  </a:lnTo>
                  <a:lnTo>
                    <a:pt x="220" y="0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6" y="0"/>
                  </a:lnTo>
                  <a:lnTo>
                    <a:pt x="191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5" y="0"/>
                  </a:lnTo>
                  <a:lnTo>
                    <a:pt x="152" y="0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6" y="2"/>
                  </a:lnTo>
                  <a:lnTo>
                    <a:pt x="94" y="2"/>
                  </a:lnTo>
                  <a:lnTo>
                    <a:pt x="92" y="2"/>
                  </a:lnTo>
                  <a:lnTo>
                    <a:pt x="90" y="3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4" y="5"/>
                  </a:lnTo>
                  <a:lnTo>
                    <a:pt x="82" y="6"/>
                  </a:lnTo>
                  <a:lnTo>
                    <a:pt x="80" y="8"/>
                  </a:lnTo>
                  <a:lnTo>
                    <a:pt x="78" y="9"/>
                  </a:lnTo>
                  <a:lnTo>
                    <a:pt x="76" y="10"/>
                  </a:lnTo>
                  <a:lnTo>
                    <a:pt x="74" y="11"/>
                  </a:lnTo>
                  <a:lnTo>
                    <a:pt x="72" y="14"/>
                  </a:lnTo>
                  <a:lnTo>
                    <a:pt x="70" y="16"/>
                  </a:lnTo>
                  <a:lnTo>
                    <a:pt x="68" y="17"/>
                  </a:lnTo>
                  <a:lnTo>
                    <a:pt x="65" y="20"/>
                  </a:lnTo>
                  <a:lnTo>
                    <a:pt x="62" y="22"/>
                  </a:lnTo>
                  <a:lnTo>
                    <a:pt x="59" y="26"/>
                  </a:lnTo>
                  <a:lnTo>
                    <a:pt x="57" y="28"/>
                  </a:lnTo>
                  <a:lnTo>
                    <a:pt x="53" y="32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2" y="41"/>
                  </a:lnTo>
                  <a:lnTo>
                    <a:pt x="39" y="46"/>
                  </a:lnTo>
                  <a:lnTo>
                    <a:pt x="35" y="50"/>
                  </a:lnTo>
                  <a:lnTo>
                    <a:pt x="32" y="52"/>
                  </a:lnTo>
                  <a:lnTo>
                    <a:pt x="29" y="56"/>
                  </a:lnTo>
                  <a:lnTo>
                    <a:pt x="26" y="58"/>
                  </a:lnTo>
                  <a:lnTo>
                    <a:pt x="23" y="62"/>
                  </a:lnTo>
                  <a:lnTo>
                    <a:pt x="21" y="64"/>
                  </a:lnTo>
                  <a:lnTo>
                    <a:pt x="18" y="66"/>
                  </a:lnTo>
                  <a:lnTo>
                    <a:pt x="16" y="69"/>
                  </a:lnTo>
                  <a:lnTo>
                    <a:pt x="15" y="71"/>
                  </a:lnTo>
                  <a:lnTo>
                    <a:pt x="12" y="74"/>
                  </a:lnTo>
                  <a:lnTo>
                    <a:pt x="11" y="75"/>
                  </a:lnTo>
                  <a:lnTo>
                    <a:pt x="10" y="77"/>
                  </a:lnTo>
                  <a:lnTo>
                    <a:pt x="8" y="80"/>
                  </a:lnTo>
                  <a:lnTo>
                    <a:pt x="8" y="81"/>
                  </a:lnTo>
                  <a:lnTo>
                    <a:pt x="6" y="83"/>
                  </a:lnTo>
                  <a:lnTo>
                    <a:pt x="5" y="86"/>
                  </a:lnTo>
                  <a:lnTo>
                    <a:pt x="4" y="87"/>
                  </a:lnTo>
                  <a:lnTo>
                    <a:pt x="4" y="89"/>
                  </a:lnTo>
                  <a:lnTo>
                    <a:pt x="3" y="92"/>
                  </a:lnTo>
                  <a:lnTo>
                    <a:pt x="3" y="93"/>
                  </a:lnTo>
                  <a:lnTo>
                    <a:pt x="2" y="95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2" y="102"/>
                  </a:lnTo>
                  <a:lnTo>
                    <a:pt x="2" y="105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2"/>
                  </a:lnTo>
                  <a:lnTo>
                    <a:pt x="0" y="188"/>
                  </a:lnTo>
                  <a:lnTo>
                    <a:pt x="0" y="194"/>
                  </a:lnTo>
                  <a:lnTo>
                    <a:pt x="0" y="200"/>
                  </a:lnTo>
                  <a:lnTo>
                    <a:pt x="0" y="207"/>
                  </a:lnTo>
                  <a:lnTo>
                    <a:pt x="0" y="215"/>
                  </a:lnTo>
                  <a:lnTo>
                    <a:pt x="0" y="224"/>
                  </a:lnTo>
                  <a:lnTo>
                    <a:pt x="0" y="233"/>
                  </a:lnTo>
                  <a:lnTo>
                    <a:pt x="0" y="243"/>
                  </a:lnTo>
                  <a:lnTo>
                    <a:pt x="0" y="254"/>
                  </a:lnTo>
                  <a:lnTo>
                    <a:pt x="0" y="266"/>
                  </a:lnTo>
                  <a:lnTo>
                    <a:pt x="0" y="278"/>
                  </a:lnTo>
                  <a:lnTo>
                    <a:pt x="0" y="292"/>
                  </a:lnTo>
                  <a:lnTo>
                    <a:pt x="0" y="306"/>
                  </a:lnTo>
                  <a:lnTo>
                    <a:pt x="0" y="322"/>
                  </a:lnTo>
                  <a:lnTo>
                    <a:pt x="0" y="339"/>
                  </a:lnTo>
                  <a:lnTo>
                    <a:pt x="0" y="356"/>
                  </a:lnTo>
                  <a:lnTo>
                    <a:pt x="0" y="375"/>
                  </a:lnTo>
                  <a:lnTo>
                    <a:pt x="0" y="394"/>
                  </a:lnTo>
                  <a:lnTo>
                    <a:pt x="0" y="412"/>
                  </a:lnTo>
                  <a:lnTo>
                    <a:pt x="0" y="429"/>
                  </a:lnTo>
                  <a:lnTo>
                    <a:pt x="0" y="444"/>
                  </a:lnTo>
                  <a:lnTo>
                    <a:pt x="0" y="459"/>
                  </a:lnTo>
                  <a:lnTo>
                    <a:pt x="0" y="472"/>
                  </a:lnTo>
                  <a:lnTo>
                    <a:pt x="0" y="484"/>
                  </a:lnTo>
                  <a:lnTo>
                    <a:pt x="0" y="496"/>
                  </a:lnTo>
                  <a:lnTo>
                    <a:pt x="0" y="507"/>
                  </a:lnTo>
                  <a:lnTo>
                    <a:pt x="0" y="516"/>
                  </a:lnTo>
                  <a:lnTo>
                    <a:pt x="0" y="526"/>
                  </a:lnTo>
                  <a:lnTo>
                    <a:pt x="0" y="534"/>
                  </a:lnTo>
                  <a:lnTo>
                    <a:pt x="0" y="543"/>
                  </a:lnTo>
                  <a:lnTo>
                    <a:pt x="0" y="550"/>
                  </a:lnTo>
                  <a:lnTo>
                    <a:pt x="0" y="556"/>
                  </a:lnTo>
                  <a:lnTo>
                    <a:pt x="0" y="562"/>
                  </a:lnTo>
                  <a:lnTo>
                    <a:pt x="0" y="568"/>
                  </a:lnTo>
                  <a:lnTo>
                    <a:pt x="0" y="573"/>
                  </a:lnTo>
                  <a:lnTo>
                    <a:pt x="0" y="578"/>
                  </a:lnTo>
                  <a:lnTo>
                    <a:pt x="0" y="582"/>
                  </a:lnTo>
                  <a:lnTo>
                    <a:pt x="0" y="587"/>
                  </a:lnTo>
                  <a:lnTo>
                    <a:pt x="0" y="591"/>
                  </a:lnTo>
                  <a:lnTo>
                    <a:pt x="0" y="594"/>
                  </a:lnTo>
                  <a:lnTo>
                    <a:pt x="0" y="598"/>
                  </a:lnTo>
                  <a:lnTo>
                    <a:pt x="0" y="602"/>
                  </a:lnTo>
                  <a:lnTo>
                    <a:pt x="0" y="604"/>
                  </a:lnTo>
                  <a:lnTo>
                    <a:pt x="0" y="608"/>
                  </a:lnTo>
                  <a:lnTo>
                    <a:pt x="0" y="611"/>
                  </a:lnTo>
                  <a:lnTo>
                    <a:pt x="0" y="614"/>
                  </a:lnTo>
                  <a:lnTo>
                    <a:pt x="0" y="617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3"/>
                  </a:lnTo>
                  <a:lnTo>
                    <a:pt x="0" y="635"/>
                  </a:lnTo>
                  <a:lnTo>
                    <a:pt x="0" y="639"/>
                  </a:lnTo>
                  <a:lnTo>
                    <a:pt x="0" y="641"/>
                  </a:lnTo>
                  <a:lnTo>
                    <a:pt x="0" y="645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2"/>
                  </a:lnTo>
                  <a:lnTo>
                    <a:pt x="0" y="654"/>
                  </a:lnTo>
                  <a:lnTo>
                    <a:pt x="0" y="657"/>
                  </a:lnTo>
                  <a:lnTo>
                    <a:pt x="0" y="659"/>
                  </a:lnTo>
                  <a:lnTo>
                    <a:pt x="0" y="660"/>
                  </a:lnTo>
                  <a:lnTo>
                    <a:pt x="0" y="663"/>
                  </a:lnTo>
                  <a:lnTo>
                    <a:pt x="0" y="665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0" y="672"/>
                  </a:lnTo>
                  <a:lnTo>
                    <a:pt x="0" y="675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6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0" y="694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5"/>
                  </a:lnTo>
                  <a:lnTo>
                    <a:pt x="0" y="708"/>
                  </a:lnTo>
                  <a:lnTo>
                    <a:pt x="0" y="712"/>
                  </a:lnTo>
                  <a:lnTo>
                    <a:pt x="0" y="716"/>
                  </a:lnTo>
                  <a:lnTo>
                    <a:pt x="0" y="719"/>
                  </a:lnTo>
                  <a:lnTo>
                    <a:pt x="0" y="723"/>
                  </a:lnTo>
                  <a:lnTo>
                    <a:pt x="0" y="725"/>
                  </a:lnTo>
                  <a:lnTo>
                    <a:pt x="2" y="728"/>
                  </a:lnTo>
                  <a:lnTo>
                    <a:pt x="2" y="731"/>
                  </a:lnTo>
                  <a:lnTo>
                    <a:pt x="2" y="734"/>
                  </a:lnTo>
                  <a:lnTo>
                    <a:pt x="2" y="736"/>
                  </a:lnTo>
                  <a:lnTo>
                    <a:pt x="2" y="737"/>
                  </a:lnTo>
                  <a:lnTo>
                    <a:pt x="3" y="740"/>
                  </a:lnTo>
                  <a:lnTo>
                    <a:pt x="3" y="742"/>
                  </a:lnTo>
                  <a:lnTo>
                    <a:pt x="4" y="744"/>
                  </a:lnTo>
                  <a:lnTo>
                    <a:pt x="4" y="746"/>
                  </a:lnTo>
                  <a:lnTo>
                    <a:pt x="5" y="748"/>
                  </a:lnTo>
                  <a:lnTo>
                    <a:pt x="6" y="750"/>
                  </a:lnTo>
                  <a:lnTo>
                    <a:pt x="8" y="752"/>
                  </a:lnTo>
                  <a:lnTo>
                    <a:pt x="8" y="754"/>
                  </a:lnTo>
                  <a:lnTo>
                    <a:pt x="10" y="756"/>
                  </a:lnTo>
                  <a:lnTo>
                    <a:pt x="11" y="758"/>
                  </a:lnTo>
                  <a:lnTo>
                    <a:pt x="12" y="760"/>
                  </a:lnTo>
                  <a:lnTo>
                    <a:pt x="15" y="762"/>
                  </a:lnTo>
                  <a:lnTo>
                    <a:pt x="16" y="765"/>
                  </a:lnTo>
                  <a:lnTo>
                    <a:pt x="18" y="767"/>
                  </a:lnTo>
                  <a:lnTo>
                    <a:pt x="21" y="770"/>
                  </a:lnTo>
                  <a:lnTo>
                    <a:pt x="23" y="772"/>
                  </a:lnTo>
                  <a:lnTo>
                    <a:pt x="26" y="774"/>
                  </a:lnTo>
                  <a:lnTo>
                    <a:pt x="29" y="778"/>
                  </a:lnTo>
                  <a:lnTo>
                    <a:pt x="32" y="782"/>
                  </a:lnTo>
                  <a:lnTo>
                    <a:pt x="35" y="784"/>
                  </a:lnTo>
                  <a:lnTo>
                    <a:pt x="39" y="788"/>
                  </a:lnTo>
                  <a:lnTo>
                    <a:pt x="42" y="791"/>
                  </a:lnTo>
                  <a:lnTo>
                    <a:pt x="46" y="796"/>
                  </a:lnTo>
                  <a:lnTo>
                    <a:pt x="50" y="800"/>
                  </a:lnTo>
                  <a:lnTo>
                    <a:pt x="53" y="802"/>
                  </a:lnTo>
                  <a:lnTo>
                    <a:pt x="57" y="806"/>
                  </a:lnTo>
                  <a:lnTo>
                    <a:pt x="59" y="808"/>
                  </a:lnTo>
                  <a:lnTo>
                    <a:pt x="62" y="810"/>
                  </a:lnTo>
                  <a:lnTo>
                    <a:pt x="65" y="814"/>
                  </a:lnTo>
                  <a:lnTo>
                    <a:pt x="68" y="815"/>
                  </a:lnTo>
                  <a:lnTo>
                    <a:pt x="70" y="818"/>
                  </a:lnTo>
                  <a:lnTo>
                    <a:pt x="72" y="820"/>
                  </a:lnTo>
                  <a:lnTo>
                    <a:pt x="74" y="821"/>
                  </a:lnTo>
                  <a:lnTo>
                    <a:pt x="76" y="824"/>
                  </a:lnTo>
                  <a:lnTo>
                    <a:pt x="78" y="825"/>
                  </a:lnTo>
                  <a:lnTo>
                    <a:pt x="80" y="826"/>
                  </a:lnTo>
                  <a:lnTo>
                    <a:pt x="82" y="827"/>
                  </a:lnTo>
                  <a:lnTo>
                    <a:pt x="84" y="828"/>
                  </a:lnTo>
                  <a:lnTo>
                    <a:pt x="86" y="828"/>
                  </a:lnTo>
                  <a:lnTo>
                    <a:pt x="88" y="830"/>
                  </a:lnTo>
                  <a:lnTo>
                    <a:pt x="90" y="831"/>
                  </a:lnTo>
                  <a:lnTo>
                    <a:pt x="92" y="831"/>
                  </a:lnTo>
                  <a:lnTo>
                    <a:pt x="94" y="832"/>
                  </a:lnTo>
                  <a:lnTo>
                    <a:pt x="96" y="832"/>
                  </a:lnTo>
                  <a:lnTo>
                    <a:pt x="99" y="832"/>
                  </a:lnTo>
                  <a:lnTo>
                    <a:pt x="101" y="832"/>
                  </a:lnTo>
                  <a:lnTo>
                    <a:pt x="104" y="833"/>
                  </a:lnTo>
                  <a:lnTo>
                    <a:pt x="106" y="833"/>
                  </a:lnTo>
                  <a:lnTo>
                    <a:pt x="108" y="833"/>
                  </a:lnTo>
                  <a:lnTo>
                    <a:pt x="112" y="833"/>
                  </a:lnTo>
                  <a:lnTo>
                    <a:pt x="116" y="833"/>
                  </a:lnTo>
                  <a:lnTo>
                    <a:pt x="118" y="833"/>
                  </a:lnTo>
                  <a:lnTo>
                    <a:pt x="122" y="833"/>
                  </a:lnTo>
                  <a:lnTo>
                    <a:pt x="125" y="833"/>
                  </a:lnTo>
                  <a:lnTo>
                    <a:pt x="130" y="833"/>
                  </a:lnTo>
                  <a:lnTo>
                    <a:pt x="134" y="833"/>
                  </a:lnTo>
                  <a:lnTo>
                    <a:pt x="136" y="833"/>
                  </a:lnTo>
                  <a:lnTo>
                    <a:pt x="140" y="833"/>
                  </a:lnTo>
                  <a:lnTo>
                    <a:pt x="143" y="833"/>
                  </a:lnTo>
                  <a:lnTo>
                    <a:pt x="146" y="833"/>
                  </a:lnTo>
                  <a:lnTo>
                    <a:pt x="149" y="833"/>
                  </a:lnTo>
                  <a:lnTo>
                    <a:pt x="152" y="833"/>
                  </a:lnTo>
                  <a:lnTo>
                    <a:pt x="155" y="833"/>
                  </a:lnTo>
                  <a:lnTo>
                    <a:pt x="158" y="833"/>
                  </a:lnTo>
                  <a:lnTo>
                    <a:pt x="161" y="833"/>
                  </a:lnTo>
                  <a:lnTo>
                    <a:pt x="164" y="833"/>
                  </a:lnTo>
                  <a:lnTo>
                    <a:pt x="167" y="833"/>
                  </a:lnTo>
                  <a:lnTo>
                    <a:pt x="171" y="833"/>
                  </a:lnTo>
                  <a:lnTo>
                    <a:pt x="174" y="833"/>
                  </a:lnTo>
                  <a:lnTo>
                    <a:pt x="178" y="833"/>
                  </a:lnTo>
                  <a:lnTo>
                    <a:pt x="182" y="833"/>
                  </a:lnTo>
                  <a:lnTo>
                    <a:pt x="186" y="833"/>
                  </a:lnTo>
                  <a:lnTo>
                    <a:pt x="191" y="833"/>
                  </a:lnTo>
                  <a:lnTo>
                    <a:pt x="196" y="833"/>
                  </a:lnTo>
                  <a:lnTo>
                    <a:pt x="201" y="833"/>
                  </a:lnTo>
                  <a:lnTo>
                    <a:pt x="207" y="833"/>
                  </a:lnTo>
                  <a:lnTo>
                    <a:pt x="213" y="833"/>
                  </a:lnTo>
                  <a:lnTo>
                    <a:pt x="220" y="833"/>
                  </a:lnTo>
                  <a:lnTo>
                    <a:pt x="226" y="833"/>
                  </a:lnTo>
                  <a:lnTo>
                    <a:pt x="234" y="833"/>
                  </a:lnTo>
                  <a:lnTo>
                    <a:pt x="243" y="833"/>
                  </a:lnTo>
                  <a:lnTo>
                    <a:pt x="251" y="833"/>
                  </a:lnTo>
                  <a:lnTo>
                    <a:pt x="261" y="833"/>
                  </a:lnTo>
                  <a:lnTo>
                    <a:pt x="270" y="833"/>
                  </a:lnTo>
                  <a:lnTo>
                    <a:pt x="281" y="833"/>
                  </a:lnTo>
                  <a:lnTo>
                    <a:pt x="292" y="833"/>
                  </a:lnTo>
                  <a:lnTo>
                    <a:pt x="304" y="833"/>
                  </a:lnTo>
                  <a:lnTo>
                    <a:pt x="315" y="833"/>
                  </a:lnTo>
                  <a:lnTo>
                    <a:pt x="324" y="833"/>
                  </a:lnTo>
                  <a:lnTo>
                    <a:pt x="334" y="833"/>
                  </a:lnTo>
                  <a:lnTo>
                    <a:pt x="342" y="833"/>
                  </a:lnTo>
                  <a:lnTo>
                    <a:pt x="351" y="833"/>
                  </a:lnTo>
                  <a:lnTo>
                    <a:pt x="359" y="833"/>
                  </a:lnTo>
                  <a:lnTo>
                    <a:pt x="366" y="833"/>
                  </a:lnTo>
                  <a:lnTo>
                    <a:pt x="374" y="833"/>
                  </a:lnTo>
                  <a:lnTo>
                    <a:pt x="381" y="833"/>
                  </a:lnTo>
                  <a:lnTo>
                    <a:pt x="387" y="833"/>
                  </a:lnTo>
                  <a:lnTo>
                    <a:pt x="394" y="833"/>
                  </a:lnTo>
                  <a:lnTo>
                    <a:pt x="400" y="833"/>
                  </a:lnTo>
                  <a:lnTo>
                    <a:pt x="406" y="833"/>
                  </a:lnTo>
                  <a:lnTo>
                    <a:pt x="412" y="833"/>
                  </a:lnTo>
                  <a:lnTo>
                    <a:pt x="417" y="833"/>
                  </a:lnTo>
                  <a:lnTo>
                    <a:pt x="423" y="833"/>
                  </a:lnTo>
                  <a:lnTo>
                    <a:pt x="429" y="833"/>
                  </a:lnTo>
                  <a:lnTo>
                    <a:pt x="435" y="833"/>
                  </a:lnTo>
                  <a:lnTo>
                    <a:pt x="441" y="833"/>
                  </a:lnTo>
                  <a:lnTo>
                    <a:pt x="448" y="833"/>
                  </a:lnTo>
                  <a:lnTo>
                    <a:pt x="454" y="833"/>
                  </a:lnTo>
                  <a:lnTo>
                    <a:pt x="461" y="833"/>
                  </a:lnTo>
                  <a:lnTo>
                    <a:pt x="468" y="833"/>
                  </a:lnTo>
                  <a:lnTo>
                    <a:pt x="476" y="833"/>
                  </a:lnTo>
                  <a:lnTo>
                    <a:pt x="484" y="833"/>
                  </a:lnTo>
                  <a:lnTo>
                    <a:pt x="492" y="833"/>
                  </a:lnTo>
                  <a:lnTo>
                    <a:pt x="501" y="833"/>
                  </a:lnTo>
                  <a:lnTo>
                    <a:pt x="510" y="833"/>
                  </a:lnTo>
                  <a:lnTo>
                    <a:pt x="520" y="833"/>
                  </a:lnTo>
                  <a:lnTo>
                    <a:pt x="531" y="833"/>
                  </a:lnTo>
                  <a:lnTo>
                    <a:pt x="543" y="833"/>
                  </a:lnTo>
                  <a:lnTo>
                    <a:pt x="554" y="833"/>
                  </a:lnTo>
                  <a:lnTo>
                    <a:pt x="564" y="833"/>
                  </a:lnTo>
                  <a:lnTo>
                    <a:pt x="574" y="833"/>
                  </a:lnTo>
                  <a:lnTo>
                    <a:pt x="584" y="833"/>
                  </a:lnTo>
                  <a:lnTo>
                    <a:pt x="592" y="833"/>
                  </a:lnTo>
                  <a:lnTo>
                    <a:pt x="600" y="833"/>
                  </a:lnTo>
                  <a:lnTo>
                    <a:pt x="609" y="833"/>
                  </a:lnTo>
                  <a:lnTo>
                    <a:pt x="615" y="833"/>
                  </a:lnTo>
                  <a:lnTo>
                    <a:pt x="622" y="833"/>
                  </a:lnTo>
                  <a:lnTo>
                    <a:pt x="628" y="833"/>
                  </a:lnTo>
                  <a:lnTo>
                    <a:pt x="634" y="833"/>
                  </a:lnTo>
                  <a:lnTo>
                    <a:pt x="639" y="833"/>
                  </a:lnTo>
                  <a:lnTo>
                    <a:pt x="644" y="833"/>
                  </a:lnTo>
                  <a:lnTo>
                    <a:pt x="648" y="833"/>
                  </a:lnTo>
                  <a:lnTo>
                    <a:pt x="653" y="833"/>
                  </a:lnTo>
                  <a:lnTo>
                    <a:pt x="657" y="833"/>
                  </a:lnTo>
                  <a:lnTo>
                    <a:pt x="660" y="833"/>
                  </a:lnTo>
                  <a:lnTo>
                    <a:pt x="664" y="833"/>
                  </a:lnTo>
                  <a:lnTo>
                    <a:pt x="668" y="833"/>
                  </a:lnTo>
                  <a:lnTo>
                    <a:pt x="671" y="833"/>
                  </a:lnTo>
                  <a:lnTo>
                    <a:pt x="674" y="833"/>
                  </a:lnTo>
                  <a:lnTo>
                    <a:pt x="677" y="833"/>
                  </a:lnTo>
                  <a:lnTo>
                    <a:pt x="680" y="833"/>
                  </a:lnTo>
                  <a:lnTo>
                    <a:pt x="683" y="833"/>
                  </a:lnTo>
                  <a:lnTo>
                    <a:pt x="686" y="833"/>
                  </a:lnTo>
                  <a:lnTo>
                    <a:pt x="689" y="833"/>
                  </a:lnTo>
                  <a:lnTo>
                    <a:pt x="692" y="833"/>
                  </a:lnTo>
                  <a:lnTo>
                    <a:pt x="695" y="833"/>
                  </a:lnTo>
                  <a:lnTo>
                    <a:pt x="699" y="833"/>
                  </a:lnTo>
                  <a:lnTo>
                    <a:pt x="701" y="833"/>
                  </a:lnTo>
                  <a:lnTo>
                    <a:pt x="705" y="833"/>
                  </a:lnTo>
                  <a:lnTo>
                    <a:pt x="708" y="833"/>
                  </a:lnTo>
                  <a:lnTo>
                    <a:pt x="713" y="833"/>
                  </a:lnTo>
                  <a:lnTo>
                    <a:pt x="717" y="833"/>
                  </a:lnTo>
                  <a:lnTo>
                    <a:pt x="719" y="833"/>
                  </a:lnTo>
                  <a:lnTo>
                    <a:pt x="723" y="833"/>
                  </a:lnTo>
                  <a:lnTo>
                    <a:pt x="726" y="833"/>
                  </a:lnTo>
                  <a:lnTo>
                    <a:pt x="729" y="833"/>
                  </a:lnTo>
                  <a:lnTo>
                    <a:pt x="731" y="833"/>
                  </a:lnTo>
                  <a:lnTo>
                    <a:pt x="734" y="832"/>
                  </a:lnTo>
                  <a:lnTo>
                    <a:pt x="736" y="832"/>
                  </a:lnTo>
                  <a:lnTo>
                    <a:pt x="738" y="832"/>
                  </a:lnTo>
                  <a:lnTo>
                    <a:pt x="741" y="832"/>
                  </a:lnTo>
                  <a:lnTo>
                    <a:pt x="743" y="831"/>
                  </a:lnTo>
                  <a:lnTo>
                    <a:pt x="744" y="831"/>
                  </a:lnTo>
                  <a:lnTo>
                    <a:pt x="747" y="830"/>
                  </a:lnTo>
                  <a:lnTo>
                    <a:pt x="749" y="828"/>
                  </a:lnTo>
                  <a:lnTo>
                    <a:pt x="750" y="828"/>
                  </a:lnTo>
                  <a:lnTo>
                    <a:pt x="753" y="827"/>
                  </a:lnTo>
                  <a:lnTo>
                    <a:pt x="755" y="826"/>
                  </a:lnTo>
                  <a:lnTo>
                    <a:pt x="756" y="825"/>
                  </a:lnTo>
                  <a:lnTo>
                    <a:pt x="759" y="824"/>
                  </a:lnTo>
                  <a:lnTo>
                    <a:pt x="761" y="821"/>
                  </a:lnTo>
                  <a:lnTo>
                    <a:pt x="764" y="820"/>
                  </a:lnTo>
                  <a:lnTo>
                    <a:pt x="765" y="818"/>
                  </a:lnTo>
                  <a:lnTo>
                    <a:pt x="767" y="815"/>
                  </a:lnTo>
                  <a:lnTo>
                    <a:pt x="771" y="814"/>
                  </a:lnTo>
                  <a:lnTo>
                    <a:pt x="773" y="810"/>
                  </a:lnTo>
                  <a:lnTo>
                    <a:pt x="776" y="808"/>
                  </a:lnTo>
                  <a:lnTo>
                    <a:pt x="779" y="806"/>
                  </a:lnTo>
                  <a:lnTo>
                    <a:pt x="782" y="802"/>
                  </a:lnTo>
                  <a:lnTo>
                    <a:pt x="785" y="800"/>
                  </a:lnTo>
                  <a:lnTo>
                    <a:pt x="789" y="796"/>
                  </a:lnTo>
                  <a:lnTo>
                    <a:pt x="792" y="791"/>
                  </a:lnTo>
                  <a:lnTo>
                    <a:pt x="796" y="788"/>
                  </a:lnTo>
                  <a:lnTo>
                    <a:pt x="800" y="784"/>
                  </a:lnTo>
                  <a:lnTo>
                    <a:pt x="803" y="782"/>
                  </a:lnTo>
                  <a:lnTo>
                    <a:pt x="807" y="778"/>
                  </a:lnTo>
                  <a:lnTo>
                    <a:pt x="809" y="774"/>
                  </a:lnTo>
                  <a:lnTo>
                    <a:pt x="812" y="772"/>
                  </a:lnTo>
                  <a:lnTo>
                    <a:pt x="814" y="770"/>
                  </a:lnTo>
                  <a:lnTo>
                    <a:pt x="816" y="767"/>
                  </a:lnTo>
                  <a:lnTo>
                    <a:pt x="819" y="765"/>
                  </a:lnTo>
                  <a:lnTo>
                    <a:pt x="820" y="762"/>
                  </a:lnTo>
                  <a:lnTo>
                    <a:pt x="822" y="760"/>
                  </a:lnTo>
                  <a:lnTo>
                    <a:pt x="824" y="758"/>
                  </a:lnTo>
                  <a:lnTo>
                    <a:pt x="825" y="756"/>
                  </a:lnTo>
                  <a:lnTo>
                    <a:pt x="827" y="754"/>
                  </a:lnTo>
                  <a:lnTo>
                    <a:pt x="828" y="752"/>
                  </a:lnTo>
                  <a:lnTo>
                    <a:pt x="828" y="750"/>
                  </a:lnTo>
                  <a:lnTo>
                    <a:pt x="830" y="748"/>
                  </a:lnTo>
                  <a:lnTo>
                    <a:pt x="831" y="746"/>
                  </a:lnTo>
                  <a:lnTo>
                    <a:pt x="831" y="744"/>
                  </a:lnTo>
                  <a:lnTo>
                    <a:pt x="832" y="742"/>
                  </a:lnTo>
                  <a:lnTo>
                    <a:pt x="832" y="740"/>
                  </a:lnTo>
                  <a:lnTo>
                    <a:pt x="833" y="737"/>
                  </a:lnTo>
                  <a:lnTo>
                    <a:pt x="833" y="736"/>
                  </a:lnTo>
                  <a:lnTo>
                    <a:pt x="833" y="734"/>
                  </a:lnTo>
                  <a:lnTo>
                    <a:pt x="833" y="731"/>
                  </a:lnTo>
                  <a:lnTo>
                    <a:pt x="833" y="728"/>
                  </a:lnTo>
                  <a:lnTo>
                    <a:pt x="834" y="725"/>
                  </a:lnTo>
                  <a:lnTo>
                    <a:pt x="834" y="723"/>
                  </a:lnTo>
                  <a:lnTo>
                    <a:pt x="834" y="719"/>
                  </a:lnTo>
                  <a:lnTo>
                    <a:pt x="834" y="716"/>
                  </a:lnTo>
                  <a:lnTo>
                    <a:pt x="834" y="712"/>
                  </a:lnTo>
                  <a:lnTo>
                    <a:pt x="834" y="708"/>
                  </a:lnTo>
                  <a:lnTo>
                    <a:pt x="834" y="705"/>
                  </a:lnTo>
                  <a:lnTo>
                    <a:pt x="834" y="701"/>
                  </a:lnTo>
                  <a:lnTo>
                    <a:pt x="834" y="698"/>
                  </a:lnTo>
                  <a:lnTo>
                    <a:pt x="834" y="694"/>
                  </a:lnTo>
                  <a:lnTo>
                    <a:pt x="834" y="692"/>
                  </a:lnTo>
                  <a:lnTo>
                    <a:pt x="834" y="689"/>
                  </a:lnTo>
                  <a:lnTo>
                    <a:pt x="834" y="686"/>
                  </a:lnTo>
                  <a:lnTo>
                    <a:pt x="834" y="683"/>
                  </a:lnTo>
                  <a:lnTo>
                    <a:pt x="834" y="681"/>
                  </a:lnTo>
                  <a:lnTo>
                    <a:pt x="834" y="678"/>
                  </a:lnTo>
                  <a:lnTo>
                    <a:pt x="834" y="677"/>
                  </a:lnTo>
                  <a:lnTo>
                    <a:pt x="834" y="675"/>
                  </a:lnTo>
                  <a:lnTo>
                    <a:pt x="834" y="672"/>
                  </a:lnTo>
                  <a:lnTo>
                    <a:pt x="834" y="671"/>
                  </a:lnTo>
                  <a:lnTo>
                    <a:pt x="834" y="669"/>
                  </a:lnTo>
                  <a:lnTo>
                    <a:pt x="834" y="666"/>
                  </a:lnTo>
                  <a:lnTo>
                    <a:pt x="834" y="665"/>
                  </a:lnTo>
                  <a:lnTo>
                    <a:pt x="834" y="663"/>
                  </a:lnTo>
                  <a:lnTo>
                    <a:pt x="834" y="660"/>
                  </a:lnTo>
                  <a:lnTo>
                    <a:pt x="834" y="659"/>
                  </a:lnTo>
                  <a:lnTo>
                    <a:pt x="834" y="657"/>
                  </a:lnTo>
                  <a:lnTo>
                    <a:pt x="834" y="654"/>
                  </a:lnTo>
                  <a:lnTo>
                    <a:pt x="834" y="652"/>
                  </a:lnTo>
                  <a:lnTo>
                    <a:pt x="834" y="650"/>
                  </a:lnTo>
                  <a:lnTo>
                    <a:pt x="834" y="647"/>
                  </a:lnTo>
                  <a:lnTo>
                    <a:pt x="834" y="645"/>
                  </a:lnTo>
                  <a:lnTo>
                    <a:pt x="834" y="641"/>
                  </a:lnTo>
                  <a:lnTo>
                    <a:pt x="834" y="639"/>
                  </a:lnTo>
                  <a:lnTo>
                    <a:pt x="834" y="635"/>
                  </a:lnTo>
                  <a:lnTo>
                    <a:pt x="834" y="633"/>
                  </a:lnTo>
                  <a:lnTo>
                    <a:pt x="834" y="629"/>
                  </a:lnTo>
                  <a:lnTo>
                    <a:pt x="834" y="624"/>
                  </a:lnTo>
                  <a:lnTo>
                    <a:pt x="834" y="621"/>
                  </a:lnTo>
                  <a:lnTo>
                    <a:pt x="834" y="617"/>
                  </a:lnTo>
                  <a:lnTo>
                    <a:pt x="834" y="614"/>
                  </a:lnTo>
                  <a:lnTo>
                    <a:pt x="834" y="611"/>
                  </a:lnTo>
                  <a:lnTo>
                    <a:pt x="834" y="608"/>
                  </a:lnTo>
                  <a:lnTo>
                    <a:pt x="834" y="604"/>
                  </a:lnTo>
                  <a:lnTo>
                    <a:pt x="834" y="602"/>
                  </a:lnTo>
                  <a:lnTo>
                    <a:pt x="834" y="598"/>
                  </a:lnTo>
                  <a:lnTo>
                    <a:pt x="834" y="596"/>
                  </a:lnTo>
                  <a:lnTo>
                    <a:pt x="834" y="592"/>
                  </a:lnTo>
                  <a:lnTo>
                    <a:pt x="834" y="588"/>
                  </a:lnTo>
                  <a:lnTo>
                    <a:pt x="834" y="585"/>
                  </a:lnTo>
                  <a:lnTo>
                    <a:pt x="834" y="581"/>
                  </a:lnTo>
                  <a:lnTo>
                    <a:pt x="834" y="576"/>
                  </a:lnTo>
                  <a:lnTo>
                    <a:pt x="834" y="573"/>
                  </a:lnTo>
                  <a:lnTo>
                    <a:pt x="834" y="568"/>
                  </a:lnTo>
                  <a:lnTo>
                    <a:pt x="834" y="563"/>
                  </a:lnTo>
                  <a:lnTo>
                    <a:pt x="834" y="557"/>
                  </a:lnTo>
                  <a:lnTo>
                    <a:pt x="834" y="551"/>
                  </a:lnTo>
                  <a:lnTo>
                    <a:pt x="834" y="545"/>
                  </a:lnTo>
                  <a:lnTo>
                    <a:pt x="834" y="538"/>
                  </a:lnTo>
                  <a:lnTo>
                    <a:pt x="834" y="531"/>
                  </a:lnTo>
                  <a:lnTo>
                    <a:pt x="834" y="522"/>
                  </a:lnTo>
                  <a:lnTo>
                    <a:pt x="834" y="514"/>
                  </a:lnTo>
                  <a:lnTo>
                    <a:pt x="834" y="504"/>
                  </a:lnTo>
                  <a:lnTo>
                    <a:pt x="834" y="495"/>
                  </a:lnTo>
                  <a:lnTo>
                    <a:pt x="834" y="483"/>
                  </a:lnTo>
                  <a:lnTo>
                    <a:pt x="834" y="472"/>
                  </a:lnTo>
                  <a:lnTo>
                    <a:pt x="834" y="459"/>
                  </a:lnTo>
                  <a:lnTo>
                    <a:pt x="834" y="446"/>
                  </a:lnTo>
                  <a:lnTo>
                    <a:pt x="834" y="431"/>
                  </a:lnTo>
                  <a:lnTo>
                    <a:pt x="834" y="417"/>
                  </a:lnTo>
                  <a:lnTo>
                    <a:pt x="834" y="401"/>
                  </a:lnTo>
                  <a:lnTo>
                    <a:pt x="834" y="387"/>
                  </a:lnTo>
                  <a:lnTo>
                    <a:pt x="834" y="374"/>
                  </a:lnTo>
                  <a:lnTo>
                    <a:pt x="834" y="362"/>
                  </a:lnTo>
                  <a:lnTo>
                    <a:pt x="834" y="350"/>
                  </a:lnTo>
                  <a:lnTo>
                    <a:pt x="834" y="339"/>
                  </a:lnTo>
                  <a:lnTo>
                    <a:pt x="834" y="329"/>
                  </a:lnTo>
                  <a:lnTo>
                    <a:pt x="834" y="320"/>
                  </a:lnTo>
                  <a:lnTo>
                    <a:pt x="834" y="311"/>
                  </a:lnTo>
                  <a:lnTo>
                    <a:pt x="834" y="303"/>
                  </a:lnTo>
                  <a:lnTo>
                    <a:pt x="834" y="296"/>
                  </a:lnTo>
                  <a:lnTo>
                    <a:pt x="834" y="288"/>
                  </a:lnTo>
                  <a:lnTo>
                    <a:pt x="834" y="282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34" y="266"/>
                  </a:lnTo>
                  <a:lnTo>
                    <a:pt x="834" y="261"/>
                  </a:lnTo>
                  <a:lnTo>
                    <a:pt x="834" y="256"/>
                  </a:lnTo>
                  <a:lnTo>
                    <a:pt x="834" y="252"/>
                  </a:lnTo>
                  <a:lnTo>
                    <a:pt x="834" y="249"/>
                  </a:lnTo>
                  <a:lnTo>
                    <a:pt x="834" y="245"/>
                  </a:lnTo>
                  <a:lnTo>
                    <a:pt x="834" y="242"/>
                  </a:lnTo>
                  <a:lnTo>
                    <a:pt x="834" y="238"/>
                  </a:lnTo>
                  <a:lnTo>
                    <a:pt x="834" y="236"/>
                  </a:lnTo>
                  <a:lnTo>
                    <a:pt x="834" y="232"/>
                  </a:lnTo>
                  <a:lnTo>
                    <a:pt x="834" y="228"/>
                  </a:lnTo>
                  <a:lnTo>
                    <a:pt x="834" y="226"/>
                  </a:lnTo>
                  <a:lnTo>
                    <a:pt x="834" y="222"/>
                  </a:lnTo>
                  <a:lnTo>
                    <a:pt x="834" y="219"/>
                  </a:lnTo>
                  <a:lnTo>
                    <a:pt x="834" y="215"/>
                  </a:lnTo>
                  <a:lnTo>
                    <a:pt x="834" y="212"/>
                  </a:lnTo>
                  <a:lnTo>
                    <a:pt x="834" y="208"/>
                  </a:lnTo>
                  <a:lnTo>
                    <a:pt x="834" y="204"/>
                  </a:lnTo>
                  <a:lnTo>
                    <a:pt x="834" y="201"/>
                  </a:lnTo>
                  <a:lnTo>
                    <a:pt x="834" y="197"/>
                  </a:lnTo>
                  <a:lnTo>
                    <a:pt x="834" y="195"/>
                  </a:lnTo>
                  <a:lnTo>
                    <a:pt x="834" y="191"/>
                  </a:lnTo>
                  <a:lnTo>
                    <a:pt x="834" y="189"/>
                  </a:lnTo>
                  <a:lnTo>
                    <a:pt x="834" y="186"/>
                  </a:lnTo>
                  <a:lnTo>
                    <a:pt x="834" y="184"/>
                  </a:lnTo>
                  <a:lnTo>
                    <a:pt x="834" y="182"/>
                  </a:lnTo>
                  <a:lnTo>
                    <a:pt x="834" y="179"/>
                  </a:lnTo>
                  <a:lnTo>
                    <a:pt x="834" y="177"/>
                  </a:lnTo>
                  <a:lnTo>
                    <a:pt x="834" y="174"/>
                  </a:lnTo>
                  <a:lnTo>
                    <a:pt x="834" y="172"/>
                  </a:lnTo>
                  <a:lnTo>
                    <a:pt x="834" y="171"/>
                  </a:lnTo>
                  <a:lnTo>
                    <a:pt x="834" y="168"/>
                  </a:lnTo>
                  <a:lnTo>
                    <a:pt x="834" y="166"/>
                  </a:lnTo>
                  <a:lnTo>
                    <a:pt x="834" y="165"/>
                  </a:lnTo>
                  <a:lnTo>
                    <a:pt x="834" y="162"/>
                  </a:lnTo>
                  <a:lnTo>
                    <a:pt x="834" y="161"/>
                  </a:lnTo>
                  <a:lnTo>
                    <a:pt x="834" y="159"/>
                  </a:lnTo>
                  <a:lnTo>
                    <a:pt x="834" y="156"/>
                  </a:lnTo>
                  <a:lnTo>
                    <a:pt x="834" y="154"/>
                  </a:lnTo>
                  <a:lnTo>
                    <a:pt x="834" y="152"/>
                  </a:lnTo>
                  <a:lnTo>
                    <a:pt x="834" y="149"/>
                  </a:lnTo>
                  <a:lnTo>
                    <a:pt x="834" y="147"/>
                  </a:lnTo>
                  <a:lnTo>
                    <a:pt x="834" y="144"/>
                  </a:lnTo>
                  <a:lnTo>
                    <a:pt x="834" y="142"/>
                  </a:lnTo>
                  <a:lnTo>
                    <a:pt x="834" y="138"/>
                  </a:lnTo>
                  <a:lnTo>
                    <a:pt x="834" y="136"/>
                  </a:lnTo>
                  <a:lnTo>
                    <a:pt x="834" y="132"/>
                  </a:lnTo>
                  <a:lnTo>
                    <a:pt x="834" y="129"/>
                  </a:lnTo>
                  <a:lnTo>
                    <a:pt x="834" y="125"/>
                  </a:lnTo>
                  <a:lnTo>
                    <a:pt x="834" y="122"/>
                  </a:lnTo>
                  <a:lnTo>
                    <a:pt x="834" y="118"/>
                  </a:lnTo>
                  <a:lnTo>
                    <a:pt x="834" y="114"/>
                  </a:lnTo>
                  <a:lnTo>
                    <a:pt x="834" y="111"/>
                  </a:lnTo>
                  <a:lnTo>
                    <a:pt x="834" y="108"/>
                  </a:lnTo>
                  <a:lnTo>
                    <a:pt x="833" y="105"/>
                  </a:lnTo>
                  <a:lnTo>
                    <a:pt x="833" y="102"/>
                  </a:lnTo>
                  <a:lnTo>
                    <a:pt x="833" y="100"/>
                  </a:lnTo>
                  <a:lnTo>
                    <a:pt x="833" y="98"/>
                  </a:lnTo>
                  <a:lnTo>
                    <a:pt x="833" y="95"/>
                  </a:lnTo>
                  <a:lnTo>
                    <a:pt x="832" y="93"/>
                  </a:lnTo>
                  <a:lnTo>
                    <a:pt x="832" y="92"/>
                  </a:lnTo>
                  <a:lnTo>
                    <a:pt x="831" y="89"/>
                  </a:lnTo>
                  <a:lnTo>
                    <a:pt x="831" y="87"/>
                  </a:lnTo>
                  <a:lnTo>
                    <a:pt x="830" y="86"/>
                  </a:lnTo>
                  <a:lnTo>
                    <a:pt x="828" y="83"/>
                  </a:lnTo>
                  <a:lnTo>
                    <a:pt x="828" y="81"/>
                  </a:lnTo>
                  <a:lnTo>
                    <a:pt x="827" y="80"/>
                  </a:lnTo>
                  <a:lnTo>
                    <a:pt x="825" y="77"/>
                  </a:lnTo>
                  <a:lnTo>
                    <a:pt x="824" y="75"/>
                  </a:lnTo>
                  <a:lnTo>
                    <a:pt x="822" y="74"/>
                  </a:lnTo>
                  <a:lnTo>
                    <a:pt x="820" y="71"/>
                  </a:lnTo>
                  <a:lnTo>
                    <a:pt x="819" y="69"/>
                  </a:lnTo>
                  <a:lnTo>
                    <a:pt x="816" y="66"/>
                  </a:lnTo>
                  <a:lnTo>
                    <a:pt x="814" y="64"/>
                  </a:lnTo>
                  <a:lnTo>
                    <a:pt x="812" y="62"/>
                  </a:lnTo>
                  <a:lnTo>
                    <a:pt x="809" y="58"/>
                  </a:lnTo>
                  <a:lnTo>
                    <a:pt x="807" y="56"/>
                  </a:lnTo>
                  <a:lnTo>
                    <a:pt x="803" y="52"/>
                  </a:lnTo>
                  <a:lnTo>
                    <a:pt x="800" y="50"/>
                  </a:lnTo>
                  <a:lnTo>
                    <a:pt x="796" y="46"/>
                  </a:lnTo>
                  <a:lnTo>
                    <a:pt x="792" y="41"/>
                  </a:lnTo>
                  <a:lnTo>
                    <a:pt x="789" y="38"/>
                  </a:lnTo>
                  <a:lnTo>
                    <a:pt x="785" y="34"/>
                  </a:lnTo>
                  <a:lnTo>
                    <a:pt x="782" y="32"/>
                  </a:lnTo>
                  <a:lnTo>
                    <a:pt x="779" y="28"/>
                  </a:lnTo>
                  <a:lnTo>
                    <a:pt x="776" y="26"/>
                  </a:lnTo>
                  <a:lnTo>
                    <a:pt x="773" y="22"/>
                  </a:lnTo>
                  <a:lnTo>
                    <a:pt x="771" y="20"/>
                  </a:lnTo>
                  <a:lnTo>
                    <a:pt x="767" y="17"/>
                  </a:lnTo>
                  <a:lnTo>
                    <a:pt x="765" y="16"/>
                  </a:lnTo>
                  <a:lnTo>
                    <a:pt x="764" y="14"/>
                  </a:lnTo>
                  <a:lnTo>
                    <a:pt x="761" y="11"/>
                  </a:lnTo>
                  <a:lnTo>
                    <a:pt x="759" y="10"/>
                  </a:lnTo>
                  <a:lnTo>
                    <a:pt x="756" y="9"/>
                  </a:lnTo>
                  <a:lnTo>
                    <a:pt x="755" y="8"/>
                  </a:lnTo>
                  <a:lnTo>
                    <a:pt x="753" y="6"/>
                  </a:lnTo>
                  <a:lnTo>
                    <a:pt x="750" y="5"/>
                  </a:lnTo>
                  <a:lnTo>
                    <a:pt x="749" y="4"/>
                  </a:lnTo>
                  <a:lnTo>
                    <a:pt x="747" y="4"/>
                  </a:lnTo>
                  <a:lnTo>
                    <a:pt x="744" y="3"/>
                  </a:lnTo>
                  <a:lnTo>
                    <a:pt x="743" y="2"/>
                  </a:lnTo>
                  <a:lnTo>
                    <a:pt x="741" y="2"/>
                  </a:lnTo>
                  <a:lnTo>
                    <a:pt x="738" y="2"/>
                  </a:lnTo>
                  <a:lnTo>
                    <a:pt x="736" y="0"/>
                  </a:lnTo>
                  <a:lnTo>
                    <a:pt x="734" y="0"/>
                  </a:lnTo>
                  <a:lnTo>
                    <a:pt x="731" y="0"/>
                  </a:lnTo>
                  <a:lnTo>
                    <a:pt x="729" y="0"/>
                  </a:lnTo>
                  <a:lnTo>
                    <a:pt x="726" y="0"/>
                  </a:lnTo>
                  <a:lnTo>
                    <a:pt x="723" y="0"/>
                  </a:lnTo>
                  <a:lnTo>
                    <a:pt x="719" y="0"/>
                  </a:lnTo>
                  <a:lnTo>
                    <a:pt x="717" y="0"/>
                  </a:lnTo>
                  <a:lnTo>
                    <a:pt x="713" y="0"/>
                  </a:lnTo>
                  <a:lnTo>
                    <a:pt x="708" y="0"/>
                  </a:lnTo>
                  <a:lnTo>
                    <a:pt x="705" y="0"/>
                  </a:lnTo>
                  <a:lnTo>
                    <a:pt x="701" y="0"/>
                  </a:lnTo>
                  <a:lnTo>
                    <a:pt x="699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89" y="0"/>
                  </a:lnTo>
                  <a:lnTo>
                    <a:pt x="687" y="0"/>
                  </a:lnTo>
                  <a:lnTo>
                    <a:pt x="683" y="0"/>
                  </a:lnTo>
                  <a:lnTo>
                    <a:pt x="681" y="0"/>
                  </a:lnTo>
                  <a:lnTo>
                    <a:pt x="678" y="0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0" y="0"/>
                  </a:lnTo>
                  <a:lnTo>
                    <a:pt x="668" y="0"/>
                  </a:lnTo>
                  <a:lnTo>
                    <a:pt x="665" y="0"/>
                  </a:lnTo>
                  <a:lnTo>
                    <a:pt x="663" y="0"/>
                  </a:lnTo>
                  <a:lnTo>
                    <a:pt x="659" y="0"/>
                  </a:lnTo>
                  <a:lnTo>
                    <a:pt x="656" y="0"/>
                  </a:lnTo>
                  <a:lnTo>
                    <a:pt x="653" y="0"/>
                  </a:lnTo>
                  <a:lnTo>
                    <a:pt x="650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3" y="0"/>
                  </a:lnTo>
                  <a:lnTo>
                    <a:pt x="628" y="0"/>
                  </a:lnTo>
                  <a:lnTo>
                    <a:pt x="623" y="0"/>
                  </a:lnTo>
                  <a:lnTo>
                    <a:pt x="617" y="0"/>
                  </a:lnTo>
                  <a:lnTo>
                    <a:pt x="611" y="0"/>
                  </a:lnTo>
                  <a:lnTo>
                    <a:pt x="605" y="0"/>
                  </a:lnTo>
                  <a:lnTo>
                    <a:pt x="599" y="0"/>
                  </a:lnTo>
                  <a:lnTo>
                    <a:pt x="592" y="0"/>
                  </a:lnTo>
                  <a:lnTo>
                    <a:pt x="584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5" y="0"/>
                  </a:lnTo>
                  <a:lnTo>
                    <a:pt x="540" y="0"/>
                  </a:lnTo>
                  <a:lnTo>
                    <a:pt x="536" y="0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5" y="0"/>
                  </a:lnTo>
                  <a:lnTo>
                    <a:pt x="512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3" y="0"/>
                  </a:lnTo>
                  <a:lnTo>
                    <a:pt x="501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2" y="0"/>
                  </a:lnTo>
                  <a:lnTo>
                    <a:pt x="490" y="0"/>
                  </a:lnTo>
                  <a:lnTo>
                    <a:pt x="488" y="0"/>
                  </a:lnTo>
                  <a:lnTo>
                    <a:pt x="484" y="0"/>
                  </a:lnTo>
                  <a:lnTo>
                    <a:pt x="482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3" y="0"/>
                  </a:lnTo>
                  <a:lnTo>
                    <a:pt x="470" y="0"/>
                  </a:lnTo>
                  <a:lnTo>
                    <a:pt x="466" y="0"/>
                  </a:lnTo>
                  <a:lnTo>
                    <a:pt x="462" y="0"/>
                  </a:lnTo>
                  <a:lnTo>
                    <a:pt x="459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78" name="Rectangle 36">
              <a:extLst>
                <a:ext uri="{FF2B5EF4-FFF2-40B4-BE49-F238E27FC236}">
                  <a16:creationId xmlns:a16="http://schemas.microsoft.com/office/drawing/2014/main" id="{E654C470-E239-784E-A3F5-1DCF46F7F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229552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79" name="Rectangle 37">
              <a:extLst>
                <a:ext uri="{FF2B5EF4-FFF2-40B4-BE49-F238E27FC236}">
                  <a16:creationId xmlns:a16="http://schemas.microsoft.com/office/drawing/2014/main" id="{8DDA3043-7386-AC40-B33D-D83ECC739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550" y="2647950"/>
              <a:ext cx="167193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(a) Optimal realization of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80" name="Freeform 38">
              <a:extLst>
                <a:ext uri="{FF2B5EF4-FFF2-40B4-BE49-F238E27FC236}">
                  <a16:creationId xmlns:a16="http://schemas.microsoft.com/office/drawing/2014/main" id="{0726A8F0-C254-3F4A-A9D8-0D8B032B1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600" y="1566862"/>
              <a:ext cx="588963" cy="588963"/>
            </a:xfrm>
            <a:custGeom>
              <a:avLst/>
              <a:gdLst>
                <a:gd name="T0" fmla="*/ 2147483646 w 892"/>
                <a:gd name="T1" fmla="*/ 0 h 893"/>
                <a:gd name="T2" fmla="*/ 2147483646 w 892"/>
                <a:gd name="T3" fmla="*/ 0 h 893"/>
                <a:gd name="T4" fmla="*/ 2147483646 w 892"/>
                <a:gd name="T5" fmla="*/ 0 h 893"/>
                <a:gd name="T6" fmla="*/ 2147483646 w 892"/>
                <a:gd name="T7" fmla="*/ 0 h 893"/>
                <a:gd name="T8" fmla="*/ 2147483646 w 892"/>
                <a:gd name="T9" fmla="*/ 0 h 893"/>
                <a:gd name="T10" fmla="*/ 2147483646 w 892"/>
                <a:gd name="T11" fmla="*/ 0 h 893"/>
                <a:gd name="T12" fmla="*/ 2147483646 w 892"/>
                <a:gd name="T13" fmla="*/ 2147483646 h 893"/>
                <a:gd name="T14" fmla="*/ 2147483646 w 892"/>
                <a:gd name="T15" fmla="*/ 2147483646 h 893"/>
                <a:gd name="T16" fmla="*/ 2147483646 w 892"/>
                <a:gd name="T17" fmla="*/ 2147483646 h 893"/>
                <a:gd name="T18" fmla="*/ 2147483646 w 892"/>
                <a:gd name="T19" fmla="*/ 2147483646 h 893"/>
                <a:gd name="T20" fmla="*/ 0 w 892"/>
                <a:gd name="T21" fmla="*/ 2147483646 h 893"/>
                <a:gd name="T22" fmla="*/ 0 w 892"/>
                <a:gd name="T23" fmla="*/ 2147483646 h 893"/>
                <a:gd name="T24" fmla="*/ 0 w 892"/>
                <a:gd name="T25" fmla="*/ 2147483646 h 893"/>
                <a:gd name="T26" fmla="*/ 0 w 892"/>
                <a:gd name="T27" fmla="*/ 2147483646 h 893"/>
                <a:gd name="T28" fmla="*/ 0 w 892"/>
                <a:gd name="T29" fmla="*/ 2147483646 h 893"/>
                <a:gd name="T30" fmla="*/ 0 w 892"/>
                <a:gd name="T31" fmla="*/ 2147483646 h 893"/>
                <a:gd name="T32" fmla="*/ 0 w 892"/>
                <a:gd name="T33" fmla="*/ 2147483646 h 893"/>
                <a:gd name="T34" fmla="*/ 0 w 892"/>
                <a:gd name="T35" fmla="*/ 2147483646 h 893"/>
                <a:gd name="T36" fmla="*/ 0 w 892"/>
                <a:gd name="T37" fmla="*/ 2147483646 h 893"/>
                <a:gd name="T38" fmla="*/ 2147483646 w 892"/>
                <a:gd name="T39" fmla="*/ 2147483646 h 893"/>
                <a:gd name="T40" fmla="*/ 2147483646 w 892"/>
                <a:gd name="T41" fmla="*/ 2147483646 h 893"/>
                <a:gd name="T42" fmla="*/ 2147483646 w 892"/>
                <a:gd name="T43" fmla="*/ 2147483646 h 893"/>
                <a:gd name="T44" fmla="*/ 2147483646 w 892"/>
                <a:gd name="T45" fmla="*/ 2147483646 h 893"/>
                <a:gd name="T46" fmla="*/ 2147483646 w 892"/>
                <a:gd name="T47" fmla="*/ 2147483646 h 893"/>
                <a:gd name="T48" fmla="*/ 2147483646 w 892"/>
                <a:gd name="T49" fmla="*/ 2147483646 h 893"/>
                <a:gd name="T50" fmla="*/ 2147483646 w 892"/>
                <a:gd name="T51" fmla="*/ 2147483646 h 893"/>
                <a:gd name="T52" fmla="*/ 2147483646 w 892"/>
                <a:gd name="T53" fmla="*/ 2147483646 h 893"/>
                <a:gd name="T54" fmla="*/ 2147483646 w 892"/>
                <a:gd name="T55" fmla="*/ 2147483646 h 893"/>
                <a:gd name="T56" fmla="*/ 2147483646 w 892"/>
                <a:gd name="T57" fmla="*/ 2147483646 h 893"/>
                <a:gd name="T58" fmla="*/ 2147483646 w 892"/>
                <a:gd name="T59" fmla="*/ 2147483646 h 893"/>
                <a:gd name="T60" fmla="*/ 2147483646 w 892"/>
                <a:gd name="T61" fmla="*/ 2147483646 h 893"/>
                <a:gd name="T62" fmla="*/ 2147483646 w 892"/>
                <a:gd name="T63" fmla="*/ 2147483646 h 893"/>
                <a:gd name="T64" fmla="*/ 2147483646 w 892"/>
                <a:gd name="T65" fmla="*/ 2147483646 h 893"/>
                <a:gd name="T66" fmla="*/ 2147483646 w 892"/>
                <a:gd name="T67" fmla="*/ 2147483646 h 893"/>
                <a:gd name="T68" fmla="*/ 2147483646 w 892"/>
                <a:gd name="T69" fmla="*/ 2147483646 h 893"/>
                <a:gd name="T70" fmla="*/ 2147483646 w 892"/>
                <a:gd name="T71" fmla="*/ 2147483646 h 893"/>
                <a:gd name="T72" fmla="*/ 2147483646 w 892"/>
                <a:gd name="T73" fmla="*/ 2147483646 h 893"/>
                <a:gd name="T74" fmla="*/ 2147483646 w 892"/>
                <a:gd name="T75" fmla="*/ 2147483646 h 893"/>
                <a:gd name="T76" fmla="*/ 2147483646 w 892"/>
                <a:gd name="T77" fmla="*/ 2147483646 h 893"/>
                <a:gd name="T78" fmla="*/ 2147483646 w 892"/>
                <a:gd name="T79" fmla="*/ 2147483646 h 893"/>
                <a:gd name="T80" fmla="*/ 2147483646 w 892"/>
                <a:gd name="T81" fmla="*/ 2147483646 h 893"/>
                <a:gd name="T82" fmla="*/ 2147483646 w 892"/>
                <a:gd name="T83" fmla="*/ 2147483646 h 893"/>
                <a:gd name="T84" fmla="*/ 2147483646 w 892"/>
                <a:gd name="T85" fmla="*/ 2147483646 h 893"/>
                <a:gd name="T86" fmla="*/ 2147483646 w 892"/>
                <a:gd name="T87" fmla="*/ 2147483646 h 893"/>
                <a:gd name="T88" fmla="*/ 2147483646 w 892"/>
                <a:gd name="T89" fmla="*/ 2147483646 h 893"/>
                <a:gd name="T90" fmla="*/ 2147483646 w 892"/>
                <a:gd name="T91" fmla="*/ 2147483646 h 893"/>
                <a:gd name="T92" fmla="*/ 2147483646 w 892"/>
                <a:gd name="T93" fmla="*/ 2147483646 h 893"/>
                <a:gd name="T94" fmla="*/ 2147483646 w 892"/>
                <a:gd name="T95" fmla="*/ 2147483646 h 893"/>
                <a:gd name="T96" fmla="*/ 2147483646 w 892"/>
                <a:gd name="T97" fmla="*/ 2147483646 h 893"/>
                <a:gd name="T98" fmla="*/ 2147483646 w 892"/>
                <a:gd name="T99" fmla="*/ 2147483646 h 893"/>
                <a:gd name="T100" fmla="*/ 2147483646 w 892"/>
                <a:gd name="T101" fmla="*/ 2147483646 h 893"/>
                <a:gd name="T102" fmla="*/ 2147483646 w 892"/>
                <a:gd name="T103" fmla="*/ 2147483646 h 893"/>
                <a:gd name="T104" fmla="*/ 2147483646 w 892"/>
                <a:gd name="T105" fmla="*/ 2147483646 h 893"/>
                <a:gd name="T106" fmla="*/ 2147483646 w 892"/>
                <a:gd name="T107" fmla="*/ 2147483646 h 893"/>
                <a:gd name="T108" fmla="*/ 2147483646 w 892"/>
                <a:gd name="T109" fmla="*/ 0 h 893"/>
                <a:gd name="T110" fmla="*/ 2147483646 w 892"/>
                <a:gd name="T111" fmla="*/ 0 h 893"/>
                <a:gd name="T112" fmla="*/ 2147483646 w 892"/>
                <a:gd name="T113" fmla="*/ 0 h 893"/>
                <a:gd name="T114" fmla="*/ 2147483646 w 892"/>
                <a:gd name="T115" fmla="*/ 0 h 893"/>
                <a:gd name="T116" fmla="*/ 2147483646 w 892"/>
                <a:gd name="T117" fmla="*/ 0 h 893"/>
                <a:gd name="T118" fmla="*/ 2147483646 w 892"/>
                <a:gd name="T119" fmla="*/ 0 h 8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92" h="893">
                  <a:moveTo>
                    <a:pt x="490" y="0"/>
                  </a:moveTo>
                  <a:lnTo>
                    <a:pt x="487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70" y="0"/>
                  </a:lnTo>
                  <a:lnTo>
                    <a:pt x="466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7" y="0"/>
                  </a:lnTo>
                  <a:lnTo>
                    <a:pt x="453" y="0"/>
                  </a:lnTo>
                  <a:lnTo>
                    <a:pt x="449" y="0"/>
                  </a:lnTo>
                  <a:lnTo>
                    <a:pt x="447" y="0"/>
                  </a:lnTo>
                  <a:lnTo>
                    <a:pt x="443" y="0"/>
                  </a:lnTo>
                  <a:lnTo>
                    <a:pt x="439" y="0"/>
                  </a:lnTo>
                  <a:lnTo>
                    <a:pt x="435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1" y="0"/>
                  </a:lnTo>
                  <a:lnTo>
                    <a:pt x="416" y="0"/>
                  </a:lnTo>
                  <a:lnTo>
                    <a:pt x="410" y="0"/>
                  </a:lnTo>
                  <a:lnTo>
                    <a:pt x="404" y="0"/>
                  </a:lnTo>
                  <a:lnTo>
                    <a:pt x="398" y="0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75" y="0"/>
                  </a:lnTo>
                  <a:lnTo>
                    <a:pt x="365" y="0"/>
                  </a:lnTo>
                  <a:lnTo>
                    <a:pt x="357" y="0"/>
                  </a:lnTo>
                  <a:lnTo>
                    <a:pt x="346" y="0"/>
                  </a:lnTo>
                  <a:lnTo>
                    <a:pt x="335" y="0"/>
                  </a:lnTo>
                  <a:lnTo>
                    <a:pt x="325" y="0"/>
                  </a:lnTo>
                  <a:lnTo>
                    <a:pt x="313" y="0"/>
                  </a:lnTo>
                  <a:lnTo>
                    <a:pt x="301" y="0"/>
                  </a:lnTo>
                  <a:lnTo>
                    <a:pt x="289" y="0"/>
                  </a:lnTo>
                  <a:lnTo>
                    <a:pt x="278" y="0"/>
                  </a:lnTo>
                  <a:lnTo>
                    <a:pt x="268" y="0"/>
                  </a:lnTo>
                  <a:lnTo>
                    <a:pt x="259" y="0"/>
                  </a:lnTo>
                  <a:lnTo>
                    <a:pt x="250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28" y="0"/>
                  </a:lnTo>
                  <a:lnTo>
                    <a:pt x="220" y="0"/>
                  </a:lnTo>
                  <a:lnTo>
                    <a:pt x="214" y="0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89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2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5" y="2"/>
                  </a:lnTo>
                  <a:lnTo>
                    <a:pt x="103" y="2"/>
                  </a:lnTo>
                  <a:lnTo>
                    <a:pt x="100" y="2"/>
                  </a:lnTo>
                  <a:lnTo>
                    <a:pt x="98" y="3"/>
                  </a:lnTo>
                  <a:lnTo>
                    <a:pt x="96" y="3"/>
                  </a:lnTo>
                  <a:lnTo>
                    <a:pt x="93" y="4"/>
                  </a:lnTo>
                  <a:lnTo>
                    <a:pt x="91" y="5"/>
                  </a:lnTo>
                  <a:lnTo>
                    <a:pt x="90" y="5"/>
                  </a:lnTo>
                  <a:lnTo>
                    <a:pt x="87" y="6"/>
                  </a:lnTo>
                  <a:lnTo>
                    <a:pt x="85" y="8"/>
                  </a:lnTo>
                  <a:lnTo>
                    <a:pt x="82" y="10"/>
                  </a:lnTo>
                  <a:lnTo>
                    <a:pt x="81" y="11"/>
                  </a:lnTo>
                  <a:lnTo>
                    <a:pt x="79" y="12"/>
                  </a:lnTo>
                  <a:lnTo>
                    <a:pt x="76" y="15"/>
                  </a:lnTo>
                  <a:lnTo>
                    <a:pt x="74" y="17"/>
                  </a:lnTo>
                  <a:lnTo>
                    <a:pt x="72" y="20"/>
                  </a:lnTo>
                  <a:lnTo>
                    <a:pt x="68" y="22"/>
                  </a:lnTo>
                  <a:lnTo>
                    <a:pt x="66" y="24"/>
                  </a:lnTo>
                  <a:lnTo>
                    <a:pt x="62" y="27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2" y="36"/>
                  </a:lnTo>
                  <a:lnTo>
                    <a:pt x="49" y="41"/>
                  </a:lnTo>
                  <a:lnTo>
                    <a:pt x="44" y="45"/>
                  </a:lnTo>
                  <a:lnTo>
                    <a:pt x="40" y="48"/>
                  </a:lnTo>
                  <a:lnTo>
                    <a:pt x="37" y="53"/>
                  </a:lnTo>
                  <a:lnTo>
                    <a:pt x="33" y="57"/>
                  </a:lnTo>
                  <a:lnTo>
                    <a:pt x="30" y="59"/>
                  </a:lnTo>
                  <a:lnTo>
                    <a:pt x="27" y="63"/>
                  </a:lnTo>
                  <a:lnTo>
                    <a:pt x="24" y="66"/>
                  </a:lnTo>
                  <a:lnTo>
                    <a:pt x="21" y="69"/>
                  </a:lnTo>
                  <a:lnTo>
                    <a:pt x="19" y="71"/>
                  </a:lnTo>
                  <a:lnTo>
                    <a:pt x="16" y="74"/>
                  </a:lnTo>
                  <a:lnTo>
                    <a:pt x="14" y="76"/>
                  </a:lnTo>
                  <a:lnTo>
                    <a:pt x="13" y="78"/>
                  </a:lnTo>
                  <a:lnTo>
                    <a:pt x="10" y="81"/>
                  </a:lnTo>
                  <a:lnTo>
                    <a:pt x="9" y="83"/>
                  </a:lnTo>
                  <a:lnTo>
                    <a:pt x="8" y="86"/>
                  </a:lnTo>
                  <a:lnTo>
                    <a:pt x="7" y="87"/>
                  </a:lnTo>
                  <a:lnTo>
                    <a:pt x="6" y="89"/>
                  </a:lnTo>
                  <a:lnTo>
                    <a:pt x="4" y="92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1" y="102"/>
                  </a:lnTo>
                  <a:lnTo>
                    <a:pt x="1" y="105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3"/>
                  </a:lnTo>
                  <a:lnTo>
                    <a:pt x="0" y="116"/>
                  </a:lnTo>
                  <a:lnTo>
                    <a:pt x="0" y="119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0" y="184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201"/>
                  </a:lnTo>
                  <a:lnTo>
                    <a:pt x="0" y="208"/>
                  </a:lnTo>
                  <a:lnTo>
                    <a:pt x="0" y="215"/>
                  </a:lnTo>
                  <a:lnTo>
                    <a:pt x="0" y="222"/>
                  </a:lnTo>
                  <a:lnTo>
                    <a:pt x="0" y="231"/>
                  </a:lnTo>
                  <a:lnTo>
                    <a:pt x="0" y="240"/>
                  </a:lnTo>
                  <a:lnTo>
                    <a:pt x="0" y="250"/>
                  </a:lnTo>
                  <a:lnTo>
                    <a:pt x="0" y="261"/>
                  </a:lnTo>
                  <a:lnTo>
                    <a:pt x="0" y="273"/>
                  </a:lnTo>
                  <a:lnTo>
                    <a:pt x="0" y="285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5"/>
                  </a:lnTo>
                  <a:lnTo>
                    <a:pt x="0" y="363"/>
                  </a:lnTo>
                  <a:lnTo>
                    <a:pt x="0" y="382"/>
                  </a:lnTo>
                  <a:lnTo>
                    <a:pt x="0" y="402"/>
                  </a:lnTo>
                  <a:lnTo>
                    <a:pt x="0" y="423"/>
                  </a:lnTo>
                  <a:lnTo>
                    <a:pt x="0" y="441"/>
                  </a:lnTo>
                  <a:lnTo>
                    <a:pt x="0" y="459"/>
                  </a:lnTo>
                  <a:lnTo>
                    <a:pt x="0" y="476"/>
                  </a:lnTo>
                  <a:lnTo>
                    <a:pt x="0" y="491"/>
                  </a:lnTo>
                  <a:lnTo>
                    <a:pt x="0" y="506"/>
                  </a:lnTo>
                  <a:lnTo>
                    <a:pt x="0" y="519"/>
                  </a:lnTo>
                  <a:lnTo>
                    <a:pt x="0" y="532"/>
                  </a:lnTo>
                  <a:lnTo>
                    <a:pt x="0" y="543"/>
                  </a:lnTo>
                  <a:lnTo>
                    <a:pt x="0" y="554"/>
                  </a:lnTo>
                  <a:lnTo>
                    <a:pt x="0" y="564"/>
                  </a:lnTo>
                  <a:lnTo>
                    <a:pt x="0" y="573"/>
                  </a:lnTo>
                  <a:lnTo>
                    <a:pt x="0" y="581"/>
                  </a:lnTo>
                  <a:lnTo>
                    <a:pt x="0" y="590"/>
                  </a:lnTo>
                  <a:lnTo>
                    <a:pt x="0" y="597"/>
                  </a:lnTo>
                  <a:lnTo>
                    <a:pt x="0" y="603"/>
                  </a:lnTo>
                  <a:lnTo>
                    <a:pt x="0" y="609"/>
                  </a:lnTo>
                  <a:lnTo>
                    <a:pt x="0" y="615"/>
                  </a:lnTo>
                  <a:lnTo>
                    <a:pt x="0" y="620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3"/>
                  </a:lnTo>
                  <a:lnTo>
                    <a:pt x="0" y="636"/>
                  </a:lnTo>
                  <a:lnTo>
                    <a:pt x="0" y="640"/>
                  </a:lnTo>
                  <a:lnTo>
                    <a:pt x="0" y="644"/>
                  </a:lnTo>
                  <a:lnTo>
                    <a:pt x="0" y="647"/>
                  </a:lnTo>
                  <a:lnTo>
                    <a:pt x="0" y="651"/>
                  </a:lnTo>
                  <a:lnTo>
                    <a:pt x="0" y="654"/>
                  </a:lnTo>
                  <a:lnTo>
                    <a:pt x="0" y="658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70"/>
                  </a:lnTo>
                  <a:lnTo>
                    <a:pt x="0" y="674"/>
                  </a:lnTo>
                  <a:lnTo>
                    <a:pt x="0" y="677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8"/>
                  </a:lnTo>
                  <a:lnTo>
                    <a:pt x="0" y="690"/>
                  </a:lnTo>
                  <a:lnTo>
                    <a:pt x="0" y="694"/>
                  </a:lnTo>
                  <a:lnTo>
                    <a:pt x="0" y="696"/>
                  </a:lnTo>
                  <a:lnTo>
                    <a:pt x="0" y="699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6"/>
                  </a:lnTo>
                  <a:lnTo>
                    <a:pt x="0" y="708"/>
                  </a:lnTo>
                  <a:lnTo>
                    <a:pt x="0" y="711"/>
                  </a:lnTo>
                  <a:lnTo>
                    <a:pt x="0" y="712"/>
                  </a:lnTo>
                  <a:lnTo>
                    <a:pt x="0" y="714"/>
                  </a:lnTo>
                  <a:lnTo>
                    <a:pt x="0" y="717"/>
                  </a:lnTo>
                  <a:lnTo>
                    <a:pt x="0" y="719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0"/>
                  </a:lnTo>
                  <a:lnTo>
                    <a:pt x="0" y="732"/>
                  </a:lnTo>
                  <a:lnTo>
                    <a:pt x="0" y="735"/>
                  </a:lnTo>
                  <a:lnTo>
                    <a:pt x="0" y="738"/>
                  </a:lnTo>
                  <a:lnTo>
                    <a:pt x="0" y="741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2"/>
                  </a:lnTo>
                  <a:lnTo>
                    <a:pt x="0" y="755"/>
                  </a:lnTo>
                  <a:lnTo>
                    <a:pt x="0" y="759"/>
                  </a:lnTo>
                  <a:lnTo>
                    <a:pt x="0" y="764"/>
                  </a:lnTo>
                  <a:lnTo>
                    <a:pt x="0" y="767"/>
                  </a:lnTo>
                  <a:lnTo>
                    <a:pt x="0" y="771"/>
                  </a:lnTo>
                  <a:lnTo>
                    <a:pt x="0" y="774"/>
                  </a:lnTo>
                  <a:lnTo>
                    <a:pt x="0" y="777"/>
                  </a:lnTo>
                  <a:lnTo>
                    <a:pt x="1" y="780"/>
                  </a:lnTo>
                  <a:lnTo>
                    <a:pt x="1" y="783"/>
                  </a:lnTo>
                  <a:lnTo>
                    <a:pt x="1" y="785"/>
                  </a:lnTo>
                  <a:lnTo>
                    <a:pt x="1" y="788"/>
                  </a:lnTo>
                  <a:lnTo>
                    <a:pt x="1" y="790"/>
                  </a:lnTo>
                  <a:lnTo>
                    <a:pt x="2" y="792"/>
                  </a:lnTo>
                  <a:lnTo>
                    <a:pt x="2" y="795"/>
                  </a:lnTo>
                  <a:lnTo>
                    <a:pt x="3" y="797"/>
                  </a:lnTo>
                  <a:lnTo>
                    <a:pt x="3" y="800"/>
                  </a:lnTo>
                  <a:lnTo>
                    <a:pt x="4" y="802"/>
                  </a:lnTo>
                  <a:lnTo>
                    <a:pt x="6" y="803"/>
                  </a:lnTo>
                  <a:lnTo>
                    <a:pt x="7" y="806"/>
                  </a:lnTo>
                  <a:lnTo>
                    <a:pt x="8" y="808"/>
                  </a:lnTo>
                  <a:lnTo>
                    <a:pt x="9" y="810"/>
                  </a:lnTo>
                  <a:lnTo>
                    <a:pt x="10" y="813"/>
                  </a:lnTo>
                  <a:lnTo>
                    <a:pt x="13" y="814"/>
                  </a:lnTo>
                  <a:lnTo>
                    <a:pt x="14" y="816"/>
                  </a:lnTo>
                  <a:lnTo>
                    <a:pt x="16" y="819"/>
                  </a:lnTo>
                  <a:lnTo>
                    <a:pt x="19" y="822"/>
                  </a:lnTo>
                  <a:lnTo>
                    <a:pt x="21" y="825"/>
                  </a:lnTo>
                  <a:lnTo>
                    <a:pt x="24" y="827"/>
                  </a:lnTo>
                  <a:lnTo>
                    <a:pt x="27" y="831"/>
                  </a:lnTo>
                  <a:lnTo>
                    <a:pt x="30" y="833"/>
                  </a:lnTo>
                  <a:lnTo>
                    <a:pt x="33" y="837"/>
                  </a:lnTo>
                  <a:lnTo>
                    <a:pt x="37" y="840"/>
                  </a:lnTo>
                  <a:lnTo>
                    <a:pt x="40" y="844"/>
                  </a:lnTo>
                  <a:lnTo>
                    <a:pt x="44" y="849"/>
                  </a:lnTo>
                  <a:lnTo>
                    <a:pt x="49" y="852"/>
                  </a:lnTo>
                  <a:lnTo>
                    <a:pt x="52" y="856"/>
                  </a:lnTo>
                  <a:lnTo>
                    <a:pt x="56" y="860"/>
                  </a:lnTo>
                  <a:lnTo>
                    <a:pt x="60" y="863"/>
                  </a:lnTo>
                  <a:lnTo>
                    <a:pt x="62" y="866"/>
                  </a:lnTo>
                  <a:lnTo>
                    <a:pt x="66" y="869"/>
                  </a:lnTo>
                  <a:lnTo>
                    <a:pt x="68" y="872"/>
                  </a:lnTo>
                  <a:lnTo>
                    <a:pt x="72" y="874"/>
                  </a:lnTo>
                  <a:lnTo>
                    <a:pt x="74" y="876"/>
                  </a:lnTo>
                  <a:lnTo>
                    <a:pt x="76" y="879"/>
                  </a:lnTo>
                  <a:lnTo>
                    <a:pt x="79" y="880"/>
                  </a:lnTo>
                  <a:lnTo>
                    <a:pt x="81" y="882"/>
                  </a:lnTo>
                  <a:lnTo>
                    <a:pt x="82" y="884"/>
                  </a:lnTo>
                  <a:lnTo>
                    <a:pt x="85" y="885"/>
                  </a:lnTo>
                  <a:lnTo>
                    <a:pt x="87" y="886"/>
                  </a:lnTo>
                  <a:lnTo>
                    <a:pt x="90" y="887"/>
                  </a:lnTo>
                  <a:lnTo>
                    <a:pt x="91" y="888"/>
                  </a:lnTo>
                  <a:lnTo>
                    <a:pt x="93" y="890"/>
                  </a:lnTo>
                  <a:lnTo>
                    <a:pt x="96" y="890"/>
                  </a:lnTo>
                  <a:lnTo>
                    <a:pt x="98" y="891"/>
                  </a:lnTo>
                  <a:lnTo>
                    <a:pt x="100" y="891"/>
                  </a:lnTo>
                  <a:lnTo>
                    <a:pt x="103" y="892"/>
                  </a:lnTo>
                  <a:lnTo>
                    <a:pt x="105" y="892"/>
                  </a:lnTo>
                  <a:lnTo>
                    <a:pt x="108" y="892"/>
                  </a:lnTo>
                  <a:lnTo>
                    <a:pt x="110" y="892"/>
                  </a:lnTo>
                  <a:lnTo>
                    <a:pt x="112" y="893"/>
                  </a:lnTo>
                  <a:lnTo>
                    <a:pt x="116" y="893"/>
                  </a:lnTo>
                  <a:lnTo>
                    <a:pt x="120" y="893"/>
                  </a:lnTo>
                  <a:lnTo>
                    <a:pt x="122" y="893"/>
                  </a:lnTo>
                  <a:lnTo>
                    <a:pt x="126" y="893"/>
                  </a:lnTo>
                  <a:lnTo>
                    <a:pt x="130" y="893"/>
                  </a:lnTo>
                  <a:lnTo>
                    <a:pt x="134" y="893"/>
                  </a:lnTo>
                  <a:lnTo>
                    <a:pt x="138" y="893"/>
                  </a:lnTo>
                  <a:lnTo>
                    <a:pt x="141" y="893"/>
                  </a:lnTo>
                  <a:lnTo>
                    <a:pt x="145" y="893"/>
                  </a:lnTo>
                  <a:lnTo>
                    <a:pt x="148" y="893"/>
                  </a:lnTo>
                  <a:lnTo>
                    <a:pt x="152" y="893"/>
                  </a:lnTo>
                  <a:lnTo>
                    <a:pt x="156" y="893"/>
                  </a:lnTo>
                  <a:lnTo>
                    <a:pt x="159" y="893"/>
                  </a:lnTo>
                  <a:lnTo>
                    <a:pt x="162" y="893"/>
                  </a:lnTo>
                  <a:lnTo>
                    <a:pt x="165" y="893"/>
                  </a:lnTo>
                  <a:lnTo>
                    <a:pt x="168" y="893"/>
                  </a:lnTo>
                  <a:lnTo>
                    <a:pt x="171" y="893"/>
                  </a:lnTo>
                  <a:lnTo>
                    <a:pt x="175" y="893"/>
                  </a:lnTo>
                  <a:lnTo>
                    <a:pt x="178" y="893"/>
                  </a:lnTo>
                  <a:lnTo>
                    <a:pt x="182" y="893"/>
                  </a:lnTo>
                  <a:lnTo>
                    <a:pt x="186" y="893"/>
                  </a:lnTo>
                  <a:lnTo>
                    <a:pt x="189" y="893"/>
                  </a:lnTo>
                  <a:lnTo>
                    <a:pt x="194" y="893"/>
                  </a:lnTo>
                  <a:lnTo>
                    <a:pt x="199" y="893"/>
                  </a:lnTo>
                  <a:lnTo>
                    <a:pt x="204" y="893"/>
                  </a:lnTo>
                  <a:lnTo>
                    <a:pt x="208" y="893"/>
                  </a:lnTo>
                  <a:lnTo>
                    <a:pt x="214" y="893"/>
                  </a:lnTo>
                  <a:lnTo>
                    <a:pt x="220" y="893"/>
                  </a:lnTo>
                  <a:lnTo>
                    <a:pt x="228" y="893"/>
                  </a:lnTo>
                  <a:lnTo>
                    <a:pt x="235" y="893"/>
                  </a:lnTo>
                  <a:lnTo>
                    <a:pt x="242" y="893"/>
                  </a:lnTo>
                  <a:lnTo>
                    <a:pt x="250" y="893"/>
                  </a:lnTo>
                  <a:lnTo>
                    <a:pt x="259" y="893"/>
                  </a:lnTo>
                  <a:lnTo>
                    <a:pt x="268" y="893"/>
                  </a:lnTo>
                  <a:lnTo>
                    <a:pt x="278" y="893"/>
                  </a:lnTo>
                  <a:lnTo>
                    <a:pt x="289" y="893"/>
                  </a:lnTo>
                  <a:lnTo>
                    <a:pt x="301" y="893"/>
                  </a:lnTo>
                  <a:lnTo>
                    <a:pt x="313" y="893"/>
                  </a:lnTo>
                  <a:lnTo>
                    <a:pt x="325" y="893"/>
                  </a:lnTo>
                  <a:lnTo>
                    <a:pt x="335" y="893"/>
                  </a:lnTo>
                  <a:lnTo>
                    <a:pt x="346" y="893"/>
                  </a:lnTo>
                  <a:lnTo>
                    <a:pt x="357" y="893"/>
                  </a:lnTo>
                  <a:lnTo>
                    <a:pt x="367" y="893"/>
                  </a:lnTo>
                  <a:lnTo>
                    <a:pt x="375" y="893"/>
                  </a:lnTo>
                  <a:lnTo>
                    <a:pt x="383" y="893"/>
                  </a:lnTo>
                  <a:lnTo>
                    <a:pt x="392" y="893"/>
                  </a:lnTo>
                  <a:lnTo>
                    <a:pt x="399" y="893"/>
                  </a:lnTo>
                  <a:lnTo>
                    <a:pt x="406" y="893"/>
                  </a:lnTo>
                  <a:lnTo>
                    <a:pt x="413" y="893"/>
                  </a:lnTo>
                  <a:lnTo>
                    <a:pt x="421" y="893"/>
                  </a:lnTo>
                  <a:lnTo>
                    <a:pt x="427" y="893"/>
                  </a:lnTo>
                  <a:lnTo>
                    <a:pt x="434" y="893"/>
                  </a:lnTo>
                  <a:lnTo>
                    <a:pt x="440" y="893"/>
                  </a:lnTo>
                  <a:lnTo>
                    <a:pt x="446" y="893"/>
                  </a:lnTo>
                  <a:lnTo>
                    <a:pt x="453" y="893"/>
                  </a:lnTo>
                  <a:lnTo>
                    <a:pt x="459" y="893"/>
                  </a:lnTo>
                  <a:lnTo>
                    <a:pt x="465" y="893"/>
                  </a:lnTo>
                  <a:lnTo>
                    <a:pt x="472" y="893"/>
                  </a:lnTo>
                  <a:lnTo>
                    <a:pt x="478" y="893"/>
                  </a:lnTo>
                  <a:lnTo>
                    <a:pt x="485" y="893"/>
                  </a:lnTo>
                  <a:lnTo>
                    <a:pt x="493" y="893"/>
                  </a:lnTo>
                  <a:lnTo>
                    <a:pt x="501" y="893"/>
                  </a:lnTo>
                  <a:lnTo>
                    <a:pt x="508" y="893"/>
                  </a:lnTo>
                  <a:lnTo>
                    <a:pt x="517" y="893"/>
                  </a:lnTo>
                  <a:lnTo>
                    <a:pt x="526" y="893"/>
                  </a:lnTo>
                  <a:lnTo>
                    <a:pt x="536" y="893"/>
                  </a:lnTo>
                  <a:lnTo>
                    <a:pt x="545" y="893"/>
                  </a:lnTo>
                  <a:lnTo>
                    <a:pt x="556" y="893"/>
                  </a:lnTo>
                  <a:lnTo>
                    <a:pt x="568" y="893"/>
                  </a:lnTo>
                  <a:lnTo>
                    <a:pt x="580" y="893"/>
                  </a:lnTo>
                  <a:lnTo>
                    <a:pt x="592" y="893"/>
                  </a:lnTo>
                  <a:lnTo>
                    <a:pt x="604" y="893"/>
                  </a:lnTo>
                  <a:lnTo>
                    <a:pt x="614" y="893"/>
                  </a:lnTo>
                  <a:lnTo>
                    <a:pt x="625" y="893"/>
                  </a:lnTo>
                  <a:lnTo>
                    <a:pt x="634" y="893"/>
                  </a:lnTo>
                  <a:lnTo>
                    <a:pt x="643" y="893"/>
                  </a:lnTo>
                  <a:lnTo>
                    <a:pt x="651" y="893"/>
                  </a:lnTo>
                  <a:lnTo>
                    <a:pt x="658" y="893"/>
                  </a:lnTo>
                  <a:lnTo>
                    <a:pt x="665" y="893"/>
                  </a:lnTo>
                  <a:lnTo>
                    <a:pt x="671" y="893"/>
                  </a:lnTo>
                  <a:lnTo>
                    <a:pt x="677" y="893"/>
                  </a:lnTo>
                  <a:lnTo>
                    <a:pt x="683" y="893"/>
                  </a:lnTo>
                  <a:lnTo>
                    <a:pt x="689" y="893"/>
                  </a:lnTo>
                  <a:lnTo>
                    <a:pt x="694" y="893"/>
                  </a:lnTo>
                  <a:lnTo>
                    <a:pt x="699" y="893"/>
                  </a:lnTo>
                  <a:lnTo>
                    <a:pt x="703" y="893"/>
                  </a:lnTo>
                  <a:lnTo>
                    <a:pt x="707" y="893"/>
                  </a:lnTo>
                  <a:lnTo>
                    <a:pt x="711" y="893"/>
                  </a:lnTo>
                  <a:lnTo>
                    <a:pt x="715" y="893"/>
                  </a:lnTo>
                  <a:lnTo>
                    <a:pt x="718" y="893"/>
                  </a:lnTo>
                  <a:lnTo>
                    <a:pt x="721" y="893"/>
                  </a:lnTo>
                  <a:lnTo>
                    <a:pt x="724" y="893"/>
                  </a:lnTo>
                  <a:lnTo>
                    <a:pt x="728" y="893"/>
                  </a:lnTo>
                  <a:lnTo>
                    <a:pt x="730" y="893"/>
                  </a:lnTo>
                  <a:lnTo>
                    <a:pt x="734" y="893"/>
                  </a:lnTo>
                  <a:lnTo>
                    <a:pt x="737" y="893"/>
                  </a:lnTo>
                  <a:lnTo>
                    <a:pt x="740" y="893"/>
                  </a:lnTo>
                  <a:lnTo>
                    <a:pt x="743" y="893"/>
                  </a:lnTo>
                  <a:lnTo>
                    <a:pt x="747" y="893"/>
                  </a:lnTo>
                  <a:lnTo>
                    <a:pt x="751" y="893"/>
                  </a:lnTo>
                  <a:lnTo>
                    <a:pt x="754" y="893"/>
                  </a:lnTo>
                  <a:lnTo>
                    <a:pt x="759" y="893"/>
                  </a:lnTo>
                  <a:lnTo>
                    <a:pt x="763" y="893"/>
                  </a:lnTo>
                  <a:lnTo>
                    <a:pt x="766" y="893"/>
                  </a:lnTo>
                  <a:lnTo>
                    <a:pt x="770" y="893"/>
                  </a:lnTo>
                  <a:lnTo>
                    <a:pt x="773" y="893"/>
                  </a:lnTo>
                  <a:lnTo>
                    <a:pt x="777" y="893"/>
                  </a:lnTo>
                  <a:lnTo>
                    <a:pt x="779" y="893"/>
                  </a:lnTo>
                  <a:lnTo>
                    <a:pt x="783" y="892"/>
                  </a:lnTo>
                  <a:lnTo>
                    <a:pt x="785" y="892"/>
                  </a:lnTo>
                  <a:lnTo>
                    <a:pt x="788" y="892"/>
                  </a:lnTo>
                  <a:lnTo>
                    <a:pt x="790" y="892"/>
                  </a:lnTo>
                  <a:lnTo>
                    <a:pt x="793" y="891"/>
                  </a:lnTo>
                  <a:lnTo>
                    <a:pt x="795" y="891"/>
                  </a:lnTo>
                  <a:lnTo>
                    <a:pt x="797" y="890"/>
                  </a:lnTo>
                  <a:lnTo>
                    <a:pt x="799" y="890"/>
                  </a:lnTo>
                  <a:lnTo>
                    <a:pt x="801" y="888"/>
                  </a:lnTo>
                  <a:lnTo>
                    <a:pt x="803" y="887"/>
                  </a:lnTo>
                  <a:lnTo>
                    <a:pt x="806" y="886"/>
                  </a:lnTo>
                  <a:lnTo>
                    <a:pt x="807" y="885"/>
                  </a:lnTo>
                  <a:lnTo>
                    <a:pt x="809" y="884"/>
                  </a:lnTo>
                  <a:lnTo>
                    <a:pt x="812" y="882"/>
                  </a:lnTo>
                  <a:lnTo>
                    <a:pt x="814" y="880"/>
                  </a:lnTo>
                  <a:lnTo>
                    <a:pt x="817" y="879"/>
                  </a:lnTo>
                  <a:lnTo>
                    <a:pt x="819" y="876"/>
                  </a:lnTo>
                  <a:lnTo>
                    <a:pt x="821" y="874"/>
                  </a:lnTo>
                  <a:lnTo>
                    <a:pt x="824" y="872"/>
                  </a:lnTo>
                  <a:lnTo>
                    <a:pt x="827" y="869"/>
                  </a:lnTo>
                  <a:lnTo>
                    <a:pt x="830" y="866"/>
                  </a:lnTo>
                  <a:lnTo>
                    <a:pt x="833" y="863"/>
                  </a:lnTo>
                  <a:lnTo>
                    <a:pt x="837" y="860"/>
                  </a:lnTo>
                  <a:lnTo>
                    <a:pt x="841" y="856"/>
                  </a:lnTo>
                  <a:lnTo>
                    <a:pt x="844" y="852"/>
                  </a:lnTo>
                  <a:lnTo>
                    <a:pt x="848" y="849"/>
                  </a:lnTo>
                  <a:lnTo>
                    <a:pt x="851" y="844"/>
                  </a:lnTo>
                  <a:lnTo>
                    <a:pt x="856" y="840"/>
                  </a:lnTo>
                  <a:lnTo>
                    <a:pt x="860" y="837"/>
                  </a:lnTo>
                  <a:lnTo>
                    <a:pt x="862" y="833"/>
                  </a:lnTo>
                  <a:lnTo>
                    <a:pt x="866" y="831"/>
                  </a:lnTo>
                  <a:lnTo>
                    <a:pt x="868" y="827"/>
                  </a:lnTo>
                  <a:lnTo>
                    <a:pt x="872" y="825"/>
                  </a:lnTo>
                  <a:lnTo>
                    <a:pt x="874" y="822"/>
                  </a:lnTo>
                  <a:lnTo>
                    <a:pt x="875" y="819"/>
                  </a:lnTo>
                  <a:lnTo>
                    <a:pt x="878" y="816"/>
                  </a:lnTo>
                  <a:lnTo>
                    <a:pt x="880" y="814"/>
                  </a:lnTo>
                  <a:lnTo>
                    <a:pt x="881" y="813"/>
                  </a:lnTo>
                  <a:lnTo>
                    <a:pt x="884" y="810"/>
                  </a:lnTo>
                  <a:lnTo>
                    <a:pt x="885" y="808"/>
                  </a:lnTo>
                  <a:lnTo>
                    <a:pt x="886" y="806"/>
                  </a:lnTo>
                  <a:lnTo>
                    <a:pt x="887" y="803"/>
                  </a:lnTo>
                  <a:lnTo>
                    <a:pt x="887" y="802"/>
                  </a:lnTo>
                  <a:lnTo>
                    <a:pt x="889" y="800"/>
                  </a:lnTo>
                  <a:lnTo>
                    <a:pt x="890" y="797"/>
                  </a:lnTo>
                  <a:lnTo>
                    <a:pt x="890" y="795"/>
                  </a:lnTo>
                  <a:lnTo>
                    <a:pt x="891" y="792"/>
                  </a:lnTo>
                  <a:lnTo>
                    <a:pt x="891" y="790"/>
                  </a:lnTo>
                  <a:lnTo>
                    <a:pt x="891" y="788"/>
                  </a:lnTo>
                  <a:lnTo>
                    <a:pt x="892" y="785"/>
                  </a:lnTo>
                  <a:lnTo>
                    <a:pt x="892" y="783"/>
                  </a:lnTo>
                  <a:lnTo>
                    <a:pt x="892" y="780"/>
                  </a:lnTo>
                  <a:lnTo>
                    <a:pt x="892" y="777"/>
                  </a:lnTo>
                  <a:lnTo>
                    <a:pt x="892" y="774"/>
                  </a:lnTo>
                  <a:lnTo>
                    <a:pt x="892" y="771"/>
                  </a:lnTo>
                  <a:lnTo>
                    <a:pt x="892" y="767"/>
                  </a:lnTo>
                  <a:lnTo>
                    <a:pt x="892" y="764"/>
                  </a:lnTo>
                  <a:lnTo>
                    <a:pt x="892" y="759"/>
                  </a:lnTo>
                  <a:lnTo>
                    <a:pt x="892" y="755"/>
                  </a:lnTo>
                  <a:lnTo>
                    <a:pt x="892" y="752"/>
                  </a:lnTo>
                  <a:lnTo>
                    <a:pt x="892" y="748"/>
                  </a:lnTo>
                  <a:lnTo>
                    <a:pt x="892" y="744"/>
                  </a:lnTo>
                  <a:lnTo>
                    <a:pt x="892" y="741"/>
                  </a:lnTo>
                  <a:lnTo>
                    <a:pt x="892" y="738"/>
                  </a:lnTo>
                  <a:lnTo>
                    <a:pt x="892" y="735"/>
                  </a:lnTo>
                  <a:lnTo>
                    <a:pt x="892" y="732"/>
                  </a:lnTo>
                  <a:lnTo>
                    <a:pt x="892" y="730"/>
                  </a:lnTo>
                  <a:lnTo>
                    <a:pt x="892" y="728"/>
                  </a:lnTo>
                  <a:lnTo>
                    <a:pt x="892" y="725"/>
                  </a:lnTo>
                  <a:lnTo>
                    <a:pt x="892" y="723"/>
                  </a:lnTo>
                  <a:lnTo>
                    <a:pt x="892" y="720"/>
                  </a:lnTo>
                  <a:lnTo>
                    <a:pt x="892" y="719"/>
                  </a:lnTo>
                  <a:lnTo>
                    <a:pt x="892" y="717"/>
                  </a:lnTo>
                  <a:lnTo>
                    <a:pt x="892" y="714"/>
                  </a:lnTo>
                  <a:lnTo>
                    <a:pt x="892" y="712"/>
                  </a:lnTo>
                  <a:lnTo>
                    <a:pt x="892" y="711"/>
                  </a:lnTo>
                  <a:lnTo>
                    <a:pt x="892" y="708"/>
                  </a:lnTo>
                  <a:lnTo>
                    <a:pt x="892" y="706"/>
                  </a:lnTo>
                  <a:lnTo>
                    <a:pt x="892" y="704"/>
                  </a:lnTo>
                  <a:lnTo>
                    <a:pt x="892" y="701"/>
                  </a:lnTo>
                  <a:lnTo>
                    <a:pt x="892" y="699"/>
                  </a:lnTo>
                  <a:lnTo>
                    <a:pt x="892" y="696"/>
                  </a:lnTo>
                  <a:lnTo>
                    <a:pt x="892" y="694"/>
                  </a:lnTo>
                  <a:lnTo>
                    <a:pt x="892" y="690"/>
                  </a:lnTo>
                  <a:lnTo>
                    <a:pt x="892" y="688"/>
                  </a:lnTo>
                  <a:lnTo>
                    <a:pt x="892" y="684"/>
                  </a:lnTo>
                  <a:lnTo>
                    <a:pt x="892" y="681"/>
                  </a:lnTo>
                  <a:lnTo>
                    <a:pt x="892" y="677"/>
                  </a:lnTo>
                  <a:lnTo>
                    <a:pt x="892" y="674"/>
                  </a:lnTo>
                  <a:lnTo>
                    <a:pt x="892" y="670"/>
                  </a:lnTo>
                  <a:lnTo>
                    <a:pt x="892" y="665"/>
                  </a:lnTo>
                  <a:lnTo>
                    <a:pt x="892" y="662"/>
                  </a:lnTo>
                  <a:lnTo>
                    <a:pt x="892" y="658"/>
                  </a:lnTo>
                  <a:lnTo>
                    <a:pt x="892" y="654"/>
                  </a:lnTo>
                  <a:lnTo>
                    <a:pt x="892" y="651"/>
                  </a:lnTo>
                  <a:lnTo>
                    <a:pt x="892" y="648"/>
                  </a:lnTo>
                  <a:lnTo>
                    <a:pt x="892" y="645"/>
                  </a:lnTo>
                  <a:lnTo>
                    <a:pt x="892" y="641"/>
                  </a:lnTo>
                  <a:lnTo>
                    <a:pt x="892" y="638"/>
                  </a:lnTo>
                  <a:lnTo>
                    <a:pt x="892" y="634"/>
                  </a:lnTo>
                  <a:lnTo>
                    <a:pt x="892" y="630"/>
                  </a:lnTo>
                  <a:lnTo>
                    <a:pt x="892" y="627"/>
                  </a:lnTo>
                  <a:lnTo>
                    <a:pt x="892" y="622"/>
                  </a:lnTo>
                  <a:lnTo>
                    <a:pt x="892" y="618"/>
                  </a:lnTo>
                  <a:lnTo>
                    <a:pt x="892" y="614"/>
                  </a:lnTo>
                  <a:lnTo>
                    <a:pt x="892" y="609"/>
                  </a:lnTo>
                  <a:lnTo>
                    <a:pt x="892" y="603"/>
                  </a:lnTo>
                  <a:lnTo>
                    <a:pt x="892" y="597"/>
                  </a:lnTo>
                  <a:lnTo>
                    <a:pt x="892" y="591"/>
                  </a:lnTo>
                  <a:lnTo>
                    <a:pt x="892" y="584"/>
                  </a:lnTo>
                  <a:lnTo>
                    <a:pt x="892" y="576"/>
                  </a:lnTo>
                  <a:lnTo>
                    <a:pt x="892" y="568"/>
                  </a:lnTo>
                  <a:lnTo>
                    <a:pt x="892" y="560"/>
                  </a:lnTo>
                  <a:lnTo>
                    <a:pt x="892" y="550"/>
                  </a:lnTo>
                  <a:lnTo>
                    <a:pt x="892" y="540"/>
                  </a:lnTo>
                  <a:lnTo>
                    <a:pt x="892" y="530"/>
                  </a:lnTo>
                  <a:lnTo>
                    <a:pt x="892" y="518"/>
                  </a:lnTo>
                  <a:lnTo>
                    <a:pt x="892" y="506"/>
                  </a:lnTo>
                  <a:lnTo>
                    <a:pt x="892" y="492"/>
                  </a:lnTo>
                  <a:lnTo>
                    <a:pt x="892" y="478"/>
                  </a:lnTo>
                  <a:lnTo>
                    <a:pt x="892" y="462"/>
                  </a:lnTo>
                  <a:lnTo>
                    <a:pt x="892" y="447"/>
                  </a:lnTo>
                  <a:lnTo>
                    <a:pt x="892" y="430"/>
                  </a:lnTo>
                  <a:lnTo>
                    <a:pt x="892" y="416"/>
                  </a:lnTo>
                  <a:lnTo>
                    <a:pt x="892" y="401"/>
                  </a:lnTo>
                  <a:lnTo>
                    <a:pt x="892" y="388"/>
                  </a:lnTo>
                  <a:lnTo>
                    <a:pt x="892" y="375"/>
                  </a:lnTo>
                  <a:lnTo>
                    <a:pt x="892" y="364"/>
                  </a:lnTo>
                  <a:lnTo>
                    <a:pt x="892" y="353"/>
                  </a:lnTo>
                  <a:lnTo>
                    <a:pt x="892" y="342"/>
                  </a:lnTo>
                  <a:lnTo>
                    <a:pt x="892" y="333"/>
                  </a:lnTo>
                  <a:lnTo>
                    <a:pt x="892" y="324"/>
                  </a:lnTo>
                  <a:lnTo>
                    <a:pt x="892" y="317"/>
                  </a:lnTo>
                  <a:lnTo>
                    <a:pt x="892" y="309"/>
                  </a:lnTo>
                  <a:lnTo>
                    <a:pt x="892" y="303"/>
                  </a:lnTo>
                  <a:lnTo>
                    <a:pt x="892" y="296"/>
                  </a:lnTo>
                  <a:lnTo>
                    <a:pt x="892" y="291"/>
                  </a:lnTo>
                  <a:lnTo>
                    <a:pt x="892" y="285"/>
                  </a:lnTo>
                  <a:lnTo>
                    <a:pt x="892" y="280"/>
                  </a:lnTo>
                  <a:lnTo>
                    <a:pt x="892" y="275"/>
                  </a:lnTo>
                  <a:lnTo>
                    <a:pt x="892" y="270"/>
                  </a:lnTo>
                  <a:lnTo>
                    <a:pt x="892" y="267"/>
                  </a:lnTo>
                  <a:lnTo>
                    <a:pt x="892" y="263"/>
                  </a:lnTo>
                  <a:lnTo>
                    <a:pt x="892" y="258"/>
                  </a:lnTo>
                  <a:lnTo>
                    <a:pt x="892" y="256"/>
                  </a:lnTo>
                  <a:lnTo>
                    <a:pt x="892" y="252"/>
                  </a:lnTo>
                  <a:lnTo>
                    <a:pt x="892" y="249"/>
                  </a:lnTo>
                  <a:lnTo>
                    <a:pt x="892" y="245"/>
                  </a:lnTo>
                  <a:lnTo>
                    <a:pt x="892" y="242"/>
                  </a:lnTo>
                  <a:lnTo>
                    <a:pt x="892" y="238"/>
                  </a:lnTo>
                  <a:lnTo>
                    <a:pt x="892" y="234"/>
                  </a:lnTo>
                  <a:lnTo>
                    <a:pt x="892" y="231"/>
                  </a:lnTo>
                  <a:lnTo>
                    <a:pt x="892" y="227"/>
                  </a:lnTo>
                  <a:lnTo>
                    <a:pt x="892" y="224"/>
                  </a:lnTo>
                  <a:lnTo>
                    <a:pt x="892" y="219"/>
                  </a:lnTo>
                  <a:lnTo>
                    <a:pt x="892" y="215"/>
                  </a:lnTo>
                  <a:lnTo>
                    <a:pt x="892" y="212"/>
                  </a:lnTo>
                  <a:lnTo>
                    <a:pt x="892" y="208"/>
                  </a:lnTo>
                  <a:lnTo>
                    <a:pt x="892" y="206"/>
                  </a:lnTo>
                  <a:lnTo>
                    <a:pt x="892" y="202"/>
                  </a:lnTo>
                  <a:lnTo>
                    <a:pt x="892" y="200"/>
                  </a:lnTo>
                  <a:lnTo>
                    <a:pt x="892" y="197"/>
                  </a:lnTo>
                  <a:lnTo>
                    <a:pt x="892" y="195"/>
                  </a:lnTo>
                  <a:lnTo>
                    <a:pt x="892" y="192"/>
                  </a:lnTo>
                  <a:lnTo>
                    <a:pt x="892" y="190"/>
                  </a:lnTo>
                  <a:lnTo>
                    <a:pt x="892" y="188"/>
                  </a:lnTo>
                  <a:lnTo>
                    <a:pt x="892" y="185"/>
                  </a:lnTo>
                  <a:lnTo>
                    <a:pt x="892" y="183"/>
                  </a:lnTo>
                  <a:lnTo>
                    <a:pt x="892" y="180"/>
                  </a:lnTo>
                  <a:lnTo>
                    <a:pt x="892" y="179"/>
                  </a:lnTo>
                  <a:lnTo>
                    <a:pt x="892" y="177"/>
                  </a:lnTo>
                  <a:lnTo>
                    <a:pt x="892" y="174"/>
                  </a:lnTo>
                  <a:lnTo>
                    <a:pt x="892" y="172"/>
                  </a:lnTo>
                  <a:lnTo>
                    <a:pt x="892" y="171"/>
                  </a:lnTo>
                  <a:lnTo>
                    <a:pt x="892" y="168"/>
                  </a:lnTo>
                  <a:lnTo>
                    <a:pt x="892" y="166"/>
                  </a:lnTo>
                  <a:lnTo>
                    <a:pt x="892" y="164"/>
                  </a:lnTo>
                  <a:lnTo>
                    <a:pt x="892" y="161"/>
                  </a:lnTo>
                  <a:lnTo>
                    <a:pt x="892" y="158"/>
                  </a:lnTo>
                  <a:lnTo>
                    <a:pt x="892" y="155"/>
                  </a:lnTo>
                  <a:lnTo>
                    <a:pt x="892" y="152"/>
                  </a:lnTo>
                  <a:lnTo>
                    <a:pt x="892" y="149"/>
                  </a:lnTo>
                  <a:lnTo>
                    <a:pt x="892" y="146"/>
                  </a:lnTo>
                  <a:lnTo>
                    <a:pt x="892" y="142"/>
                  </a:lnTo>
                  <a:lnTo>
                    <a:pt x="892" y="138"/>
                  </a:lnTo>
                  <a:lnTo>
                    <a:pt x="892" y="134"/>
                  </a:lnTo>
                  <a:lnTo>
                    <a:pt x="892" y="130"/>
                  </a:lnTo>
                  <a:lnTo>
                    <a:pt x="892" y="126"/>
                  </a:lnTo>
                  <a:lnTo>
                    <a:pt x="892" y="123"/>
                  </a:lnTo>
                  <a:lnTo>
                    <a:pt x="892" y="119"/>
                  </a:lnTo>
                  <a:lnTo>
                    <a:pt x="892" y="116"/>
                  </a:lnTo>
                  <a:lnTo>
                    <a:pt x="892" y="113"/>
                  </a:lnTo>
                  <a:lnTo>
                    <a:pt x="892" y="111"/>
                  </a:lnTo>
                  <a:lnTo>
                    <a:pt x="892" y="107"/>
                  </a:lnTo>
                  <a:lnTo>
                    <a:pt x="891" y="105"/>
                  </a:lnTo>
                  <a:lnTo>
                    <a:pt x="891" y="102"/>
                  </a:lnTo>
                  <a:lnTo>
                    <a:pt x="891" y="100"/>
                  </a:lnTo>
                  <a:lnTo>
                    <a:pt x="890" y="98"/>
                  </a:lnTo>
                  <a:lnTo>
                    <a:pt x="890" y="96"/>
                  </a:lnTo>
                  <a:lnTo>
                    <a:pt x="889" y="94"/>
                  </a:lnTo>
                  <a:lnTo>
                    <a:pt x="887" y="92"/>
                  </a:lnTo>
                  <a:lnTo>
                    <a:pt x="887" y="89"/>
                  </a:lnTo>
                  <a:lnTo>
                    <a:pt x="886" y="87"/>
                  </a:lnTo>
                  <a:lnTo>
                    <a:pt x="885" y="86"/>
                  </a:lnTo>
                  <a:lnTo>
                    <a:pt x="884" y="83"/>
                  </a:lnTo>
                  <a:lnTo>
                    <a:pt x="881" y="81"/>
                  </a:lnTo>
                  <a:lnTo>
                    <a:pt x="880" y="78"/>
                  </a:lnTo>
                  <a:lnTo>
                    <a:pt x="878" y="76"/>
                  </a:lnTo>
                  <a:lnTo>
                    <a:pt x="875" y="74"/>
                  </a:lnTo>
                  <a:lnTo>
                    <a:pt x="874" y="71"/>
                  </a:lnTo>
                  <a:lnTo>
                    <a:pt x="872" y="69"/>
                  </a:lnTo>
                  <a:lnTo>
                    <a:pt x="868" y="66"/>
                  </a:lnTo>
                  <a:lnTo>
                    <a:pt x="866" y="63"/>
                  </a:lnTo>
                  <a:lnTo>
                    <a:pt x="862" y="59"/>
                  </a:lnTo>
                  <a:lnTo>
                    <a:pt x="860" y="57"/>
                  </a:lnTo>
                  <a:lnTo>
                    <a:pt x="856" y="53"/>
                  </a:lnTo>
                  <a:lnTo>
                    <a:pt x="851" y="48"/>
                  </a:lnTo>
                  <a:lnTo>
                    <a:pt x="848" y="45"/>
                  </a:lnTo>
                  <a:lnTo>
                    <a:pt x="844" y="41"/>
                  </a:lnTo>
                  <a:lnTo>
                    <a:pt x="841" y="36"/>
                  </a:lnTo>
                  <a:lnTo>
                    <a:pt x="837" y="34"/>
                  </a:lnTo>
                  <a:lnTo>
                    <a:pt x="833" y="30"/>
                  </a:lnTo>
                  <a:lnTo>
                    <a:pt x="830" y="27"/>
                  </a:lnTo>
                  <a:lnTo>
                    <a:pt x="827" y="24"/>
                  </a:lnTo>
                  <a:lnTo>
                    <a:pt x="824" y="22"/>
                  </a:lnTo>
                  <a:lnTo>
                    <a:pt x="821" y="20"/>
                  </a:lnTo>
                  <a:lnTo>
                    <a:pt x="819" y="17"/>
                  </a:lnTo>
                  <a:lnTo>
                    <a:pt x="817" y="15"/>
                  </a:lnTo>
                  <a:lnTo>
                    <a:pt x="814" y="12"/>
                  </a:lnTo>
                  <a:lnTo>
                    <a:pt x="812" y="11"/>
                  </a:lnTo>
                  <a:lnTo>
                    <a:pt x="809" y="10"/>
                  </a:lnTo>
                  <a:lnTo>
                    <a:pt x="807" y="8"/>
                  </a:lnTo>
                  <a:lnTo>
                    <a:pt x="806" y="6"/>
                  </a:lnTo>
                  <a:lnTo>
                    <a:pt x="803" y="5"/>
                  </a:lnTo>
                  <a:lnTo>
                    <a:pt x="801" y="5"/>
                  </a:lnTo>
                  <a:lnTo>
                    <a:pt x="799" y="4"/>
                  </a:lnTo>
                  <a:lnTo>
                    <a:pt x="797" y="3"/>
                  </a:lnTo>
                  <a:lnTo>
                    <a:pt x="795" y="3"/>
                  </a:lnTo>
                  <a:lnTo>
                    <a:pt x="793" y="2"/>
                  </a:lnTo>
                  <a:lnTo>
                    <a:pt x="790" y="2"/>
                  </a:lnTo>
                  <a:lnTo>
                    <a:pt x="788" y="2"/>
                  </a:lnTo>
                  <a:lnTo>
                    <a:pt x="785" y="0"/>
                  </a:lnTo>
                  <a:lnTo>
                    <a:pt x="783" y="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773" y="0"/>
                  </a:lnTo>
                  <a:lnTo>
                    <a:pt x="770" y="0"/>
                  </a:lnTo>
                  <a:lnTo>
                    <a:pt x="766" y="0"/>
                  </a:lnTo>
                  <a:lnTo>
                    <a:pt x="763" y="0"/>
                  </a:lnTo>
                  <a:lnTo>
                    <a:pt x="759" y="0"/>
                  </a:lnTo>
                  <a:lnTo>
                    <a:pt x="754" y="0"/>
                  </a:lnTo>
                  <a:lnTo>
                    <a:pt x="751" y="0"/>
                  </a:lnTo>
                  <a:lnTo>
                    <a:pt x="747" y="0"/>
                  </a:lnTo>
                  <a:lnTo>
                    <a:pt x="743" y="0"/>
                  </a:lnTo>
                  <a:lnTo>
                    <a:pt x="741" y="0"/>
                  </a:lnTo>
                  <a:lnTo>
                    <a:pt x="737" y="0"/>
                  </a:lnTo>
                  <a:lnTo>
                    <a:pt x="734" y="0"/>
                  </a:lnTo>
                  <a:lnTo>
                    <a:pt x="731" y="0"/>
                  </a:lnTo>
                  <a:lnTo>
                    <a:pt x="729" y="0"/>
                  </a:lnTo>
                  <a:lnTo>
                    <a:pt x="725" y="0"/>
                  </a:lnTo>
                  <a:lnTo>
                    <a:pt x="723" y="0"/>
                  </a:lnTo>
                  <a:lnTo>
                    <a:pt x="721" y="0"/>
                  </a:lnTo>
                  <a:lnTo>
                    <a:pt x="717" y="0"/>
                  </a:lnTo>
                  <a:lnTo>
                    <a:pt x="715" y="0"/>
                  </a:lnTo>
                  <a:lnTo>
                    <a:pt x="711" y="0"/>
                  </a:lnTo>
                  <a:lnTo>
                    <a:pt x="709" y="0"/>
                  </a:lnTo>
                  <a:lnTo>
                    <a:pt x="705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6" y="0"/>
                  </a:lnTo>
                  <a:lnTo>
                    <a:pt x="682" y="0"/>
                  </a:lnTo>
                  <a:lnTo>
                    <a:pt x="677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1" y="0"/>
                  </a:lnTo>
                  <a:lnTo>
                    <a:pt x="655" y="0"/>
                  </a:lnTo>
                  <a:lnTo>
                    <a:pt x="647" y="0"/>
                  </a:lnTo>
                  <a:lnTo>
                    <a:pt x="640" y="0"/>
                  </a:lnTo>
                  <a:lnTo>
                    <a:pt x="633" y="0"/>
                  </a:lnTo>
                  <a:lnTo>
                    <a:pt x="625" y="0"/>
                  </a:lnTo>
                  <a:lnTo>
                    <a:pt x="616" y="0"/>
                  </a:lnTo>
                  <a:lnTo>
                    <a:pt x="609" y="0"/>
                  </a:lnTo>
                  <a:lnTo>
                    <a:pt x="602" y="0"/>
                  </a:lnTo>
                  <a:lnTo>
                    <a:pt x="595" y="0"/>
                  </a:lnTo>
                  <a:lnTo>
                    <a:pt x="589" y="0"/>
                  </a:lnTo>
                  <a:lnTo>
                    <a:pt x="583" y="0"/>
                  </a:lnTo>
                  <a:lnTo>
                    <a:pt x="578" y="0"/>
                  </a:lnTo>
                  <a:lnTo>
                    <a:pt x="572" y="0"/>
                  </a:lnTo>
                  <a:lnTo>
                    <a:pt x="567" y="0"/>
                  </a:lnTo>
                  <a:lnTo>
                    <a:pt x="563" y="0"/>
                  </a:lnTo>
                  <a:lnTo>
                    <a:pt x="559" y="0"/>
                  </a:lnTo>
                  <a:lnTo>
                    <a:pt x="555" y="0"/>
                  </a:lnTo>
                  <a:lnTo>
                    <a:pt x="551" y="0"/>
                  </a:lnTo>
                  <a:lnTo>
                    <a:pt x="548" y="0"/>
                  </a:lnTo>
                  <a:lnTo>
                    <a:pt x="544" y="0"/>
                  </a:lnTo>
                  <a:lnTo>
                    <a:pt x="541" y="0"/>
                  </a:lnTo>
                  <a:lnTo>
                    <a:pt x="538" y="0"/>
                  </a:lnTo>
                  <a:lnTo>
                    <a:pt x="535" y="0"/>
                  </a:lnTo>
                  <a:lnTo>
                    <a:pt x="532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4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5" y="0"/>
                  </a:lnTo>
                  <a:lnTo>
                    <a:pt x="512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0" y="0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81" name="Freeform 40">
              <a:extLst>
                <a:ext uri="{FF2B5EF4-FFF2-40B4-BE49-F238E27FC236}">
                  <a16:creationId xmlns:a16="http://schemas.microsoft.com/office/drawing/2014/main" id="{53B513D1-8F4A-ED42-8116-7CB85D413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600" y="1919287"/>
              <a:ext cx="158750" cy="554038"/>
            </a:xfrm>
            <a:custGeom>
              <a:avLst/>
              <a:gdLst>
                <a:gd name="T0" fmla="*/ 0 w 240"/>
                <a:gd name="T1" fmla="*/ 2147483646 h 840"/>
                <a:gd name="T2" fmla="*/ 2147483646 w 240"/>
                <a:gd name="T3" fmla="*/ 2147483646 h 840"/>
                <a:gd name="T4" fmla="*/ 2147483646 w 240"/>
                <a:gd name="T5" fmla="*/ 2147483646 h 840"/>
                <a:gd name="T6" fmla="*/ 2147483646 w 240"/>
                <a:gd name="T7" fmla="*/ 2147483646 h 840"/>
                <a:gd name="T8" fmla="*/ 2147483646 w 240"/>
                <a:gd name="T9" fmla="*/ 2147483646 h 840"/>
                <a:gd name="T10" fmla="*/ 2147483646 w 240"/>
                <a:gd name="T11" fmla="*/ 2147483646 h 840"/>
                <a:gd name="T12" fmla="*/ 2147483646 w 240"/>
                <a:gd name="T13" fmla="*/ 2147483646 h 840"/>
                <a:gd name="T14" fmla="*/ 2147483646 w 240"/>
                <a:gd name="T15" fmla="*/ 2147483646 h 840"/>
                <a:gd name="T16" fmla="*/ 2147483646 w 240"/>
                <a:gd name="T17" fmla="*/ 2147483646 h 840"/>
                <a:gd name="T18" fmla="*/ 2147483646 w 240"/>
                <a:gd name="T19" fmla="*/ 2147483646 h 840"/>
                <a:gd name="T20" fmla="*/ 2147483646 w 240"/>
                <a:gd name="T21" fmla="*/ 0 h 840"/>
                <a:gd name="T22" fmla="*/ 2147483646 w 240"/>
                <a:gd name="T23" fmla="*/ 0 h 840"/>
                <a:gd name="T24" fmla="*/ 2147483646 w 240"/>
                <a:gd name="T25" fmla="*/ 2147483646 h 840"/>
                <a:gd name="T26" fmla="*/ 2147483646 w 240"/>
                <a:gd name="T27" fmla="*/ 2147483646 h 840"/>
                <a:gd name="T28" fmla="*/ 2147483646 w 240"/>
                <a:gd name="T29" fmla="*/ 2147483646 h 840"/>
                <a:gd name="T30" fmla="*/ 2147483646 w 240"/>
                <a:gd name="T31" fmla="*/ 2147483646 h 840"/>
                <a:gd name="T32" fmla="*/ 2147483646 w 240"/>
                <a:gd name="T33" fmla="*/ 2147483646 h 840"/>
                <a:gd name="T34" fmla="*/ 2147483646 w 240"/>
                <a:gd name="T35" fmla="*/ 2147483646 h 840"/>
                <a:gd name="T36" fmla="*/ 2147483646 w 240"/>
                <a:gd name="T37" fmla="*/ 2147483646 h 840"/>
                <a:gd name="T38" fmla="*/ 2147483646 w 240"/>
                <a:gd name="T39" fmla="*/ 2147483646 h 840"/>
                <a:gd name="T40" fmla="*/ 2147483646 w 240"/>
                <a:gd name="T41" fmla="*/ 2147483646 h 840"/>
                <a:gd name="T42" fmla="*/ 2147483646 w 240"/>
                <a:gd name="T43" fmla="*/ 2147483646 h 840"/>
                <a:gd name="T44" fmla="*/ 2147483646 w 240"/>
                <a:gd name="T45" fmla="*/ 2147483646 h 840"/>
                <a:gd name="T46" fmla="*/ 2147483646 w 240"/>
                <a:gd name="T47" fmla="*/ 2147483646 h 840"/>
                <a:gd name="T48" fmla="*/ 2147483646 w 240"/>
                <a:gd name="T49" fmla="*/ 2147483646 h 840"/>
                <a:gd name="T50" fmla="*/ 2147483646 w 240"/>
                <a:gd name="T51" fmla="*/ 2147483646 h 840"/>
                <a:gd name="T52" fmla="*/ 2147483646 w 240"/>
                <a:gd name="T53" fmla="*/ 2147483646 h 840"/>
                <a:gd name="T54" fmla="*/ 2147483646 w 240"/>
                <a:gd name="T55" fmla="*/ 2147483646 h 840"/>
                <a:gd name="T56" fmla="*/ 2147483646 w 240"/>
                <a:gd name="T57" fmla="*/ 2147483646 h 840"/>
                <a:gd name="T58" fmla="*/ 2147483646 w 240"/>
                <a:gd name="T59" fmla="*/ 2147483646 h 840"/>
                <a:gd name="T60" fmla="*/ 2147483646 w 240"/>
                <a:gd name="T61" fmla="*/ 2147483646 h 840"/>
                <a:gd name="T62" fmla="*/ 2147483646 w 240"/>
                <a:gd name="T63" fmla="*/ 2147483646 h 840"/>
                <a:gd name="T64" fmla="*/ 2147483646 w 240"/>
                <a:gd name="T65" fmla="*/ 2147483646 h 840"/>
                <a:gd name="T66" fmla="*/ 2147483646 w 240"/>
                <a:gd name="T67" fmla="*/ 2147483646 h 840"/>
                <a:gd name="T68" fmla="*/ 2147483646 w 240"/>
                <a:gd name="T69" fmla="*/ 2147483646 h 840"/>
                <a:gd name="T70" fmla="*/ 2147483646 w 240"/>
                <a:gd name="T71" fmla="*/ 2147483646 h 840"/>
                <a:gd name="T72" fmla="*/ 2147483646 w 240"/>
                <a:gd name="T73" fmla="*/ 2147483646 h 840"/>
                <a:gd name="T74" fmla="*/ 2147483646 w 240"/>
                <a:gd name="T75" fmla="*/ 2147483646 h 840"/>
                <a:gd name="T76" fmla="*/ 2147483646 w 240"/>
                <a:gd name="T77" fmla="*/ 2147483646 h 840"/>
                <a:gd name="T78" fmla="*/ 2147483646 w 240"/>
                <a:gd name="T79" fmla="*/ 2147483646 h 840"/>
                <a:gd name="T80" fmla="*/ 2147483646 w 240"/>
                <a:gd name="T81" fmla="*/ 2147483646 h 840"/>
                <a:gd name="T82" fmla="*/ 2147483646 w 240"/>
                <a:gd name="T83" fmla="*/ 2147483646 h 840"/>
                <a:gd name="T84" fmla="*/ 2147483646 w 240"/>
                <a:gd name="T85" fmla="*/ 2147483646 h 840"/>
                <a:gd name="T86" fmla="*/ 2147483646 w 240"/>
                <a:gd name="T87" fmla="*/ 2147483646 h 840"/>
                <a:gd name="T88" fmla="*/ 0 w 240"/>
                <a:gd name="T89" fmla="*/ 2147483646 h 8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40" h="840">
                  <a:moveTo>
                    <a:pt x="0" y="711"/>
                  </a:moveTo>
                  <a:lnTo>
                    <a:pt x="0" y="127"/>
                  </a:lnTo>
                  <a:lnTo>
                    <a:pt x="0" y="121"/>
                  </a:lnTo>
                  <a:lnTo>
                    <a:pt x="1" y="114"/>
                  </a:lnTo>
                  <a:lnTo>
                    <a:pt x="1" y="108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7"/>
                  </a:lnTo>
                  <a:lnTo>
                    <a:pt x="18" y="61"/>
                  </a:lnTo>
                  <a:lnTo>
                    <a:pt x="21" y="56"/>
                  </a:lnTo>
                  <a:lnTo>
                    <a:pt x="25" y="51"/>
                  </a:lnTo>
                  <a:lnTo>
                    <a:pt x="29" y="47"/>
                  </a:lnTo>
                  <a:lnTo>
                    <a:pt x="33" y="42"/>
                  </a:lnTo>
                  <a:lnTo>
                    <a:pt x="37" y="37"/>
                  </a:lnTo>
                  <a:lnTo>
                    <a:pt x="42" y="32"/>
                  </a:lnTo>
                  <a:lnTo>
                    <a:pt x="47" y="29"/>
                  </a:lnTo>
                  <a:lnTo>
                    <a:pt x="51" y="25"/>
                  </a:lnTo>
                  <a:lnTo>
                    <a:pt x="56" y="21"/>
                  </a:lnTo>
                  <a:lnTo>
                    <a:pt x="61" y="18"/>
                  </a:lnTo>
                  <a:lnTo>
                    <a:pt x="67" y="15"/>
                  </a:lnTo>
                  <a:lnTo>
                    <a:pt x="72" y="12"/>
                  </a:lnTo>
                  <a:lnTo>
                    <a:pt x="78" y="9"/>
                  </a:lnTo>
                  <a:lnTo>
                    <a:pt x="84" y="7"/>
                  </a:lnTo>
                  <a:lnTo>
                    <a:pt x="90" y="6"/>
                  </a:lnTo>
                  <a:lnTo>
                    <a:pt x="96" y="3"/>
                  </a:lnTo>
                  <a:lnTo>
                    <a:pt x="102" y="2"/>
                  </a:lnTo>
                  <a:lnTo>
                    <a:pt x="108" y="1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32" y="1"/>
                  </a:lnTo>
                  <a:lnTo>
                    <a:pt x="138" y="2"/>
                  </a:lnTo>
                  <a:lnTo>
                    <a:pt x="144" y="3"/>
                  </a:lnTo>
                  <a:lnTo>
                    <a:pt x="150" y="6"/>
                  </a:lnTo>
                  <a:lnTo>
                    <a:pt x="156" y="7"/>
                  </a:lnTo>
                  <a:lnTo>
                    <a:pt x="162" y="9"/>
                  </a:lnTo>
                  <a:lnTo>
                    <a:pt x="168" y="12"/>
                  </a:lnTo>
                  <a:lnTo>
                    <a:pt x="173" y="15"/>
                  </a:lnTo>
                  <a:lnTo>
                    <a:pt x="179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3" y="29"/>
                  </a:lnTo>
                  <a:lnTo>
                    <a:pt x="198" y="32"/>
                  </a:lnTo>
                  <a:lnTo>
                    <a:pt x="203" y="37"/>
                  </a:lnTo>
                  <a:lnTo>
                    <a:pt x="206" y="42"/>
                  </a:lnTo>
                  <a:lnTo>
                    <a:pt x="211" y="47"/>
                  </a:lnTo>
                  <a:lnTo>
                    <a:pt x="215" y="51"/>
                  </a:lnTo>
                  <a:lnTo>
                    <a:pt x="218" y="56"/>
                  </a:lnTo>
                  <a:lnTo>
                    <a:pt x="222" y="61"/>
                  </a:lnTo>
                  <a:lnTo>
                    <a:pt x="224" y="67"/>
                  </a:lnTo>
                  <a:lnTo>
                    <a:pt x="228" y="72"/>
                  </a:lnTo>
                  <a:lnTo>
                    <a:pt x="230" y="78"/>
                  </a:lnTo>
                  <a:lnTo>
                    <a:pt x="233" y="84"/>
                  </a:lnTo>
                  <a:lnTo>
                    <a:pt x="234" y="90"/>
                  </a:lnTo>
                  <a:lnTo>
                    <a:pt x="236" y="96"/>
                  </a:lnTo>
                  <a:lnTo>
                    <a:pt x="237" y="102"/>
                  </a:lnTo>
                  <a:lnTo>
                    <a:pt x="239" y="108"/>
                  </a:lnTo>
                  <a:lnTo>
                    <a:pt x="240" y="114"/>
                  </a:lnTo>
                  <a:lnTo>
                    <a:pt x="240" y="121"/>
                  </a:lnTo>
                  <a:lnTo>
                    <a:pt x="240" y="127"/>
                  </a:lnTo>
                  <a:lnTo>
                    <a:pt x="240" y="711"/>
                  </a:lnTo>
                  <a:lnTo>
                    <a:pt x="240" y="719"/>
                  </a:lnTo>
                  <a:lnTo>
                    <a:pt x="240" y="725"/>
                  </a:lnTo>
                  <a:lnTo>
                    <a:pt x="239" y="732"/>
                  </a:lnTo>
                  <a:lnTo>
                    <a:pt x="237" y="738"/>
                  </a:lnTo>
                  <a:lnTo>
                    <a:pt x="236" y="744"/>
                  </a:lnTo>
                  <a:lnTo>
                    <a:pt x="234" y="750"/>
                  </a:lnTo>
                  <a:lnTo>
                    <a:pt x="233" y="756"/>
                  </a:lnTo>
                  <a:lnTo>
                    <a:pt x="230" y="762"/>
                  </a:lnTo>
                  <a:lnTo>
                    <a:pt x="228" y="768"/>
                  </a:lnTo>
                  <a:lnTo>
                    <a:pt x="224" y="773"/>
                  </a:lnTo>
                  <a:lnTo>
                    <a:pt x="222" y="779"/>
                  </a:lnTo>
                  <a:lnTo>
                    <a:pt x="218" y="783"/>
                  </a:lnTo>
                  <a:lnTo>
                    <a:pt x="215" y="788"/>
                  </a:lnTo>
                  <a:lnTo>
                    <a:pt x="211" y="793"/>
                  </a:lnTo>
                  <a:lnTo>
                    <a:pt x="206" y="798"/>
                  </a:lnTo>
                  <a:lnTo>
                    <a:pt x="203" y="803"/>
                  </a:lnTo>
                  <a:lnTo>
                    <a:pt x="198" y="806"/>
                  </a:lnTo>
                  <a:lnTo>
                    <a:pt x="193" y="811"/>
                  </a:lnTo>
                  <a:lnTo>
                    <a:pt x="188" y="815"/>
                  </a:lnTo>
                  <a:lnTo>
                    <a:pt x="183" y="818"/>
                  </a:lnTo>
                  <a:lnTo>
                    <a:pt x="179" y="821"/>
                  </a:lnTo>
                  <a:lnTo>
                    <a:pt x="173" y="824"/>
                  </a:lnTo>
                  <a:lnTo>
                    <a:pt x="168" y="827"/>
                  </a:lnTo>
                  <a:lnTo>
                    <a:pt x="162" y="829"/>
                  </a:lnTo>
                  <a:lnTo>
                    <a:pt x="156" y="831"/>
                  </a:lnTo>
                  <a:lnTo>
                    <a:pt x="150" y="834"/>
                  </a:lnTo>
                  <a:lnTo>
                    <a:pt x="144" y="835"/>
                  </a:lnTo>
                  <a:lnTo>
                    <a:pt x="138" y="837"/>
                  </a:lnTo>
                  <a:lnTo>
                    <a:pt x="132" y="839"/>
                  </a:lnTo>
                  <a:lnTo>
                    <a:pt x="126" y="839"/>
                  </a:lnTo>
                  <a:lnTo>
                    <a:pt x="119" y="840"/>
                  </a:lnTo>
                  <a:lnTo>
                    <a:pt x="113" y="840"/>
                  </a:lnTo>
                  <a:lnTo>
                    <a:pt x="127" y="840"/>
                  </a:lnTo>
                  <a:lnTo>
                    <a:pt x="121" y="840"/>
                  </a:lnTo>
                  <a:lnTo>
                    <a:pt x="115" y="839"/>
                  </a:lnTo>
                  <a:lnTo>
                    <a:pt x="108" y="839"/>
                  </a:lnTo>
                  <a:lnTo>
                    <a:pt x="102" y="837"/>
                  </a:lnTo>
                  <a:lnTo>
                    <a:pt x="96" y="835"/>
                  </a:lnTo>
                  <a:lnTo>
                    <a:pt x="90" y="834"/>
                  </a:lnTo>
                  <a:lnTo>
                    <a:pt x="84" y="831"/>
                  </a:lnTo>
                  <a:lnTo>
                    <a:pt x="78" y="829"/>
                  </a:lnTo>
                  <a:lnTo>
                    <a:pt x="72" y="827"/>
                  </a:lnTo>
                  <a:lnTo>
                    <a:pt x="67" y="824"/>
                  </a:lnTo>
                  <a:lnTo>
                    <a:pt x="61" y="821"/>
                  </a:lnTo>
                  <a:lnTo>
                    <a:pt x="56" y="818"/>
                  </a:lnTo>
                  <a:lnTo>
                    <a:pt x="51" y="815"/>
                  </a:lnTo>
                  <a:lnTo>
                    <a:pt x="47" y="811"/>
                  </a:lnTo>
                  <a:lnTo>
                    <a:pt x="42" y="806"/>
                  </a:lnTo>
                  <a:lnTo>
                    <a:pt x="37" y="803"/>
                  </a:lnTo>
                  <a:lnTo>
                    <a:pt x="33" y="798"/>
                  </a:lnTo>
                  <a:lnTo>
                    <a:pt x="29" y="793"/>
                  </a:lnTo>
                  <a:lnTo>
                    <a:pt x="25" y="788"/>
                  </a:lnTo>
                  <a:lnTo>
                    <a:pt x="21" y="783"/>
                  </a:lnTo>
                  <a:lnTo>
                    <a:pt x="18" y="779"/>
                  </a:lnTo>
                  <a:lnTo>
                    <a:pt x="15" y="773"/>
                  </a:lnTo>
                  <a:lnTo>
                    <a:pt x="13" y="768"/>
                  </a:lnTo>
                  <a:lnTo>
                    <a:pt x="9" y="762"/>
                  </a:lnTo>
                  <a:lnTo>
                    <a:pt x="8" y="756"/>
                  </a:lnTo>
                  <a:lnTo>
                    <a:pt x="6" y="750"/>
                  </a:lnTo>
                  <a:lnTo>
                    <a:pt x="3" y="744"/>
                  </a:lnTo>
                  <a:lnTo>
                    <a:pt x="2" y="738"/>
                  </a:lnTo>
                  <a:lnTo>
                    <a:pt x="1" y="732"/>
                  </a:lnTo>
                  <a:lnTo>
                    <a:pt x="1" y="725"/>
                  </a:lnTo>
                  <a:lnTo>
                    <a:pt x="0" y="719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82" name="Rectangle 41">
              <a:extLst>
                <a:ext uri="{FF2B5EF4-FFF2-40B4-BE49-F238E27FC236}">
                  <a16:creationId xmlns:a16="http://schemas.microsoft.com/office/drawing/2014/main" id="{F01F47DA-7823-1247-90E9-124F4CAD0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83" name="Rectangle 42">
              <a:extLst>
                <a:ext uri="{FF2B5EF4-FFF2-40B4-BE49-F238E27FC236}">
                  <a16:creationId xmlns:a16="http://schemas.microsoft.com/office/drawing/2014/main" id="{3040F468-03C2-B14A-975B-DC46CCB24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650" y="26511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84" name="Rectangle 43">
              <a:extLst>
                <a:ext uri="{FF2B5EF4-FFF2-40B4-BE49-F238E27FC236}">
                  <a16:creationId xmlns:a16="http://schemas.microsoft.com/office/drawing/2014/main" id="{6CB827CF-C53C-934E-9752-98557D193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325" y="27209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85" name="Rectangle 49">
              <a:extLst>
                <a:ext uri="{FF2B5EF4-FFF2-40B4-BE49-F238E27FC236}">
                  <a16:creationId xmlns:a16="http://schemas.microsoft.com/office/drawing/2014/main" id="{CAE157CF-A413-454E-8193-27F87F43C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08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86" name="Rectangle 54">
              <a:extLst>
                <a:ext uri="{FF2B5EF4-FFF2-40B4-BE49-F238E27FC236}">
                  <a16:creationId xmlns:a16="http://schemas.microsoft.com/office/drawing/2014/main" id="{A4B276CB-C01E-A54E-B6EC-53EE7BFBE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18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</p:grpSp>
      <p:grpSp>
        <p:nvGrpSpPr>
          <p:cNvPr id="136197" name="Group 4">
            <a:extLst>
              <a:ext uri="{FF2B5EF4-FFF2-40B4-BE49-F238E27FC236}">
                <a16:creationId xmlns:a16="http://schemas.microsoft.com/office/drawing/2014/main" id="{6FEB206B-879C-2641-B6F2-F54B61724464}"/>
              </a:ext>
            </a:extLst>
          </p:cNvPr>
          <p:cNvGrpSpPr>
            <a:grpSpLocks/>
          </p:cNvGrpSpPr>
          <p:nvPr/>
        </p:nvGrpSpPr>
        <p:grpSpPr bwMode="auto">
          <a:xfrm>
            <a:off x="6900863" y="762000"/>
            <a:ext cx="2015374" cy="2097474"/>
            <a:chOff x="5986463" y="762000"/>
            <a:chExt cx="2015374" cy="2097474"/>
          </a:xfrm>
        </p:grpSpPr>
        <p:sp>
          <p:nvSpPr>
            <p:cNvPr id="136202" name="Rectangle 39">
              <a:extLst>
                <a:ext uri="{FF2B5EF4-FFF2-40B4-BE49-F238E27FC236}">
                  <a16:creationId xmlns:a16="http://schemas.microsoft.com/office/drawing/2014/main" id="{FFF2BF02-8FCB-414F-AF45-0F07A655B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4738" y="2647950"/>
              <a:ext cx="167193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(b) Optimal realization of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03" name="Rectangle 44">
              <a:extLst>
                <a:ext uri="{FF2B5EF4-FFF2-40B4-BE49-F238E27FC236}">
                  <a16:creationId xmlns:a16="http://schemas.microsoft.com/office/drawing/2014/main" id="{59CC6B66-F3B0-B643-810A-3FFCCA49F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0188" y="26511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04" name="Rectangle 45">
              <a:extLst>
                <a:ext uri="{FF2B5EF4-FFF2-40B4-BE49-F238E27FC236}">
                  <a16:creationId xmlns:a16="http://schemas.microsoft.com/office/drawing/2014/main" id="{8899CA43-DF25-1E46-A570-9EFEC9DB7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5275" y="27209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05" name="Rectangle 89">
              <a:extLst>
                <a:ext uri="{FF2B5EF4-FFF2-40B4-BE49-F238E27FC236}">
                  <a16:creationId xmlns:a16="http://schemas.microsoft.com/office/drawing/2014/main" id="{1FE86039-1A32-9B40-89C1-E51C3A995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193800"/>
              <a:ext cx="681037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206" name="Line 90">
              <a:extLst>
                <a:ext uri="{FF2B5EF4-FFF2-40B4-BE49-F238E27FC236}">
                  <a16:creationId xmlns:a16="http://schemas.microsoft.com/office/drawing/2014/main" id="{CA31565F-637C-9D45-A3D0-6682DAFC43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3038" y="152558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07" name="Line 91">
              <a:extLst>
                <a:ext uri="{FF2B5EF4-FFF2-40B4-BE49-F238E27FC236}">
                  <a16:creationId xmlns:a16="http://schemas.microsoft.com/office/drawing/2014/main" id="{6F541580-3289-2A47-AEBE-6772CDE4E7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0700" y="1193800"/>
              <a:ext cx="1588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08" name="Line 92">
              <a:extLst>
                <a:ext uri="{FF2B5EF4-FFF2-40B4-BE49-F238E27FC236}">
                  <a16:creationId xmlns:a16="http://schemas.microsoft.com/office/drawing/2014/main" id="{7A3F8A9B-B21E-4B4E-9BC8-15FDC71107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89663" y="846137"/>
              <a:ext cx="333375" cy="347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09" name="Rectangle 94">
              <a:extLst>
                <a:ext uri="{FF2B5EF4-FFF2-40B4-BE49-F238E27FC236}">
                  <a16:creationId xmlns:a16="http://schemas.microsoft.com/office/drawing/2014/main" id="{AB0BA79F-E0A9-E74B-BD76-243F47C86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0788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10" name="Rectangle 95">
              <a:extLst>
                <a:ext uri="{FF2B5EF4-FFF2-40B4-BE49-F238E27FC236}">
                  <a16:creationId xmlns:a16="http://schemas.microsoft.com/office/drawing/2014/main" id="{AEAA04F0-CAF3-A64F-973F-AD3387F1C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0638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11" name="Rectangle 96">
              <a:extLst>
                <a:ext uri="{FF2B5EF4-FFF2-40B4-BE49-F238E27FC236}">
                  <a16:creationId xmlns:a16="http://schemas.microsoft.com/office/drawing/2014/main" id="{1195E93F-8001-AA44-A569-D81B59C92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12" name="Rectangle 97">
              <a:extLst>
                <a:ext uri="{FF2B5EF4-FFF2-40B4-BE49-F238E27FC236}">
                  <a16:creationId xmlns:a16="http://schemas.microsoft.com/office/drawing/2014/main" id="{735276AD-2045-E440-BDB7-33C00EC69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5100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13" name="Rectangle 98">
              <a:extLst>
                <a:ext uri="{FF2B5EF4-FFF2-40B4-BE49-F238E27FC236}">
                  <a16:creationId xmlns:a16="http://schemas.microsoft.com/office/drawing/2014/main" id="{0C5ACAF1-161C-0543-8EA2-DA11BDBAA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14" name="Rectangle 99">
              <a:extLst>
                <a:ext uri="{FF2B5EF4-FFF2-40B4-BE49-F238E27FC236}">
                  <a16:creationId xmlns:a16="http://schemas.microsoft.com/office/drawing/2014/main" id="{D34897C4-F8C5-D84C-A733-F877A64C8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472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15" name="Rectangle 100">
              <a:extLst>
                <a:ext uri="{FF2B5EF4-FFF2-40B4-BE49-F238E27FC236}">
                  <a16:creationId xmlns:a16="http://schemas.microsoft.com/office/drawing/2014/main" id="{5A21E198-F40A-4C4D-ADCA-E97405E15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0925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16" name="Rectangle 101">
              <a:extLst>
                <a:ext uri="{FF2B5EF4-FFF2-40B4-BE49-F238E27FC236}">
                  <a16:creationId xmlns:a16="http://schemas.microsoft.com/office/drawing/2014/main" id="{03EF5082-5902-6844-ADF9-5132C1975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075" y="1193800"/>
              <a:ext cx="665163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217" name="Line 102">
              <a:extLst>
                <a:ext uri="{FF2B5EF4-FFF2-40B4-BE49-F238E27FC236}">
                  <a16:creationId xmlns:a16="http://schemas.microsoft.com/office/drawing/2014/main" id="{B28C1C5F-4457-6845-B332-49E2CB3CBB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4075" y="152558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18" name="Line 103">
              <a:extLst>
                <a:ext uri="{FF2B5EF4-FFF2-40B4-BE49-F238E27FC236}">
                  <a16:creationId xmlns:a16="http://schemas.microsoft.com/office/drawing/2014/main" id="{98B76FAB-2090-494B-ACBF-C3CC863F88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1193800"/>
              <a:ext cx="1587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19" name="Rectangle 104">
              <a:extLst>
                <a:ext uri="{FF2B5EF4-FFF2-40B4-BE49-F238E27FC236}">
                  <a16:creationId xmlns:a16="http://schemas.microsoft.com/office/drawing/2014/main" id="{D7786913-5D36-DE4E-87AF-D00CC4AA9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077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20" name="Rectangle 105">
              <a:extLst>
                <a:ext uri="{FF2B5EF4-FFF2-40B4-BE49-F238E27FC236}">
                  <a16:creationId xmlns:a16="http://schemas.microsoft.com/office/drawing/2014/main" id="{E42FBD9D-7356-E543-89CC-C6FA96F26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4638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21" name="Rectangle 106">
              <a:extLst>
                <a:ext uri="{FF2B5EF4-FFF2-40B4-BE49-F238E27FC236}">
                  <a16:creationId xmlns:a16="http://schemas.microsoft.com/office/drawing/2014/main" id="{CFD53D03-2357-E84B-862B-10D126CEB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9600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22" name="Rectangle 107">
              <a:extLst>
                <a:ext uri="{FF2B5EF4-FFF2-40B4-BE49-F238E27FC236}">
                  <a16:creationId xmlns:a16="http://schemas.microsoft.com/office/drawing/2014/main" id="{EF01D60A-AD64-ED42-8156-55CE45672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9325" y="1001712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23" name="Rectangle 108">
              <a:extLst>
                <a:ext uri="{FF2B5EF4-FFF2-40B4-BE49-F238E27FC236}">
                  <a16:creationId xmlns:a16="http://schemas.microsoft.com/office/drawing/2014/main" id="{53DCD690-71E7-F943-9F64-7E060A74F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4288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24" name="Rectangle 109">
              <a:extLst>
                <a:ext uri="{FF2B5EF4-FFF2-40B4-BE49-F238E27FC236}">
                  <a16:creationId xmlns:a16="http://schemas.microsoft.com/office/drawing/2014/main" id="{11904681-6DC0-F64D-9284-87BEE2DD6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0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25" name="Rectangle 110">
              <a:extLst>
                <a:ext uri="{FF2B5EF4-FFF2-40B4-BE49-F238E27FC236}">
                  <a16:creationId xmlns:a16="http://schemas.microsoft.com/office/drawing/2014/main" id="{1673BD78-EFD6-714F-9CE0-6153A91F7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857375"/>
              <a:ext cx="681037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226" name="Line 111">
              <a:extLst>
                <a:ext uri="{FF2B5EF4-FFF2-40B4-BE49-F238E27FC236}">
                  <a16:creationId xmlns:a16="http://schemas.microsoft.com/office/drawing/2014/main" id="{9814EF7F-ABB4-E948-9B26-562DF71FB1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3038" y="220503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27" name="Line 112">
              <a:extLst>
                <a:ext uri="{FF2B5EF4-FFF2-40B4-BE49-F238E27FC236}">
                  <a16:creationId xmlns:a16="http://schemas.microsoft.com/office/drawing/2014/main" id="{42232D13-DA78-8543-931E-F0030DE4CA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0700" y="1857375"/>
              <a:ext cx="1588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28" name="Rectangle 113">
              <a:extLst>
                <a:ext uri="{FF2B5EF4-FFF2-40B4-BE49-F238E27FC236}">
                  <a16:creationId xmlns:a16="http://schemas.microsoft.com/office/drawing/2014/main" id="{02C3156D-9791-CA4C-A9DC-4A1E1FDCB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0800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29" name="Rectangle 114">
              <a:extLst>
                <a:ext uri="{FF2B5EF4-FFF2-40B4-BE49-F238E27FC236}">
                  <a16:creationId xmlns:a16="http://schemas.microsoft.com/office/drawing/2014/main" id="{0E73FE6A-39A8-F34F-B72B-D7ABCD3B8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075" y="1857375"/>
              <a:ext cx="665163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230" name="Line 115">
              <a:extLst>
                <a:ext uri="{FF2B5EF4-FFF2-40B4-BE49-F238E27FC236}">
                  <a16:creationId xmlns:a16="http://schemas.microsoft.com/office/drawing/2014/main" id="{FCE7CA41-EEC5-1A42-A63D-E40E6E4EEB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4075" y="220503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31" name="Line 116">
              <a:extLst>
                <a:ext uri="{FF2B5EF4-FFF2-40B4-BE49-F238E27FC236}">
                  <a16:creationId xmlns:a16="http://schemas.microsoft.com/office/drawing/2014/main" id="{2B209335-B5D6-4C4E-8DF7-2245AD439E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1857375"/>
              <a:ext cx="1587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32" name="Rectangle 117">
              <a:extLst>
                <a:ext uri="{FF2B5EF4-FFF2-40B4-BE49-F238E27FC236}">
                  <a16:creationId xmlns:a16="http://schemas.microsoft.com/office/drawing/2014/main" id="{9C9215FE-DB07-474D-9EDA-8F27D0226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33" name="Rectangle 118">
              <a:extLst>
                <a:ext uri="{FF2B5EF4-FFF2-40B4-BE49-F238E27FC236}">
                  <a16:creationId xmlns:a16="http://schemas.microsoft.com/office/drawing/2014/main" id="{2E9009C0-C80E-104A-A8E8-4C6891950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6113" y="2295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34" name="Rectangle 119">
              <a:extLst>
                <a:ext uri="{FF2B5EF4-FFF2-40B4-BE49-F238E27FC236}">
                  <a16:creationId xmlns:a16="http://schemas.microsoft.com/office/drawing/2014/main" id="{FE101DF7-2C2E-F54D-9289-317981A91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28905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35" name="Rectangle 120">
              <a:extLst>
                <a:ext uri="{FF2B5EF4-FFF2-40B4-BE49-F238E27FC236}">
                  <a16:creationId xmlns:a16="http://schemas.microsoft.com/office/drawing/2014/main" id="{6E2452D0-57AC-6F42-B6EE-601D8A57B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62560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36" name="Rectangle 121">
              <a:extLst>
                <a:ext uri="{FF2B5EF4-FFF2-40B4-BE49-F238E27FC236}">
                  <a16:creationId xmlns:a16="http://schemas.microsoft.com/office/drawing/2014/main" id="{7460576B-8390-1D4E-860F-07250FAC2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958975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37" name="Freeform 122">
              <a:extLst>
                <a:ext uri="{FF2B5EF4-FFF2-40B4-BE49-F238E27FC236}">
                  <a16:creationId xmlns:a16="http://schemas.microsoft.com/office/drawing/2014/main" id="{9DA6CDE3-CF41-724A-AF25-D67EF8827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1611312"/>
              <a:ext cx="506412" cy="503238"/>
            </a:xfrm>
            <a:custGeom>
              <a:avLst/>
              <a:gdLst>
                <a:gd name="T0" fmla="*/ 2147483646 w 768"/>
                <a:gd name="T1" fmla="*/ 0 h 768"/>
                <a:gd name="T2" fmla="*/ 2147483646 w 768"/>
                <a:gd name="T3" fmla="*/ 0 h 768"/>
                <a:gd name="T4" fmla="*/ 2147483646 w 768"/>
                <a:gd name="T5" fmla="*/ 0 h 768"/>
                <a:gd name="T6" fmla="*/ 2147483646 w 768"/>
                <a:gd name="T7" fmla="*/ 0 h 768"/>
                <a:gd name="T8" fmla="*/ 2147483646 w 768"/>
                <a:gd name="T9" fmla="*/ 0 h 768"/>
                <a:gd name="T10" fmla="*/ 2147483646 w 768"/>
                <a:gd name="T11" fmla="*/ 0 h 768"/>
                <a:gd name="T12" fmla="*/ 2147483646 w 768"/>
                <a:gd name="T13" fmla="*/ 2147483646 h 768"/>
                <a:gd name="T14" fmla="*/ 2147483646 w 768"/>
                <a:gd name="T15" fmla="*/ 2147483646 h 768"/>
                <a:gd name="T16" fmla="*/ 2147483646 w 768"/>
                <a:gd name="T17" fmla="*/ 2147483646 h 768"/>
                <a:gd name="T18" fmla="*/ 2147483646 w 768"/>
                <a:gd name="T19" fmla="*/ 2147483646 h 768"/>
                <a:gd name="T20" fmla="*/ 0 w 768"/>
                <a:gd name="T21" fmla="*/ 2147483646 h 768"/>
                <a:gd name="T22" fmla="*/ 0 w 768"/>
                <a:gd name="T23" fmla="*/ 2147483646 h 768"/>
                <a:gd name="T24" fmla="*/ 0 w 768"/>
                <a:gd name="T25" fmla="*/ 2147483646 h 768"/>
                <a:gd name="T26" fmla="*/ 0 w 768"/>
                <a:gd name="T27" fmla="*/ 2147483646 h 768"/>
                <a:gd name="T28" fmla="*/ 0 w 768"/>
                <a:gd name="T29" fmla="*/ 2147483646 h 768"/>
                <a:gd name="T30" fmla="*/ 0 w 768"/>
                <a:gd name="T31" fmla="*/ 2147483646 h 768"/>
                <a:gd name="T32" fmla="*/ 0 w 768"/>
                <a:gd name="T33" fmla="*/ 2147483646 h 768"/>
                <a:gd name="T34" fmla="*/ 0 w 768"/>
                <a:gd name="T35" fmla="*/ 2147483646 h 768"/>
                <a:gd name="T36" fmla="*/ 0 w 768"/>
                <a:gd name="T37" fmla="*/ 2147483646 h 768"/>
                <a:gd name="T38" fmla="*/ 2147483646 w 768"/>
                <a:gd name="T39" fmla="*/ 2147483646 h 768"/>
                <a:gd name="T40" fmla="*/ 2147483646 w 768"/>
                <a:gd name="T41" fmla="*/ 2147483646 h 768"/>
                <a:gd name="T42" fmla="*/ 2147483646 w 768"/>
                <a:gd name="T43" fmla="*/ 2147483646 h 768"/>
                <a:gd name="T44" fmla="*/ 2147483646 w 768"/>
                <a:gd name="T45" fmla="*/ 2147483646 h 768"/>
                <a:gd name="T46" fmla="*/ 2147483646 w 768"/>
                <a:gd name="T47" fmla="*/ 2147483646 h 768"/>
                <a:gd name="T48" fmla="*/ 2147483646 w 768"/>
                <a:gd name="T49" fmla="*/ 2147483646 h 768"/>
                <a:gd name="T50" fmla="*/ 2147483646 w 768"/>
                <a:gd name="T51" fmla="*/ 2147483646 h 768"/>
                <a:gd name="T52" fmla="*/ 2147483646 w 768"/>
                <a:gd name="T53" fmla="*/ 2147483646 h 768"/>
                <a:gd name="T54" fmla="*/ 2147483646 w 768"/>
                <a:gd name="T55" fmla="*/ 2147483646 h 768"/>
                <a:gd name="T56" fmla="*/ 2147483646 w 768"/>
                <a:gd name="T57" fmla="*/ 2147483646 h 768"/>
                <a:gd name="T58" fmla="*/ 2147483646 w 768"/>
                <a:gd name="T59" fmla="*/ 2147483646 h 768"/>
                <a:gd name="T60" fmla="*/ 2147483646 w 768"/>
                <a:gd name="T61" fmla="*/ 2147483646 h 768"/>
                <a:gd name="T62" fmla="*/ 2147483646 w 768"/>
                <a:gd name="T63" fmla="*/ 2147483646 h 768"/>
                <a:gd name="T64" fmla="*/ 2147483646 w 768"/>
                <a:gd name="T65" fmla="*/ 2147483646 h 768"/>
                <a:gd name="T66" fmla="*/ 2147483646 w 768"/>
                <a:gd name="T67" fmla="*/ 2147483646 h 768"/>
                <a:gd name="T68" fmla="*/ 2147483646 w 768"/>
                <a:gd name="T69" fmla="*/ 2147483646 h 768"/>
                <a:gd name="T70" fmla="*/ 2147483646 w 768"/>
                <a:gd name="T71" fmla="*/ 2147483646 h 768"/>
                <a:gd name="T72" fmla="*/ 2147483646 w 768"/>
                <a:gd name="T73" fmla="*/ 2147483646 h 768"/>
                <a:gd name="T74" fmla="*/ 2147483646 w 768"/>
                <a:gd name="T75" fmla="*/ 2147483646 h 768"/>
                <a:gd name="T76" fmla="*/ 2147483646 w 768"/>
                <a:gd name="T77" fmla="*/ 2147483646 h 768"/>
                <a:gd name="T78" fmla="*/ 2147483646 w 768"/>
                <a:gd name="T79" fmla="*/ 2147483646 h 768"/>
                <a:gd name="T80" fmla="*/ 2147483646 w 768"/>
                <a:gd name="T81" fmla="*/ 2147483646 h 768"/>
                <a:gd name="T82" fmla="*/ 2147483646 w 768"/>
                <a:gd name="T83" fmla="*/ 2147483646 h 768"/>
                <a:gd name="T84" fmla="*/ 2147483646 w 768"/>
                <a:gd name="T85" fmla="*/ 2147483646 h 768"/>
                <a:gd name="T86" fmla="*/ 2147483646 w 768"/>
                <a:gd name="T87" fmla="*/ 2147483646 h 768"/>
                <a:gd name="T88" fmla="*/ 2147483646 w 768"/>
                <a:gd name="T89" fmla="*/ 2147483646 h 768"/>
                <a:gd name="T90" fmla="*/ 2147483646 w 768"/>
                <a:gd name="T91" fmla="*/ 2147483646 h 768"/>
                <a:gd name="T92" fmla="*/ 2147483646 w 768"/>
                <a:gd name="T93" fmla="*/ 2147483646 h 768"/>
                <a:gd name="T94" fmla="*/ 2147483646 w 768"/>
                <a:gd name="T95" fmla="*/ 2147483646 h 768"/>
                <a:gd name="T96" fmla="*/ 2147483646 w 768"/>
                <a:gd name="T97" fmla="*/ 2147483646 h 768"/>
                <a:gd name="T98" fmla="*/ 2147483646 w 768"/>
                <a:gd name="T99" fmla="*/ 2147483646 h 768"/>
                <a:gd name="T100" fmla="*/ 2147483646 w 768"/>
                <a:gd name="T101" fmla="*/ 2147483646 h 768"/>
                <a:gd name="T102" fmla="*/ 2147483646 w 768"/>
                <a:gd name="T103" fmla="*/ 2147483646 h 768"/>
                <a:gd name="T104" fmla="*/ 2147483646 w 768"/>
                <a:gd name="T105" fmla="*/ 2147483646 h 768"/>
                <a:gd name="T106" fmla="*/ 2147483646 w 768"/>
                <a:gd name="T107" fmla="*/ 2147483646 h 768"/>
                <a:gd name="T108" fmla="*/ 2147483646 w 768"/>
                <a:gd name="T109" fmla="*/ 0 h 768"/>
                <a:gd name="T110" fmla="*/ 2147483646 w 768"/>
                <a:gd name="T111" fmla="*/ 0 h 768"/>
                <a:gd name="T112" fmla="*/ 2147483646 w 768"/>
                <a:gd name="T113" fmla="*/ 0 h 768"/>
                <a:gd name="T114" fmla="*/ 2147483646 w 768"/>
                <a:gd name="T115" fmla="*/ 0 h 768"/>
                <a:gd name="T116" fmla="*/ 2147483646 w 768"/>
                <a:gd name="T117" fmla="*/ 0 h 768"/>
                <a:gd name="T118" fmla="*/ 2147483646 w 768"/>
                <a:gd name="T119" fmla="*/ 0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8" h="768">
                  <a:moveTo>
                    <a:pt x="423" y="0"/>
                  </a:moveTo>
                  <a:lnTo>
                    <a:pt x="419" y="0"/>
                  </a:lnTo>
                  <a:lnTo>
                    <a:pt x="417" y="0"/>
                  </a:lnTo>
                  <a:lnTo>
                    <a:pt x="413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5" y="0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6" y="0"/>
                  </a:lnTo>
                  <a:lnTo>
                    <a:pt x="394" y="0"/>
                  </a:lnTo>
                  <a:lnTo>
                    <a:pt x="390" y="0"/>
                  </a:lnTo>
                  <a:lnTo>
                    <a:pt x="388" y="0"/>
                  </a:lnTo>
                  <a:lnTo>
                    <a:pt x="385" y="0"/>
                  </a:lnTo>
                  <a:lnTo>
                    <a:pt x="382" y="0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1" y="0"/>
                  </a:lnTo>
                  <a:lnTo>
                    <a:pt x="367" y="0"/>
                  </a:lnTo>
                  <a:lnTo>
                    <a:pt x="363" y="0"/>
                  </a:lnTo>
                  <a:lnTo>
                    <a:pt x="359" y="0"/>
                  </a:lnTo>
                  <a:lnTo>
                    <a:pt x="353" y="0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0"/>
                  </a:lnTo>
                  <a:lnTo>
                    <a:pt x="330" y="0"/>
                  </a:lnTo>
                  <a:lnTo>
                    <a:pt x="323" y="0"/>
                  </a:lnTo>
                  <a:lnTo>
                    <a:pt x="316" y="0"/>
                  </a:lnTo>
                  <a:lnTo>
                    <a:pt x="307" y="0"/>
                  </a:lnTo>
                  <a:lnTo>
                    <a:pt x="299" y="0"/>
                  </a:lnTo>
                  <a:lnTo>
                    <a:pt x="289" y="0"/>
                  </a:lnTo>
                  <a:lnTo>
                    <a:pt x="280" y="0"/>
                  </a:lnTo>
                  <a:lnTo>
                    <a:pt x="269" y="0"/>
                  </a:lnTo>
                  <a:lnTo>
                    <a:pt x="259" y="0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2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09" y="0"/>
                  </a:lnTo>
                  <a:lnTo>
                    <a:pt x="202" y="0"/>
                  </a:lnTo>
                  <a:lnTo>
                    <a:pt x="196" y="0"/>
                  </a:lnTo>
                  <a:lnTo>
                    <a:pt x="191" y="0"/>
                  </a:lnTo>
                  <a:lnTo>
                    <a:pt x="185" y="0"/>
                  </a:lnTo>
                  <a:lnTo>
                    <a:pt x="180" y="0"/>
                  </a:lnTo>
                  <a:lnTo>
                    <a:pt x="175" y="0"/>
                  </a:lnTo>
                  <a:lnTo>
                    <a:pt x="172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3" y="0"/>
                  </a:lnTo>
                  <a:lnTo>
                    <a:pt x="119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5" y="3"/>
                  </a:lnTo>
                  <a:lnTo>
                    <a:pt x="83" y="3"/>
                  </a:lnTo>
                  <a:lnTo>
                    <a:pt x="81" y="4"/>
                  </a:lnTo>
                  <a:lnTo>
                    <a:pt x="79" y="4"/>
                  </a:lnTo>
                  <a:lnTo>
                    <a:pt x="77" y="5"/>
                  </a:lnTo>
                  <a:lnTo>
                    <a:pt x="76" y="6"/>
                  </a:lnTo>
                  <a:lnTo>
                    <a:pt x="73" y="7"/>
                  </a:lnTo>
                  <a:lnTo>
                    <a:pt x="72" y="9"/>
                  </a:lnTo>
                  <a:lnTo>
                    <a:pt x="70" y="10"/>
                  </a:lnTo>
                  <a:lnTo>
                    <a:pt x="69" y="11"/>
                  </a:lnTo>
                  <a:lnTo>
                    <a:pt x="66" y="12"/>
                  </a:lnTo>
                  <a:lnTo>
                    <a:pt x="64" y="15"/>
                  </a:lnTo>
                  <a:lnTo>
                    <a:pt x="61" y="17"/>
                  </a:lnTo>
                  <a:lnTo>
                    <a:pt x="60" y="18"/>
                  </a:lnTo>
                  <a:lnTo>
                    <a:pt x="58" y="21"/>
                  </a:lnTo>
                  <a:lnTo>
                    <a:pt x="54" y="23"/>
                  </a:lnTo>
                  <a:lnTo>
                    <a:pt x="52" y="25"/>
                  </a:lnTo>
                  <a:lnTo>
                    <a:pt x="49" y="29"/>
                  </a:lnTo>
                  <a:lnTo>
                    <a:pt x="46" y="31"/>
                  </a:lnTo>
                  <a:lnTo>
                    <a:pt x="42" y="35"/>
                  </a:lnTo>
                  <a:lnTo>
                    <a:pt x="39" y="39"/>
                  </a:lnTo>
                  <a:lnTo>
                    <a:pt x="36" y="42"/>
                  </a:lnTo>
                  <a:lnTo>
                    <a:pt x="33" y="46"/>
                  </a:lnTo>
                  <a:lnTo>
                    <a:pt x="29" y="48"/>
                  </a:lnTo>
                  <a:lnTo>
                    <a:pt x="27" y="52"/>
                  </a:lnTo>
                  <a:lnTo>
                    <a:pt x="24" y="54"/>
                  </a:lnTo>
                  <a:lnTo>
                    <a:pt x="22" y="57"/>
                  </a:lnTo>
                  <a:lnTo>
                    <a:pt x="19" y="59"/>
                  </a:lnTo>
                  <a:lnTo>
                    <a:pt x="17" y="61"/>
                  </a:lnTo>
                  <a:lnTo>
                    <a:pt x="15" y="64"/>
                  </a:lnTo>
                  <a:lnTo>
                    <a:pt x="13" y="66"/>
                  </a:lnTo>
                  <a:lnTo>
                    <a:pt x="11" y="67"/>
                  </a:lnTo>
                  <a:lnTo>
                    <a:pt x="10" y="70"/>
                  </a:lnTo>
                  <a:lnTo>
                    <a:pt x="9" y="71"/>
                  </a:lnTo>
                  <a:lnTo>
                    <a:pt x="7" y="73"/>
                  </a:lnTo>
                  <a:lnTo>
                    <a:pt x="6" y="76"/>
                  </a:lnTo>
                  <a:lnTo>
                    <a:pt x="5" y="77"/>
                  </a:lnTo>
                  <a:lnTo>
                    <a:pt x="5" y="79"/>
                  </a:lnTo>
                  <a:lnTo>
                    <a:pt x="4" y="81"/>
                  </a:lnTo>
                  <a:lnTo>
                    <a:pt x="3" y="83"/>
                  </a:lnTo>
                  <a:lnTo>
                    <a:pt x="3" y="84"/>
                  </a:lnTo>
                  <a:lnTo>
                    <a:pt x="3" y="87"/>
                  </a:lnTo>
                  <a:lnTo>
                    <a:pt x="1" y="88"/>
                  </a:lnTo>
                  <a:lnTo>
                    <a:pt x="1" y="90"/>
                  </a:lnTo>
                  <a:lnTo>
                    <a:pt x="1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0" y="119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0" y="179"/>
                  </a:lnTo>
                  <a:lnTo>
                    <a:pt x="0" y="185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7"/>
                  </a:lnTo>
                  <a:lnTo>
                    <a:pt x="0" y="215"/>
                  </a:lnTo>
                  <a:lnTo>
                    <a:pt x="0" y="225"/>
                  </a:lnTo>
                  <a:lnTo>
                    <a:pt x="0" y="234"/>
                  </a:lnTo>
                  <a:lnTo>
                    <a:pt x="0" y="245"/>
                  </a:lnTo>
                  <a:lnTo>
                    <a:pt x="0" y="257"/>
                  </a:lnTo>
                  <a:lnTo>
                    <a:pt x="0" y="269"/>
                  </a:lnTo>
                  <a:lnTo>
                    <a:pt x="0" y="282"/>
                  </a:lnTo>
                  <a:lnTo>
                    <a:pt x="0" y="297"/>
                  </a:lnTo>
                  <a:lnTo>
                    <a:pt x="0" y="312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79"/>
                  </a:lnTo>
                  <a:lnTo>
                    <a:pt x="0" y="395"/>
                  </a:lnTo>
                  <a:lnTo>
                    <a:pt x="0" y="409"/>
                  </a:lnTo>
                  <a:lnTo>
                    <a:pt x="0" y="423"/>
                  </a:lnTo>
                  <a:lnTo>
                    <a:pt x="0" y="435"/>
                  </a:lnTo>
                  <a:lnTo>
                    <a:pt x="0" y="447"/>
                  </a:lnTo>
                  <a:lnTo>
                    <a:pt x="0" y="457"/>
                  </a:lnTo>
                  <a:lnTo>
                    <a:pt x="0" y="467"/>
                  </a:lnTo>
                  <a:lnTo>
                    <a:pt x="0" y="477"/>
                  </a:lnTo>
                  <a:lnTo>
                    <a:pt x="0" y="485"/>
                  </a:lnTo>
                  <a:lnTo>
                    <a:pt x="0" y="493"/>
                  </a:lnTo>
                  <a:lnTo>
                    <a:pt x="0" y="501"/>
                  </a:lnTo>
                  <a:lnTo>
                    <a:pt x="0" y="507"/>
                  </a:lnTo>
                  <a:lnTo>
                    <a:pt x="0" y="513"/>
                  </a:lnTo>
                  <a:lnTo>
                    <a:pt x="0" y="519"/>
                  </a:lnTo>
                  <a:lnTo>
                    <a:pt x="0" y="523"/>
                  </a:lnTo>
                  <a:lnTo>
                    <a:pt x="0" y="528"/>
                  </a:lnTo>
                  <a:lnTo>
                    <a:pt x="0" y="533"/>
                  </a:lnTo>
                  <a:lnTo>
                    <a:pt x="0" y="537"/>
                  </a:lnTo>
                  <a:lnTo>
                    <a:pt x="0" y="541"/>
                  </a:lnTo>
                  <a:lnTo>
                    <a:pt x="0" y="544"/>
                  </a:lnTo>
                  <a:lnTo>
                    <a:pt x="0" y="547"/>
                  </a:lnTo>
                  <a:lnTo>
                    <a:pt x="0" y="551"/>
                  </a:lnTo>
                  <a:lnTo>
                    <a:pt x="0" y="555"/>
                  </a:lnTo>
                  <a:lnTo>
                    <a:pt x="0" y="557"/>
                  </a:lnTo>
                  <a:lnTo>
                    <a:pt x="0" y="561"/>
                  </a:lnTo>
                  <a:lnTo>
                    <a:pt x="0" y="563"/>
                  </a:lnTo>
                  <a:lnTo>
                    <a:pt x="0" y="567"/>
                  </a:lnTo>
                  <a:lnTo>
                    <a:pt x="0" y="569"/>
                  </a:lnTo>
                  <a:lnTo>
                    <a:pt x="0" y="573"/>
                  </a:lnTo>
                  <a:lnTo>
                    <a:pt x="0" y="576"/>
                  </a:lnTo>
                  <a:lnTo>
                    <a:pt x="0" y="580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88"/>
                  </a:lnTo>
                  <a:lnTo>
                    <a:pt x="0" y="592"/>
                  </a:lnTo>
                  <a:lnTo>
                    <a:pt x="0" y="594"/>
                  </a:lnTo>
                  <a:lnTo>
                    <a:pt x="0" y="597"/>
                  </a:lnTo>
                  <a:lnTo>
                    <a:pt x="0" y="599"/>
                  </a:lnTo>
                  <a:lnTo>
                    <a:pt x="0" y="601"/>
                  </a:lnTo>
                  <a:lnTo>
                    <a:pt x="0" y="603"/>
                  </a:lnTo>
                  <a:lnTo>
                    <a:pt x="0" y="605"/>
                  </a:lnTo>
                  <a:lnTo>
                    <a:pt x="0" y="607"/>
                  </a:lnTo>
                  <a:lnTo>
                    <a:pt x="0" y="609"/>
                  </a:lnTo>
                  <a:lnTo>
                    <a:pt x="0" y="611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0" y="619"/>
                  </a:lnTo>
                  <a:lnTo>
                    <a:pt x="0" y="622"/>
                  </a:lnTo>
                  <a:lnTo>
                    <a:pt x="0" y="624"/>
                  </a:lnTo>
                  <a:lnTo>
                    <a:pt x="0" y="625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0" y="633"/>
                  </a:lnTo>
                  <a:lnTo>
                    <a:pt x="0" y="635"/>
                  </a:lnTo>
                  <a:lnTo>
                    <a:pt x="0" y="637"/>
                  </a:lnTo>
                  <a:lnTo>
                    <a:pt x="0" y="640"/>
                  </a:lnTo>
                  <a:lnTo>
                    <a:pt x="0" y="643"/>
                  </a:lnTo>
                  <a:lnTo>
                    <a:pt x="0" y="646"/>
                  </a:lnTo>
                  <a:lnTo>
                    <a:pt x="0" y="649"/>
                  </a:lnTo>
                  <a:lnTo>
                    <a:pt x="0" y="653"/>
                  </a:lnTo>
                  <a:lnTo>
                    <a:pt x="0" y="657"/>
                  </a:lnTo>
                  <a:lnTo>
                    <a:pt x="0" y="659"/>
                  </a:lnTo>
                  <a:lnTo>
                    <a:pt x="0" y="663"/>
                  </a:lnTo>
                  <a:lnTo>
                    <a:pt x="0" y="665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3"/>
                  </a:lnTo>
                  <a:lnTo>
                    <a:pt x="1" y="676"/>
                  </a:lnTo>
                  <a:lnTo>
                    <a:pt x="1" y="678"/>
                  </a:lnTo>
                  <a:lnTo>
                    <a:pt x="1" y="679"/>
                  </a:lnTo>
                  <a:lnTo>
                    <a:pt x="3" y="682"/>
                  </a:lnTo>
                  <a:lnTo>
                    <a:pt x="3" y="684"/>
                  </a:lnTo>
                  <a:lnTo>
                    <a:pt x="3" y="685"/>
                  </a:lnTo>
                  <a:lnTo>
                    <a:pt x="4" y="688"/>
                  </a:lnTo>
                  <a:lnTo>
                    <a:pt x="5" y="689"/>
                  </a:lnTo>
                  <a:lnTo>
                    <a:pt x="5" y="691"/>
                  </a:lnTo>
                  <a:lnTo>
                    <a:pt x="6" y="693"/>
                  </a:lnTo>
                  <a:lnTo>
                    <a:pt x="7" y="695"/>
                  </a:lnTo>
                  <a:lnTo>
                    <a:pt x="9" y="696"/>
                  </a:lnTo>
                  <a:lnTo>
                    <a:pt x="10" y="699"/>
                  </a:lnTo>
                  <a:lnTo>
                    <a:pt x="11" y="701"/>
                  </a:lnTo>
                  <a:lnTo>
                    <a:pt x="13" y="702"/>
                  </a:lnTo>
                  <a:lnTo>
                    <a:pt x="15" y="705"/>
                  </a:lnTo>
                  <a:lnTo>
                    <a:pt x="17" y="707"/>
                  </a:lnTo>
                  <a:lnTo>
                    <a:pt x="19" y="709"/>
                  </a:lnTo>
                  <a:lnTo>
                    <a:pt x="22" y="712"/>
                  </a:lnTo>
                  <a:lnTo>
                    <a:pt x="24" y="714"/>
                  </a:lnTo>
                  <a:lnTo>
                    <a:pt x="27" y="717"/>
                  </a:lnTo>
                  <a:lnTo>
                    <a:pt x="29" y="720"/>
                  </a:lnTo>
                  <a:lnTo>
                    <a:pt x="33" y="723"/>
                  </a:lnTo>
                  <a:lnTo>
                    <a:pt x="36" y="726"/>
                  </a:lnTo>
                  <a:lnTo>
                    <a:pt x="39" y="730"/>
                  </a:lnTo>
                  <a:lnTo>
                    <a:pt x="42" y="733"/>
                  </a:lnTo>
                  <a:lnTo>
                    <a:pt x="46" y="736"/>
                  </a:lnTo>
                  <a:lnTo>
                    <a:pt x="49" y="739"/>
                  </a:lnTo>
                  <a:lnTo>
                    <a:pt x="52" y="742"/>
                  </a:lnTo>
                  <a:lnTo>
                    <a:pt x="54" y="745"/>
                  </a:lnTo>
                  <a:lnTo>
                    <a:pt x="58" y="748"/>
                  </a:lnTo>
                  <a:lnTo>
                    <a:pt x="60" y="750"/>
                  </a:lnTo>
                  <a:lnTo>
                    <a:pt x="61" y="751"/>
                  </a:lnTo>
                  <a:lnTo>
                    <a:pt x="64" y="754"/>
                  </a:lnTo>
                  <a:lnTo>
                    <a:pt x="66" y="755"/>
                  </a:lnTo>
                  <a:lnTo>
                    <a:pt x="69" y="757"/>
                  </a:lnTo>
                  <a:lnTo>
                    <a:pt x="70" y="759"/>
                  </a:lnTo>
                  <a:lnTo>
                    <a:pt x="72" y="760"/>
                  </a:lnTo>
                  <a:lnTo>
                    <a:pt x="73" y="761"/>
                  </a:lnTo>
                  <a:lnTo>
                    <a:pt x="76" y="762"/>
                  </a:lnTo>
                  <a:lnTo>
                    <a:pt x="77" y="763"/>
                  </a:lnTo>
                  <a:lnTo>
                    <a:pt x="79" y="765"/>
                  </a:lnTo>
                  <a:lnTo>
                    <a:pt x="81" y="765"/>
                  </a:lnTo>
                  <a:lnTo>
                    <a:pt x="83" y="766"/>
                  </a:lnTo>
                  <a:lnTo>
                    <a:pt x="85" y="766"/>
                  </a:lnTo>
                  <a:lnTo>
                    <a:pt x="87" y="767"/>
                  </a:lnTo>
                  <a:lnTo>
                    <a:pt x="89" y="767"/>
                  </a:lnTo>
                  <a:lnTo>
                    <a:pt x="91" y="767"/>
                  </a:lnTo>
                  <a:lnTo>
                    <a:pt x="93" y="767"/>
                  </a:lnTo>
                  <a:lnTo>
                    <a:pt x="95" y="768"/>
                  </a:lnTo>
                  <a:lnTo>
                    <a:pt x="97" y="768"/>
                  </a:lnTo>
                  <a:lnTo>
                    <a:pt x="101" y="768"/>
                  </a:lnTo>
                  <a:lnTo>
                    <a:pt x="103" y="768"/>
                  </a:lnTo>
                  <a:lnTo>
                    <a:pt x="106" y="768"/>
                  </a:lnTo>
                  <a:lnTo>
                    <a:pt x="109" y="768"/>
                  </a:lnTo>
                  <a:lnTo>
                    <a:pt x="113" y="768"/>
                  </a:lnTo>
                  <a:lnTo>
                    <a:pt x="115" y="768"/>
                  </a:lnTo>
                  <a:lnTo>
                    <a:pt x="119" y="768"/>
                  </a:lnTo>
                  <a:lnTo>
                    <a:pt x="123" y="768"/>
                  </a:lnTo>
                  <a:lnTo>
                    <a:pt x="126" y="768"/>
                  </a:lnTo>
                  <a:lnTo>
                    <a:pt x="129" y="768"/>
                  </a:lnTo>
                  <a:lnTo>
                    <a:pt x="132" y="768"/>
                  </a:lnTo>
                  <a:lnTo>
                    <a:pt x="135" y="768"/>
                  </a:lnTo>
                  <a:lnTo>
                    <a:pt x="137" y="768"/>
                  </a:lnTo>
                  <a:lnTo>
                    <a:pt x="139" y="768"/>
                  </a:lnTo>
                  <a:lnTo>
                    <a:pt x="143" y="768"/>
                  </a:lnTo>
                  <a:lnTo>
                    <a:pt x="145" y="768"/>
                  </a:lnTo>
                  <a:lnTo>
                    <a:pt x="148" y="768"/>
                  </a:lnTo>
                  <a:lnTo>
                    <a:pt x="151" y="768"/>
                  </a:lnTo>
                  <a:lnTo>
                    <a:pt x="154" y="768"/>
                  </a:lnTo>
                  <a:lnTo>
                    <a:pt x="157" y="768"/>
                  </a:lnTo>
                  <a:lnTo>
                    <a:pt x="160" y="768"/>
                  </a:lnTo>
                  <a:lnTo>
                    <a:pt x="163" y="768"/>
                  </a:lnTo>
                  <a:lnTo>
                    <a:pt x="167" y="768"/>
                  </a:lnTo>
                  <a:lnTo>
                    <a:pt x="172" y="768"/>
                  </a:lnTo>
                  <a:lnTo>
                    <a:pt x="175" y="768"/>
                  </a:lnTo>
                  <a:lnTo>
                    <a:pt x="180" y="768"/>
                  </a:lnTo>
                  <a:lnTo>
                    <a:pt x="185" y="768"/>
                  </a:lnTo>
                  <a:lnTo>
                    <a:pt x="191" y="768"/>
                  </a:lnTo>
                  <a:lnTo>
                    <a:pt x="196" y="768"/>
                  </a:lnTo>
                  <a:lnTo>
                    <a:pt x="202" y="768"/>
                  </a:lnTo>
                  <a:lnTo>
                    <a:pt x="209" y="768"/>
                  </a:lnTo>
                  <a:lnTo>
                    <a:pt x="216" y="768"/>
                  </a:lnTo>
                  <a:lnTo>
                    <a:pt x="223" y="768"/>
                  </a:lnTo>
                  <a:lnTo>
                    <a:pt x="232" y="768"/>
                  </a:lnTo>
                  <a:lnTo>
                    <a:pt x="240" y="768"/>
                  </a:lnTo>
                  <a:lnTo>
                    <a:pt x="249" y="768"/>
                  </a:lnTo>
                  <a:lnTo>
                    <a:pt x="259" y="768"/>
                  </a:lnTo>
                  <a:lnTo>
                    <a:pt x="269" y="768"/>
                  </a:lnTo>
                  <a:lnTo>
                    <a:pt x="280" y="768"/>
                  </a:lnTo>
                  <a:lnTo>
                    <a:pt x="289" y="768"/>
                  </a:lnTo>
                  <a:lnTo>
                    <a:pt x="299" y="768"/>
                  </a:lnTo>
                  <a:lnTo>
                    <a:pt x="307" y="768"/>
                  </a:lnTo>
                  <a:lnTo>
                    <a:pt x="316" y="768"/>
                  </a:lnTo>
                  <a:lnTo>
                    <a:pt x="323" y="768"/>
                  </a:lnTo>
                  <a:lnTo>
                    <a:pt x="331" y="768"/>
                  </a:lnTo>
                  <a:lnTo>
                    <a:pt x="337" y="768"/>
                  </a:lnTo>
                  <a:lnTo>
                    <a:pt x="345" y="768"/>
                  </a:lnTo>
                  <a:lnTo>
                    <a:pt x="351" y="768"/>
                  </a:lnTo>
                  <a:lnTo>
                    <a:pt x="357" y="768"/>
                  </a:lnTo>
                  <a:lnTo>
                    <a:pt x="363" y="768"/>
                  </a:lnTo>
                  <a:lnTo>
                    <a:pt x="369" y="768"/>
                  </a:lnTo>
                  <a:lnTo>
                    <a:pt x="373" y="768"/>
                  </a:lnTo>
                  <a:lnTo>
                    <a:pt x="379" y="768"/>
                  </a:lnTo>
                  <a:lnTo>
                    <a:pt x="384" y="768"/>
                  </a:lnTo>
                  <a:lnTo>
                    <a:pt x="390" y="768"/>
                  </a:lnTo>
                  <a:lnTo>
                    <a:pt x="395" y="768"/>
                  </a:lnTo>
                  <a:lnTo>
                    <a:pt x="401" y="768"/>
                  </a:lnTo>
                  <a:lnTo>
                    <a:pt x="407" y="768"/>
                  </a:lnTo>
                  <a:lnTo>
                    <a:pt x="413" y="768"/>
                  </a:lnTo>
                  <a:lnTo>
                    <a:pt x="419" y="768"/>
                  </a:lnTo>
                  <a:lnTo>
                    <a:pt x="425" y="768"/>
                  </a:lnTo>
                  <a:lnTo>
                    <a:pt x="431" y="768"/>
                  </a:lnTo>
                  <a:lnTo>
                    <a:pt x="438" y="768"/>
                  </a:lnTo>
                  <a:lnTo>
                    <a:pt x="445" y="768"/>
                  </a:lnTo>
                  <a:lnTo>
                    <a:pt x="454" y="768"/>
                  </a:lnTo>
                  <a:lnTo>
                    <a:pt x="461" y="768"/>
                  </a:lnTo>
                  <a:lnTo>
                    <a:pt x="471" y="768"/>
                  </a:lnTo>
                  <a:lnTo>
                    <a:pt x="479" y="768"/>
                  </a:lnTo>
                  <a:lnTo>
                    <a:pt x="490" y="768"/>
                  </a:lnTo>
                  <a:lnTo>
                    <a:pt x="499" y="768"/>
                  </a:lnTo>
                  <a:lnTo>
                    <a:pt x="510" y="768"/>
                  </a:lnTo>
                  <a:lnTo>
                    <a:pt x="520" y="768"/>
                  </a:lnTo>
                  <a:lnTo>
                    <a:pt x="529" y="768"/>
                  </a:lnTo>
                  <a:lnTo>
                    <a:pt x="538" y="768"/>
                  </a:lnTo>
                  <a:lnTo>
                    <a:pt x="546" y="768"/>
                  </a:lnTo>
                  <a:lnTo>
                    <a:pt x="553" y="768"/>
                  </a:lnTo>
                  <a:lnTo>
                    <a:pt x="561" y="768"/>
                  </a:lnTo>
                  <a:lnTo>
                    <a:pt x="567" y="768"/>
                  </a:lnTo>
                  <a:lnTo>
                    <a:pt x="573" y="768"/>
                  </a:lnTo>
                  <a:lnTo>
                    <a:pt x="579" y="768"/>
                  </a:lnTo>
                  <a:lnTo>
                    <a:pt x="583" y="768"/>
                  </a:lnTo>
                  <a:lnTo>
                    <a:pt x="589" y="768"/>
                  </a:lnTo>
                  <a:lnTo>
                    <a:pt x="593" y="768"/>
                  </a:lnTo>
                  <a:lnTo>
                    <a:pt x="598" y="768"/>
                  </a:lnTo>
                  <a:lnTo>
                    <a:pt x="601" y="768"/>
                  </a:lnTo>
                  <a:lnTo>
                    <a:pt x="605" y="768"/>
                  </a:lnTo>
                  <a:lnTo>
                    <a:pt x="609" y="768"/>
                  </a:lnTo>
                  <a:lnTo>
                    <a:pt x="612" y="768"/>
                  </a:lnTo>
                  <a:lnTo>
                    <a:pt x="616" y="768"/>
                  </a:lnTo>
                  <a:lnTo>
                    <a:pt x="618" y="768"/>
                  </a:lnTo>
                  <a:lnTo>
                    <a:pt x="621" y="768"/>
                  </a:lnTo>
                  <a:lnTo>
                    <a:pt x="624" y="768"/>
                  </a:lnTo>
                  <a:lnTo>
                    <a:pt x="627" y="768"/>
                  </a:lnTo>
                  <a:lnTo>
                    <a:pt x="629" y="768"/>
                  </a:lnTo>
                  <a:lnTo>
                    <a:pt x="633" y="768"/>
                  </a:lnTo>
                  <a:lnTo>
                    <a:pt x="635" y="768"/>
                  </a:lnTo>
                  <a:lnTo>
                    <a:pt x="637" y="768"/>
                  </a:lnTo>
                  <a:lnTo>
                    <a:pt x="641" y="768"/>
                  </a:lnTo>
                  <a:lnTo>
                    <a:pt x="643" y="768"/>
                  </a:lnTo>
                  <a:lnTo>
                    <a:pt x="647" y="768"/>
                  </a:lnTo>
                  <a:lnTo>
                    <a:pt x="649" y="768"/>
                  </a:lnTo>
                  <a:lnTo>
                    <a:pt x="653" y="768"/>
                  </a:lnTo>
                  <a:lnTo>
                    <a:pt x="657" y="768"/>
                  </a:lnTo>
                  <a:lnTo>
                    <a:pt x="660" y="768"/>
                  </a:lnTo>
                  <a:lnTo>
                    <a:pt x="663" y="768"/>
                  </a:lnTo>
                  <a:lnTo>
                    <a:pt x="666" y="768"/>
                  </a:lnTo>
                  <a:lnTo>
                    <a:pt x="669" y="768"/>
                  </a:lnTo>
                  <a:lnTo>
                    <a:pt x="671" y="768"/>
                  </a:lnTo>
                  <a:lnTo>
                    <a:pt x="673" y="768"/>
                  </a:lnTo>
                  <a:lnTo>
                    <a:pt x="676" y="767"/>
                  </a:lnTo>
                  <a:lnTo>
                    <a:pt x="678" y="767"/>
                  </a:lnTo>
                  <a:lnTo>
                    <a:pt x="681" y="767"/>
                  </a:lnTo>
                  <a:lnTo>
                    <a:pt x="683" y="767"/>
                  </a:lnTo>
                  <a:lnTo>
                    <a:pt x="684" y="766"/>
                  </a:lnTo>
                  <a:lnTo>
                    <a:pt x="687" y="766"/>
                  </a:lnTo>
                  <a:lnTo>
                    <a:pt x="688" y="765"/>
                  </a:lnTo>
                  <a:lnTo>
                    <a:pt x="690" y="765"/>
                  </a:lnTo>
                  <a:lnTo>
                    <a:pt x="691" y="763"/>
                  </a:lnTo>
                  <a:lnTo>
                    <a:pt x="694" y="762"/>
                  </a:lnTo>
                  <a:lnTo>
                    <a:pt x="695" y="761"/>
                  </a:lnTo>
                  <a:lnTo>
                    <a:pt x="697" y="760"/>
                  </a:lnTo>
                  <a:lnTo>
                    <a:pt x="699" y="759"/>
                  </a:lnTo>
                  <a:lnTo>
                    <a:pt x="701" y="757"/>
                  </a:lnTo>
                  <a:lnTo>
                    <a:pt x="703" y="755"/>
                  </a:lnTo>
                  <a:lnTo>
                    <a:pt x="705" y="754"/>
                  </a:lnTo>
                  <a:lnTo>
                    <a:pt x="707" y="751"/>
                  </a:lnTo>
                  <a:lnTo>
                    <a:pt x="709" y="750"/>
                  </a:lnTo>
                  <a:lnTo>
                    <a:pt x="712" y="748"/>
                  </a:lnTo>
                  <a:lnTo>
                    <a:pt x="714" y="745"/>
                  </a:lnTo>
                  <a:lnTo>
                    <a:pt x="718" y="742"/>
                  </a:lnTo>
                  <a:lnTo>
                    <a:pt x="720" y="739"/>
                  </a:lnTo>
                  <a:lnTo>
                    <a:pt x="724" y="736"/>
                  </a:lnTo>
                  <a:lnTo>
                    <a:pt x="726" y="733"/>
                  </a:lnTo>
                  <a:lnTo>
                    <a:pt x="730" y="730"/>
                  </a:lnTo>
                  <a:lnTo>
                    <a:pt x="733" y="726"/>
                  </a:lnTo>
                  <a:lnTo>
                    <a:pt x="737" y="723"/>
                  </a:lnTo>
                  <a:lnTo>
                    <a:pt x="739" y="720"/>
                  </a:lnTo>
                  <a:lnTo>
                    <a:pt x="743" y="717"/>
                  </a:lnTo>
                  <a:lnTo>
                    <a:pt x="745" y="714"/>
                  </a:lnTo>
                  <a:lnTo>
                    <a:pt x="748" y="712"/>
                  </a:lnTo>
                  <a:lnTo>
                    <a:pt x="750" y="709"/>
                  </a:lnTo>
                  <a:lnTo>
                    <a:pt x="753" y="707"/>
                  </a:lnTo>
                  <a:lnTo>
                    <a:pt x="754" y="705"/>
                  </a:lnTo>
                  <a:lnTo>
                    <a:pt x="756" y="702"/>
                  </a:lnTo>
                  <a:lnTo>
                    <a:pt x="757" y="701"/>
                  </a:lnTo>
                  <a:lnTo>
                    <a:pt x="759" y="699"/>
                  </a:lnTo>
                  <a:lnTo>
                    <a:pt x="761" y="696"/>
                  </a:lnTo>
                  <a:lnTo>
                    <a:pt x="762" y="695"/>
                  </a:lnTo>
                  <a:lnTo>
                    <a:pt x="762" y="693"/>
                  </a:lnTo>
                  <a:lnTo>
                    <a:pt x="763" y="691"/>
                  </a:lnTo>
                  <a:lnTo>
                    <a:pt x="765" y="689"/>
                  </a:lnTo>
                  <a:lnTo>
                    <a:pt x="766" y="688"/>
                  </a:lnTo>
                  <a:lnTo>
                    <a:pt x="766" y="685"/>
                  </a:lnTo>
                  <a:lnTo>
                    <a:pt x="767" y="684"/>
                  </a:lnTo>
                  <a:lnTo>
                    <a:pt x="767" y="682"/>
                  </a:lnTo>
                  <a:lnTo>
                    <a:pt x="767" y="679"/>
                  </a:lnTo>
                  <a:lnTo>
                    <a:pt x="768" y="678"/>
                  </a:lnTo>
                  <a:lnTo>
                    <a:pt x="768" y="676"/>
                  </a:lnTo>
                  <a:lnTo>
                    <a:pt x="768" y="673"/>
                  </a:lnTo>
                  <a:lnTo>
                    <a:pt x="768" y="671"/>
                  </a:lnTo>
                  <a:lnTo>
                    <a:pt x="768" y="669"/>
                  </a:lnTo>
                  <a:lnTo>
                    <a:pt x="768" y="665"/>
                  </a:lnTo>
                  <a:lnTo>
                    <a:pt x="768" y="663"/>
                  </a:lnTo>
                  <a:lnTo>
                    <a:pt x="768" y="659"/>
                  </a:lnTo>
                  <a:lnTo>
                    <a:pt x="768" y="657"/>
                  </a:lnTo>
                  <a:lnTo>
                    <a:pt x="768" y="653"/>
                  </a:lnTo>
                  <a:lnTo>
                    <a:pt x="768" y="649"/>
                  </a:lnTo>
                  <a:lnTo>
                    <a:pt x="768" y="646"/>
                  </a:lnTo>
                  <a:lnTo>
                    <a:pt x="768" y="643"/>
                  </a:lnTo>
                  <a:lnTo>
                    <a:pt x="768" y="640"/>
                  </a:lnTo>
                  <a:lnTo>
                    <a:pt x="768" y="637"/>
                  </a:lnTo>
                  <a:lnTo>
                    <a:pt x="768" y="635"/>
                  </a:lnTo>
                  <a:lnTo>
                    <a:pt x="768" y="633"/>
                  </a:lnTo>
                  <a:lnTo>
                    <a:pt x="768" y="630"/>
                  </a:lnTo>
                  <a:lnTo>
                    <a:pt x="768" y="628"/>
                  </a:lnTo>
                  <a:lnTo>
                    <a:pt x="768" y="625"/>
                  </a:lnTo>
                  <a:lnTo>
                    <a:pt x="768" y="624"/>
                  </a:lnTo>
                  <a:lnTo>
                    <a:pt x="768" y="622"/>
                  </a:lnTo>
                  <a:lnTo>
                    <a:pt x="768" y="619"/>
                  </a:lnTo>
                  <a:lnTo>
                    <a:pt x="768" y="618"/>
                  </a:lnTo>
                  <a:lnTo>
                    <a:pt x="768" y="616"/>
                  </a:lnTo>
                  <a:lnTo>
                    <a:pt x="768" y="615"/>
                  </a:lnTo>
                  <a:lnTo>
                    <a:pt x="768" y="612"/>
                  </a:lnTo>
                  <a:lnTo>
                    <a:pt x="768" y="611"/>
                  </a:lnTo>
                  <a:lnTo>
                    <a:pt x="768" y="609"/>
                  </a:lnTo>
                  <a:lnTo>
                    <a:pt x="768" y="607"/>
                  </a:lnTo>
                  <a:lnTo>
                    <a:pt x="768" y="605"/>
                  </a:lnTo>
                  <a:lnTo>
                    <a:pt x="768" y="603"/>
                  </a:lnTo>
                  <a:lnTo>
                    <a:pt x="768" y="601"/>
                  </a:lnTo>
                  <a:lnTo>
                    <a:pt x="768" y="599"/>
                  </a:lnTo>
                  <a:lnTo>
                    <a:pt x="768" y="597"/>
                  </a:lnTo>
                  <a:lnTo>
                    <a:pt x="768" y="594"/>
                  </a:lnTo>
                  <a:lnTo>
                    <a:pt x="768" y="592"/>
                  </a:lnTo>
                  <a:lnTo>
                    <a:pt x="768" y="588"/>
                  </a:lnTo>
                  <a:lnTo>
                    <a:pt x="768" y="586"/>
                  </a:lnTo>
                  <a:lnTo>
                    <a:pt x="768" y="582"/>
                  </a:lnTo>
                  <a:lnTo>
                    <a:pt x="768" y="580"/>
                  </a:lnTo>
                  <a:lnTo>
                    <a:pt x="768" y="576"/>
                  </a:lnTo>
                  <a:lnTo>
                    <a:pt x="768" y="573"/>
                  </a:lnTo>
                  <a:lnTo>
                    <a:pt x="768" y="569"/>
                  </a:lnTo>
                  <a:lnTo>
                    <a:pt x="768" y="567"/>
                  </a:lnTo>
                  <a:lnTo>
                    <a:pt x="768" y="563"/>
                  </a:lnTo>
                  <a:lnTo>
                    <a:pt x="768" y="561"/>
                  </a:lnTo>
                  <a:lnTo>
                    <a:pt x="768" y="557"/>
                  </a:lnTo>
                  <a:lnTo>
                    <a:pt x="768" y="555"/>
                  </a:lnTo>
                  <a:lnTo>
                    <a:pt x="768" y="551"/>
                  </a:lnTo>
                  <a:lnTo>
                    <a:pt x="768" y="549"/>
                  </a:lnTo>
                  <a:lnTo>
                    <a:pt x="768" y="545"/>
                  </a:lnTo>
                  <a:lnTo>
                    <a:pt x="768" y="543"/>
                  </a:lnTo>
                  <a:lnTo>
                    <a:pt x="768" y="539"/>
                  </a:lnTo>
                  <a:lnTo>
                    <a:pt x="768" y="535"/>
                  </a:lnTo>
                  <a:lnTo>
                    <a:pt x="768" y="532"/>
                  </a:lnTo>
                  <a:lnTo>
                    <a:pt x="768" y="528"/>
                  </a:lnTo>
                  <a:lnTo>
                    <a:pt x="768" y="523"/>
                  </a:lnTo>
                  <a:lnTo>
                    <a:pt x="768" y="519"/>
                  </a:lnTo>
                  <a:lnTo>
                    <a:pt x="768" y="514"/>
                  </a:lnTo>
                  <a:lnTo>
                    <a:pt x="768" y="508"/>
                  </a:lnTo>
                  <a:lnTo>
                    <a:pt x="768" y="502"/>
                  </a:lnTo>
                  <a:lnTo>
                    <a:pt x="768" y="496"/>
                  </a:lnTo>
                  <a:lnTo>
                    <a:pt x="768" y="489"/>
                  </a:lnTo>
                  <a:lnTo>
                    <a:pt x="768" y="481"/>
                  </a:lnTo>
                  <a:lnTo>
                    <a:pt x="768" y="473"/>
                  </a:lnTo>
                  <a:lnTo>
                    <a:pt x="768" y="465"/>
                  </a:lnTo>
                  <a:lnTo>
                    <a:pt x="768" y="455"/>
                  </a:lnTo>
                  <a:lnTo>
                    <a:pt x="768" y="445"/>
                  </a:lnTo>
                  <a:lnTo>
                    <a:pt x="768" y="435"/>
                  </a:lnTo>
                  <a:lnTo>
                    <a:pt x="768" y="424"/>
                  </a:lnTo>
                  <a:lnTo>
                    <a:pt x="768" y="411"/>
                  </a:lnTo>
                  <a:lnTo>
                    <a:pt x="768" y="397"/>
                  </a:lnTo>
                  <a:lnTo>
                    <a:pt x="768" y="384"/>
                  </a:lnTo>
                  <a:lnTo>
                    <a:pt x="768" y="370"/>
                  </a:lnTo>
                  <a:lnTo>
                    <a:pt x="768" y="357"/>
                  </a:lnTo>
                  <a:lnTo>
                    <a:pt x="768" y="345"/>
                  </a:lnTo>
                  <a:lnTo>
                    <a:pt x="768" y="334"/>
                  </a:lnTo>
                  <a:lnTo>
                    <a:pt x="768" y="323"/>
                  </a:lnTo>
                  <a:lnTo>
                    <a:pt x="768" y="312"/>
                  </a:lnTo>
                  <a:lnTo>
                    <a:pt x="768" y="304"/>
                  </a:lnTo>
                  <a:lnTo>
                    <a:pt x="768" y="294"/>
                  </a:lnTo>
                  <a:lnTo>
                    <a:pt x="768" y="287"/>
                  </a:lnTo>
                  <a:lnTo>
                    <a:pt x="768" y="280"/>
                  </a:lnTo>
                  <a:lnTo>
                    <a:pt x="768" y="273"/>
                  </a:lnTo>
                  <a:lnTo>
                    <a:pt x="768" y="267"/>
                  </a:lnTo>
                  <a:lnTo>
                    <a:pt x="768" y="261"/>
                  </a:lnTo>
                  <a:lnTo>
                    <a:pt x="768" y="255"/>
                  </a:lnTo>
                  <a:lnTo>
                    <a:pt x="768" y="250"/>
                  </a:lnTo>
                  <a:lnTo>
                    <a:pt x="768" y="245"/>
                  </a:lnTo>
                  <a:lnTo>
                    <a:pt x="768" y="240"/>
                  </a:lnTo>
                  <a:lnTo>
                    <a:pt x="768" y="237"/>
                  </a:lnTo>
                  <a:lnTo>
                    <a:pt x="768" y="233"/>
                  </a:lnTo>
                  <a:lnTo>
                    <a:pt x="768" y="229"/>
                  </a:lnTo>
                  <a:lnTo>
                    <a:pt x="768" y="226"/>
                  </a:lnTo>
                  <a:lnTo>
                    <a:pt x="768" y="223"/>
                  </a:lnTo>
                  <a:lnTo>
                    <a:pt x="768" y="220"/>
                  </a:lnTo>
                  <a:lnTo>
                    <a:pt x="768" y="217"/>
                  </a:lnTo>
                  <a:lnTo>
                    <a:pt x="768" y="214"/>
                  </a:lnTo>
                  <a:lnTo>
                    <a:pt x="768" y="211"/>
                  </a:lnTo>
                  <a:lnTo>
                    <a:pt x="768" y="208"/>
                  </a:lnTo>
                  <a:lnTo>
                    <a:pt x="768" y="205"/>
                  </a:lnTo>
                  <a:lnTo>
                    <a:pt x="768" y="202"/>
                  </a:lnTo>
                  <a:lnTo>
                    <a:pt x="768" y="199"/>
                  </a:lnTo>
                  <a:lnTo>
                    <a:pt x="768" y="196"/>
                  </a:lnTo>
                  <a:lnTo>
                    <a:pt x="768" y="192"/>
                  </a:lnTo>
                  <a:lnTo>
                    <a:pt x="768" y="189"/>
                  </a:lnTo>
                  <a:lnTo>
                    <a:pt x="768" y="185"/>
                  </a:lnTo>
                  <a:lnTo>
                    <a:pt x="768" y="183"/>
                  </a:lnTo>
                  <a:lnTo>
                    <a:pt x="768" y="179"/>
                  </a:lnTo>
                  <a:lnTo>
                    <a:pt x="768" y="177"/>
                  </a:lnTo>
                  <a:lnTo>
                    <a:pt x="768" y="174"/>
                  </a:lnTo>
                  <a:lnTo>
                    <a:pt x="768" y="172"/>
                  </a:lnTo>
                  <a:lnTo>
                    <a:pt x="768" y="169"/>
                  </a:lnTo>
                  <a:lnTo>
                    <a:pt x="768" y="167"/>
                  </a:lnTo>
                  <a:lnTo>
                    <a:pt x="768" y="165"/>
                  </a:lnTo>
                  <a:lnTo>
                    <a:pt x="768" y="163"/>
                  </a:lnTo>
                  <a:lnTo>
                    <a:pt x="768" y="161"/>
                  </a:lnTo>
                  <a:lnTo>
                    <a:pt x="768" y="160"/>
                  </a:lnTo>
                  <a:lnTo>
                    <a:pt x="768" y="157"/>
                  </a:lnTo>
                  <a:lnTo>
                    <a:pt x="768" y="156"/>
                  </a:lnTo>
                  <a:lnTo>
                    <a:pt x="768" y="154"/>
                  </a:lnTo>
                  <a:lnTo>
                    <a:pt x="768" y="153"/>
                  </a:lnTo>
                  <a:lnTo>
                    <a:pt x="768" y="150"/>
                  </a:lnTo>
                  <a:lnTo>
                    <a:pt x="768" y="148"/>
                  </a:lnTo>
                  <a:lnTo>
                    <a:pt x="768" y="147"/>
                  </a:lnTo>
                  <a:lnTo>
                    <a:pt x="768" y="144"/>
                  </a:lnTo>
                  <a:lnTo>
                    <a:pt x="768" y="143"/>
                  </a:lnTo>
                  <a:lnTo>
                    <a:pt x="768" y="141"/>
                  </a:lnTo>
                  <a:lnTo>
                    <a:pt x="768" y="138"/>
                  </a:lnTo>
                  <a:lnTo>
                    <a:pt x="768" y="136"/>
                  </a:lnTo>
                  <a:lnTo>
                    <a:pt x="768" y="133"/>
                  </a:lnTo>
                  <a:lnTo>
                    <a:pt x="768" y="131"/>
                  </a:lnTo>
                  <a:lnTo>
                    <a:pt x="768" y="129"/>
                  </a:lnTo>
                  <a:lnTo>
                    <a:pt x="768" y="125"/>
                  </a:lnTo>
                  <a:lnTo>
                    <a:pt x="768" y="123"/>
                  </a:lnTo>
                  <a:lnTo>
                    <a:pt x="768" y="119"/>
                  </a:lnTo>
                  <a:lnTo>
                    <a:pt x="768" y="115"/>
                  </a:lnTo>
                  <a:lnTo>
                    <a:pt x="768" y="112"/>
                  </a:lnTo>
                  <a:lnTo>
                    <a:pt x="768" y="108"/>
                  </a:lnTo>
                  <a:lnTo>
                    <a:pt x="768" y="106"/>
                  </a:lnTo>
                  <a:lnTo>
                    <a:pt x="768" y="102"/>
                  </a:lnTo>
                  <a:lnTo>
                    <a:pt x="768" y="100"/>
                  </a:lnTo>
                  <a:lnTo>
                    <a:pt x="768" y="97"/>
                  </a:lnTo>
                  <a:lnTo>
                    <a:pt x="768" y="95"/>
                  </a:lnTo>
                  <a:lnTo>
                    <a:pt x="768" y="93"/>
                  </a:lnTo>
                  <a:lnTo>
                    <a:pt x="768" y="90"/>
                  </a:lnTo>
                  <a:lnTo>
                    <a:pt x="767" y="88"/>
                  </a:lnTo>
                  <a:lnTo>
                    <a:pt x="767" y="87"/>
                  </a:lnTo>
                  <a:lnTo>
                    <a:pt x="767" y="84"/>
                  </a:lnTo>
                  <a:lnTo>
                    <a:pt x="766" y="83"/>
                  </a:lnTo>
                  <a:lnTo>
                    <a:pt x="766" y="81"/>
                  </a:lnTo>
                  <a:lnTo>
                    <a:pt x="765" y="79"/>
                  </a:lnTo>
                  <a:lnTo>
                    <a:pt x="763" y="77"/>
                  </a:lnTo>
                  <a:lnTo>
                    <a:pt x="762" y="76"/>
                  </a:lnTo>
                  <a:lnTo>
                    <a:pt x="762" y="73"/>
                  </a:lnTo>
                  <a:lnTo>
                    <a:pt x="761" y="71"/>
                  </a:lnTo>
                  <a:lnTo>
                    <a:pt x="759" y="70"/>
                  </a:lnTo>
                  <a:lnTo>
                    <a:pt x="757" y="67"/>
                  </a:lnTo>
                  <a:lnTo>
                    <a:pt x="756" y="66"/>
                  </a:lnTo>
                  <a:lnTo>
                    <a:pt x="754" y="64"/>
                  </a:lnTo>
                  <a:lnTo>
                    <a:pt x="753" y="61"/>
                  </a:lnTo>
                  <a:lnTo>
                    <a:pt x="750" y="59"/>
                  </a:lnTo>
                  <a:lnTo>
                    <a:pt x="748" y="57"/>
                  </a:lnTo>
                  <a:lnTo>
                    <a:pt x="745" y="54"/>
                  </a:lnTo>
                  <a:lnTo>
                    <a:pt x="743" y="52"/>
                  </a:lnTo>
                  <a:lnTo>
                    <a:pt x="739" y="48"/>
                  </a:lnTo>
                  <a:lnTo>
                    <a:pt x="737" y="46"/>
                  </a:lnTo>
                  <a:lnTo>
                    <a:pt x="733" y="42"/>
                  </a:lnTo>
                  <a:lnTo>
                    <a:pt x="730" y="39"/>
                  </a:lnTo>
                  <a:lnTo>
                    <a:pt x="726" y="35"/>
                  </a:lnTo>
                  <a:lnTo>
                    <a:pt x="724" y="31"/>
                  </a:lnTo>
                  <a:lnTo>
                    <a:pt x="720" y="29"/>
                  </a:lnTo>
                  <a:lnTo>
                    <a:pt x="718" y="25"/>
                  </a:lnTo>
                  <a:lnTo>
                    <a:pt x="714" y="23"/>
                  </a:lnTo>
                  <a:lnTo>
                    <a:pt x="712" y="21"/>
                  </a:lnTo>
                  <a:lnTo>
                    <a:pt x="709" y="18"/>
                  </a:lnTo>
                  <a:lnTo>
                    <a:pt x="707" y="17"/>
                  </a:lnTo>
                  <a:lnTo>
                    <a:pt x="705" y="15"/>
                  </a:lnTo>
                  <a:lnTo>
                    <a:pt x="703" y="12"/>
                  </a:lnTo>
                  <a:lnTo>
                    <a:pt x="701" y="11"/>
                  </a:lnTo>
                  <a:lnTo>
                    <a:pt x="699" y="10"/>
                  </a:lnTo>
                  <a:lnTo>
                    <a:pt x="697" y="9"/>
                  </a:lnTo>
                  <a:lnTo>
                    <a:pt x="695" y="7"/>
                  </a:lnTo>
                  <a:lnTo>
                    <a:pt x="694" y="6"/>
                  </a:lnTo>
                  <a:lnTo>
                    <a:pt x="691" y="5"/>
                  </a:lnTo>
                  <a:lnTo>
                    <a:pt x="690" y="4"/>
                  </a:lnTo>
                  <a:lnTo>
                    <a:pt x="688" y="4"/>
                  </a:lnTo>
                  <a:lnTo>
                    <a:pt x="687" y="3"/>
                  </a:lnTo>
                  <a:lnTo>
                    <a:pt x="684" y="3"/>
                  </a:lnTo>
                  <a:lnTo>
                    <a:pt x="683" y="1"/>
                  </a:lnTo>
                  <a:lnTo>
                    <a:pt x="681" y="1"/>
                  </a:lnTo>
                  <a:lnTo>
                    <a:pt x="678" y="1"/>
                  </a:lnTo>
                  <a:lnTo>
                    <a:pt x="676" y="1"/>
                  </a:lnTo>
                  <a:lnTo>
                    <a:pt x="673" y="0"/>
                  </a:lnTo>
                  <a:lnTo>
                    <a:pt x="671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7" y="0"/>
                  </a:lnTo>
                  <a:lnTo>
                    <a:pt x="653" y="0"/>
                  </a:lnTo>
                  <a:lnTo>
                    <a:pt x="649" y="0"/>
                  </a:lnTo>
                  <a:lnTo>
                    <a:pt x="647" y="0"/>
                  </a:lnTo>
                  <a:lnTo>
                    <a:pt x="643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5" y="0"/>
                  </a:lnTo>
                  <a:lnTo>
                    <a:pt x="633" y="0"/>
                  </a:lnTo>
                  <a:lnTo>
                    <a:pt x="630" y="0"/>
                  </a:lnTo>
                  <a:lnTo>
                    <a:pt x="628" y="0"/>
                  </a:lnTo>
                  <a:lnTo>
                    <a:pt x="625" y="0"/>
                  </a:lnTo>
                  <a:lnTo>
                    <a:pt x="623" y="0"/>
                  </a:lnTo>
                  <a:lnTo>
                    <a:pt x="621" y="0"/>
                  </a:lnTo>
                  <a:lnTo>
                    <a:pt x="618" y="0"/>
                  </a:lnTo>
                  <a:lnTo>
                    <a:pt x="616" y="0"/>
                  </a:lnTo>
                  <a:lnTo>
                    <a:pt x="612" y="0"/>
                  </a:lnTo>
                  <a:lnTo>
                    <a:pt x="610" y="0"/>
                  </a:lnTo>
                  <a:lnTo>
                    <a:pt x="607" y="0"/>
                  </a:lnTo>
                  <a:lnTo>
                    <a:pt x="605" y="0"/>
                  </a:lnTo>
                  <a:lnTo>
                    <a:pt x="601" y="0"/>
                  </a:lnTo>
                  <a:lnTo>
                    <a:pt x="598" y="0"/>
                  </a:lnTo>
                  <a:lnTo>
                    <a:pt x="594" y="0"/>
                  </a:lnTo>
                  <a:lnTo>
                    <a:pt x="591" y="0"/>
                  </a:lnTo>
                  <a:lnTo>
                    <a:pt x="587" y="0"/>
                  </a:lnTo>
                  <a:lnTo>
                    <a:pt x="583" y="0"/>
                  </a:lnTo>
                  <a:lnTo>
                    <a:pt x="579" y="0"/>
                  </a:lnTo>
                  <a:lnTo>
                    <a:pt x="574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5" y="0"/>
                  </a:lnTo>
                  <a:lnTo>
                    <a:pt x="538" y="0"/>
                  </a:lnTo>
                  <a:lnTo>
                    <a:pt x="531" y="0"/>
                  </a:lnTo>
                  <a:lnTo>
                    <a:pt x="525" y="0"/>
                  </a:lnTo>
                  <a:lnTo>
                    <a:pt x="519" y="0"/>
                  </a:lnTo>
                  <a:lnTo>
                    <a:pt x="513" y="0"/>
                  </a:lnTo>
                  <a:lnTo>
                    <a:pt x="508" y="0"/>
                  </a:lnTo>
                  <a:lnTo>
                    <a:pt x="502" y="0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1" y="0"/>
                  </a:lnTo>
                  <a:lnTo>
                    <a:pt x="478" y="0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69" y="0"/>
                  </a:lnTo>
                  <a:lnTo>
                    <a:pt x="466" y="0"/>
                  </a:lnTo>
                  <a:lnTo>
                    <a:pt x="463" y="0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6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9" y="0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38" name="Rectangle 123">
              <a:extLst>
                <a:ext uri="{FF2B5EF4-FFF2-40B4-BE49-F238E27FC236}">
                  <a16:creationId xmlns:a16="http://schemas.microsoft.com/office/drawing/2014/main" id="{9EC04D63-A8F3-7C46-8A52-A7F037B3B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229552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39" name="Rectangle 124">
              <a:extLst>
                <a:ext uri="{FF2B5EF4-FFF2-40B4-BE49-F238E27FC236}">
                  <a16:creationId xmlns:a16="http://schemas.microsoft.com/office/drawing/2014/main" id="{23ADD988-DB1D-1546-A78F-B41CE12B2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40" name="Rectangle 125">
              <a:extLst>
                <a:ext uri="{FF2B5EF4-FFF2-40B4-BE49-F238E27FC236}">
                  <a16:creationId xmlns:a16="http://schemas.microsoft.com/office/drawing/2014/main" id="{F48E5368-D71D-8346-A521-1AE130385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0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41" name="Freeform 126">
              <a:extLst>
                <a:ext uri="{FF2B5EF4-FFF2-40B4-BE49-F238E27FC236}">
                  <a16:creationId xmlns:a16="http://schemas.microsoft.com/office/drawing/2014/main" id="{E1CB2B2D-8BC1-DD48-A09E-EC02752BB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3013" y="1582737"/>
              <a:ext cx="336550" cy="558800"/>
            </a:xfrm>
            <a:custGeom>
              <a:avLst/>
              <a:gdLst>
                <a:gd name="T0" fmla="*/ 2147483646 w 510"/>
                <a:gd name="T1" fmla="*/ 0 h 850"/>
                <a:gd name="T2" fmla="*/ 2147483646 w 510"/>
                <a:gd name="T3" fmla="*/ 0 h 850"/>
                <a:gd name="T4" fmla="*/ 2147483646 w 510"/>
                <a:gd name="T5" fmla="*/ 0 h 850"/>
                <a:gd name="T6" fmla="*/ 2147483646 w 510"/>
                <a:gd name="T7" fmla="*/ 0 h 850"/>
                <a:gd name="T8" fmla="*/ 2147483646 w 510"/>
                <a:gd name="T9" fmla="*/ 0 h 850"/>
                <a:gd name="T10" fmla="*/ 2147483646 w 510"/>
                <a:gd name="T11" fmla="*/ 0 h 850"/>
                <a:gd name="T12" fmla="*/ 2147483646 w 510"/>
                <a:gd name="T13" fmla="*/ 0 h 850"/>
                <a:gd name="T14" fmla="*/ 2147483646 w 510"/>
                <a:gd name="T15" fmla="*/ 2147483646 h 850"/>
                <a:gd name="T16" fmla="*/ 2147483646 w 510"/>
                <a:gd name="T17" fmla="*/ 2147483646 h 850"/>
                <a:gd name="T18" fmla="*/ 2147483646 w 510"/>
                <a:gd name="T19" fmla="*/ 2147483646 h 850"/>
                <a:gd name="T20" fmla="*/ 2147483646 w 510"/>
                <a:gd name="T21" fmla="*/ 2147483646 h 850"/>
                <a:gd name="T22" fmla="*/ 2147483646 w 510"/>
                <a:gd name="T23" fmla="*/ 2147483646 h 850"/>
                <a:gd name="T24" fmla="*/ 2147483646 w 510"/>
                <a:gd name="T25" fmla="*/ 2147483646 h 850"/>
                <a:gd name="T26" fmla="*/ 2147483646 w 510"/>
                <a:gd name="T27" fmla="*/ 2147483646 h 850"/>
                <a:gd name="T28" fmla="*/ 2147483646 w 510"/>
                <a:gd name="T29" fmla="*/ 2147483646 h 850"/>
                <a:gd name="T30" fmla="*/ 0 w 510"/>
                <a:gd name="T31" fmla="*/ 2147483646 h 850"/>
                <a:gd name="T32" fmla="*/ 0 w 510"/>
                <a:gd name="T33" fmla="*/ 2147483646 h 850"/>
                <a:gd name="T34" fmla="*/ 0 w 510"/>
                <a:gd name="T35" fmla="*/ 2147483646 h 850"/>
                <a:gd name="T36" fmla="*/ 0 w 510"/>
                <a:gd name="T37" fmla="*/ 2147483646 h 850"/>
                <a:gd name="T38" fmla="*/ 0 w 510"/>
                <a:gd name="T39" fmla="*/ 2147483646 h 850"/>
                <a:gd name="T40" fmla="*/ 0 w 510"/>
                <a:gd name="T41" fmla="*/ 2147483646 h 850"/>
                <a:gd name="T42" fmla="*/ 0 w 510"/>
                <a:gd name="T43" fmla="*/ 2147483646 h 850"/>
                <a:gd name="T44" fmla="*/ 0 w 510"/>
                <a:gd name="T45" fmla="*/ 2147483646 h 850"/>
                <a:gd name="T46" fmla="*/ 0 w 510"/>
                <a:gd name="T47" fmla="*/ 2147483646 h 850"/>
                <a:gd name="T48" fmla="*/ 0 w 510"/>
                <a:gd name="T49" fmla="*/ 2147483646 h 850"/>
                <a:gd name="T50" fmla="*/ 0 w 510"/>
                <a:gd name="T51" fmla="*/ 2147483646 h 850"/>
                <a:gd name="T52" fmla="*/ 0 w 510"/>
                <a:gd name="T53" fmla="*/ 2147483646 h 850"/>
                <a:gd name="T54" fmla="*/ 0 w 510"/>
                <a:gd name="T55" fmla="*/ 2147483646 h 850"/>
                <a:gd name="T56" fmla="*/ 0 w 510"/>
                <a:gd name="T57" fmla="*/ 2147483646 h 850"/>
                <a:gd name="T58" fmla="*/ 0 w 510"/>
                <a:gd name="T59" fmla="*/ 2147483646 h 850"/>
                <a:gd name="T60" fmla="*/ 0 w 510"/>
                <a:gd name="T61" fmla="*/ 2147483646 h 850"/>
                <a:gd name="T62" fmla="*/ 0 w 510"/>
                <a:gd name="T63" fmla="*/ 2147483646 h 850"/>
                <a:gd name="T64" fmla="*/ 0 w 510"/>
                <a:gd name="T65" fmla="*/ 2147483646 h 850"/>
                <a:gd name="T66" fmla="*/ 0 w 510"/>
                <a:gd name="T67" fmla="*/ 2147483646 h 850"/>
                <a:gd name="T68" fmla="*/ 0 w 510"/>
                <a:gd name="T69" fmla="*/ 2147483646 h 850"/>
                <a:gd name="T70" fmla="*/ 0 w 510"/>
                <a:gd name="T71" fmla="*/ 2147483646 h 850"/>
                <a:gd name="T72" fmla="*/ 0 w 510"/>
                <a:gd name="T73" fmla="*/ 2147483646 h 850"/>
                <a:gd name="T74" fmla="*/ 0 w 510"/>
                <a:gd name="T75" fmla="*/ 2147483646 h 850"/>
                <a:gd name="T76" fmla="*/ 0 w 510"/>
                <a:gd name="T77" fmla="*/ 2147483646 h 850"/>
                <a:gd name="T78" fmla="*/ 2147483646 w 510"/>
                <a:gd name="T79" fmla="*/ 2147483646 h 850"/>
                <a:gd name="T80" fmla="*/ 2147483646 w 510"/>
                <a:gd name="T81" fmla="*/ 2147483646 h 850"/>
                <a:gd name="T82" fmla="*/ 2147483646 w 510"/>
                <a:gd name="T83" fmla="*/ 2147483646 h 850"/>
                <a:gd name="T84" fmla="*/ 2147483646 w 510"/>
                <a:gd name="T85" fmla="*/ 2147483646 h 850"/>
                <a:gd name="T86" fmla="*/ 2147483646 w 510"/>
                <a:gd name="T87" fmla="*/ 2147483646 h 850"/>
                <a:gd name="T88" fmla="*/ 2147483646 w 510"/>
                <a:gd name="T89" fmla="*/ 2147483646 h 850"/>
                <a:gd name="T90" fmla="*/ 2147483646 w 510"/>
                <a:gd name="T91" fmla="*/ 2147483646 h 850"/>
                <a:gd name="T92" fmla="*/ 2147483646 w 510"/>
                <a:gd name="T93" fmla="*/ 2147483646 h 850"/>
                <a:gd name="T94" fmla="*/ 2147483646 w 510"/>
                <a:gd name="T95" fmla="*/ 2147483646 h 850"/>
                <a:gd name="T96" fmla="*/ 2147483646 w 510"/>
                <a:gd name="T97" fmla="*/ 2147483646 h 850"/>
                <a:gd name="T98" fmla="*/ 2147483646 w 510"/>
                <a:gd name="T99" fmla="*/ 2147483646 h 850"/>
                <a:gd name="T100" fmla="*/ 2147483646 w 510"/>
                <a:gd name="T101" fmla="*/ 2147483646 h 850"/>
                <a:gd name="T102" fmla="*/ 2147483646 w 510"/>
                <a:gd name="T103" fmla="*/ 2147483646 h 850"/>
                <a:gd name="T104" fmla="*/ 2147483646 w 510"/>
                <a:gd name="T105" fmla="*/ 2147483646 h 850"/>
                <a:gd name="T106" fmla="*/ 2147483646 w 510"/>
                <a:gd name="T107" fmla="*/ 2147483646 h 850"/>
                <a:gd name="T108" fmla="*/ 2147483646 w 510"/>
                <a:gd name="T109" fmla="*/ 2147483646 h 8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10" h="850">
                  <a:moveTo>
                    <a:pt x="510" y="0"/>
                  </a:moveTo>
                  <a:lnTo>
                    <a:pt x="480" y="0"/>
                  </a:lnTo>
                  <a:lnTo>
                    <a:pt x="450" y="0"/>
                  </a:lnTo>
                  <a:lnTo>
                    <a:pt x="424" y="0"/>
                  </a:lnTo>
                  <a:lnTo>
                    <a:pt x="398" y="0"/>
                  </a:lnTo>
                  <a:lnTo>
                    <a:pt x="374" y="0"/>
                  </a:lnTo>
                  <a:lnTo>
                    <a:pt x="353" y="0"/>
                  </a:lnTo>
                  <a:lnTo>
                    <a:pt x="332" y="0"/>
                  </a:lnTo>
                  <a:lnTo>
                    <a:pt x="313" y="0"/>
                  </a:lnTo>
                  <a:lnTo>
                    <a:pt x="295" y="0"/>
                  </a:lnTo>
                  <a:lnTo>
                    <a:pt x="280" y="0"/>
                  </a:lnTo>
                  <a:lnTo>
                    <a:pt x="265" y="0"/>
                  </a:lnTo>
                  <a:lnTo>
                    <a:pt x="251" y="0"/>
                  </a:lnTo>
                  <a:lnTo>
                    <a:pt x="239" y="0"/>
                  </a:lnTo>
                  <a:lnTo>
                    <a:pt x="227" y="0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199" y="0"/>
                  </a:lnTo>
                  <a:lnTo>
                    <a:pt x="191" y="0"/>
                  </a:lnTo>
                  <a:lnTo>
                    <a:pt x="184" y="0"/>
                  </a:lnTo>
                  <a:lnTo>
                    <a:pt x="178" y="0"/>
                  </a:lnTo>
                  <a:lnTo>
                    <a:pt x="172" y="0"/>
                  </a:lnTo>
                  <a:lnTo>
                    <a:pt x="167" y="0"/>
                  </a:lnTo>
                  <a:lnTo>
                    <a:pt x="162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0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4"/>
                  </a:lnTo>
                  <a:lnTo>
                    <a:pt x="88" y="4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10"/>
                  </a:lnTo>
                  <a:lnTo>
                    <a:pt x="74" y="12"/>
                  </a:lnTo>
                  <a:lnTo>
                    <a:pt x="73" y="13"/>
                  </a:lnTo>
                  <a:lnTo>
                    <a:pt x="71" y="16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8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59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6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8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6" y="84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2" y="90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0" y="173"/>
                  </a:lnTo>
                  <a:lnTo>
                    <a:pt x="0" y="176"/>
                  </a:lnTo>
                  <a:lnTo>
                    <a:pt x="0" y="180"/>
                  </a:lnTo>
                  <a:lnTo>
                    <a:pt x="0" y="185"/>
                  </a:lnTo>
                  <a:lnTo>
                    <a:pt x="0" y="188"/>
                  </a:lnTo>
                  <a:lnTo>
                    <a:pt x="0" y="193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0"/>
                  </a:lnTo>
                  <a:lnTo>
                    <a:pt x="0" y="216"/>
                  </a:lnTo>
                  <a:lnTo>
                    <a:pt x="0" y="223"/>
                  </a:lnTo>
                  <a:lnTo>
                    <a:pt x="0" y="230"/>
                  </a:lnTo>
                  <a:lnTo>
                    <a:pt x="0" y="238"/>
                  </a:lnTo>
                  <a:lnTo>
                    <a:pt x="0" y="246"/>
                  </a:lnTo>
                  <a:lnTo>
                    <a:pt x="0" y="254"/>
                  </a:lnTo>
                  <a:lnTo>
                    <a:pt x="0" y="264"/>
                  </a:lnTo>
                  <a:lnTo>
                    <a:pt x="0" y="275"/>
                  </a:lnTo>
                  <a:lnTo>
                    <a:pt x="0" y="286"/>
                  </a:lnTo>
                  <a:lnTo>
                    <a:pt x="0" y="298"/>
                  </a:lnTo>
                  <a:lnTo>
                    <a:pt x="0" y="308"/>
                  </a:lnTo>
                  <a:lnTo>
                    <a:pt x="0" y="319"/>
                  </a:lnTo>
                  <a:lnTo>
                    <a:pt x="0" y="330"/>
                  </a:lnTo>
                  <a:lnTo>
                    <a:pt x="0" y="340"/>
                  </a:lnTo>
                  <a:lnTo>
                    <a:pt x="0" y="348"/>
                  </a:lnTo>
                  <a:lnTo>
                    <a:pt x="0" y="356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78"/>
                  </a:lnTo>
                  <a:lnTo>
                    <a:pt x="0" y="384"/>
                  </a:lnTo>
                  <a:lnTo>
                    <a:pt x="0" y="390"/>
                  </a:lnTo>
                  <a:lnTo>
                    <a:pt x="0" y="396"/>
                  </a:lnTo>
                  <a:lnTo>
                    <a:pt x="0" y="401"/>
                  </a:lnTo>
                  <a:lnTo>
                    <a:pt x="0" y="406"/>
                  </a:lnTo>
                  <a:lnTo>
                    <a:pt x="0" y="410"/>
                  </a:lnTo>
                  <a:lnTo>
                    <a:pt x="0" y="414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5"/>
                  </a:lnTo>
                  <a:lnTo>
                    <a:pt x="0" y="428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0" y="438"/>
                  </a:lnTo>
                  <a:lnTo>
                    <a:pt x="0" y="440"/>
                  </a:lnTo>
                  <a:lnTo>
                    <a:pt x="0" y="444"/>
                  </a:lnTo>
                  <a:lnTo>
                    <a:pt x="0" y="446"/>
                  </a:lnTo>
                  <a:lnTo>
                    <a:pt x="0" y="450"/>
                  </a:lnTo>
                  <a:lnTo>
                    <a:pt x="0" y="452"/>
                  </a:lnTo>
                  <a:lnTo>
                    <a:pt x="0" y="456"/>
                  </a:lnTo>
                  <a:lnTo>
                    <a:pt x="0" y="460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0"/>
                  </a:lnTo>
                  <a:lnTo>
                    <a:pt x="0" y="474"/>
                  </a:lnTo>
                  <a:lnTo>
                    <a:pt x="0" y="478"/>
                  </a:lnTo>
                  <a:lnTo>
                    <a:pt x="0" y="481"/>
                  </a:lnTo>
                  <a:lnTo>
                    <a:pt x="0" y="485"/>
                  </a:lnTo>
                  <a:lnTo>
                    <a:pt x="0" y="487"/>
                  </a:lnTo>
                  <a:lnTo>
                    <a:pt x="0" y="491"/>
                  </a:lnTo>
                  <a:lnTo>
                    <a:pt x="0" y="493"/>
                  </a:lnTo>
                  <a:lnTo>
                    <a:pt x="0" y="496"/>
                  </a:lnTo>
                  <a:lnTo>
                    <a:pt x="0" y="498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0" y="506"/>
                  </a:lnTo>
                  <a:lnTo>
                    <a:pt x="0" y="509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0" y="518"/>
                  </a:lnTo>
                  <a:lnTo>
                    <a:pt x="0" y="521"/>
                  </a:lnTo>
                  <a:lnTo>
                    <a:pt x="0" y="524"/>
                  </a:lnTo>
                  <a:lnTo>
                    <a:pt x="0" y="528"/>
                  </a:lnTo>
                  <a:lnTo>
                    <a:pt x="0" y="532"/>
                  </a:lnTo>
                  <a:lnTo>
                    <a:pt x="0" y="536"/>
                  </a:lnTo>
                  <a:lnTo>
                    <a:pt x="0" y="540"/>
                  </a:lnTo>
                  <a:lnTo>
                    <a:pt x="0" y="545"/>
                  </a:lnTo>
                  <a:lnTo>
                    <a:pt x="0" y="550"/>
                  </a:lnTo>
                  <a:lnTo>
                    <a:pt x="0" y="554"/>
                  </a:lnTo>
                  <a:lnTo>
                    <a:pt x="0" y="560"/>
                  </a:lnTo>
                  <a:lnTo>
                    <a:pt x="0" y="566"/>
                  </a:lnTo>
                  <a:lnTo>
                    <a:pt x="0" y="572"/>
                  </a:lnTo>
                  <a:lnTo>
                    <a:pt x="0" y="580"/>
                  </a:lnTo>
                  <a:lnTo>
                    <a:pt x="0" y="587"/>
                  </a:lnTo>
                  <a:lnTo>
                    <a:pt x="0" y="595"/>
                  </a:lnTo>
                  <a:lnTo>
                    <a:pt x="0" y="602"/>
                  </a:lnTo>
                  <a:lnTo>
                    <a:pt x="0" y="610"/>
                  </a:lnTo>
                  <a:lnTo>
                    <a:pt x="0" y="617"/>
                  </a:lnTo>
                  <a:lnTo>
                    <a:pt x="0" y="623"/>
                  </a:lnTo>
                  <a:lnTo>
                    <a:pt x="0" y="629"/>
                  </a:lnTo>
                  <a:lnTo>
                    <a:pt x="0" y="635"/>
                  </a:lnTo>
                  <a:lnTo>
                    <a:pt x="0" y="640"/>
                  </a:lnTo>
                  <a:lnTo>
                    <a:pt x="0" y="644"/>
                  </a:lnTo>
                  <a:lnTo>
                    <a:pt x="0" y="649"/>
                  </a:lnTo>
                  <a:lnTo>
                    <a:pt x="0" y="654"/>
                  </a:lnTo>
                  <a:lnTo>
                    <a:pt x="0" y="658"/>
                  </a:lnTo>
                  <a:lnTo>
                    <a:pt x="0" y="661"/>
                  </a:lnTo>
                  <a:lnTo>
                    <a:pt x="0" y="665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4"/>
                  </a:lnTo>
                  <a:lnTo>
                    <a:pt x="0" y="677"/>
                  </a:lnTo>
                  <a:lnTo>
                    <a:pt x="0" y="680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9"/>
                  </a:lnTo>
                  <a:lnTo>
                    <a:pt x="0" y="691"/>
                  </a:lnTo>
                  <a:lnTo>
                    <a:pt x="0" y="694"/>
                  </a:lnTo>
                  <a:lnTo>
                    <a:pt x="0" y="696"/>
                  </a:lnTo>
                  <a:lnTo>
                    <a:pt x="0" y="700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9"/>
                  </a:lnTo>
                  <a:lnTo>
                    <a:pt x="0" y="722"/>
                  </a:lnTo>
                  <a:lnTo>
                    <a:pt x="0" y="726"/>
                  </a:lnTo>
                  <a:lnTo>
                    <a:pt x="0" y="730"/>
                  </a:lnTo>
                  <a:lnTo>
                    <a:pt x="0" y="733"/>
                  </a:lnTo>
                  <a:lnTo>
                    <a:pt x="0" y="737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5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5" y="763"/>
                  </a:lnTo>
                  <a:lnTo>
                    <a:pt x="6" y="764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0"/>
                  </a:lnTo>
                  <a:lnTo>
                    <a:pt x="11" y="773"/>
                  </a:lnTo>
                  <a:lnTo>
                    <a:pt x="12" y="775"/>
                  </a:lnTo>
                  <a:lnTo>
                    <a:pt x="14" y="778"/>
                  </a:lnTo>
                  <a:lnTo>
                    <a:pt x="16" y="780"/>
                  </a:lnTo>
                  <a:lnTo>
                    <a:pt x="18" y="782"/>
                  </a:lnTo>
                  <a:lnTo>
                    <a:pt x="20" y="785"/>
                  </a:lnTo>
                  <a:lnTo>
                    <a:pt x="23" y="787"/>
                  </a:lnTo>
                  <a:lnTo>
                    <a:pt x="25" y="790"/>
                  </a:lnTo>
                  <a:lnTo>
                    <a:pt x="29" y="793"/>
                  </a:lnTo>
                  <a:lnTo>
                    <a:pt x="31" y="797"/>
                  </a:lnTo>
                  <a:lnTo>
                    <a:pt x="35" y="800"/>
                  </a:lnTo>
                  <a:lnTo>
                    <a:pt x="38" y="804"/>
                  </a:lnTo>
                  <a:lnTo>
                    <a:pt x="42" y="808"/>
                  </a:lnTo>
                  <a:lnTo>
                    <a:pt x="47" y="811"/>
                  </a:lnTo>
                  <a:lnTo>
                    <a:pt x="50" y="815"/>
                  </a:lnTo>
                  <a:lnTo>
                    <a:pt x="54" y="818"/>
                  </a:lnTo>
                  <a:lnTo>
                    <a:pt x="56" y="822"/>
                  </a:lnTo>
                  <a:lnTo>
                    <a:pt x="60" y="824"/>
                  </a:lnTo>
                  <a:lnTo>
                    <a:pt x="62" y="827"/>
                  </a:lnTo>
                  <a:lnTo>
                    <a:pt x="65" y="829"/>
                  </a:lnTo>
                  <a:lnTo>
                    <a:pt x="68" y="832"/>
                  </a:lnTo>
                  <a:lnTo>
                    <a:pt x="71" y="834"/>
                  </a:lnTo>
                  <a:lnTo>
                    <a:pt x="73" y="836"/>
                  </a:lnTo>
                  <a:lnTo>
                    <a:pt x="74" y="838"/>
                  </a:lnTo>
                  <a:lnTo>
                    <a:pt x="77" y="840"/>
                  </a:lnTo>
                  <a:lnTo>
                    <a:pt x="79" y="841"/>
                  </a:lnTo>
                  <a:lnTo>
                    <a:pt x="82" y="842"/>
                  </a:lnTo>
                  <a:lnTo>
                    <a:pt x="83" y="844"/>
                  </a:lnTo>
                  <a:lnTo>
                    <a:pt x="85" y="845"/>
                  </a:lnTo>
                  <a:lnTo>
                    <a:pt x="88" y="846"/>
                  </a:lnTo>
                  <a:lnTo>
                    <a:pt x="89" y="846"/>
                  </a:lnTo>
                  <a:lnTo>
                    <a:pt x="91" y="847"/>
                  </a:lnTo>
                  <a:lnTo>
                    <a:pt x="94" y="847"/>
                  </a:lnTo>
                  <a:lnTo>
                    <a:pt x="96" y="848"/>
                  </a:lnTo>
                  <a:lnTo>
                    <a:pt x="98" y="848"/>
                  </a:lnTo>
                  <a:lnTo>
                    <a:pt x="100" y="848"/>
                  </a:lnTo>
                  <a:lnTo>
                    <a:pt x="102" y="850"/>
                  </a:lnTo>
                  <a:lnTo>
                    <a:pt x="106" y="850"/>
                  </a:lnTo>
                  <a:lnTo>
                    <a:pt x="108" y="850"/>
                  </a:lnTo>
                  <a:lnTo>
                    <a:pt x="110" y="850"/>
                  </a:lnTo>
                  <a:lnTo>
                    <a:pt x="114" y="850"/>
                  </a:lnTo>
                  <a:lnTo>
                    <a:pt x="116" y="850"/>
                  </a:lnTo>
                  <a:lnTo>
                    <a:pt x="120" y="850"/>
                  </a:lnTo>
                  <a:lnTo>
                    <a:pt x="124" y="850"/>
                  </a:lnTo>
                  <a:lnTo>
                    <a:pt x="127" y="850"/>
                  </a:lnTo>
                  <a:lnTo>
                    <a:pt x="132" y="850"/>
                  </a:lnTo>
                  <a:lnTo>
                    <a:pt x="136" y="850"/>
                  </a:lnTo>
                  <a:lnTo>
                    <a:pt x="139" y="850"/>
                  </a:lnTo>
                  <a:lnTo>
                    <a:pt x="143" y="850"/>
                  </a:lnTo>
                  <a:lnTo>
                    <a:pt x="146" y="850"/>
                  </a:lnTo>
                  <a:lnTo>
                    <a:pt x="150" y="850"/>
                  </a:lnTo>
                  <a:lnTo>
                    <a:pt x="154" y="850"/>
                  </a:lnTo>
                  <a:lnTo>
                    <a:pt x="157" y="850"/>
                  </a:lnTo>
                  <a:lnTo>
                    <a:pt x="162" y="850"/>
                  </a:lnTo>
                  <a:lnTo>
                    <a:pt x="167" y="850"/>
                  </a:lnTo>
                  <a:lnTo>
                    <a:pt x="172" y="850"/>
                  </a:lnTo>
                  <a:lnTo>
                    <a:pt x="178" y="850"/>
                  </a:lnTo>
                  <a:lnTo>
                    <a:pt x="184" y="850"/>
                  </a:lnTo>
                  <a:lnTo>
                    <a:pt x="191" y="850"/>
                  </a:lnTo>
                  <a:lnTo>
                    <a:pt x="199" y="850"/>
                  </a:lnTo>
                  <a:lnTo>
                    <a:pt x="208" y="850"/>
                  </a:lnTo>
                  <a:lnTo>
                    <a:pt x="217" y="850"/>
                  </a:lnTo>
                  <a:lnTo>
                    <a:pt x="227" y="850"/>
                  </a:lnTo>
                  <a:lnTo>
                    <a:pt x="239" y="850"/>
                  </a:lnTo>
                  <a:lnTo>
                    <a:pt x="251" y="850"/>
                  </a:lnTo>
                  <a:lnTo>
                    <a:pt x="265" y="850"/>
                  </a:lnTo>
                  <a:lnTo>
                    <a:pt x="280" y="850"/>
                  </a:lnTo>
                  <a:lnTo>
                    <a:pt x="295" y="850"/>
                  </a:lnTo>
                  <a:lnTo>
                    <a:pt x="313" y="850"/>
                  </a:lnTo>
                  <a:lnTo>
                    <a:pt x="332" y="850"/>
                  </a:lnTo>
                  <a:lnTo>
                    <a:pt x="353" y="850"/>
                  </a:lnTo>
                  <a:lnTo>
                    <a:pt x="374" y="850"/>
                  </a:lnTo>
                  <a:lnTo>
                    <a:pt x="398" y="850"/>
                  </a:lnTo>
                  <a:lnTo>
                    <a:pt x="424" y="850"/>
                  </a:lnTo>
                  <a:lnTo>
                    <a:pt x="450" y="850"/>
                  </a:lnTo>
                  <a:lnTo>
                    <a:pt x="480" y="850"/>
                  </a:lnTo>
                  <a:lnTo>
                    <a:pt x="510" y="850"/>
                  </a:lnTo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42" name="Freeform 127">
              <a:extLst>
                <a:ext uri="{FF2B5EF4-FFF2-40B4-BE49-F238E27FC236}">
                  <a16:creationId xmlns:a16="http://schemas.microsoft.com/office/drawing/2014/main" id="{8354D40B-0471-9348-AD03-C1E05F771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650" y="1582737"/>
              <a:ext cx="336550" cy="558800"/>
            </a:xfrm>
            <a:custGeom>
              <a:avLst/>
              <a:gdLst>
                <a:gd name="T0" fmla="*/ 2147483646 w 510"/>
                <a:gd name="T1" fmla="*/ 0 h 850"/>
                <a:gd name="T2" fmla="*/ 2147483646 w 510"/>
                <a:gd name="T3" fmla="*/ 0 h 850"/>
                <a:gd name="T4" fmla="*/ 2147483646 w 510"/>
                <a:gd name="T5" fmla="*/ 0 h 850"/>
                <a:gd name="T6" fmla="*/ 2147483646 w 510"/>
                <a:gd name="T7" fmla="*/ 0 h 850"/>
                <a:gd name="T8" fmla="*/ 2147483646 w 510"/>
                <a:gd name="T9" fmla="*/ 0 h 850"/>
                <a:gd name="T10" fmla="*/ 2147483646 w 510"/>
                <a:gd name="T11" fmla="*/ 0 h 850"/>
                <a:gd name="T12" fmla="*/ 2147483646 w 510"/>
                <a:gd name="T13" fmla="*/ 0 h 850"/>
                <a:gd name="T14" fmla="*/ 2147483646 w 510"/>
                <a:gd name="T15" fmla="*/ 2147483646 h 850"/>
                <a:gd name="T16" fmla="*/ 2147483646 w 510"/>
                <a:gd name="T17" fmla="*/ 2147483646 h 850"/>
                <a:gd name="T18" fmla="*/ 2147483646 w 510"/>
                <a:gd name="T19" fmla="*/ 2147483646 h 850"/>
                <a:gd name="T20" fmla="*/ 2147483646 w 510"/>
                <a:gd name="T21" fmla="*/ 2147483646 h 850"/>
                <a:gd name="T22" fmla="*/ 2147483646 w 510"/>
                <a:gd name="T23" fmla="*/ 2147483646 h 850"/>
                <a:gd name="T24" fmla="*/ 2147483646 w 510"/>
                <a:gd name="T25" fmla="*/ 2147483646 h 850"/>
                <a:gd name="T26" fmla="*/ 2147483646 w 510"/>
                <a:gd name="T27" fmla="*/ 2147483646 h 850"/>
                <a:gd name="T28" fmla="*/ 2147483646 w 510"/>
                <a:gd name="T29" fmla="*/ 2147483646 h 850"/>
                <a:gd name="T30" fmla="*/ 2147483646 w 510"/>
                <a:gd name="T31" fmla="*/ 2147483646 h 850"/>
                <a:gd name="T32" fmla="*/ 2147483646 w 510"/>
                <a:gd name="T33" fmla="*/ 2147483646 h 850"/>
                <a:gd name="T34" fmla="*/ 2147483646 w 510"/>
                <a:gd name="T35" fmla="*/ 2147483646 h 850"/>
                <a:gd name="T36" fmla="*/ 2147483646 w 510"/>
                <a:gd name="T37" fmla="*/ 2147483646 h 850"/>
                <a:gd name="T38" fmla="*/ 2147483646 w 510"/>
                <a:gd name="T39" fmla="*/ 2147483646 h 850"/>
                <a:gd name="T40" fmla="*/ 2147483646 w 510"/>
                <a:gd name="T41" fmla="*/ 2147483646 h 850"/>
                <a:gd name="T42" fmla="*/ 2147483646 w 510"/>
                <a:gd name="T43" fmla="*/ 2147483646 h 850"/>
                <a:gd name="T44" fmla="*/ 2147483646 w 510"/>
                <a:gd name="T45" fmla="*/ 2147483646 h 850"/>
                <a:gd name="T46" fmla="*/ 2147483646 w 510"/>
                <a:gd name="T47" fmla="*/ 2147483646 h 850"/>
                <a:gd name="T48" fmla="*/ 2147483646 w 510"/>
                <a:gd name="T49" fmla="*/ 2147483646 h 850"/>
                <a:gd name="T50" fmla="*/ 2147483646 w 510"/>
                <a:gd name="T51" fmla="*/ 2147483646 h 850"/>
                <a:gd name="T52" fmla="*/ 2147483646 w 510"/>
                <a:gd name="T53" fmla="*/ 2147483646 h 850"/>
                <a:gd name="T54" fmla="*/ 2147483646 w 510"/>
                <a:gd name="T55" fmla="*/ 2147483646 h 850"/>
                <a:gd name="T56" fmla="*/ 2147483646 w 510"/>
                <a:gd name="T57" fmla="*/ 2147483646 h 850"/>
                <a:gd name="T58" fmla="*/ 2147483646 w 510"/>
                <a:gd name="T59" fmla="*/ 2147483646 h 850"/>
                <a:gd name="T60" fmla="*/ 2147483646 w 510"/>
                <a:gd name="T61" fmla="*/ 2147483646 h 850"/>
                <a:gd name="T62" fmla="*/ 2147483646 w 510"/>
                <a:gd name="T63" fmla="*/ 2147483646 h 850"/>
                <a:gd name="T64" fmla="*/ 2147483646 w 510"/>
                <a:gd name="T65" fmla="*/ 2147483646 h 850"/>
                <a:gd name="T66" fmla="*/ 2147483646 w 510"/>
                <a:gd name="T67" fmla="*/ 2147483646 h 850"/>
                <a:gd name="T68" fmla="*/ 2147483646 w 510"/>
                <a:gd name="T69" fmla="*/ 2147483646 h 850"/>
                <a:gd name="T70" fmla="*/ 2147483646 w 510"/>
                <a:gd name="T71" fmla="*/ 2147483646 h 850"/>
                <a:gd name="T72" fmla="*/ 2147483646 w 510"/>
                <a:gd name="T73" fmla="*/ 2147483646 h 850"/>
                <a:gd name="T74" fmla="*/ 2147483646 w 510"/>
                <a:gd name="T75" fmla="*/ 2147483646 h 850"/>
                <a:gd name="T76" fmla="*/ 2147483646 w 510"/>
                <a:gd name="T77" fmla="*/ 2147483646 h 850"/>
                <a:gd name="T78" fmla="*/ 2147483646 w 510"/>
                <a:gd name="T79" fmla="*/ 2147483646 h 850"/>
                <a:gd name="T80" fmla="*/ 2147483646 w 510"/>
                <a:gd name="T81" fmla="*/ 2147483646 h 850"/>
                <a:gd name="T82" fmla="*/ 2147483646 w 510"/>
                <a:gd name="T83" fmla="*/ 2147483646 h 850"/>
                <a:gd name="T84" fmla="*/ 2147483646 w 510"/>
                <a:gd name="T85" fmla="*/ 2147483646 h 850"/>
                <a:gd name="T86" fmla="*/ 2147483646 w 510"/>
                <a:gd name="T87" fmla="*/ 2147483646 h 850"/>
                <a:gd name="T88" fmla="*/ 2147483646 w 510"/>
                <a:gd name="T89" fmla="*/ 2147483646 h 850"/>
                <a:gd name="T90" fmla="*/ 2147483646 w 510"/>
                <a:gd name="T91" fmla="*/ 2147483646 h 850"/>
                <a:gd name="T92" fmla="*/ 2147483646 w 510"/>
                <a:gd name="T93" fmla="*/ 2147483646 h 850"/>
                <a:gd name="T94" fmla="*/ 2147483646 w 510"/>
                <a:gd name="T95" fmla="*/ 2147483646 h 850"/>
                <a:gd name="T96" fmla="*/ 2147483646 w 510"/>
                <a:gd name="T97" fmla="*/ 2147483646 h 850"/>
                <a:gd name="T98" fmla="*/ 2147483646 w 510"/>
                <a:gd name="T99" fmla="*/ 2147483646 h 850"/>
                <a:gd name="T100" fmla="*/ 2147483646 w 510"/>
                <a:gd name="T101" fmla="*/ 2147483646 h 850"/>
                <a:gd name="T102" fmla="*/ 2147483646 w 510"/>
                <a:gd name="T103" fmla="*/ 2147483646 h 850"/>
                <a:gd name="T104" fmla="*/ 2147483646 w 510"/>
                <a:gd name="T105" fmla="*/ 2147483646 h 850"/>
                <a:gd name="T106" fmla="*/ 2147483646 w 510"/>
                <a:gd name="T107" fmla="*/ 2147483646 h 850"/>
                <a:gd name="T108" fmla="*/ 0 w 510"/>
                <a:gd name="T109" fmla="*/ 2147483646 h 8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10" h="850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8" y="0"/>
                  </a:lnTo>
                  <a:lnTo>
                    <a:pt x="179" y="0"/>
                  </a:lnTo>
                  <a:lnTo>
                    <a:pt x="197" y="0"/>
                  </a:lnTo>
                  <a:lnTo>
                    <a:pt x="215" y="0"/>
                  </a:lnTo>
                  <a:lnTo>
                    <a:pt x="230" y="0"/>
                  </a:lnTo>
                  <a:lnTo>
                    <a:pt x="246" y="0"/>
                  </a:lnTo>
                  <a:lnTo>
                    <a:pt x="259" y="0"/>
                  </a:lnTo>
                  <a:lnTo>
                    <a:pt x="271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302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6" y="0"/>
                  </a:lnTo>
                  <a:lnTo>
                    <a:pt x="332" y="0"/>
                  </a:lnTo>
                  <a:lnTo>
                    <a:pt x="338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6" y="0"/>
                  </a:lnTo>
                  <a:lnTo>
                    <a:pt x="360" y="0"/>
                  </a:lnTo>
                  <a:lnTo>
                    <a:pt x="363" y="0"/>
                  </a:lnTo>
                  <a:lnTo>
                    <a:pt x="367" y="0"/>
                  </a:lnTo>
                  <a:lnTo>
                    <a:pt x="371" y="0"/>
                  </a:lnTo>
                  <a:lnTo>
                    <a:pt x="374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86" y="0"/>
                  </a:lnTo>
                  <a:lnTo>
                    <a:pt x="390" y="0"/>
                  </a:lnTo>
                  <a:lnTo>
                    <a:pt x="393" y="0"/>
                  </a:lnTo>
                  <a:lnTo>
                    <a:pt x="396" y="0"/>
                  </a:lnTo>
                  <a:lnTo>
                    <a:pt x="399" y="0"/>
                  </a:lnTo>
                  <a:lnTo>
                    <a:pt x="402" y="0"/>
                  </a:lnTo>
                  <a:lnTo>
                    <a:pt x="405" y="0"/>
                  </a:lnTo>
                  <a:lnTo>
                    <a:pt x="408" y="0"/>
                  </a:lnTo>
                  <a:lnTo>
                    <a:pt x="410" y="0"/>
                  </a:lnTo>
                  <a:lnTo>
                    <a:pt x="413" y="1"/>
                  </a:lnTo>
                  <a:lnTo>
                    <a:pt x="415" y="1"/>
                  </a:lnTo>
                  <a:lnTo>
                    <a:pt x="416" y="2"/>
                  </a:lnTo>
                  <a:lnTo>
                    <a:pt x="419" y="2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5" y="5"/>
                  </a:lnTo>
                  <a:lnTo>
                    <a:pt x="427" y="6"/>
                  </a:lnTo>
                  <a:lnTo>
                    <a:pt x="428" y="7"/>
                  </a:lnTo>
                  <a:lnTo>
                    <a:pt x="431" y="8"/>
                  </a:lnTo>
                  <a:lnTo>
                    <a:pt x="433" y="10"/>
                  </a:lnTo>
                  <a:lnTo>
                    <a:pt x="435" y="12"/>
                  </a:lnTo>
                  <a:lnTo>
                    <a:pt x="438" y="13"/>
                  </a:lnTo>
                  <a:lnTo>
                    <a:pt x="439" y="16"/>
                  </a:lnTo>
                  <a:lnTo>
                    <a:pt x="441" y="18"/>
                  </a:lnTo>
                  <a:lnTo>
                    <a:pt x="445" y="20"/>
                  </a:lnTo>
                  <a:lnTo>
                    <a:pt x="447" y="23"/>
                  </a:lnTo>
                  <a:lnTo>
                    <a:pt x="450" y="25"/>
                  </a:lnTo>
                  <a:lnTo>
                    <a:pt x="453" y="28"/>
                  </a:lnTo>
                  <a:lnTo>
                    <a:pt x="456" y="31"/>
                  </a:lnTo>
                  <a:lnTo>
                    <a:pt x="459" y="35"/>
                  </a:lnTo>
                  <a:lnTo>
                    <a:pt x="463" y="38"/>
                  </a:lnTo>
                  <a:lnTo>
                    <a:pt x="467" y="42"/>
                  </a:lnTo>
                  <a:lnTo>
                    <a:pt x="471" y="46"/>
                  </a:lnTo>
                  <a:lnTo>
                    <a:pt x="475" y="49"/>
                  </a:lnTo>
                  <a:lnTo>
                    <a:pt x="479" y="53"/>
                  </a:lnTo>
                  <a:lnTo>
                    <a:pt x="481" y="56"/>
                  </a:lnTo>
                  <a:lnTo>
                    <a:pt x="485" y="59"/>
                  </a:lnTo>
                  <a:lnTo>
                    <a:pt x="487" y="62"/>
                  </a:lnTo>
                  <a:lnTo>
                    <a:pt x="489" y="65"/>
                  </a:lnTo>
                  <a:lnTo>
                    <a:pt x="492" y="67"/>
                  </a:lnTo>
                  <a:lnTo>
                    <a:pt x="494" y="70"/>
                  </a:lnTo>
                  <a:lnTo>
                    <a:pt x="497" y="72"/>
                  </a:lnTo>
                  <a:lnTo>
                    <a:pt x="498" y="74"/>
                  </a:lnTo>
                  <a:lnTo>
                    <a:pt x="499" y="77"/>
                  </a:lnTo>
                  <a:lnTo>
                    <a:pt x="501" y="78"/>
                  </a:lnTo>
                  <a:lnTo>
                    <a:pt x="503" y="80"/>
                  </a:lnTo>
                  <a:lnTo>
                    <a:pt x="504" y="83"/>
                  </a:lnTo>
                  <a:lnTo>
                    <a:pt x="505" y="84"/>
                  </a:lnTo>
                  <a:lnTo>
                    <a:pt x="505" y="86"/>
                  </a:lnTo>
                  <a:lnTo>
                    <a:pt x="506" y="89"/>
                  </a:lnTo>
                  <a:lnTo>
                    <a:pt x="507" y="90"/>
                  </a:lnTo>
                  <a:lnTo>
                    <a:pt x="507" y="92"/>
                  </a:lnTo>
                  <a:lnTo>
                    <a:pt x="509" y="95"/>
                  </a:lnTo>
                  <a:lnTo>
                    <a:pt x="509" y="97"/>
                  </a:lnTo>
                  <a:lnTo>
                    <a:pt x="509" y="100"/>
                  </a:lnTo>
                  <a:lnTo>
                    <a:pt x="510" y="102"/>
                  </a:lnTo>
                  <a:lnTo>
                    <a:pt x="510" y="104"/>
                  </a:lnTo>
                  <a:lnTo>
                    <a:pt x="510" y="107"/>
                  </a:lnTo>
                  <a:lnTo>
                    <a:pt x="510" y="110"/>
                  </a:lnTo>
                  <a:lnTo>
                    <a:pt x="510" y="113"/>
                  </a:lnTo>
                  <a:lnTo>
                    <a:pt x="510" y="116"/>
                  </a:lnTo>
                  <a:lnTo>
                    <a:pt x="510" y="120"/>
                  </a:lnTo>
                  <a:lnTo>
                    <a:pt x="510" y="124"/>
                  </a:lnTo>
                  <a:lnTo>
                    <a:pt x="510" y="127"/>
                  </a:lnTo>
                  <a:lnTo>
                    <a:pt x="510" y="131"/>
                  </a:lnTo>
                  <a:lnTo>
                    <a:pt x="510" y="134"/>
                  </a:lnTo>
                  <a:lnTo>
                    <a:pt x="510" y="138"/>
                  </a:lnTo>
                  <a:lnTo>
                    <a:pt x="510" y="142"/>
                  </a:lnTo>
                  <a:lnTo>
                    <a:pt x="510" y="144"/>
                  </a:lnTo>
                  <a:lnTo>
                    <a:pt x="510" y="148"/>
                  </a:lnTo>
                  <a:lnTo>
                    <a:pt x="510" y="150"/>
                  </a:lnTo>
                  <a:lnTo>
                    <a:pt x="510" y="154"/>
                  </a:lnTo>
                  <a:lnTo>
                    <a:pt x="510" y="156"/>
                  </a:lnTo>
                  <a:lnTo>
                    <a:pt x="510" y="160"/>
                  </a:lnTo>
                  <a:lnTo>
                    <a:pt x="510" y="163"/>
                  </a:lnTo>
                  <a:lnTo>
                    <a:pt x="510" y="166"/>
                  </a:lnTo>
                  <a:lnTo>
                    <a:pt x="510" y="169"/>
                  </a:lnTo>
                  <a:lnTo>
                    <a:pt x="510" y="173"/>
                  </a:lnTo>
                  <a:lnTo>
                    <a:pt x="510" y="176"/>
                  </a:lnTo>
                  <a:lnTo>
                    <a:pt x="510" y="180"/>
                  </a:lnTo>
                  <a:lnTo>
                    <a:pt x="510" y="185"/>
                  </a:lnTo>
                  <a:lnTo>
                    <a:pt x="510" y="188"/>
                  </a:lnTo>
                  <a:lnTo>
                    <a:pt x="510" y="193"/>
                  </a:lnTo>
                  <a:lnTo>
                    <a:pt x="510" y="198"/>
                  </a:lnTo>
                  <a:lnTo>
                    <a:pt x="510" y="204"/>
                  </a:lnTo>
                  <a:lnTo>
                    <a:pt x="510" y="210"/>
                  </a:lnTo>
                  <a:lnTo>
                    <a:pt x="510" y="216"/>
                  </a:lnTo>
                  <a:lnTo>
                    <a:pt x="510" y="223"/>
                  </a:lnTo>
                  <a:lnTo>
                    <a:pt x="510" y="230"/>
                  </a:lnTo>
                  <a:lnTo>
                    <a:pt x="510" y="238"/>
                  </a:lnTo>
                  <a:lnTo>
                    <a:pt x="510" y="246"/>
                  </a:lnTo>
                  <a:lnTo>
                    <a:pt x="510" y="254"/>
                  </a:lnTo>
                  <a:lnTo>
                    <a:pt x="510" y="264"/>
                  </a:lnTo>
                  <a:lnTo>
                    <a:pt x="510" y="275"/>
                  </a:lnTo>
                  <a:lnTo>
                    <a:pt x="510" y="286"/>
                  </a:lnTo>
                  <a:lnTo>
                    <a:pt x="510" y="298"/>
                  </a:lnTo>
                  <a:lnTo>
                    <a:pt x="510" y="308"/>
                  </a:lnTo>
                  <a:lnTo>
                    <a:pt x="510" y="319"/>
                  </a:lnTo>
                  <a:lnTo>
                    <a:pt x="510" y="330"/>
                  </a:lnTo>
                  <a:lnTo>
                    <a:pt x="510" y="340"/>
                  </a:lnTo>
                  <a:lnTo>
                    <a:pt x="510" y="348"/>
                  </a:lnTo>
                  <a:lnTo>
                    <a:pt x="510" y="356"/>
                  </a:lnTo>
                  <a:lnTo>
                    <a:pt x="510" y="365"/>
                  </a:lnTo>
                  <a:lnTo>
                    <a:pt x="510" y="372"/>
                  </a:lnTo>
                  <a:lnTo>
                    <a:pt x="510" y="378"/>
                  </a:lnTo>
                  <a:lnTo>
                    <a:pt x="510" y="384"/>
                  </a:lnTo>
                  <a:lnTo>
                    <a:pt x="510" y="390"/>
                  </a:lnTo>
                  <a:lnTo>
                    <a:pt x="510" y="396"/>
                  </a:lnTo>
                  <a:lnTo>
                    <a:pt x="510" y="401"/>
                  </a:lnTo>
                  <a:lnTo>
                    <a:pt x="510" y="406"/>
                  </a:lnTo>
                  <a:lnTo>
                    <a:pt x="510" y="410"/>
                  </a:lnTo>
                  <a:lnTo>
                    <a:pt x="510" y="414"/>
                  </a:lnTo>
                  <a:lnTo>
                    <a:pt x="510" y="418"/>
                  </a:lnTo>
                  <a:lnTo>
                    <a:pt x="510" y="421"/>
                  </a:lnTo>
                  <a:lnTo>
                    <a:pt x="510" y="425"/>
                  </a:lnTo>
                  <a:lnTo>
                    <a:pt x="510" y="428"/>
                  </a:lnTo>
                  <a:lnTo>
                    <a:pt x="510" y="432"/>
                  </a:lnTo>
                  <a:lnTo>
                    <a:pt x="510" y="434"/>
                  </a:lnTo>
                  <a:lnTo>
                    <a:pt x="510" y="438"/>
                  </a:lnTo>
                  <a:lnTo>
                    <a:pt x="510" y="440"/>
                  </a:lnTo>
                  <a:lnTo>
                    <a:pt x="510" y="444"/>
                  </a:lnTo>
                  <a:lnTo>
                    <a:pt x="510" y="446"/>
                  </a:lnTo>
                  <a:lnTo>
                    <a:pt x="510" y="450"/>
                  </a:lnTo>
                  <a:lnTo>
                    <a:pt x="510" y="452"/>
                  </a:lnTo>
                  <a:lnTo>
                    <a:pt x="510" y="456"/>
                  </a:lnTo>
                  <a:lnTo>
                    <a:pt x="510" y="460"/>
                  </a:lnTo>
                  <a:lnTo>
                    <a:pt x="510" y="463"/>
                  </a:lnTo>
                  <a:lnTo>
                    <a:pt x="510" y="467"/>
                  </a:lnTo>
                  <a:lnTo>
                    <a:pt x="510" y="470"/>
                  </a:lnTo>
                  <a:lnTo>
                    <a:pt x="510" y="474"/>
                  </a:lnTo>
                  <a:lnTo>
                    <a:pt x="510" y="478"/>
                  </a:lnTo>
                  <a:lnTo>
                    <a:pt x="510" y="481"/>
                  </a:lnTo>
                  <a:lnTo>
                    <a:pt x="510" y="485"/>
                  </a:lnTo>
                  <a:lnTo>
                    <a:pt x="510" y="487"/>
                  </a:lnTo>
                  <a:lnTo>
                    <a:pt x="510" y="491"/>
                  </a:lnTo>
                  <a:lnTo>
                    <a:pt x="510" y="493"/>
                  </a:lnTo>
                  <a:lnTo>
                    <a:pt x="510" y="496"/>
                  </a:lnTo>
                  <a:lnTo>
                    <a:pt x="510" y="498"/>
                  </a:lnTo>
                  <a:lnTo>
                    <a:pt x="510" y="502"/>
                  </a:lnTo>
                  <a:lnTo>
                    <a:pt x="510" y="504"/>
                  </a:lnTo>
                  <a:lnTo>
                    <a:pt x="510" y="506"/>
                  </a:lnTo>
                  <a:lnTo>
                    <a:pt x="510" y="509"/>
                  </a:lnTo>
                  <a:lnTo>
                    <a:pt x="510" y="512"/>
                  </a:lnTo>
                  <a:lnTo>
                    <a:pt x="510" y="515"/>
                  </a:lnTo>
                  <a:lnTo>
                    <a:pt x="510" y="518"/>
                  </a:lnTo>
                  <a:lnTo>
                    <a:pt x="510" y="521"/>
                  </a:lnTo>
                  <a:lnTo>
                    <a:pt x="510" y="524"/>
                  </a:lnTo>
                  <a:lnTo>
                    <a:pt x="510" y="528"/>
                  </a:lnTo>
                  <a:lnTo>
                    <a:pt x="510" y="532"/>
                  </a:lnTo>
                  <a:lnTo>
                    <a:pt x="510" y="536"/>
                  </a:lnTo>
                  <a:lnTo>
                    <a:pt x="510" y="540"/>
                  </a:lnTo>
                  <a:lnTo>
                    <a:pt x="510" y="545"/>
                  </a:lnTo>
                  <a:lnTo>
                    <a:pt x="510" y="550"/>
                  </a:lnTo>
                  <a:lnTo>
                    <a:pt x="510" y="554"/>
                  </a:lnTo>
                  <a:lnTo>
                    <a:pt x="510" y="560"/>
                  </a:lnTo>
                  <a:lnTo>
                    <a:pt x="510" y="566"/>
                  </a:lnTo>
                  <a:lnTo>
                    <a:pt x="510" y="572"/>
                  </a:lnTo>
                  <a:lnTo>
                    <a:pt x="510" y="580"/>
                  </a:lnTo>
                  <a:lnTo>
                    <a:pt x="510" y="587"/>
                  </a:lnTo>
                  <a:lnTo>
                    <a:pt x="510" y="595"/>
                  </a:lnTo>
                  <a:lnTo>
                    <a:pt x="510" y="602"/>
                  </a:lnTo>
                  <a:lnTo>
                    <a:pt x="510" y="610"/>
                  </a:lnTo>
                  <a:lnTo>
                    <a:pt x="510" y="617"/>
                  </a:lnTo>
                  <a:lnTo>
                    <a:pt x="510" y="623"/>
                  </a:lnTo>
                  <a:lnTo>
                    <a:pt x="510" y="629"/>
                  </a:lnTo>
                  <a:lnTo>
                    <a:pt x="510" y="635"/>
                  </a:lnTo>
                  <a:lnTo>
                    <a:pt x="510" y="640"/>
                  </a:lnTo>
                  <a:lnTo>
                    <a:pt x="510" y="644"/>
                  </a:lnTo>
                  <a:lnTo>
                    <a:pt x="510" y="649"/>
                  </a:lnTo>
                  <a:lnTo>
                    <a:pt x="510" y="654"/>
                  </a:lnTo>
                  <a:lnTo>
                    <a:pt x="510" y="658"/>
                  </a:lnTo>
                  <a:lnTo>
                    <a:pt x="510" y="661"/>
                  </a:lnTo>
                  <a:lnTo>
                    <a:pt x="510" y="665"/>
                  </a:lnTo>
                  <a:lnTo>
                    <a:pt x="510" y="668"/>
                  </a:lnTo>
                  <a:lnTo>
                    <a:pt x="510" y="671"/>
                  </a:lnTo>
                  <a:lnTo>
                    <a:pt x="510" y="674"/>
                  </a:lnTo>
                  <a:lnTo>
                    <a:pt x="510" y="677"/>
                  </a:lnTo>
                  <a:lnTo>
                    <a:pt x="510" y="680"/>
                  </a:lnTo>
                  <a:lnTo>
                    <a:pt x="510" y="683"/>
                  </a:lnTo>
                  <a:lnTo>
                    <a:pt x="510" y="685"/>
                  </a:lnTo>
                  <a:lnTo>
                    <a:pt x="510" y="689"/>
                  </a:lnTo>
                  <a:lnTo>
                    <a:pt x="510" y="691"/>
                  </a:lnTo>
                  <a:lnTo>
                    <a:pt x="510" y="694"/>
                  </a:lnTo>
                  <a:lnTo>
                    <a:pt x="510" y="696"/>
                  </a:lnTo>
                  <a:lnTo>
                    <a:pt x="510" y="700"/>
                  </a:lnTo>
                  <a:lnTo>
                    <a:pt x="510" y="702"/>
                  </a:lnTo>
                  <a:lnTo>
                    <a:pt x="510" y="704"/>
                  </a:lnTo>
                  <a:lnTo>
                    <a:pt x="510" y="708"/>
                  </a:lnTo>
                  <a:lnTo>
                    <a:pt x="510" y="712"/>
                  </a:lnTo>
                  <a:lnTo>
                    <a:pt x="510" y="715"/>
                  </a:lnTo>
                  <a:lnTo>
                    <a:pt x="510" y="719"/>
                  </a:lnTo>
                  <a:lnTo>
                    <a:pt x="510" y="722"/>
                  </a:lnTo>
                  <a:lnTo>
                    <a:pt x="510" y="726"/>
                  </a:lnTo>
                  <a:lnTo>
                    <a:pt x="510" y="730"/>
                  </a:lnTo>
                  <a:lnTo>
                    <a:pt x="510" y="733"/>
                  </a:lnTo>
                  <a:lnTo>
                    <a:pt x="510" y="737"/>
                  </a:lnTo>
                  <a:lnTo>
                    <a:pt x="510" y="739"/>
                  </a:lnTo>
                  <a:lnTo>
                    <a:pt x="510" y="742"/>
                  </a:lnTo>
                  <a:lnTo>
                    <a:pt x="510" y="745"/>
                  </a:lnTo>
                  <a:lnTo>
                    <a:pt x="510" y="748"/>
                  </a:lnTo>
                  <a:lnTo>
                    <a:pt x="509" y="750"/>
                  </a:lnTo>
                  <a:lnTo>
                    <a:pt x="509" y="752"/>
                  </a:lnTo>
                  <a:lnTo>
                    <a:pt x="509" y="755"/>
                  </a:lnTo>
                  <a:lnTo>
                    <a:pt x="507" y="756"/>
                  </a:lnTo>
                  <a:lnTo>
                    <a:pt x="507" y="758"/>
                  </a:lnTo>
                  <a:lnTo>
                    <a:pt x="506" y="761"/>
                  </a:lnTo>
                  <a:lnTo>
                    <a:pt x="505" y="763"/>
                  </a:lnTo>
                  <a:lnTo>
                    <a:pt x="505" y="764"/>
                  </a:lnTo>
                  <a:lnTo>
                    <a:pt x="504" y="767"/>
                  </a:lnTo>
                  <a:lnTo>
                    <a:pt x="503" y="769"/>
                  </a:lnTo>
                  <a:lnTo>
                    <a:pt x="501" y="770"/>
                  </a:lnTo>
                  <a:lnTo>
                    <a:pt x="499" y="773"/>
                  </a:lnTo>
                  <a:lnTo>
                    <a:pt x="498" y="775"/>
                  </a:lnTo>
                  <a:lnTo>
                    <a:pt x="497" y="778"/>
                  </a:lnTo>
                  <a:lnTo>
                    <a:pt x="494" y="780"/>
                  </a:lnTo>
                  <a:lnTo>
                    <a:pt x="492" y="782"/>
                  </a:lnTo>
                  <a:lnTo>
                    <a:pt x="489" y="785"/>
                  </a:lnTo>
                  <a:lnTo>
                    <a:pt x="487" y="787"/>
                  </a:lnTo>
                  <a:lnTo>
                    <a:pt x="485" y="790"/>
                  </a:lnTo>
                  <a:lnTo>
                    <a:pt x="481" y="793"/>
                  </a:lnTo>
                  <a:lnTo>
                    <a:pt x="479" y="797"/>
                  </a:lnTo>
                  <a:lnTo>
                    <a:pt x="475" y="800"/>
                  </a:lnTo>
                  <a:lnTo>
                    <a:pt x="471" y="804"/>
                  </a:lnTo>
                  <a:lnTo>
                    <a:pt x="467" y="808"/>
                  </a:lnTo>
                  <a:lnTo>
                    <a:pt x="463" y="811"/>
                  </a:lnTo>
                  <a:lnTo>
                    <a:pt x="459" y="815"/>
                  </a:lnTo>
                  <a:lnTo>
                    <a:pt x="456" y="818"/>
                  </a:lnTo>
                  <a:lnTo>
                    <a:pt x="453" y="822"/>
                  </a:lnTo>
                  <a:lnTo>
                    <a:pt x="450" y="824"/>
                  </a:lnTo>
                  <a:lnTo>
                    <a:pt x="447" y="827"/>
                  </a:lnTo>
                  <a:lnTo>
                    <a:pt x="445" y="829"/>
                  </a:lnTo>
                  <a:lnTo>
                    <a:pt x="441" y="832"/>
                  </a:lnTo>
                  <a:lnTo>
                    <a:pt x="439" y="834"/>
                  </a:lnTo>
                  <a:lnTo>
                    <a:pt x="438" y="836"/>
                  </a:lnTo>
                  <a:lnTo>
                    <a:pt x="435" y="838"/>
                  </a:lnTo>
                  <a:lnTo>
                    <a:pt x="433" y="840"/>
                  </a:lnTo>
                  <a:lnTo>
                    <a:pt x="431" y="841"/>
                  </a:lnTo>
                  <a:lnTo>
                    <a:pt x="428" y="842"/>
                  </a:lnTo>
                  <a:lnTo>
                    <a:pt x="427" y="844"/>
                  </a:lnTo>
                  <a:lnTo>
                    <a:pt x="425" y="845"/>
                  </a:lnTo>
                  <a:lnTo>
                    <a:pt x="422" y="846"/>
                  </a:lnTo>
                  <a:lnTo>
                    <a:pt x="421" y="846"/>
                  </a:lnTo>
                  <a:lnTo>
                    <a:pt x="419" y="847"/>
                  </a:lnTo>
                  <a:lnTo>
                    <a:pt x="416" y="847"/>
                  </a:lnTo>
                  <a:lnTo>
                    <a:pt x="415" y="848"/>
                  </a:lnTo>
                  <a:lnTo>
                    <a:pt x="413" y="848"/>
                  </a:lnTo>
                  <a:lnTo>
                    <a:pt x="410" y="848"/>
                  </a:lnTo>
                  <a:lnTo>
                    <a:pt x="408" y="850"/>
                  </a:lnTo>
                  <a:lnTo>
                    <a:pt x="405" y="850"/>
                  </a:lnTo>
                  <a:lnTo>
                    <a:pt x="402" y="850"/>
                  </a:lnTo>
                  <a:lnTo>
                    <a:pt x="399" y="850"/>
                  </a:lnTo>
                  <a:lnTo>
                    <a:pt x="396" y="850"/>
                  </a:lnTo>
                  <a:lnTo>
                    <a:pt x="393" y="850"/>
                  </a:lnTo>
                  <a:lnTo>
                    <a:pt x="390" y="850"/>
                  </a:lnTo>
                  <a:lnTo>
                    <a:pt x="386" y="850"/>
                  </a:lnTo>
                  <a:lnTo>
                    <a:pt x="383" y="850"/>
                  </a:lnTo>
                  <a:lnTo>
                    <a:pt x="378" y="850"/>
                  </a:lnTo>
                  <a:lnTo>
                    <a:pt x="374" y="850"/>
                  </a:lnTo>
                  <a:lnTo>
                    <a:pt x="371" y="850"/>
                  </a:lnTo>
                  <a:lnTo>
                    <a:pt x="367" y="850"/>
                  </a:lnTo>
                  <a:lnTo>
                    <a:pt x="363" y="850"/>
                  </a:lnTo>
                  <a:lnTo>
                    <a:pt x="360" y="850"/>
                  </a:lnTo>
                  <a:lnTo>
                    <a:pt x="356" y="850"/>
                  </a:lnTo>
                  <a:lnTo>
                    <a:pt x="353" y="850"/>
                  </a:lnTo>
                  <a:lnTo>
                    <a:pt x="348" y="850"/>
                  </a:lnTo>
                  <a:lnTo>
                    <a:pt x="343" y="850"/>
                  </a:lnTo>
                  <a:lnTo>
                    <a:pt x="338" y="850"/>
                  </a:lnTo>
                  <a:lnTo>
                    <a:pt x="332" y="850"/>
                  </a:lnTo>
                  <a:lnTo>
                    <a:pt x="326" y="850"/>
                  </a:lnTo>
                  <a:lnTo>
                    <a:pt x="319" y="850"/>
                  </a:lnTo>
                  <a:lnTo>
                    <a:pt x="311" y="850"/>
                  </a:lnTo>
                  <a:lnTo>
                    <a:pt x="302" y="850"/>
                  </a:lnTo>
                  <a:lnTo>
                    <a:pt x="293" y="850"/>
                  </a:lnTo>
                  <a:lnTo>
                    <a:pt x="283" y="850"/>
                  </a:lnTo>
                  <a:lnTo>
                    <a:pt x="271" y="850"/>
                  </a:lnTo>
                  <a:lnTo>
                    <a:pt x="259" y="850"/>
                  </a:lnTo>
                  <a:lnTo>
                    <a:pt x="246" y="850"/>
                  </a:lnTo>
                  <a:lnTo>
                    <a:pt x="230" y="850"/>
                  </a:lnTo>
                  <a:lnTo>
                    <a:pt x="215" y="850"/>
                  </a:lnTo>
                  <a:lnTo>
                    <a:pt x="197" y="850"/>
                  </a:lnTo>
                  <a:lnTo>
                    <a:pt x="179" y="850"/>
                  </a:lnTo>
                  <a:lnTo>
                    <a:pt x="158" y="850"/>
                  </a:lnTo>
                  <a:lnTo>
                    <a:pt x="135" y="850"/>
                  </a:lnTo>
                  <a:lnTo>
                    <a:pt x="111" y="850"/>
                  </a:lnTo>
                  <a:lnTo>
                    <a:pt x="86" y="850"/>
                  </a:lnTo>
                  <a:lnTo>
                    <a:pt x="60" y="850"/>
                  </a:lnTo>
                  <a:lnTo>
                    <a:pt x="31" y="850"/>
                  </a:lnTo>
                  <a:lnTo>
                    <a:pt x="0" y="850"/>
                  </a:lnTo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43" name="Freeform 128">
              <a:extLst>
                <a:ext uri="{FF2B5EF4-FFF2-40B4-BE49-F238E27FC236}">
                  <a16:creationId xmlns:a16="http://schemas.microsoft.com/office/drawing/2014/main" id="{39B2BEF0-F4B6-D246-A25B-80D8E2E68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8325" y="2252662"/>
              <a:ext cx="222250" cy="220663"/>
            </a:xfrm>
            <a:custGeom>
              <a:avLst/>
              <a:gdLst>
                <a:gd name="T0" fmla="*/ 0 w 336"/>
                <a:gd name="T1" fmla="*/ 2147483646 h 336"/>
                <a:gd name="T2" fmla="*/ 2147483646 w 336"/>
                <a:gd name="T3" fmla="*/ 2147483646 h 336"/>
                <a:gd name="T4" fmla="*/ 2147483646 w 336"/>
                <a:gd name="T5" fmla="*/ 2147483646 h 336"/>
                <a:gd name="T6" fmla="*/ 2147483646 w 336"/>
                <a:gd name="T7" fmla="*/ 2147483646 h 336"/>
                <a:gd name="T8" fmla="*/ 2147483646 w 336"/>
                <a:gd name="T9" fmla="*/ 2147483646 h 336"/>
                <a:gd name="T10" fmla="*/ 2147483646 w 336"/>
                <a:gd name="T11" fmla="*/ 2147483646 h 336"/>
                <a:gd name="T12" fmla="*/ 2147483646 w 336"/>
                <a:gd name="T13" fmla="*/ 2147483646 h 336"/>
                <a:gd name="T14" fmla="*/ 2147483646 w 336"/>
                <a:gd name="T15" fmla="*/ 2147483646 h 336"/>
                <a:gd name="T16" fmla="*/ 2147483646 w 336"/>
                <a:gd name="T17" fmla="*/ 2147483646 h 336"/>
                <a:gd name="T18" fmla="*/ 2147483646 w 336"/>
                <a:gd name="T19" fmla="*/ 2147483646 h 336"/>
                <a:gd name="T20" fmla="*/ 2147483646 w 336"/>
                <a:gd name="T21" fmla="*/ 0 h 336"/>
                <a:gd name="T22" fmla="*/ 2147483646 w 336"/>
                <a:gd name="T23" fmla="*/ 0 h 336"/>
                <a:gd name="T24" fmla="*/ 2147483646 w 336"/>
                <a:gd name="T25" fmla="*/ 2147483646 h 336"/>
                <a:gd name="T26" fmla="*/ 2147483646 w 336"/>
                <a:gd name="T27" fmla="*/ 2147483646 h 336"/>
                <a:gd name="T28" fmla="*/ 2147483646 w 336"/>
                <a:gd name="T29" fmla="*/ 2147483646 h 336"/>
                <a:gd name="T30" fmla="*/ 2147483646 w 336"/>
                <a:gd name="T31" fmla="*/ 2147483646 h 336"/>
                <a:gd name="T32" fmla="*/ 2147483646 w 336"/>
                <a:gd name="T33" fmla="*/ 2147483646 h 336"/>
                <a:gd name="T34" fmla="*/ 2147483646 w 336"/>
                <a:gd name="T35" fmla="*/ 2147483646 h 336"/>
                <a:gd name="T36" fmla="*/ 2147483646 w 336"/>
                <a:gd name="T37" fmla="*/ 2147483646 h 336"/>
                <a:gd name="T38" fmla="*/ 2147483646 w 336"/>
                <a:gd name="T39" fmla="*/ 2147483646 h 336"/>
                <a:gd name="T40" fmla="*/ 2147483646 w 336"/>
                <a:gd name="T41" fmla="*/ 2147483646 h 336"/>
                <a:gd name="T42" fmla="*/ 2147483646 w 336"/>
                <a:gd name="T43" fmla="*/ 2147483646 h 336"/>
                <a:gd name="T44" fmla="*/ 2147483646 w 336"/>
                <a:gd name="T45" fmla="*/ 2147483646 h 336"/>
                <a:gd name="T46" fmla="*/ 2147483646 w 336"/>
                <a:gd name="T47" fmla="*/ 2147483646 h 336"/>
                <a:gd name="T48" fmla="*/ 2147483646 w 336"/>
                <a:gd name="T49" fmla="*/ 2147483646 h 336"/>
                <a:gd name="T50" fmla="*/ 2147483646 w 336"/>
                <a:gd name="T51" fmla="*/ 2147483646 h 336"/>
                <a:gd name="T52" fmla="*/ 2147483646 w 336"/>
                <a:gd name="T53" fmla="*/ 2147483646 h 336"/>
                <a:gd name="T54" fmla="*/ 2147483646 w 336"/>
                <a:gd name="T55" fmla="*/ 2147483646 h 336"/>
                <a:gd name="T56" fmla="*/ 2147483646 w 336"/>
                <a:gd name="T57" fmla="*/ 2147483646 h 336"/>
                <a:gd name="T58" fmla="*/ 2147483646 w 336"/>
                <a:gd name="T59" fmla="*/ 2147483646 h 336"/>
                <a:gd name="T60" fmla="*/ 2147483646 w 336"/>
                <a:gd name="T61" fmla="*/ 2147483646 h 336"/>
                <a:gd name="T62" fmla="*/ 2147483646 w 336"/>
                <a:gd name="T63" fmla="*/ 2147483646 h 336"/>
                <a:gd name="T64" fmla="*/ 2147483646 w 336"/>
                <a:gd name="T65" fmla="*/ 2147483646 h 336"/>
                <a:gd name="T66" fmla="*/ 2147483646 w 336"/>
                <a:gd name="T67" fmla="*/ 2147483646 h 336"/>
                <a:gd name="T68" fmla="*/ 2147483646 w 336"/>
                <a:gd name="T69" fmla="*/ 2147483646 h 336"/>
                <a:gd name="T70" fmla="*/ 2147483646 w 336"/>
                <a:gd name="T71" fmla="*/ 2147483646 h 336"/>
                <a:gd name="T72" fmla="*/ 2147483646 w 336"/>
                <a:gd name="T73" fmla="*/ 2147483646 h 336"/>
                <a:gd name="T74" fmla="*/ 2147483646 w 336"/>
                <a:gd name="T75" fmla="*/ 2147483646 h 336"/>
                <a:gd name="T76" fmla="*/ 2147483646 w 336"/>
                <a:gd name="T77" fmla="*/ 2147483646 h 336"/>
                <a:gd name="T78" fmla="*/ 2147483646 w 336"/>
                <a:gd name="T79" fmla="*/ 2147483646 h 336"/>
                <a:gd name="T80" fmla="*/ 2147483646 w 336"/>
                <a:gd name="T81" fmla="*/ 2147483646 h 336"/>
                <a:gd name="T82" fmla="*/ 2147483646 w 336"/>
                <a:gd name="T83" fmla="*/ 2147483646 h 336"/>
                <a:gd name="T84" fmla="*/ 2147483646 w 336"/>
                <a:gd name="T85" fmla="*/ 2147483646 h 336"/>
                <a:gd name="T86" fmla="*/ 2147483646 w 336"/>
                <a:gd name="T87" fmla="*/ 2147483646 h 336"/>
                <a:gd name="T88" fmla="*/ 2147483646 w 336"/>
                <a:gd name="T89" fmla="*/ 2147483646 h 336"/>
                <a:gd name="T90" fmla="*/ 2147483646 w 336"/>
                <a:gd name="T91" fmla="*/ 2147483646 h 336"/>
                <a:gd name="T92" fmla="*/ 2147483646 w 336"/>
                <a:gd name="T93" fmla="*/ 2147483646 h 336"/>
                <a:gd name="T94" fmla="*/ 2147483646 w 336"/>
                <a:gd name="T95" fmla="*/ 2147483646 h 336"/>
                <a:gd name="T96" fmla="*/ 2147483646 w 336"/>
                <a:gd name="T97" fmla="*/ 2147483646 h 336"/>
                <a:gd name="T98" fmla="*/ 2147483646 w 336"/>
                <a:gd name="T99" fmla="*/ 2147483646 h 336"/>
                <a:gd name="T100" fmla="*/ 2147483646 w 336"/>
                <a:gd name="T101" fmla="*/ 2147483646 h 336"/>
                <a:gd name="T102" fmla="*/ 2147483646 w 336"/>
                <a:gd name="T103" fmla="*/ 2147483646 h 336"/>
                <a:gd name="T104" fmla="*/ 2147483646 w 336"/>
                <a:gd name="T105" fmla="*/ 2147483646 h 336"/>
                <a:gd name="T106" fmla="*/ 2147483646 w 336"/>
                <a:gd name="T107" fmla="*/ 2147483646 h 336"/>
                <a:gd name="T108" fmla="*/ 2147483646 w 336"/>
                <a:gd name="T109" fmla="*/ 2147483646 h 336"/>
                <a:gd name="T110" fmla="*/ 0 w 336"/>
                <a:gd name="T111" fmla="*/ 2147483646 h 3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36" h="336">
                  <a:moveTo>
                    <a:pt x="0" y="165"/>
                  </a:moveTo>
                  <a:lnTo>
                    <a:pt x="0" y="170"/>
                  </a:lnTo>
                  <a:lnTo>
                    <a:pt x="0" y="161"/>
                  </a:lnTo>
                  <a:lnTo>
                    <a:pt x="1" y="152"/>
                  </a:lnTo>
                  <a:lnTo>
                    <a:pt x="2" y="144"/>
                  </a:lnTo>
                  <a:lnTo>
                    <a:pt x="3" y="135"/>
                  </a:lnTo>
                  <a:lnTo>
                    <a:pt x="6" y="127"/>
                  </a:lnTo>
                  <a:lnTo>
                    <a:pt x="7" y="119"/>
                  </a:lnTo>
                  <a:lnTo>
                    <a:pt x="10" y="111"/>
                  </a:lnTo>
                  <a:lnTo>
                    <a:pt x="13" y="103"/>
                  </a:lnTo>
                  <a:lnTo>
                    <a:pt x="16" y="96"/>
                  </a:lnTo>
                  <a:lnTo>
                    <a:pt x="20" y="89"/>
                  </a:lnTo>
                  <a:lnTo>
                    <a:pt x="25" y="81"/>
                  </a:lnTo>
                  <a:lnTo>
                    <a:pt x="28" y="74"/>
                  </a:lnTo>
                  <a:lnTo>
                    <a:pt x="33" y="68"/>
                  </a:lnTo>
                  <a:lnTo>
                    <a:pt x="38" y="61"/>
                  </a:lnTo>
                  <a:lnTo>
                    <a:pt x="44" y="55"/>
                  </a:lnTo>
                  <a:lnTo>
                    <a:pt x="50" y="49"/>
                  </a:lnTo>
                  <a:lnTo>
                    <a:pt x="56" y="44"/>
                  </a:lnTo>
                  <a:lnTo>
                    <a:pt x="62" y="38"/>
                  </a:lnTo>
                  <a:lnTo>
                    <a:pt x="68" y="33"/>
                  </a:lnTo>
                  <a:lnTo>
                    <a:pt x="75" y="29"/>
                  </a:lnTo>
                  <a:lnTo>
                    <a:pt x="81" y="24"/>
                  </a:lnTo>
                  <a:lnTo>
                    <a:pt x="88" y="20"/>
                  </a:lnTo>
                  <a:lnTo>
                    <a:pt x="96" y="17"/>
                  </a:lnTo>
                  <a:lnTo>
                    <a:pt x="104" y="13"/>
                  </a:lnTo>
                  <a:lnTo>
                    <a:pt x="111" y="9"/>
                  </a:lnTo>
                  <a:lnTo>
                    <a:pt x="120" y="7"/>
                  </a:lnTo>
                  <a:lnTo>
                    <a:pt x="127" y="5"/>
                  </a:lnTo>
                  <a:lnTo>
                    <a:pt x="135" y="3"/>
                  </a:lnTo>
                  <a:lnTo>
                    <a:pt x="144" y="1"/>
                  </a:lnTo>
                  <a:lnTo>
                    <a:pt x="152" y="1"/>
                  </a:lnTo>
                  <a:lnTo>
                    <a:pt x="162" y="0"/>
                  </a:lnTo>
                  <a:lnTo>
                    <a:pt x="170" y="0"/>
                  </a:lnTo>
                  <a:lnTo>
                    <a:pt x="165" y="0"/>
                  </a:lnTo>
                  <a:lnTo>
                    <a:pt x="175" y="0"/>
                  </a:lnTo>
                  <a:lnTo>
                    <a:pt x="183" y="1"/>
                  </a:lnTo>
                  <a:lnTo>
                    <a:pt x="192" y="1"/>
                  </a:lnTo>
                  <a:lnTo>
                    <a:pt x="200" y="3"/>
                  </a:lnTo>
                  <a:lnTo>
                    <a:pt x="208" y="5"/>
                  </a:lnTo>
                  <a:lnTo>
                    <a:pt x="216" y="7"/>
                  </a:lnTo>
                  <a:lnTo>
                    <a:pt x="224" y="9"/>
                  </a:lnTo>
                  <a:lnTo>
                    <a:pt x="231" y="13"/>
                  </a:lnTo>
                  <a:lnTo>
                    <a:pt x="240" y="17"/>
                  </a:lnTo>
                  <a:lnTo>
                    <a:pt x="247" y="20"/>
                  </a:lnTo>
                  <a:lnTo>
                    <a:pt x="254" y="24"/>
                  </a:lnTo>
                  <a:lnTo>
                    <a:pt x="261" y="29"/>
                  </a:lnTo>
                  <a:lnTo>
                    <a:pt x="267" y="33"/>
                  </a:lnTo>
                  <a:lnTo>
                    <a:pt x="273" y="38"/>
                  </a:lnTo>
                  <a:lnTo>
                    <a:pt x="280" y="44"/>
                  </a:lnTo>
                  <a:lnTo>
                    <a:pt x="286" y="49"/>
                  </a:lnTo>
                  <a:lnTo>
                    <a:pt x="291" y="55"/>
                  </a:lnTo>
                  <a:lnTo>
                    <a:pt x="297" y="61"/>
                  </a:lnTo>
                  <a:lnTo>
                    <a:pt x="302" y="68"/>
                  </a:lnTo>
                  <a:lnTo>
                    <a:pt x="307" y="74"/>
                  </a:lnTo>
                  <a:lnTo>
                    <a:pt x="312" y="81"/>
                  </a:lnTo>
                  <a:lnTo>
                    <a:pt x="315" y="89"/>
                  </a:lnTo>
                  <a:lnTo>
                    <a:pt x="319" y="96"/>
                  </a:lnTo>
                  <a:lnTo>
                    <a:pt x="322" y="103"/>
                  </a:lnTo>
                  <a:lnTo>
                    <a:pt x="325" y="111"/>
                  </a:lnTo>
                  <a:lnTo>
                    <a:pt x="328" y="119"/>
                  </a:lnTo>
                  <a:lnTo>
                    <a:pt x="331" y="127"/>
                  </a:lnTo>
                  <a:lnTo>
                    <a:pt x="332" y="135"/>
                  </a:lnTo>
                  <a:lnTo>
                    <a:pt x="333" y="144"/>
                  </a:lnTo>
                  <a:lnTo>
                    <a:pt x="334" y="152"/>
                  </a:lnTo>
                  <a:lnTo>
                    <a:pt x="336" y="161"/>
                  </a:lnTo>
                  <a:lnTo>
                    <a:pt x="336" y="170"/>
                  </a:lnTo>
                  <a:lnTo>
                    <a:pt x="336" y="165"/>
                  </a:lnTo>
                  <a:lnTo>
                    <a:pt x="336" y="174"/>
                  </a:lnTo>
                  <a:lnTo>
                    <a:pt x="334" y="183"/>
                  </a:lnTo>
                  <a:lnTo>
                    <a:pt x="333" y="192"/>
                  </a:lnTo>
                  <a:lnTo>
                    <a:pt x="332" y="200"/>
                  </a:lnTo>
                  <a:lnTo>
                    <a:pt x="331" y="207"/>
                  </a:lnTo>
                  <a:lnTo>
                    <a:pt x="328" y="216"/>
                  </a:lnTo>
                  <a:lnTo>
                    <a:pt x="325" y="224"/>
                  </a:lnTo>
                  <a:lnTo>
                    <a:pt x="322" y="231"/>
                  </a:lnTo>
                  <a:lnTo>
                    <a:pt x="319" y="240"/>
                  </a:lnTo>
                  <a:lnTo>
                    <a:pt x="315" y="247"/>
                  </a:lnTo>
                  <a:lnTo>
                    <a:pt x="312" y="254"/>
                  </a:lnTo>
                  <a:lnTo>
                    <a:pt x="307" y="260"/>
                  </a:lnTo>
                  <a:lnTo>
                    <a:pt x="302" y="267"/>
                  </a:lnTo>
                  <a:lnTo>
                    <a:pt x="297" y="273"/>
                  </a:lnTo>
                  <a:lnTo>
                    <a:pt x="291" y="279"/>
                  </a:lnTo>
                  <a:lnTo>
                    <a:pt x="286" y="285"/>
                  </a:lnTo>
                  <a:lnTo>
                    <a:pt x="280" y="291"/>
                  </a:lnTo>
                  <a:lnTo>
                    <a:pt x="273" y="296"/>
                  </a:lnTo>
                  <a:lnTo>
                    <a:pt x="267" y="302"/>
                  </a:lnTo>
                  <a:lnTo>
                    <a:pt x="261" y="307"/>
                  </a:lnTo>
                  <a:lnTo>
                    <a:pt x="254" y="311"/>
                  </a:lnTo>
                  <a:lnTo>
                    <a:pt x="247" y="315"/>
                  </a:lnTo>
                  <a:lnTo>
                    <a:pt x="240" y="319"/>
                  </a:lnTo>
                  <a:lnTo>
                    <a:pt x="231" y="323"/>
                  </a:lnTo>
                  <a:lnTo>
                    <a:pt x="224" y="325"/>
                  </a:lnTo>
                  <a:lnTo>
                    <a:pt x="216" y="327"/>
                  </a:lnTo>
                  <a:lnTo>
                    <a:pt x="208" y="330"/>
                  </a:lnTo>
                  <a:lnTo>
                    <a:pt x="200" y="332"/>
                  </a:lnTo>
                  <a:lnTo>
                    <a:pt x="192" y="333"/>
                  </a:lnTo>
                  <a:lnTo>
                    <a:pt x="183" y="335"/>
                  </a:lnTo>
                  <a:lnTo>
                    <a:pt x="175" y="336"/>
                  </a:lnTo>
                  <a:lnTo>
                    <a:pt x="165" y="336"/>
                  </a:lnTo>
                  <a:lnTo>
                    <a:pt x="170" y="336"/>
                  </a:lnTo>
                  <a:lnTo>
                    <a:pt x="162" y="336"/>
                  </a:lnTo>
                  <a:lnTo>
                    <a:pt x="152" y="335"/>
                  </a:lnTo>
                  <a:lnTo>
                    <a:pt x="144" y="333"/>
                  </a:lnTo>
                  <a:lnTo>
                    <a:pt x="135" y="332"/>
                  </a:lnTo>
                  <a:lnTo>
                    <a:pt x="127" y="330"/>
                  </a:lnTo>
                  <a:lnTo>
                    <a:pt x="120" y="327"/>
                  </a:lnTo>
                  <a:lnTo>
                    <a:pt x="111" y="325"/>
                  </a:lnTo>
                  <a:lnTo>
                    <a:pt x="104" y="323"/>
                  </a:lnTo>
                  <a:lnTo>
                    <a:pt x="96" y="319"/>
                  </a:lnTo>
                  <a:lnTo>
                    <a:pt x="88" y="315"/>
                  </a:lnTo>
                  <a:lnTo>
                    <a:pt x="81" y="311"/>
                  </a:lnTo>
                  <a:lnTo>
                    <a:pt x="75" y="307"/>
                  </a:lnTo>
                  <a:lnTo>
                    <a:pt x="68" y="302"/>
                  </a:lnTo>
                  <a:lnTo>
                    <a:pt x="62" y="296"/>
                  </a:lnTo>
                  <a:lnTo>
                    <a:pt x="56" y="291"/>
                  </a:lnTo>
                  <a:lnTo>
                    <a:pt x="50" y="285"/>
                  </a:lnTo>
                  <a:lnTo>
                    <a:pt x="44" y="279"/>
                  </a:lnTo>
                  <a:lnTo>
                    <a:pt x="38" y="273"/>
                  </a:lnTo>
                  <a:lnTo>
                    <a:pt x="33" y="267"/>
                  </a:lnTo>
                  <a:lnTo>
                    <a:pt x="28" y="260"/>
                  </a:lnTo>
                  <a:lnTo>
                    <a:pt x="25" y="254"/>
                  </a:lnTo>
                  <a:lnTo>
                    <a:pt x="20" y="247"/>
                  </a:lnTo>
                  <a:lnTo>
                    <a:pt x="16" y="240"/>
                  </a:lnTo>
                  <a:lnTo>
                    <a:pt x="13" y="231"/>
                  </a:lnTo>
                  <a:lnTo>
                    <a:pt x="10" y="224"/>
                  </a:lnTo>
                  <a:lnTo>
                    <a:pt x="7" y="216"/>
                  </a:lnTo>
                  <a:lnTo>
                    <a:pt x="6" y="207"/>
                  </a:lnTo>
                  <a:lnTo>
                    <a:pt x="3" y="200"/>
                  </a:lnTo>
                  <a:lnTo>
                    <a:pt x="2" y="192"/>
                  </a:lnTo>
                  <a:lnTo>
                    <a:pt x="1" y="183"/>
                  </a:lnTo>
                  <a:lnTo>
                    <a:pt x="0" y="174"/>
                  </a:lnTo>
                  <a:lnTo>
                    <a:pt x="0" y="165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44" name="Rectangle 133">
              <a:extLst>
                <a:ext uri="{FF2B5EF4-FFF2-40B4-BE49-F238E27FC236}">
                  <a16:creationId xmlns:a16="http://schemas.microsoft.com/office/drawing/2014/main" id="{1C84F172-220B-A74D-AF11-F4F6A9239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0800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</p:grpSp>
      <p:cxnSp>
        <p:nvCxnSpPr>
          <p:cNvPr id="136198" name="Straight Arrow Connector 3">
            <a:extLst>
              <a:ext uri="{FF2B5EF4-FFF2-40B4-BE49-F238E27FC236}">
                <a16:creationId xmlns:a16="http://schemas.microsoft.com/office/drawing/2014/main" id="{8A3F9E74-37C1-0A4A-AAFE-35B6C6B5322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987675" y="1905000"/>
            <a:ext cx="0" cy="1544638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6199" name="Straight Arrow Connector 192">
            <a:extLst>
              <a:ext uri="{FF2B5EF4-FFF2-40B4-BE49-F238E27FC236}">
                <a16:creationId xmlns:a16="http://schemas.microsoft.com/office/drawing/2014/main" id="{7EB99F4A-CB8C-7A42-AA81-B6FA9C9D427D}"/>
              </a:ext>
            </a:extLst>
          </p:cNvPr>
          <p:cNvCxnSpPr>
            <a:cxnSpLocks noChangeShapeType="1"/>
            <a:stCxn id="136273" idx="0"/>
          </p:cNvCxnSpPr>
          <p:nvPr/>
        </p:nvCxnSpPr>
        <p:spPr bwMode="auto">
          <a:xfrm flipH="1">
            <a:off x="3017838" y="2295526"/>
            <a:ext cx="260908" cy="242887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6200" name="Straight Arrow Connector 192">
            <a:extLst>
              <a:ext uri="{FF2B5EF4-FFF2-40B4-BE49-F238E27FC236}">
                <a16:creationId xmlns:a16="http://schemas.microsoft.com/office/drawing/2014/main" id="{246BE33D-89A3-DB48-AC7C-04845E3FB546}"/>
              </a:ext>
            </a:extLst>
          </p:cNvPr>
          <p:cNvCxnSpPr>
            <a:cxnSpLocks noChangeShapeType="1"/>
            <a:stCxn id="136286" idx="0"/>
          </p:cNvCxnSpPr>
          <p:nvPr/>
        </p:nvCxnSpPr>
        <p:spPr bwMode="auto">
          <a:xfrm flipH="1">
            <a:off x="3109914" y="1958976"/>
            <a:ext cx="505382" cy="3903663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201" name="Line 240">
            <a:extLst>
              <a:ext uri="{FF2B5EF4-FFF2-40B4-BE49-F238E27FC236}">
                <a16:creationId xmlns:a16="http://schemas.microsoft.com/office/drawing/2014/main" id="{88517276-2E4E-8D4B-881E-3C1F6D7C17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29400" y="4572000"/>
            <a:ext cx="103188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Title 1">
            <a:extLst>
              <a:ext uri="{FF2B5EF4-FFF2-40B4-BE49-F238E27FC236}">
                <a16:creationId xmlns:a16="http://schemas.microsoft.com/office/drawing/2014/main" id="{6C14FFA2-B81D-C74E-9741-68D3CF5DA6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Individual Optimization</a:t>
            </a:r>
          </a:p>
        </p:txBody>
      </p:sp>
      <p:grpSp>
        <p:nvGrpSpPr>
          <p:cNvPr id="138242" name="Group 1">
            <a:extLst>
              <a:ext uri="{FF2B5EF4-FFF2-40B4-BE49-F238E27FC236}">
                <a16:creationId xmlns:a16="http://schemas.microsoft.com/office/drawing/2014/main" id="{B5E16FC4-2566-1343-8498-BF031FA5E1AA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3181350"/>
            <a:ext cx="3126642" cy="3354774"/>
            <a:chOff x="1221766" y="3181124"/>
            <a:chExt cx="3127251" cy="3354774"/>
          </a:xfrm>
        </p:grpSpPr>
        <p:sp>
          <p:nvSpPr>
            <p:cNvPr id="138397" name="Freeform 181">
              <a:extLst>
                <a:ext uri="{FF2B5EF4-FFF2-40B4-BE49-F238E27FC236}">
                  <a16:creationId xmlns:a16="http://schemas.microsoft.com/office/drawing/2014/main" id="{04F82776-FADE-CC43-BE74-B5ADFBC9D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1" y="48291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98" name="Line 182">
              <a:extLst>
                <a:ext uri="{FF2B5EF4-FFF2-40B4-BE49-F238E27FC236}">
                  <a16:creationId xmlns:a16="http://schemas.microsoft.com/office/drawing/2014/main" id="{3086B2F1-0317-7C43-B84E-C9795C15A7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3701" y="48291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99" name="Freeform 185">
              <a:extLst>
                <a:ext uri="{FF2B5EF4-FFF2-40B4-BE49-F238E27FC236}">
                  <a16:creationId xmlns:a16="http://schemas.microsoft.com/office/drawing/2014/main" id="{7AB4DEE5-2FD3-7A4E-B240-5ED3454C9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488" y="45624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400" name="Line 186">
              <a:extLst>
                <a:ext uri="{FF2B5EF4-FFF2-40B4-BE49-F238E27FC236}">
                  <a16:creationId xmlns:a16="http://schemas.microsoft.com/office/drawing/2014/main" id="{3FCD706C-C04E-4A45-BC1E-2F24AB7016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1488" y="45624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01" name="Freeform 187">
              <a:extLst>
                <a:ext uri="{FF2B5EF4-FFF2-40B4-BE49-F238E27FC236}">
                  <a16:creationId xmlns:a16="http://schemas.microsoft.com/office/drawing/2014/main" id="{DF491778-7F39-5D44-8419-F43741D5A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3529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02" name="Freeform 189">
              <a:extLst>
                <a:ext uri="{FF2B5EF4-FFF2-40B4-BE49-F238E27FC236}">
                  <a16:creationId xmlns:a16="http://schemas.microsoft.com/office/drawing/2014/main" id="{CAC50E3E-BECB-1E4E-9565-2B430EB98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8291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03" name="Freeform 190">
              <a:extLst>
                <a:ext uri="{FF2B5EF4-FFF2-40B4-BE49-F238E27FC236}">
                  <a16:creationId xmlns:a16="http://schemas.microsoft.com/office/drawing/2014/main" id="{CB7F5281-69A0-294E-84B9-EEBA15731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1" y="46958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404" name="Line 191">
              <a:extLst>
                <a:ext uri="{FF2B5EF4-FFF2-40B4-BE49-F238E27FC236}">
                  <a16:creationId xmlns:a16="http://schemas.microsoft.com/office/drawing/2014/main" id="{3D0C740E-32B5-234D-A1D6-E7924AFEBD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3701" y="46958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05" name="Freeform 192">
              <a:extLst>
                <a:ext uri="{FF2B5EF4-FFF2-40B4-BE49-F238E27FC236}">
                  <a16:creationId xmlns:a16="http://schemas.microsoft.com/office/drawing/2014/main" id="{AF321530-292F-5641-B90C-FED574826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6196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06" name="Freeform 193">
              <a:extLst>
                <a:ext uri="{FF2B5EF4-FFF2-40B4-BE49-F238E27FC236}">
                  <a16:creationId xmlns:a16="http://schemas.microsoft.com/office/drawing/2014/main" id="{0D369C93-C265-9F4A-BB08-50BB906AB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5870349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07" name="Line 194">
              <a:extLst>
                <a:ext uri="{FF2B5EF4-FFF2-40B4-BE49-F238E27FC236}">
                  <a16:creationId xmlns:a16="http://schemas.microsoft.com/office/drawing/2014/main" id="{3FCC447A-5FB0-3641-9B1C-24915B9E6C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9188" y="5870349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08" name="Freeform 195">
              <a:extLst>
                <a:ext uri="{FF2B5EF4-FFF2-40B4-BE49-F238E27FC236}">
                  <a16:creationId xmlns:a16="http://schemas.microsoft.com/office/drawing/2014/main" id="{B9F2307F-902D-1E40-99A6-AB737888B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6003699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409" name="Freeform 197">
              <a:extLst>
                <a:ext uri="{FF2B5EF4-FFF2-40B4-BE49-F238E27FC236}">
                  <a16:creationId xmlns:a16="http://schemas.microsoft.com/office/drawing/2014/main" id="{984A14BE-2902-0F42-8045-F6DF634BA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5736999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410" name="Freeform 199">
              <a:extLst>
                <a:ext uri="{FF2B5EF4-FFF2-40B4-BE49-F238E27FC236}">
                  <a16:creationId xmlns:a16="http://schemas.microsoft.com/office/drawing/2014/main" id="{DB14A7D6-D8DA-7249-9D61-8340A2803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3428774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11" name="Line 200">
              <a:extLst>
                <a:ext uri="{FF2B5EF4-FFF2-40B4-BE49-F238E27FC236}">
                  <a16:creationId xmlns:a16="http://schemas.microsoft.com/office/drawing/2014/main" id="{DA2774CF-2B15-524B-B8BC-78C9D2B1A6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9188" y="3428774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12" name="Freeform 201">
              <a:extLst>
                <a:ext uri="{FF2B5EF4-FFF2-40B4-BE49-F238E27FC236}">
                  <a16:creationId xmlns:a16="http://schemas.microsoft.com/office/drawing/2014/main" id="{D7F98AD3-A8CE-7642-805E-0B1E8FF3E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3562124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413" name="Freeform 203">
              <a:extLst>
                <a:ext uri="{FF2B5EF4-FFF2-40B4-BE49-F238E27FC236}">
                  <a16:creationId xmlns:a16="http://schemas.microsoft.com/office/drawing/2014/main" id="{22AA5FC4-B568-454D-9A65-440E55DFA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3295424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414" name="Line 205">
              <a:extLst>
                <a:ext uri="{FF2B5EF4-FFF2-40B4-BE49-F238E27FC236}">
                  <a16:creationId xmlns:a16="http://schemas.microsoft.com/office/drawing/2014/main" id="{F1E74DD7-3123-E54B-8AA0-E607BCDBA5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276" y="3828824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15" name="Line 206">
              <a:extLst>
                <a:ext uri="{FF2B5EF4-FFF2-40B4-BE49-F238E27FC236}">
                  <a16:creationId xmlns:a16="http://schemas.microsoft.com/office/drawing/2014/main" id="{7848A0AC-50E4-FB49-A168-C892DF63B1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276" y="3695474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16" name="Line 207">
              <a:extLst>
                <a:ext uri="{FF2B5EF4-FFF2-40B4-BE49-F238E27FC236}">
                  <a16:creationId xmlns:a16="http://schemas.microsoft.com/office/drawing/2014/main" id="{F8E3D44A-B774-1442-937A-A54D12A2AB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3863" y="3981224"/>
              <a:ext cx="265113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17" name="Line 208">
              <a:extLst>
                <a:ext uri="{FF2B5EF4-FFF2-40B4-BE49-F238E27FC236}">
                  <a16:creationId xmlns:a16="http://schemas.microsoft.com/office/drawing/2014/main" id="{01427D8E-083F-144D-A4C5-7EA4738BE4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3963" y="3835174"/>
              <a:ext cx="3127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18" name="Freeform 209">
              <a:extLst>
                <a:ext uri="{FF2B5EF4-FFF2-40B4-BE49-F238E27FC236}">
                  <a16:creationId xmlns:a16="http://schemas.microsoft.com/office/drawing/2014/main" id="{21E3D1FE-B352-DB4E-8FCF-C74785D3A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163" y="3611337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19" name="Freeform 210">
              <a:extLst>
                <a:ext uri="{FF2B5EF4-FFF2-40B4-BE49-F238E27FC236}">
                  <a16:creationId xmlns:a16="http://schemas.microsoft.com/office/drawing/2014/main" id="{24CEEC86-CAA0-F540-8645-3D8286A69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163" y="3838349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20" name="Freeform 211">
              <a:extLst>
                <a:ext uri="{FF2B5EF4-FFF2-40B4-BE49-F238E27FC236}">
                  <a16:creationId xmlns:a16="http://schemas.microsoft.com/office/drawing/2014/main" id="{1FCFAD23-3D4A-4C40-AC33-4565694CF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1" y="3611337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21" name="Freeform 212">
              <a:extLst>
                <a:ext uri="{FF2B5EF4-FFF2-40B4-BE49-F238E27FC236}">
                  <a16:creationId xmlns:a16="http://schemas.microsoft.com/office/drawing/2014/main" id="{496E3A5D-59E2-2947-B1FD-892452838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1" y="3838349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22" name="Freeform 220">
              <a:extLst>
                <a:ext uri="{FF2B5EF4-FFF2-40B4-BE49-F238E27FC236}">
                  <a16:creationId xmlns:a16="http://schemas.microsoft.com/office/drawing/2014/main" id="{582D8081-DB2F-2246-B935-98B89FECD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8" y="3428774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23" name="Freeform 221">
              <a:extLst>
                <a:ext uri="{FF2B5EF4-FFF2-40B4-BE49-F238E27FC236}">
                  <a16:creationId xmlns:a16="http://schemas.microsoft.com/office/drawing/2014/main" id="{A1BBE47A-1FD3-5644-B5E5-9ABAC9734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7" y="3981224"/>
              <a:ext cx="420687" cy="1889125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24" name="Rectangle 226">
              <a:extLst>
                <a:ext uri="{FF2B5EF4-FFF2-40B4-BE49-F238E27FC236}">
                  <a16:creationId xmlns:a16="http://schemas.microsoft.com/office/drawing/2014/main" id="{38807022-1AD3-3D4C-812A-E4FB8C9EF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063" y="3724049"/>
              <a:ext cx="897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25" name="Rectangle 227">
              <a:extLst>
                <a:ext uri="{FF2B5EF4-FFF2-40B4-BE49-F238E27FC236}">
                  <a16:creationId xmlns:a16="http://schemas.microsoft.com/office/drawing/2014/main" id="{7B5D0DBF-2DB4-5B49-931F-8F49A8B12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438" y="380977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26" name="Rectangle 235">
              <a:extLst>
                <a:ext uri="{FF2B5EF4-FFF2-40B4-BE49-F238E27FC236}">
                  <a16:creationId xmlns:a16="http://schemas.microsoft.com/office/drawing/2014/main" id="{12373BDF-3D82-674F-9CB2-861DE5D3D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776788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27" name="Rectangle 236">
              <a:extLst>
                <a:ext uri="{FF2B5EF4-FFF2-40B4-BE49-F238E27FC236}">
                  <a16:creationId xmlns:a16="http://schemas.microsoft.com/office/drawing/2014/main" id="{FA1171B1-8D97-234B-A7C6-63FD71FB9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862513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28" name="Rectangle 237">
              <a:extLst>
                <a:ext uri="{FF2B5EF4-FFF2-40B4-BE49-F238E27FC236}">
                  <a16:creationId xmlns:a16="http://schemas.microsoft.com/office/drawing/2014/main" id="{D295AC64-6E77-544C-BD8F-2D436EB70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5875112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29" name="Rectangle 238">
              <a:extLst>
                <a:ext uri="{FF2B5EF4-FFF2-40B4-BE49-F238E27FC236}">
                  <a16:creationId xmlns:a16="http://schemas.microsoft.com/office/drawing/2014/main" id="{3B131A1C-A6B6-F044-A7EE-80446D769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5960837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30" name="Rectangle 239">
              <a:extLst>
                <a:ext uri="{FF2B5EF4-FFF2-40B4-BE49-F238E27FC236}">
                  <a16:creationId xmlns:a16="http://schemas.microsoft.com/office/drawing/2014/main" id="{33558CE5-E445-4748-9EF0-6AB46243A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230688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31" name="Line 240">
              <a:extLst>
                <a:ext uri="{FF2B5EF4-FFF2-40B4-BE49-F238E27FC236}">
                  <a16:creationId xmlns:a16="http://schemas.microsoft.com/office/drawing/2014/main" id="{2422A37B-410E-1743-9C28-E08724971E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1766" y="4238090"/>
              <a:ext cx="103600" cy="7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32" name="Rectangle 241">
              <a:extLst>
                <a:ext uri="{FF2B5EF4-FFF2-40B4-BE49-F238E27FC236}">
                  <a16:creationId xmlns:a16="http://schemas.microsoft.com/office/drawing/2014/main" id="{A3723FB2-1E54-DA48-813A-B1BA6A0D2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311650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33" name="Rectangle 242">
              <a:extLst>
                <a:ext uri="{FF2B5EF4-FFF2-40B4-BE49-F238E27FC236}">
                  <a16:creationId xmlns:a16="http://schemas.microsoft.com/office/drawing/2014/main" id="{8C090E6F-A8F7-DE4E-8F19-8BFFA388B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3181124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34" name="Line 243">
              <a:extLst>
                <a:ext uri="{FF2B5EF4-FFF2-40B4-BE49-F238E27FC236}">
                  <a16:creationId xmlns:a16="http://schemas.microsoft.com/office/drawing/2014/main" id="{E8CB1089-7C6D-A04E-96A0-A297861A49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42695" y="3200400"/>
              <a:ext cx="106363" cy="13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35" name="Rectangle 244">
              <a:extLst>
                <a:ext uri="{FF2B5EF4-FFF2-40B4-BE49-F238E27FC236}">
                  <a16:creationId xmlns:a16="http://schemas.microsoft.com/office/drawing/2014/main" id="{2C9DA4EE-E6C8-1F41-9AB9-27C4C0B87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326367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36" name="Freeform 246">
              <a:extLst>
                <a:ext uri="{FF2B5EF4-FFF2-40B4-BE49-F238E27FC236}">
                  <a16:creationId xmlns:a16="http://schemas.microsoft.com/office/drawing/2014/main" id="{1B1DBE09-4093-444D-B84F-2FBC8B5F4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47529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37" name="Line 247">
              <a:extLst>
                <a:ext uri="{FF2B5EF4-FFF2-40B4-BE49-F238E27FC236}">
                  <a16:creationId xmlns:a16="http://schemas.microsoft.com/office/drawing/2014/main" id="{3789C394-67DE-1147-B8A8-12D7500E6E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22413" y="4683125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38" name="Rectangle 249">
              <a:extLst>
                <a:ext uri="{FF2B5EF4-FFF2-40B4-BE49-F238E27FC236}">
                  <a16:creationId xmlns:a16="http://schemas.microsoft.com/office/drawing/2014/main" id="{E4C03012-4AC8-0B4B-9492-D05DEB921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500563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39" name="Rectangle 250">
              <a:extLst>
                <a:ext uri="{FF2B5EF4-FFF2-40B4-BE49-F238E27FC236}">
                  <a16:creationId xmlns:a16="http://schemas.microsoft.com/office/drawing/2014/main" id="{990964C3-E875-0F4C-A90E-AF99362A4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586288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40" name="Rectangle 253">
              <a:extLst>
                <a:ext uri="{FF2B5EF4-FFF2-40B4-BE49-F238E27FC236}">
                  <a16:creationId xmlns:a16="http://schemas.microsoft.com/office/drawing/2014/main" id="{01CAF4F9-66A6-2C4A-9D14-200AA56D1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3443062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41" name="Rectangle 254">
              <a:extLst>
                <a:ext uri="{FF2B5EF4-FFF2-40B4-BE49-F238E27FC236}">
                  <a16:creationId xmlns:a16="http://schemas.microsoft.com/office/drawing/2014/main" id="{064EA6BD-8EE5-C144-B2E5-8267D08CA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3528787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42" name="Rectangle 255">
              <a:extLst>
                <a:ext uri="{FF2B5EF4-FFF2-40B4-BE49-F238E27FC236}">
                  <a16:creationId xmlns:a16="http://schemas.microsoft.com/office/drawing/2014/main" id="{E38D6740-584F-2348-8491-B0749F60D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806" y="6324600"/>
              <a:ext cx="102431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 Circuit only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43" name="Rectangle 256">
              <a:extLst>
                <a:ext uri="{FF2B5EF4-FFF2-40B4-BE49-F238E27FC236}">
                  <a16:creationId xmlns:a16="http://schemas.microsoft.com/office/drawing/2014/main" id="{925DA58E-6A4E-1446-80D4-8A605E13F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6" y="6311674"/>
              <a:ext cx="897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44" name="Rectangle 257">
              <a:extLst>
                <a:ext uri="{FF2B5EF4-FFF2-40B4-BE49-F238E27FC236}">
                  <a16:creationId xmlns:a16="http://schemas.microsoft.com/office/drawing/2014/main" id="{B92BDC09-B4DA-E14F-B515-53DAA4335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151" y="6397399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45" name="Rectangle 261">
              <a:extLst>
                <a:ext uri="{FF2B5EF4-FFF2-40B4-BE49-F238E27FC236}">
                  <a16:creationId xmlns:a16="http://schemas.microsoft.com/office/drawing/2014/main" id="{70352859-928B-F342-AF8F-9F71D2531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5613174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46" name="Rectangle 263">
              <a:extLst>
                <a:ext uri="{FF2B5EF4-FFF2-40B4-BE49-F238E27FC236}">
                  <a16:creationId xmlns:a16="http://schemas.microsoft.com/office/drawing/2014/main" id="{2F462604-E22C-DA4B-AC03-448A601E3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569572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grpSp>
          <p:nvGrpSpPr>
            <p:cNvPr id="138447" name="Group 264">
              <a:extLst>
                <a:ext uri="{FF2B5EF4-FFF2-40B4-BE49-F238E27FC236}">
                  <a16:creationId xmlns:a16="http://schemas.microsoft.com/office/drawing/2014/main" id="{8B9093E3-0246-3C4C-8916-D10167082B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6566" y="3828824"/>
              <a:ext cx="515955" cy="861329"/>
              <a:chOff x="2773" y="1424"/>
              <a:chExt cx="321" cy="1363"/>
            </a:xfrm>
          </p:grpSpPr>
          <p:sp>
            <p:nvSpPr>
              <p:cNvPr id="138451" name="Line 265">
                <a:extLst>
                  <a:ext uri="{FF2B5EF4-FFF2-40B4-BE49-F238E27FC236}">
                    <a16:creationId xmlns:a16="http://schemas.microsoft.com/office/drawing/2014/main" id="{90891F7B-1628-D94A-8EBC-D3509DFD98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73" y="1424"/>
                <a:ext cx="32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452" name="Line 266">
                <a:extLst>
                  <a:ext uri="{FF2B5EF4-FFF2-40B4-BE49-F238E27FC236}">
                    <a16:creationId xmlns:a16="http://schemas.microsoft.com/office/drawing/2014/main" id="{3D6833B1-9840-EF4F-B3F1-D9A6298003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1424"/>
                <a:ext cx="0" cy="136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8448" name="AutoShape 268">
              <a:extLst>
                <a:ext uri="{FF2B5EF4-FFF2-40B4-BE49-F238E27FC236}">
                  <a16:creationId xmlns:a16="http://schemas.microsoft.com/office/drawing/2014/main" id="{A42DD489-A486-B646-AF22-3A5B2AD08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838" y="5641749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449" name="AutoShape 269">
              <a:extLst>
                <a:ext uri="{FF2B5EF4-FFF2-40B4-BE49-F238E27FC236}">
                  <a16:creationId xmlns:a16="http://schemas.microsoft.com/office/drawing/2014/main" id="{F95E052F-A919-7B46-A7BC-FD684B6C6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888" y="4400549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450" name="AutoShape 271">
              <a:extLst>
                <a:ext uri="{FF2B5EF4-FFF2-40B4-BE49-F238E27FC236}">
                  <a16:creationId xmlns:a16="http://schemas.microsoft.com/office/drawing/2014/main" id="{D5C3161E-A3C0-5448-99F8-E8EC28E26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838" y="3204937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138243" name="Group 2">
            <a:extLst>
              <a:ext uri="{FF2B5EF4-FFF2-40B4-BE49-F238E27FC236}">
                <a16:creationId xmlns:a16="http://schemas.microsoft.com/office/drawing/2014/main" id="{531480DF-70F1-6541-A0DB-5C6052EF4314}"/>
              </a:ext>
            </a:extLst>
          </p:cNvPr>
          <p:cNvGrpSpPr>
            <a:grpSpLocks/>
          </p:cNvGrpSpPr>
          <p:nvPr/>
        </p:nvGrpSpPr>
        <p:grpSpPr bwMode="auto">
          <a:xfrm>
            <a:off x="6635750" y="3200400"/>
            <a:ext cx="3115512" cy="3354388"/>
            <a:chOff x="5721350" y="3200400"/>
            <a:chExt cx="3115512" cy="3354774"/>
          </a:xfrm>
        </p:grpSpPr>
        <p:sp>
          <p:nvSpPr>
            <p:cNvPr id="138335" name="Freeform 181">
              <a:extLst>
                <a:ext uri="{FF2B5EF4-FFF2-40B4-BE49-F238E27FC236}">
                  <a16:creationId xmlns:a16="http://schemas.microsoft.com/office/drawing/2014/main" id="{ECA6CAAD-C481-B740-9679-6C0E6AAED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51466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36" name="Line 182">
              <a:extLst>
                <a:ext uri="{FF2B5EF4-FFF2-40B4-BE49-F238E27FC236}">
                  <a16:creationId xmlns:a16="http://schemas.microsoft.com/office/drawing/2014/main" id="{014D0F39-7DD2-7B4C-9ED1-04A0EEDA76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4738" y="51466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37" name="Freeform 183">
              <a:extLst>
                <a:ext uri="{FF2B5EF4-FFF2-40B4-BE49-F238E27FC236}">
                  <a16:creationId xmlns:a16="http://schemas.microsoft.com/office/drawing/2014/main" id="{14870AA3-0FE1-0E42-97DC-8286AAF4F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5" y="528002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38" name="Line 184">
              <a:extLst>
                <a:ext uri="{FF2B5EF4-FFF2-40B4-BE49-F238E27FC236}">
                  <a16:creationId xmlns:a16="http://schemas.microsoft.com/office/drawing/2014/main" id="{5C30351A-5F4B-C746-91D4-3665CE9A05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32525" y="528002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39" name="Freeform 185">
              <a:extLst>
                <a:ext uri="{FF2B5EF4-FFF2-40B4-BE49-F238E27FC236}">
                  <a16:creationId xmlns:a16="http://schemas.microsoft.com/office/drawing/2014/main" id="{54FAD912-728F-E445-8617-D33F8B0AE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5" y="48799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40" name="Line 186">
              <a:extLst>
                <a:ext uri="{FF2B5EF4-FFF2-40B4-BE49-F238E27FC236}">
                  <a16:creationId xmlns:a16="http://schemas.microsoft.com/office/drawing/2014/main" id="{7406FB6D-1BED-D041-A36A-65C648F6E3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32525" y="48799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41" name="Freeform 187">
              <a:extLst>
                <a:ext uri="{FF2B5EF4-FFF2-40B4-BE49-F238E27FC236}">
                  <a16:creationId xmlns:a16="http://schemas.microsoft.com/office/drawing/2014/main" id="{64EA65B9-6839-A94A-97E9-EDF92B9E4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46704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42" name="Freeform 188">
              <a:extLst>
                <a:ext uri="{FF2B5EF4-FFF2-40B4-BE49-F238E27FC236}">
                  <a16:creationId xmlns:a16="http://schemas.microsoft.com/office/drawing/2014/main" id="{AE31BC9C-6D38-E24C-9B83-6ADC71B70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280025"/>
              <a:ext cx="268287" cy="190500"/>
            </a:xfrm>
            <a:custGeom>
              <a:avLst/>
              <a:gdLst>
                <a:gd name="T0" fmla="*/ 0 w 336"/>
                <a:gd name="T1" fmla="*/ 2147483646 h 240"/>
                <a:gd name="T2" fmla="*/ 2147483646 w 336"/>
                <a:gd name="T3" fmla="*/ 2147483646 h 240"/>
                <a:gd name="T4" fmla="*/ 2147483646 w 336"/>
                <a:gd name="T5" fmla="*/ 0 h 2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40">
                  <a:moveTo>
                    <a:pt x="0" y="240"/>
                  </a:moveTo>
                  <a:lnTo>
                    <a:pt x="336" y="240"/>
                  </a:lnTo>
                  <a:lnTo>
                    <a:pt x="336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43" name="Freeform 189">
              <a:extLst>
                <a:ext uri="{FF2B5EF4-FFF2-40B4-BE49-F238E27FC236}">
                  <a16:creationId xmlns:a16="http://schemas.microsoft.com/office/drawing/2014/main" id="{4AC7C161-B12E-4444-8C71-8010E082F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1466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44" name="Freeform 190">
              <a:extLst>
                <a:ext uri="{FF2B5EF4-FFF2-40B4-BE49-F238E27FC236}">
                  <a16:creationId xmlns:a16="http://schemas.microsoft.com/office/drawing/2014/main" id="{4458A023-D2C0-F949-95BC-B0A50EB75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50133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45" name="Line 191">
              <a:extLst>
                <a:ext uri="{FF2B5EF4-FFF2-40B4-BE49-F238E27FC236}">
                  <a16:creationId xmlns:a16="http://schemas.microsoft.com/office/drawing/2014/main" id="{94408684-3F8B-8A40-BB2F-5919B580E5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4738" y="50133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46" name="Freeform 192">
              <a:extLst>
                <a:ext uri="{FF2B5EF4-FFF2-40B4-BE49-F238E27FC236}">
                  <a16:creationId xmlns:a16="http://schemas.microsoft.com/office/drawing/2014/main" id="{F06562A6-A4DC-AA49-865B-1093A8454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49371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47" name="Freeform 193">
              <a:extLst>
                <a:ext uri="{FF2B5EF4-FFF2-40B4-BE49-F238E27FC236}">
                  <a16:creationId xmlns:a16="http://schemas.microsoft.com/office/drawing/2014/main" id="{0A0D903D-15E4-F343-A98F-A1980893E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5889625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48" name="Line 194">
              <a:extLst>
                <a:ext uri="{FF2B5EF4-FFF2-40B4-BE49-F238E27FC236}">
                  <a16:creationId xmlns:a16="http://schemas.microsoft.com/office/drawing/2014/main" id="{6C95D4D3-31A6-4946-8776-56B2A35A38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80225" y="5889625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49" name="Freeform 195">
              <a:extLst>
                <a:ext uri="{FF2B5EF4-FFF2-40B4-BE49-F238E27FC236}">
                  <a16:creationId xmlns:a16="http://schemas.microsoft.com/office/drawing/2014/main" id="{C88579BF-7F04-644A-B89B-46DF20C87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6022975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50" name="Freeform 197">
              <a:extLst>
                <a:ext uri="{FF2B5EF4-FFF2-40B4-BE49-F238E27FC236}">
                  <a16:creationId xmlns:a16="http://schemas.microsoft.com/office/drawing/2014/main" id="{8C0D7EC5-14E8-7E45-871E-58656D591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756275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51" name="Freeform 199">
              <a:extLst>
                <a:ext uri="{FF2B5EF4-FFF2-40B4-BE49-F238E27FC236}">
                  <a16:creationId xmlns:a16="http://schemas.microsoft.com/office/drawing/2014/main" id="{8A770A62-4E0B-554B-ADEA-B56C8E03D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3448050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52" name="Line 200">
              <a:extLst>
                <a:ext uri="{FF2B5EF4-FFF2-40B4-BE49-F238E27FC236}">
                  <a16:creationId xmlns:a16="http://schemas.microsoft.com/office/drawing/2014/main" id="{217ACEE9-7955-8944-8C3A-CAF7263069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80225" y="3448050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53" name="Freeform 201">
              <a:extLst>
                <a:ext uri="{FF2B5EF4-FFF2-40B4-BE49-F238E27FC236}">
                  <a16:creationId xmlns:a16="http://schemas.microsoft.com/office/drawing/2014/main" id="{5A1D1ACE-97AE-4147-8AE7-5EE6C2637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35814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54" name="Line 202">
              <a:extLst>
                <a:ext uri="{FF2B5EF4-FFF2-40B4-BE49-F238E27FC236}">
                  <a16:creationId xmlns:a16="http://schemas.microsoft.com/office/drawing/2014/main" id="{D24772DF-D08A-A344-AA73-D5884C5CE7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4238" y="35814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55" name="Freeform 203">
              <a:extLst>
                <a:ext uri="{FF2B5EF4-FFF2-40B4-BE49-F238E27FC236}">
                  <a16:creationId xmlns:a16="http://schemas.microsoft.com/office/drawing/2014/main" id="{72796ED8-B2CF-2A44-9277-26FEFCDB2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33147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56" name="Line 204">
              <a:extLst>
                <a:ext uri="{FF2B5EF4-FFF2-40B4-BE49-F238E27FC236}">
                  <a16:creationId xmlns:a16="http://schemas.microsoft.com/office/drawing/2014/main" id="{F944E8E5-FBB5-2B4C-91C9-849AFEF934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4238" y="33147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57" name="Line 213">
              <a:extLst>
                <a:ext uri="{FF2B5EF4-FFF2-40B4-BE49-F238E27FC236}">
                  <a16:creationId xmlns:a16="http://schemas.microsoft.com/office/drawing/2014/main" id="{39F9A249-EDD9-A84E-87EB-1A81881E65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3313" y="5470525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58" name="Line 214">
              <a:extLst>
                <a:ext uri="{FF2B5EF4-FFF2-40B4-BE49-F238E27FC236}">
                  <a16:creationId xmlns:a16="http://schemas.microsoft.com/office/drawing/2014/main" id="{623419BD-3288-9D4B-BE29-D4ADCFF22E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3313" y="5337175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59" name="Line 215">
              <a:extLst>
                <a:ext uri="{FF2B5EF4-FFF2-40B4-BE49-F238E27FC236}">
                  <a16:creationId xmlns:a16="http://schemas.microsoft.com/office/drawing/2014/main" id="{6BC23FF4-24D7-3C46-B767-6B39080887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34263" y="5622925"/>
              <a:ext cx="2857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60" name="Freeform 216">
              <a:extLst>
                <a:ext uri="{FF2B5EF4-FFF2-40B4-BE49-F238E27FC236}">
                  <a16:creationId xmlns:a16="http://schemas.microsoft.com/office/drawing/2014/main" id="{53508156-426A-5B4C-82BD-305AB84E5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5251450"/>
              <a:ext cx="569913" cy="225425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0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0"/>
                  </a:lnTo>
                  <a:lnTo>
                    <a:pt x="315" y="0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1"/>
                  </a:lnTo>
                  <a:lnTo>
                    <a:pt x="333" y="1"/>
                  </a:lnTo>
                  <a:lnTo>
                    <a:pt x="335" y="1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2"/>
                  </a:lnTo>
                  <a:lnTo>
                    <a:pt x="348" y="2"/>
                  </a:lnTo>
                  <a:lnTo>
                    <a:pt x="349" y="4"/>
                  </a:lnTo>
                  <a:lnTo>
                    <a:pt x="350" y="4"/>
                  </a:lnTo>
                  <a:lnTo>
                    <a:pt x="351" y="4"/>
                  </a:lnTo>
                  <a:lnTo>
                    <a:pt x="353" y="4"/>
                  </a:lnTo>
                  <a:lnTo>
                    <a:pt x="354" y="4"/>
                  </a:lnTo>
                  <a:lnTo>
                    <a:pt x="355" y="4"/>
                  </a:lnTo>
                  <a:lnTo>
                    <a:pt x="356" y="4"/>
                  </a:lnTo>
                  <a:lnTo>
                    <a:pt x="357" y="5"/>
                  </a:lnTo>
                  <a:lnTo>
                    <a:pt x="359" y="5"/>
                  </a:lnTo>
                  <a:lnTo>
                    <a:pt x="361" y="5"/>
                  </a:lnTo>
                  <a:lnTo>
                    <a:pt x="362" y="5"/>
                  </a:lnTo>
                  <a:lnTo>
                    <a:pt x="365" y="5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6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7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10"/>
                  </a:lnTo>
                  <a:lnTo>
                    <a:pt x="389" y="10"/>
                  </a:lnTo>
                  <a:lnTo>
                    <a:pt x="390" y="10"/>
                  </a:lnTo>
                  <a:lnTo>
                    <a:pt x="391" y="10"/>
                  </a:lnTo>
                  <a:lnTo>
                    <a:pt x="392" y="10"/>
                  </a:lnTo>
                  <a:lnTo>
                    <a:pt x="393" y="11"/>
                  </a:lnTo>
                  <a:lnTo>
                    <a:pt x="395" y="11"/>
                  </a:lnTo>
                  <a:lnTo>
                    <a:pt x="396" y="11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2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5" y="14"/>
                  </a:lnTo>
                  <a:lnTo>
                    <a:pt x="407" y="14"/>
                  </a:lnTo>
                  <a:lnTo>
                    <a:pt x="409" y="16"/>
                  </a:lnTo>
                  <a:lnTo>
                    <a:pt x="411" y="16"/>
                  </a:lnTo>
                  <a:lnTo>
                    <a:pt x="414" y="17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8"/>
                  </a:lnTo>
                  <a:lnTo>
                    <a:pt x="421" y="19"/>
                  </a:lnTo>
                  <a:lnTo>
                    <a:pt x="422" y="19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2"/>
                  </a:lnTo>
                  <a:lnTo>
                    <a:pt x="431" y="23"/>
                  </a:lnTo>
                  <a:lnTo>
                    <a:pt x="432" y="23"/>
                  </a:lnTo>
                  <a:lnTo>
                    <a:pt x="433" y="23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5"/>
                  </a:lnTo>
                  <a:lnTo>
                    <a:pt x="440" y="26"/>
                  </a:lnTo>
                  <a:lnTo>
                    <a:pt x="441" y="26"/>
                  </a:lnTo>
                  <a:lnTo>
                    <a:pt x="443" y="28"/>
                  </a:lnTo>
                  <a:lnTo>
                    <a:pt x="444" y="28"/>
                  </a:lnTo>
                  <a:lnTo>
                    <a:pt x="445" y="29"/>
                  </a:lnTo>
                  <a:lnTo>
                    <a:pt x="446" y="29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4"/>
                  </a:lnTo>
                  <a:lnTo>
                    <a:pt x="456" y="34"/>
                  </a:lnTo>
                  <a:lnTo>
                    <a:pt x="458" y="35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8" y="40"/>
                  </a:lnTo>
                  <a:lnTo>
                    <a:pt x="469" y="41"/>
                  </a:lnTo>
                  <a:lnTo>
                    <a:pt x="470" y="41"/>
                  </a:lnTo>
                  <a:lnTo>
                    <a:pt x="471" y="42"/>
                  </a:lnTo>
                  <a:lnTo>
                    <a:pt x="473" y="42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4"/>
                  </a:lnTo>
                  <a:lnTo>
                    <a:pt x="479" y="46"/>
                  </a:lnTo>
                  <a:lnTo>
                    <a:pt x="480" y="46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1" y="53"/>
                  </a:lnTo>
                  <a:lnTo>
                    <a:pt x="493" y="53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4" y="59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5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1" y="70"/>
                  </a:lnTo>
                  <a:lnTo>
                    <a:pt x="522" y="70"/>
                  </a:lnTo>
                  <a:lnTo>
                    <a:pt x="523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3"/>
                  </a:lnTo>
                  <a:lnTo>
                    <a:pt x="528" y="74"/>
                  </a:lnTo>
                  <a:lnTo>
                    <a:pt x="529" y="76"/>
                  </a:lnTo>
                  <a:lnTo>
                    <a:pt x="531" y="77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5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2"/>
                  </a:lnTo>
                  <a:lnTo>
                    <a:pt x="540" y="82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6" y="86"/>
                  </a:lnTo>
                  <a:lnTo>
                    <a:pt x="547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4"/>
                  </a:lnTo>
                  <a:lnTo>
                    <a:pt x="557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3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1" y="112"/>
                  </a:lnTo>
                  <a:lnTo>
                    <a:pt x="582" y="113"/>
                  </a:lnTo>
                  <a:lnTo>
                    <a:pt x="583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5"/>
                  </a:lnTo>
                  <a:lnTo>
                    <a:pt x="587" y="116"/>
                  </a:lnTo>
                  <a:lnTo>
                    <a:pt x="588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1" y="120"/>
                  </a:lnTo>
                  <a:lnTo>
                    <a:pt x="593" y="121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30"/>
                  </a:lnTo>
                  <a:lnTo>
                    <a:pt x="601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6"/>
                  </a:lnTo>
                  <a:lnTo>
                    <a:pt x="607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11" y="140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6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5"/>
                  </a:lnTo>
                  <a:lnTo>
                    <a:pt x="642" y="176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4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90"/>
                  </a:lnTo>
                  <a:lnTo>
                    <a:pt x="653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6"/>
                  </a:lnTo>
                  <a:lnTo>
                    <a:pt x="656" y="197"/>
                  </a:lnTo>
                  <a:lnTo>
                    <a:pt x="657" y="198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5"/>
                  </a:lnTo>
                  <a:lnTo>
                    <a:pt x="663" y="208"/>
                  </a:lnTo>
                  <a:lnTo>
                    <a:pt x="665" y="209"/>
                  </a:lnTo>
                  <a:lnTo>
                    <a:pt x="666" y="210"/>
                  </a:lnTo>
                  <a:lnTo>
                    <a:pt x="667" y="212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20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4" y="234"/>
                  </a:lnTo>
                  <a:lnTo>
                    <a:pt x="685" y="236"/>
                  </a:lnTo>
                  <a:lnTo>
                    <a:pt x="686" y="238"/>
                  </a:lnTo>
                  <a:lnTo>
                    <a:pt x="687" y="239"/>
                  </a:lnTo>
                  <a:lnTo>
                    <a:pt x="689" y="241"/>
                  </a:lnTo>
                  <a:lnTo>
                    <a:pt x="690" y="242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1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4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6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10" y="272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61" name="Freeform 217">
              <a:extLst>
                <a:ext uri="{FF2B5EF4-FFF2-40B4-BE49-F238E27FC236}">
                  <a16:creationId xmlns:a16="http://schemas.microsoft.com/office/drawing/2014/main" id="{3EDF4EA5-C0E3-A346-A7D5-3DC72CEBA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5480050"/>
              <a:ext cx="569913" cy="225425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4"/>
                  </a:lnTo>
                  <a:lnTo>
                    <a:pt x="300" y="284"/>
                  </a:lnTo>
                  <a:lnTo>
                    <a:pt x="303" y="284"/>
                  </a:lnTo>
                  <a:lnTo>
                    <a:pt x="306" y="284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3"/>
                  </a:lnTo>
                  <a:lnTo>
                    <a:pt x="329" y="283"/>
                  </a:lnTo>
                  <a:lnTo>
                    <a:pt x="331" y="283"/>
                  </a:lnTo>
                  <a:lnTo>
                    <a:pt x="332" y="283"/>
                  </a:lnTo>
                  <a:lnTo>
                    <a:pt x="333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7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2"/>
                  </a:lnTo>
                  <a:lnTo>
                    <a:pt x="347" y="282"/>
                  </a:lnTo>
                  <a:lnTo>
                    <a:pt x="348" y="282"/>
                  </a:lnTo>
                  <a:lnTo>
                    <a:pt x="349" y="282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3" y="280"/>
                  </a:lnTo>
                  <a:lnTo>
                    <a:pt x="354" y="280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79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8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7"/>
                  </a:lnTo>
                  <a:lnTo>
                    <a:pt x="380" y="277"/>
                  </a:lnTo>
                  <a:lnTo>
                    <a:pt x="381" y="277"/>
                  </a:lnTo>
                  <a:lnTo>
                    <a:pt x="383" y="277"/>
                  </a:lnTo>
                  <a:lnTo>
                    <a:pt x="384" y="277"/>
                  </a:lnTo>
                  <a:lnTo>
                    <a:pt x="385" y="276"/>
                  </a:lnTo>
                  <a:lnTo>
                    <a:pt x="386" y="276"/>
                  </a:lnTo>
                  <a:lnTo>
                    <a:pt x="387" y="276"/>
                  </a:lnTo>
                  <a:lnTo>
                    <a:pt x="389" y="276"/>
                  </a:lnTo>
                  <a:lnTo>
                    <a:pt x="390" y="274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2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1"/>
                  </a:lnTo>
                  <a:lnTo>
                    <a:pt x="405" y="271"/>
                  </a:lnTo>
                  <a:lnTo>
                    <a:pt x="407" y="270"/>
                  </a:lnTo>
                  <a:lnTo>
                    <a:pt x="409" y="270"/>
                  </a:lnTo>
                  <a:lnTo>
                    <a:pt x="411" y="268"/>
                  </a:lnTo>
                  <a:lnTo>
                    <a:pt x="414" y="267"/>
                  </a:lnTo>
                  <a:lnTo>
                    <a:pt x="415" y="267"/>
                  </a:lnTo>
                  <a:lnTo>
                    <a:pt x="417" y="266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5"/>
                  </a:lnTo>
                  <a:lnTo>
                    <a:pt x="423" y="265"/>
                  </a:lnTo>
                  <a:lnTo>
                    <a:pt x="426" y="264"/>
                  </a:lnTo>
                  <a:lnTo>
                    <a:pt x="427" y="264"/>
                  </a:lnTo>
                  <a:lnTo>
                    <a:pt x="428" y="264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59"/>
                  </a:lnTo>
                  <a:lnTo>
                    <a:pt x="439" y="259"/>
                  </a:lnTo>
                  <a:lnTo>
                    <a:pt x="440" y="259"/>
                  </a:lnTo>
                  <a:lnTo>
                    <a:pt x="441" y="258"/>
                  </a:lnTo>
                  <a:lnTo>
                    <a:pt x="443" y="258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3"/>
                  </a:lnTo>
                  <a:lnTo>
                    <a:pt x="452" y="253"/>
                  </a:lnTo>
                  <a:lnTo>
                    <a:pt x="455" y="252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7"/>
                  </a:lnTo>
                  <a:lnTo>
                    <a:pt x="464" y="247"/>
                  </a:lnTo>
                  <a:lnTo>
                    <a:pt x="465" y="246"/>
                  </a:lnTo>
                  <a:lnTo>
                    <a:pt x="468" y="244"/>
                  </a:lnTo>
                  <a:lnTo>
                    <a:pt x="469" y="244"/>
                  </a:lnTo>
                  <a:lnTo>
                    <a:pt x="470" y="243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1"/>
                  </a:lnTo>
                  <a:lnTo>
                    <a:pt x="476" y="241"/>
                  </a:lnTo>
                  <a:lnTo>
                    <a:pt x="476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6"/>
                  </a:lnTo>
                  <a:lnTo>
                    <a:pt x="485" y="236"/>
                  </a:lnTo>
                  <a:lnTo>
                    <a:pt x="486" y="235"/>
                  </a:lnTo>
                  <a:lnTo>
                    <a:pt x="487" y="235"/>
                  </a:lnTo>
                  <a:lnTo>
                    <a:pt x="488" y="234"/>
                  </a:lnTo>
                  <a:lnTo>
                    <a:pt x="489" y="234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0"/>
                  </a:lnTo>
                  <a:lnTo>
                    <a:pt x="495" y="230"/>
                  </a:lnTo>
                  <a:lnTo>
                    <a:pt x="498" y="229"/>
                  </a:lnTo>
                  <a:lnTo>
                    <a:pt x="499" y="228"/>
                  </a:lnTo>
                  <a:lnTo>
                    <a:pt x="500" y="226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4"/>
                  </a:lnTo>
                  <a:lnTo>
                    <a:pt x="506" y="224"/>
                  </a:lnTo>
                  <a:lnTo>
                    <a:pt x="507" y="223"/>
                  </a:lnTo>
                  <a:lnTo>
                    <a:pt x="509" y="222"/>
                  </a:lnTo>
                  <a:lnTo>
                    <a:pt x="510" y="222"/>
                  </a:lnTo>
                  <a:lnTo>
                    <a:pt x="511" y="222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19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7"/>
                  </a:lnTo>
                  <a:lnTo>
                    <a:pt x="518" y="217"/>
                  </a:lnTo>
                  <a:lnTo>
                    <a:pt x="519" y="216"/>
                  </a:lnTo>
                  <a:lnTo>
                    <a:pt x="521" y="216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2"/>
                  </a:lnTo>
                  <a:lnTo>
                    <a:pt x="525" y="212"/>
                  </a:lnTo>
                  <a:lnTo>
                    <a:pt x="527" y="211"/>
                  </a:lnTo>
                  <a:lnTo>
                    <a:pt x="528" y="211"/>
                  </a:lnTo>
                  <a:lnTo>
                    <a:pt x="529" y="210"/>
                  </a:lnTo>
                  <a:lnTo>
                    <a:pt x="531" y="208"/>
                  </a:lnTo>
                  <a:lnTo>
                    <a:pt x="533" y="207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5"/>
                  </a:lnTo>
                  <a:lnTo>
                    <a:pt x="537" y="204"/>
                  </a:lnTo>
                  <a:lnTo>
                    <a:pt x="539" y="204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199"/>
                  </a:lnTo>
                  <a:lnTo>
                    <a:pt x="546" y="199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8" y="196"/>
                  </a:lnTo>
                  <a:lnTo>
                    <a:pt x="549" y="195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3"/>
                  </a:lnTo>
                  <a:lnTo>
                    <a:pt x="554" y="192"/>
                  </a:lnTo>
                  <a:lnTo>
                    <a:pt x="555" y="192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7"/>
                  </a:lnTo>
                  <a:lnTo>
                    <a:pt x="561" y="187"/>
                  </a:lnTo>
                  <a:lnTo>
                    <a:pt x="561" y="186"/>
                  </a:lnTo>
                  <a:lnTo>
                    <a:pt x="563" y="186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1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5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69"/>
                  </a:lnTo>
                  <a:lnTo>
                    <a:pt x="587" y="169"/>
                  </a:lnTo>
                  <a:lnTo>
                    <a:pt x="588" y="168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3"/>
                  </a:lnTo>
                  <a:lnTo>
                    <a:pt x="594" y="163"/>
                  </a:lnTo>
                  <a:lnTo>
                    <a:pt x="594" y="162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8"/>
                  </a:lnTo>
                  <a:lnTo>
                    <a:pt x="599" y="158"/>
                  </a:lnTo>
                  <a:lnTo>
                    <a:pt x="599" y="157"/>
                  </a:lnTo>
                  <a:lnTo>
                    <a:pt x="600" y="156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1"/>
                  </a:lnTo>
                  <a:lnTo>
                    <a:pt x="606" y="150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5"/>
                  </a:lnTo>
                  <a:lnTo>
                    <a:pt x="611" y="144"/>
                  </a:lnTo>
                  <a:lnTo>
                    <a:pt x="612" y="144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0"/>
                  </a:lnTo>
                  <a:lnTo>
                    <a:pt x="615" y="139"/>
                  </a:lnTo>
                  <a:lnTo>
                    <a:pt x="617" y="138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3"/>
                  </a:lnTo>
                  <a:lnTo>
                    <a:pt x="621" y="132"/>
                  </a:lnTo>
                  <a:lnTo>
                    <a:pt x="623" y="132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20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5"/>
                  </a:lnTo>
                  <a:lnTo>
                    <a:pt x="637" y="114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9"/>
                  </a:lnTo>
                  <a:lnTo>
                    <a:pt x="642" y="108"/>
                  </a:lnTo>
                  <a:lnTo>
                    <a:pt x="642" y="106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3"/>
                  </a:lnTo>
                  <a:lnTo>
                    <a:pt x="647" y="102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49" y="97"/>
                  </a:lnTo>
                  <a:lnTo>
                    <a:pt x="650" y="96"/>
                  </a:lnTo>
                  <a:lnTo>
                    <a:pt x="651" y="94"/>
                  </a:lnTo>
                  <a:lnTo>
                    <a:pt x="653" y="93"/>
                  </a:lnTo>
                  <a:lnTo>
                    <a:pt x="653" y="92"/>
                  </a:lnTo>
                  <a:lnTo>
                    <a:pt x="654" y="91"/>
                  </a:lnTo>
                  <a:lnTo>
                    <a:pt x="655" y="90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5"/>
                  </a:lnTo>
                  <a:lnTo>
                    <a:pt x="660" y="82"/>
                  </a:lnTo>
                  <a:lnTo>
                    <a:pt x="661" y="80"/>
                  </a:lnTo>
                  <a:lnTo>
                    <a:pt x="662" y="79"/>
                  </a:lnTo>
                  <a:lnTo>
                    <a:pt x="663" y="78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3"/>
                  </a:lnTo>
                  <a:lnTo>
                    <a:pt x="668" y="72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4" y="62"/>
                  </a:lnTo>
                  <a:lnTo>
                    <a:pt x="675" y="62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5"/>
                  </a:lnTo>
                  <a:lnTo>
                    <a:pt x="680" y="54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9"/>
                  </a:lnTo>
                  <a:lnTo>
                    <a:pt x="686" y="46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2"/>
                  </a:lnTo>
                  <a:lnTo>
                    <a:pt x="691" y="39"/>
                  </a:lnTo>
                  <a:lnTo>
                    <a:pt x="692" y="38"/>
                  </a:lnTo>
                  <a:lnTo>
                    <a:pt x="693" y="36"/>
                  </a:lnTo>
                  <a:lnTo>
                    <a:pt x="695" y="34"/>
                  </a:lnTo>
                  <a:lnTo>
                    <a:pt x="696" y="32"/>
                  </a:lnTo>
                  <a:lnTo>
                    <a:pt x="697" y="31"/>
                  </a:lnTo>
                  <a:lnTo>
                    <a:pt x="698" y="30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5"/>
                  </a:lnTo>
                  <a:lnTo>
                    <a:pt x="703" y="24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4" y="20"/>
                  </a:lnTo>
                  <a:lnTo>
                    <a:pt x="705" y="20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3"/>
                  </a:lnTo>
                  <a:lnTo>
                    <a:pt x="710" y="12"/>
                  </a:lnTo>
                  <a:lnTo>
                    <a:pt x="710" y="10"/>
                  </a:lnTo>
                  <a:lnTo>
                    <a:pt x="711" y="9"/>
                  </a:lnTo>
                  <a:lnTo>
                    <a:pt x="713" y="9"/>
                  </a:lnTo>
                  <a:lnTo>
                    <a:pt x="713" y="7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62" name="Freeform 218">
              <a:extLst>
                <a:ext uri="{FF2B5EF4-FFF2-40B4-BE49-F238E27FC236}">
                  <a16:creationId xmlns:a16="http://schemas.microsoft.com/office/drawing/2014/main" id="{A54C72EC-E151-2540-99D7-2DD0B4A5B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5251450"/>
              <a:ext cx="66675" cy="228600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32" y="64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7" y="77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0" y="86"/>
                  </a:lnTo>
                  <a:lnTo>
                    <a:pt x="40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4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8"/>
                  </a:lnTo>
                  <a:lnTo>
                    <a:pt x="45" y="101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51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8"/>
                  </a:lnTo>
                  <a:lnTo>
                    <a:pt x="52" y="119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4"/>
                  </a:lnTo>
                  <a:lnTo>
                    <a:pt x="54" y="125"/>
                  </a:lnTo>
                  <a:lnTo>
                    <a:pt x="55" y="126"/>
                  </a:lnTo>
                  <a:lnTo>
                    <a:pt x="55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6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60" y="140"/>
                  </a:lnTo>
                  <a:lnTo>
                    <a:pt x="60" y="143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6"/>
                  </a:lnTo>
                  <a:lnTo>
                    <a:pt x="61" y="149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5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6" y="161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7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2"/>
                  </a:lnTo>
                  <a:lnTo>
                    <a:pt x="69" y="173"/>
                  </a:lnTo>
                  <a:lnTo>
                    <a:pt x="69" y="175"/>
                  </a:lnTo>
                  <a:lnTo>
                    <a:pt x="70" y="176"/>
                  </a:lnTo>
                  <a:lnTo>
                    <a:pt x="70" y="179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5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8"/>
                  </a:lnTo>
                  <a:lnTo>
                    <a:pt x="74" y="191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6"/>
                  </a:lnTo>
                  <a:lnTo>
                    <a:pt x="76" y="196"/>
                  </a:lnTo>
                  <a:lnTo>
                    <a:pt x="76" y="197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8"/>
                  </a:lnTo>
                  <a:lnTo>
                    <a:pt x="78" y="209"/>
                  </a:lnTo>
                  <a:lnTo>
                    <a:pt x="79" y="210"/>
                  </a:lnTo>
                  <a:lnTo>
                    <a:pt x="79" y="211"/>
                  </a:lnTo>
                  <a:lnTo>
                    <a:pt x="79" y="214"/>
                  </a:lnTo>
                  <a:lnTo>
                    <a:pt x="79" y="215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9" y="220"/>
                  </a:lnTo>
                  <a:lnTo>
                    <a:pt x="79" y="221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6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2"/>
                  </a:lnTo>
                  <a:lnTo>
                    <a:pt x="80" y="233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2" y="245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50"/>
                  </a:lnTo>
                  <a:lnTo>
                    <a:pt x="82" y="251"/>
                  </a:lnTo>
                  <a:lnTo>
                    <a:pt x="84" y="251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6"/>
                  </a:lnTo>
                  <a:lnTo>
                    <a:pt x="85" y="257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7"/>
                  </a:lnTo>
                  <a:lnTo>
                    <a:pt x="84" y="280"/>
                  </a:lnTo>
                  <a:lnTo>
                    <a:pt x="84" y="282"/>
                  </a:lnTo>
                  <a:lnTo>
                    <a:pt x="84" y="283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63" name="Freeform 219">
              <a:extLst>
                <a:ext uri="{FF2B5EF4-FFF2-40B4-BE49-F238E27FC236}">
                  <a16:creationId xmlns:a16="http://schemas.microsoft.com/office/drawing/2014/main" id="{D6AE222A-8F0C-1C45-84F3-DBADF93FD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5476875"/>
              <a:ext cx="66675" cy="228600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4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3"/>
                  </a:lnTo>
                  <a:lnTo>
                    <a:pt x="9" y="270"/>
                  </a:lnTo>
                  <a:lnTo>
                    <a:pt x="10" y="269"/>
                  </a:lnTo>
                  <a:lnTo>
                    <a:pt x="10" y="267"/>
                  </a:lnTo>
                  <a:lnTo>
                    <a:pt x="12" y="264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60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5"/>
                  </a:lnTo>
                  <a:lnTo>
                    <a:pt x="19" y="254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9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1"/>
                  </a:lnTo>
                  <a:lnTo>
                    <a:pt x="28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5"/>
                  </a:lnTo>
                  <a:lnTo>
                    <a:pt x="31" y="224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8"/>
                  </a:lnTo>
                  <a:lnTo>
                    <a:pt x="33" y="216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7"/>
                  </a:lnTo>
                  <a:lnTo>
                    <a:pt x="38" y="204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1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3" y="192"/>
                  </a:lnTo>
                  <a:lnTo>
                    <a:pt x="44" y="191"/>
                  </a:lnTo>
                  <a:lnTo>
                    <a:pt x="44" y="189"/>
                  </a:lnTo>
                  <a:lnTo>
                    <a:pt x="45" y="188"/>
                  </a:lnTo>
                  <a:lnTo>
                    <a:pt x="45" y="186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7"/>
                  </a:lnTo>
                  <a:lnTo>
                    <a:pt x="49" y="176"/>
                  </a:lnTo>
                  <a:lnTo>
                    <a:pt x="50" y="176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5"/>
                  </a:lnTo>
                  <a:lnTo>
                    <a:pt x="54" y="162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1" y="141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3" y="134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4" y="130"/>
                  </a:lnTo>
                  <a:lnTo>
                    <a:pt x="64" y="129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7"/>
                  </a:lnTo>
                  <a:lnTo>
                    <a:pt x="68" y="114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72" y="106"/>
                  </a:lnTo>
                  <a:lnTo>
                    <a:pt x="72" y="104"/>
                  </a:lnTo>
                  <a:lnTo>
                    <a:pt x="73" y="102"/>
                  </a:lnTo>
                  <a:lnTo>
                    <a:pt x="73" y="100"/>
                  </a:lnTo>
                  <a:lnTo>
                    <a:pt x="74" y="99"/>
                  </a:lnTo>
                  <a:lnTo>
                    <a:pt x="74" y="98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5" y="92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7"/>
                  </a:lnTo>
                  <a:lnTo>
                    <a:pt x="78" y="86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80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9" y="68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80" y="63"/>
                  </a:lnTo>
                  <a:lnTo>
                    <a:pt x="80" y="62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1"/>
                  </a:lnTo>
                  <a:lnTo>
                    <a:pt x="80" y="50"/>
                  </a:lnTo>
                  <a:lnTo>
                    <a:pt x="81" y="50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3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0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64" name="Freeform 220">
              <a:extLst>
                <a:ext uri="{FF2B5EF4-FFF2-40B4-BE49-F238E27FC236}">
                  <a16:creationId xmlns:a16="http://schemas.microsoft.com/office/drawing/2014/main" id="{95078FB7-ABE6-6D4B-B30D-EBF794599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3448049"/>
              <a:ext cx="401638" cy="1890713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65" name="Freeform 221">
              <a:extLst>
                <a:ext uri="{FF2B5EF4-FFF2-40B4-BE49-F238E27FC236}">
                  <a16:creationId xmlns:a16="http://schemas.microsoft.com/office/drawing/2014/main" id="{D2A478AB-2EAB-7948-BA96-9D431ACAE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5622925"/>
              <a:ext cx="382588" cy="266700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66" name="Line 223">
              <a:extLst>
                <a:ext uri="{FF2B5EF4-FFF2-40B4-BE49-F238E27FC236}">
                  <a16:creationId xmlns:a16="http://schemas.microsoft.com/office/drawing/2014/main" id="{8A94382C-733E-2B41-8684-4859D5C443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96934" y="5070296"/>
              <a:ext cx="113" cy="40657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67" name="Rectangle 228">
              <a:extLst>
                <a:ext uri="{FF2B5EF4-FFF2-40B4-BE49-F238E27FC236}">
                  <a16:creationId xmlns:a16="http://schemas.microsoft.com/office/drawing/2014/main" id="{6C22C79F-04E9-A140-B1CF-CABD26894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72513" y="5362575"/>
              <a:ext cx="89768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68" name="Rectangle 229">
              <a:extLst>
                <a:ext uri="{FF2B5EF4-FFF2-40B4-BE49-F238E27FC236}">
                  <a16:creationId xmlns:a16="http://schemas.microsoft.com/office/drawing/2014/main" id="{540E2A35-6AEE-7C42-90F0-E91C1CAC7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0300" y="544830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69" name="Rectangle 232">
              <a:extLst>
                <a:ext uri="{FF2B5EF4-FFF2-40B4-BE49-F238E27FC236}">
                  <a16:creationId xmlns:a16="http://schemas.microsoft.com/office/drawing/2014/main" id="{A787B17C-10C5-2C4D-8B91-A92D44B4C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357813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70" name="Line 233">
              <a:extLst>
                <a:ext uri="{FF2B5EF4-FFF2-40B4-BE49-F238E27FC236}">
                  <a16:creationId xmlns:a16="http://schemas.microsoft.com/office/drawing/2014/main" id="{4F4C3297-C7F9-7642-838F-9D4770793A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35638" y="5376861"/>
              <a:ext cx="94946" cy="165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71" name="Rectangle 234">
              <a:extLst>
                <a:ext uri="{FF2B5EF4-FFF2-40B4-BE49-F238E27FC236}">
                  <a16:creationId xmlns:a16="http://schemas.microsoft.com/office/drawing/2014/main" id="{DFCB06BD-AC5F-9C49-A7AC-12806687D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438775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72" name="Rectangle 235">
              <a:extLst>
                <a:ext uri="{FF2B5EF4-FFF2-40B4-BE49-F238E27FC236}">
                  <a16:creationId xmlns:a16="http://schemas.microsoft.com/office/drawing/2014/main" id="{17977E19-1C75-5849-BEF2-BE9DDDA71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0942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73" name="Rectangle 236">
              <a:extLst>
                <a:ext uri="{FF2B5EF4-FFF2-40B4-BE49-F238E27FC236}">
                  <a16:creationId xmlns:a16="http://schemas.microsoft.com/office/drawing/2014/main" id="{4E5C5A6F-5EEC-8F43-ABEF-5581A34FC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18001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74" name="Rectangle 237">
              <a:extLst>
                <a:ext uri="{FF2B5EF4-FFF2-40B4-BE49-F238E27FC236}">
                  <a16:creationId xmlns:a16="http://schemas.microsoft.com/office/drawing/2014/main" id="{BBFFA7E4-EB91-C944-BC95-BF1019797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8943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75" name="Rectangle 238">
              <a:extLst>
                <a:ext uri="{FF2B5EF4-FFF2-40B4-BE49-F238E27FC236}">
                  <a16:creationId xmlns:a16="http://schemas.microsoft.com/office/drawing/2014/main" id="{F6687116-3A71-CD45-A15A-5AC7842C7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98011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76" name="Rectangle 239">
              <a:extLst>
                <a:ext uri="{FF2B5EF4-FFF2-40B4-BE49-F238E27FC236}">
                  <a16:creationId xmlns:a16="http://schemas.microsoft.com/office/drawing/2014/main" id="{3ABD6646-8F24-C24E-9012-FFD08986B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5481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77" name="Rectangle 241">
              <a:extLst>
                <a:ext uri="{FF2B5EF4-FFF2-40B4-BE49-F238E27FC236}">
                  <a16:creationId xmlns:a16="http://schemas.microsoft.com/office/drawing/2014/main" id="{A1FA4968-3D06-1B43-A61D-4876BCC50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462915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78" name="Rectangle 242">
              <a:extLst>
                <a:ext uri="{FF2B5EF4-FFF2-40B4-BE49-F238E27FC236}">
                  <a16:creationId xmlns:a16="http://schemas.microsoft.com/office/drawing/2014/main" id="{5A23251F-FE1B-994A-B1FE-04D9D309E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200400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79" name="Rectangle 244">
              <a:extLst>
                <a:ext uri="{FF2B5EF4-FFF2-40B4-BE49-F238E27FC236}">
                  <a16:creationId xmlns:a16="http://schemas.microsoft.com/office/drawing/2014/main" id="{F707FBB5-DB9D-3447-BC24-21F1B2573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328295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80" name="Freeform 246">
              <a:extLst>
                <a:ext uri="{FF2B5EF4-FFF2-40B4-BE49-F238E27FC236}">
                  <a16:creationId xmlns:a16="http://schemas.microsoft.com/office/drawing/2014/main" id="{B021DA67-224F-714D-A323-7EE6549CD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50704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81" name="Line 247">
              <a:extLst>
                <a:ext uri="{FF2B5EF4-FFF2-40B4-BE49-F238E27FC236}">
                  <a16:creationId xmlns:a16="http://schemas.microsoft.com/office/drawing/2014/main" id="{3438FC0D-2E9E-5B4A-B834-E12C0CDDE0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880225" y="5072062"/>
              <a:ext cx="316822" cy="337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82" name="Rectangle 249">
              <a:extLst>
                <a:ext uri="{FF2B5EF4-FFF2-40B4-BE49-F238E27FC236}">
                  <a16:creationId xmlns:a16="http://schemas.microsoft.com/office/drawing/2014/main" id="{F6B1670C-2EF5-CE48-B185-1F75959F6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818063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83" name="Rectangle 250">
              <a:extLst>
                <a:ext uri="{FF2B5EF4-FFF2-40B4-BE49-F238E27FC236}">
                  <a16:creationId xmlns:a16="http://schemas.microsoft.com/office/drawing/2014/main" id="{54871F90-5D07-484E-A790-72F938F95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4903788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84" name="Rectangle 253">
              <a:extLst>
                <a:ext uri="{FF2B5EF4-FFF2-40B4-BE49-F238E27FC236}">
                  <a16:creationId xmlns:a16="http://schemas.microsoft.com/office/drawing/2014/main" id="{B7209EBC-585C-7B44-8C2E-6188069EC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46233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85" name="Rectangle 254">
              <a:extLst>
                <a:ext uri="{FF2B5EF4-FFF2-40B4-BE49-F238E27FC236}">
                  <a16:creationId xmlns:a16="http://schemas.microsoft.com/office/drawing/2014/main" id="{97249053-B6EF-8F4A-88BE-F4D091931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354806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86" name="Rectangle 255">
              <a:extLst>
                <a:ext uri="{FF2B5EF4-FFF2-40B4-BE49-F238E27FC236}">
                  <a16:creationId xmlns:a16="http://schemas.microsoft.com/office/drawing/2014/main" id="{86D834DD-C995-804B-90F1-AC354A653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1300" y="6351361"/>
              <a:ext cx="9810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Circuit only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87" name="Rectangle 256">
              <a:extLst>
                <a:ext uri="{FF2B5EF4-FFF2-40B4-BE49-F238E27FC236}">
                  <a16:creationId xmlns:a16="http://schemas.microsoft.com/office/drawing/2014/main" id="{5FD2B23E-24DC-D34A-ADEE-A15DC5043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3813" y="6330950"/>
              <a:ext cx="89768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88" name="Rectangle 257">
              <a:extLst>
                <a:ext uri="{FF2B5EF4-FFF2-40B4-BE49-F238E27FC236}">
                  <a16:creationId xmlns:a16="http://schemas.microsoft.com/office/drawing/2014/main" id="{F07CAD6F-237C-3A49-9C7D-BFCB30148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3188" y="6416675"/>
              <a:ext cx="57708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89" name="Rectangle 261">
              <a:extLst>
                <a:ext uri="{FF2B5EF4-FFF2-40B4-BE49-F238E27FC236}">
                  <a16:creationId xmlns:a16="http://schemas.microsoft.com/office/drawing/2014/main" id="{7B24532D-DC8D-9944-8BD8-A0C0C1225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632450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90" name="Line 262">
              <a:extLst>
                <a:ext uri="{FF2B5EF4-FFF2-40B4-BE49-F238E27FC236}">
                  <a16:creationId xmlns:a16="http://schemas.microsoft.com/office/drawing/2014/main" id="{1CECBC6D-DA46-8440-8508-B0AAED38BD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35637" y="5655924"/>
              <a:ext cx="89809" cy="668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91" name="Rectangle 263">
              <a:extLst>
                <a:ext uri="{FF2B5EF4-FFF2-40B4-BE49-F238E27FC236}">
                  <a16:creationId xmlns:a16="http://schemas.microsoft.com/office/drawing/2014/main" id="{B84EF550-AB58-AC40-8497-E3A8D9A6C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71500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92" name="Line 267">
              <a:extLst>
                <a:ext uri="{FF2B5EF4-FFF2-40B4-BE49-F238E27FC236}">
                  <a16:creationId xmlns:a16="http://schemas.microsoft.com/office/drawing/2014/main" id="{D31EFA3D-0278-D648-BDA3-4EF663997C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86613" y="5472113"/>
              <a:ext cx="43973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93" name="AutoShape 268">
              <a:extLst>
                <a:ext uri="{FF2B5EF4-FFF2-40B4-BE49-F238E27FC236}">
                  <a16:creationId xmlns:a16="http://schemas.microsoft.com/office/drawing/2014/main" id="{5C6C681B-6186-EC40-A17E-5F59C3F25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5661025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394" name="AutoShape 269">
              <a:extLst>
                <a:ext uri="{FF2B5EF4-FFF2-40B4-BE49-F238E27FC236}">
                  <a16:creationId xmlns:a16="http://schemas.microsoft.com/office/drawing/2014/main" id="{EB91C1E8-9B88-C347-BBBC-3E1D43F73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4800600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395" name="AutoShape 271">
              <a:extLst>
                <a:ext uri="{FF2B5EF4-FFF2-40B4-BE49-F238E27FC236}">
                  <a16:creationId xmlns:a16="http://schemas.microsoft.com/office/drawing/2014/main" id="{5EAC020A-0CF1-264C-A907-3987215DA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3224213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396" name="Line 272">
              <a:extLst>
                <a:ext uri="{FF2B5EF4-FFF2-40B4-BE49-F238E27FC236}">
                  <a16:creationId xmlns:a16="http://schemas.microsoft.com/office/drawing/2014/main" id="{12197BEE-898A-0944-8F3B-7CE62FA735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66113" y="5476875"/>
              <a:ext cx="3143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8244" name="Group 3">
            <a:extLst>
              <a:ext uri="{FF2B5EF4-FFF2-40B4-BE49-F238E27FC236}">
                <a16:creationId xmlns:a16="http://schemas.microsoft.com/office/drawing/2014/main" id="{CB263570-40CD-A340-97EB-D1834B405BB8}"/>
              </a:ext>
            </a:extLst>
          </p:cNvPr>
          <p:cNvGrpSpPr>
            <a:grpSpLocks/>
          </p:cNvGrpSpPr>
          <p:nvPr/>
        </p:nvGrpSpPr>
        <p:grpSpPr bwMode="auto">
          <a:xfrm>
            <a:off x="2209801" y="762000"/>
            <a:ext cx="1899487" cy="2097474"/>
            <a:chOff x="1295400" y="762000"/>
            <a:chExt cx="1899487" cy="2097474"/>
          </a:xfrm>
        </p:grpSpPr>
        <p:sp>
          <p:nvSpPr>
            <p:cNvPr id="138293" name="Rectangle 3">
              <a:extLst>
                <a:ext uri="{FF2B5EF4-FFF2-40B4-BE49-F238E27FC236}">
                  <a16:creationId xmlns:a16="http://schemas.microsoft.com/office/drawing/2014/main" id="{23EA3FE6-4D06-9F44-BA54-DEE3941ED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563" y="1193800"/>
              <a:ext cx="681037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294" name="Line 4">
              <a:extLst>
                <a:ext uri="{FF2B5EF4-FFF2-40B4-BE49-F238E27FC236}">
                  <a16:creationId xmlns:a16="http://schemas.microsoft.com/office/drawing/2014/main" id="{D6DF313B-A2CE-844B-A506-5E8C208576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3563" y="152558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5" name="Line 5">
              <a:extLst>
                <a:ext uri="{FF2B5EF4-FFF2-40B4-BE49-F238E27FC236}">
                  <a16:creationId xmlns:a16="http://schemas.microsoft.com/office/drawing/2014/main" id="{BA236791-C42F-1C48-9361-A1EA3339A3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1225" y="1193800"/>
              <a:ext cx="1588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6" name="Line 6">
              <a:extLst>
                <a:ext uri="{FF2B5EF4-FFF2-40B4-BE49-F238E27FC236}">
                  <a16:creationId xmlns:a16="http://schemas.microsoft.com/office/drawing/2014/main" id="{92846ECF-42BC-CB41-8021-BDDEE0DF19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1775" y="846137"/>
              <a:ext cx="331788" cy="347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7" name="Rectangle 7">
              <a:extLst>
                <a:ext uri="{FF2B5EF4-FFF2-40B4-BE49-F238E27FC236}">
                  <a16:creationId xmlns:a16="http://schemas.microsoft.com/office/drawing/2014/main" id="{E8D59259-D699-E14E-A767-F79B59EE2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725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98" name="Rectangle 8">
              <a:extLst>
                <a:ext uri="{FF2B5EF4-FFF2-40B4-BE49-F238E27FC236}">
                  <a16:creationId xmlns:a16="http://schemas.microsoft.com/office/drawing/2014/main" id="{197987A4-5280-D546-8465-7EC5CA102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575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99" name="Rectangle 9">
              <a:extLst>
                <a:ext uri="{FF2B5EF4-FFF2-40B4-BE49-F238E27FC236}">
                  <a16:creationId xmlns:a16="http://schemas.microsoft.com/office/drawing/2014/main" id="{D7DAB95B-0A8A-794C-B647-9F08916D1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188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00" name="Rectangle 10">
              <a:extLst>
                <a:ext uri="{FF2B5EF4-FFF2-40B4-BE49-F238E27FC236}">
                  <a16:creationId xmlns:a16="http://schemas.microsoft.com/office/drawing/2014/main" id="{EF59E045-F720-BD44-9F97-BB19F1ADC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038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01" name="Rectangle 11">
              <a:extLst>
                <a:ext uri="{FF2B5EF4-FFF2-40B4-BE49-F238E27FC236}">
                  <a16:creationId xmlns:a16="http://schemas.microsoft.com/office/drawing/2014/main" id="{1A636765-227C-1044-9D19-2ACA13130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02" name="Rectangle 12">
              <a:extLst>
                <a:ext uri="{FF2B5EF4-FFF2-40B4-BE49-F238E27FC236}">
                  <a16:creationId xmlns:a16="http://schemas.microsoft.com/office/drawing/2014/main" id="{B84463F2-B0AC-5E4C-9FC0-9327DB5B8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250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03" name="Rectangle 13">
              <a:extLst>
                <a:ext uri="{FF2B5EF4-FFF2-40B4-BE49-F238E27FC236}">
                  <a16:creationId xmlns:a16="http://schemas.microsoft.com/office/drawing/2014/main" id="{688D0C13-7484-1442-8C87-EFF6CFF39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863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04" name="Rectangle 14">
              <a:extLst>
                <a:ext uri="{FF2B5EF4-FFF2-40B4-BE49-F238E27FC236}">
                  <a16:creationId xmlns:a16="http://schemas.microsoft.com/office/drawing/2014/main" id="{CCFBF8A1-1556-8148-95CF-DB7D1EB0A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600" y="1193800"/>
              <a:ext cx="665163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305" name="Line 15">
              <a:extLst>
                <a:ext uri="{FF2B5EF4-FFF2-40B4-BE49-F238E27FC236}">
                  <a16:creationId xmlns:a16="http://schemas.microsoft.com/office/drawing/2014/main" id="{998F1947-68CC-A846-AE4D-DD51143261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4600" y="152558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06" name="Line 16">
              <a:extLst>
                <a:ext uri="{FF2B5EF4-FFF2-40B4-BE49-F238E27FC236}">
                  <a16:creationId xmlns:a16="http://schemas.microsoft.com/office/drawing/2014/main" id="{5A6F8196-27D9-E745-A9CE-115C3CD66D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6388" y="1193800"/>
              <a:ext cx="3175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07" name="Rectangle 17">
              <a:extLst>
                <a:ext uri="{FF2B5EF4-FFF2-40B4-BE49-F238E27FC236}">
                  <a16:creationId xmlns:a16="http://schemas.microsoft.com/office/drawing/2014/main" id="{FCC5F204-61D8-C14D-BABB-2870FCCC8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08" name="Rectangle 18">
              <a:extLst>
                <a:ext uri="{FF2B5EF4-FFF2-40B4-BE49-F238E27FC236}">
                  <a16:creationId xmlns:a16="http://schemas.microsoft.com/office/drawing/2014/main" id="{E3E3B490-6B64-9F48-A06A-9F6847CC7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163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09" name="Rectangle 19">
              <a:extLst>
                <a:ext uri="{FF2B5EF4-FFF2-40B4-BE49-F238E27FC236}">
                  <a16:creationId xmlns:a16="http://schemas.microsoft.com/office/drawing/2014/main" id="{3337B645-9E59-BE4F-814F-A2AC5E815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0125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10" name="Rectangle 20">
              <a:extLst>
                <a:ext uri="{FF2B5EF4-FFF2-40B4-BE49-F238E27FC236}">
                  <a16:creationId xmlns:a16="http://schemas.microsoft.com/office/drawing/2014/main" id="{BFAA7809-ED4D-7F4F-B6D7-D15046F09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6675" y="1001712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11" name="Rectangle 21">
              <a:extLst>
                <a:ext uri="{FF2B5EF4-FFF2-40B4-BE49-F238E27FC236}">
                  <a16:creationId xmlns:a16="http://schemas.microsoft.com/office/drawing/2014/main" id="{98C7A459-F875-7044-9202-6C185EA96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225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12" name="Rectangle 22">
              <a:extLst>
                <a:ext uri="{FF2B5EF4-FFF2-40B4-BE49-F238E27FC236}">
                  <a16:creationId xmlns:a16="http://schemas.microsoft.com/office/drawing/2014/main" id="{2BA00852-2389-8443-A113-468D2C2D8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563" y="1857375"/>
              <a:ext cx="681037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313" name="Line 23">
              <a:extLst>
                <a:ext uri="{FF2B5EF4-FFF2-40B4-BE49-F238E27FC236}">
                  <a16:creationId xmlns:a16="http://schemas.microsoft.com/office/drawing/2014/main" id="{90E71177-E203-914C-B59A-7960E0C2BC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3563" y="220503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4" name="Line 24">
              <a:extLst>
                <a:ext uri="{FF2B5EF4-FFF2-40B4-BE49-F238E27FC236}">
                  <a16:creationId xmlns:a16="http://schemas.microsoft.com/office/drawing/2014/main" id="{0EA4E5C1-2F53-FC48-997D-91E8242CAB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1225" y="1857375"/>
              <a:ext cx="1588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5" name="Rectangle 25">
              <a:extLst>
                <a:ext uri="{FF2B5EF4-FFF2-40B4-BE49-F238E27FC236}">
                  <a16:creationId xmlns:a16="http://schemas.microsoft.com/office/drawing/2014/main" id="{A3E70142-6320-7744-B7CE-CD98D2D73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18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16" name="Rectangle 26">
              <a:extLst>
                <a:ext uri="{FF2B5EF4-FFF2-40B4-BE49-F238E27FC236}">
                  <a16:creationId xmlns:a16="http://schemas.microsoft.com/office/drawing/2014/main" id="{0E0197F9-F7B5-2C47-9907-1FFFFB634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600" y="1857375"/>
              <a:ext cx="665163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317" name="Line 27">
              <a:extLst>
                <a:ext uri="{FF2B5EF4-FFF2-40B4-BE49-F238E27FC236}">
                  <a16:creationId xmlns:a16="http://schemas.microsoft.com/office/drawing/2014/main" id="{F232B53A-9C39-B344-AAA7-FCC604883E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4600" y="220503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8" name="Line 28">
              <a:extLst>
                <a:ext uri="{FF2B5EF4-FFF2-40B4-BE49-F238E27FC236}">
                  <a16:creationId xmlns:a16="http://schemas.microsoft.com/office/drawing/2014/main" id="{6D5AC3DC-69FC-5247-9685-B8502A5D75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6388" y="1857375"/>
              <a:ext cx="3175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9" name="Rectangle 29">
              <a:extLst>
                <a:ext uri="{FF2B5EF4-FFF2-40B4-BE49-F238E27FC236}">
                  <a16:creationId xmlns:a16="http://schemas.microsoft.com/office/drawing/2014/main" id="{2EDCC1CF-EBAC-374A-A05A-88339E108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08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20" name="Rectangle 30">
              <a:extLst>
                <a:ext uri="{FF2B5EF4-FFF2-40B4-BE49-F238E27FC236}">
                  <a16:creationId xmlns:a16="http://schemas.microsoft.com/office/drawing/2014/main" id="{2AE7A1F3-B46B-E84D-9FA5-923F9F0F9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21" name="Rectangle 31">
              <a:extLst>
                <a:ext uri="{FF2B5EF4-FFF2-40B4-BE49-F238E27FC236}">
                  <a16:creationId xmlns:a16="http://schemas.microsoft.com/office/drawing/2014/main" id="{217249CD-852F-E648-9936-AB7890C5E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2295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22" name="Rectangle 32">
              <a:extLst>
                <a:ext uri="{FF2B5EF4-FFF2-40B4-BE49-F238E27FC236}">
                  <a16:creationId xmlns:a16="http://schemas.microsoft.com/office/drawing/2014/main" id="{D58E6D75-89CB-7E46-BB24-DA9E8D093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28905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23" name="Rectangle 33">
              <a:extLst>
                <a:ext uri="{FF2B5EF4-FFF2-40B4-BE49-F238E27FC236}">
                  <a16:creationId xmlns:a16="http://schemas.microsoft.com/office/drawing/2014/main" id="{902CB240-EEE2-9246-B71D-8E4E4CF87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62560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24" name="Rectangle 34">
              <a:extLst>
                <a:ext uri="{FF2B5EF4-FFF2-40B4-BE49-F238E27FC236}">
                  <a16:creationId xmlns:a16="http://schemas.microsoft.com/office/drawing/2014/main" id="{C70125F7-D817-6747-85F1-B13579493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958975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25" name="Freeform 35">
              <a:extLst>
                <a:ext uri="{FF2B5EF4-FFF2-40B4-BE49-F238E27FC236}">
                  <a16:creationId xmlns:a16="http://schemas.microsoft.com/office/drawing/2014/main" id="{A67239AD-F901-F641-82C7-CE00C9E30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200" y="1587500"/>
              <a:ext cx="550863" cy="547687"/>
            </a:xfrm>
            <a:custGeom>
              <a:avLst/>
              <a:gdLst>
                <a:gd name="T0" fmla="*/ 2147483646 w 834"/>
                <a:gd name="T1" fmla="*/ 0 h 833"/>
                <a:gd name="T2" fmla="*/ 2147483646 w 834"/>
                <a:gd name="T3" fmla="*/ 0 h 833"/>
                <a:gd name="T4" fmla="*/ 2147483646 w 834"/>
                <a:gd name="T5" fmla="*/ 0 h 833"/>
                <a:gd name="T6" fmla="*/ 2147483646 w 834"/>
                <a:gd name="T7" fmla="*/ 0 h 833"/>
                <a:gd name="T8" fmla="*/ 2147483646 w 834"/>
                <a:gd name="T9" fmla="*/ 0 h 833"/>
                <a:gd name="T10" fmla="*/ 2147483646 w 834"/>
                <a:gd name="T11" fmla="*/ 0 h 833"/>
                <a:gd name="T12" fmla="*/ 2147483646 w 834"/>
                <a:gd name="T13" fmla="*/ 2147483646 h 833"/>
                <a:gd name="T14" fmla="*/ 2147483646 w 834"/>
                <a:gd name="T15" fmla="*/ 2147483646 h 833"/>
                <a:gd name="T16" fmla="*/ 2147483646 w 834"/>
                <a:gd name="T17" fmla="*/ 2147483646 h 833"/>
                <a:gd name="T18" fmla="*/ 2147483646 w 834"/>
                <a:gd name="T19" fmla="*/ 2147483646 h 833"/>
                <a:gd name="T20" fmla="*/ 0 w 834"/>
                <a:gd name="T21" fmla="*/ 2147483646 h 833"/>
                <a:gd name="T22" fmla="*/ 0 w 834"/>
                <a:gd name="T23" fmla="*/ 2147483646 h 833"/>
                <a:gd name="T24" fmla="*/ 0 w 834"/>
                <a:gd name="T25" fmla="*/ 2147483646 h 833"/>
                <a:gd name="T26" fmla="*/ 0 w 834"/>
                <a:gd name="T27" fmla="*/ 2147483646 h 833"/>
                <a:gd name="T28" fmla="*/ 0 w 834"/>
                <a:gd name="T29" fmla="*/ 2147483646 h 833"/>
                <a:gd name="T30" fmla="*/ 0 w 834"/>
                <a:gd name="T31" fmla="*/ 2147483646 h 833"/>
                <a:gd name="T32" fmla="*/ 0 w 834"/>
                <a:gd name="T33" fmla="*/ 2147483646 h 833"/>
                <a:gd name="T34" fmla="*/ 0 w 834"/>
                <a:gd name="T35" fmla="*/ 2147483646 h 833"/>
                <a:gd name="T36" fmla="*/ 0 w 834"/>
                <a:gd name="T37" fmla="*/ 2147483646 h 833"/>
                <a:gd name="T38" fmla="*/ 2147483646 w 834"/>
                <a:gd name="T39" fmla="*/ 2147483646 h 833"/>
                <a:gd name="T40" fmla="*/ 2147483646 w 834"/>
                <a:gd name="T41" fmla="*/ 2147483646 h 833"/>
                <a:gd name="T42" fmla="*/ 2147483646 w 834"/>
                <a:gd name="T43" fmla="*/ 2147483646 h 833"/>
                <a:gd name="T44" fmla="*/ 2147483646 w 834"/>
                <a:gd name="T45" fmla="*/ 2147483646 h 833"/>
                <a:gd name="T46" fmla="*/ 2147483646 w 834"/>
                <a:gd name="T47" fmla="*/ 2147483646 h 833"/>
                <a:gd name="T48" fmla="*/ 2147483646 w 834"/>
                <a:gd name="T49" fmla="*/ 2147483646 h 833"/>
                <a:gd name="T50" fmla="*/ 2147483646 w 834"/>
                <a:gd name="T51" fmla="*/ 2147483646 h 833"/>
                <a:gd name="T52" fmla="*/ 2147483646 w 834"/>
                <a:gd name="T53" fmla="*/ 2147483646 h 833"/>
                <a:gd name="T54" fmla="*/ 2147483646 w 834"/>
                <a:gd name="T55" fmla="*/ 2147483646 h 833"/>
                <a:gd name="T56" fmla="*/ 2147483646 w 834"/>
                <a:gd name="T57" fmla="*/ 2147483646 h 833"/>
                <a:gd name="T58" fmla="*/ 2147483646 w 834"/>
                <a:gd name="T59" fmla="*/ 2147483646 h 833"/>
                <a:gd name="T60" fmla="*/ 2147483646 w 834"/>
                <a:gd name="T61" fmla="*/ 2147483646 h 833"/>
                <a:gd name="T62" fmla="*/ 2147483646 w 834"/>
                <a:gd name="T63" fmla="*/ 2147483646 h 833"/>
                <a:gd name="T64" fmla="*/ 2147483646 w 834"/>
                <a:gd name="T65" fmla="*/ 2147483646 h 833"/>
                <a:gd name="T66" fmla="*/ 2147483646 w 834"/>
                <a:gd name="T67" fmla="*/ 2147483646 h 833"/>
                <a:gd name="T68" fmla="*/ 2147483646 w 834"/>
                <a:gd name="T69" fmla="*/ 2147483646 h 833"/>
                <a:gd name="T70" fmla="*/ 2147483646 w 834"/>
                <a:gd name="T71" fmla="*/ 2147483646 h 833"/>
                <a:gd name="T72" fmla="*/ 2147483646 w 834"/>
                <a:gd name="T73" fmla="*/ 2147483646 h 833"/>
                <a:gd name="T74" fmla="*/ 2147483646 w 834"/>
                <a:gd name="T75" fmla="*/ 2147483646 h 833"/>
                <a:gd name="T76" fmla="*/ 2147483646 w 834"/>
                <a:gd name="T77" fmla="*/ 2147483646 h 833"/>
                <a:gd name="T78" fmla="*/ 2147483646 w 834"/>
                <a:gd name="T79" fmla="*/ 2147483646 h 833"/>
                <a:gd name="T80" fmla="*/ 2147483646 w 834"/>
                <a:gd name="T81" fmla="*/ 2147483646 h 833"/>
                <a:gd name="T82" fmla="*/ 2147483646 w 834"/>
                <a:gd name="T83" fmla="*/ 2147483646 h 833"/>
                <a:gd name="T84" fmla="*/ 2147483646 w 834"/>
                <a:gd name="T85" fmla="*/ 2147483646 h 833"/>
                <a:gd name="T86" fmla="*/ 2147483646 w 834"/>
                <a:gd name="T87" fmla="*/ 2147483646 h 833"/>
                <a:gd name="T88" fmla="*/ 2147483646 w 834"/>
                <a:gd name="T89" fmla="*/ 2147483646 h 833"/>
                <a:gd name="T90" fmla="*/ 2147483646 w 834"/>
                <a:gd name="T91" fmla="*/ 2147483646 h 833"/>
                <a:gd name="T92" fmla="*/ 2147483646 w 834"/>
                <a:gd name="T93" fmla="*/ 2147483646 h 833"/>
                <a:gd name="T94" fmla="*/ 2147483646 w 834"/>
                <a:gd name="T95" fmla="*/ 2147483646 h 833"/>
                <a:gd name="T96" fmla="*/ 2147483646 w 834"/>
                <a:gd name="T97" fmla="*/ 2147483646 h 833"/>
                <a:gd name="T98" fmla="*/ 2147483646 w 834"/>
                <a:gd name="T99" fmla="*/ 2147483646 h 833"/>
                <a:gd name="T100" fmla="*/ 2147483646 w 834"/>
                <a:gd name="T101" fmla="*/ 2147483646 h 833"/>
                <a:gd name="T102" fmla="*/ 2147483646 w 834"/>
                <a:gd name="T103" fmla="*/ 2147483646 h 833"/>
                <a:gd name="T104" fmla="*/ 2147483646 w 834"/>
                <a:gd name="T105" fmla="*/ 2147483646 h 833"/>
                <a:gd name="T106" fmla="*/ 2147483646 w 834"/>
                <a:gd name="T107" fmla="*/ 2147483646 h 833"/>
                <a:gd name="T108" fmla="*/ 2147483646 w 834"/>
                <a:gd name="T109" fmla="*/ 0 h 833"/>
                <a:gd name="T110" fmla="*/ 2147483646 w 834"/>
                <a:gd name="T111" fmla="*/ 0 h 833"/>
                <a:gd name="T112" fmla="*/ 2147483646 w 834"/>
                <a:gd name="T113" fmla="*/ 0 h 833"/>
                <a:gd name="T114" fmla="*/ 2147483646 w 834"/>
                <a:gd name="T115" fmla="*/ 0 h 833"/>
                <a:gd name="T116" fmla="*/ 2147483646 w 834"/>
                <a:gd name="T117" fmla="*/ 0 h 833"/>
                <a:gd name="T118" fmla="*/ 2147483646 w 834"/>
                <a:gd name="T119" fmla="*/ 0 h 83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34" h="833">
                  <a:moveTo>
                    <a:pt x="459" y="0"/>
                  </a:moveTo>
                  <a:lnTo>
                    <a:pt x="455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8" y="0"/>
                  </a:lnTo>
                  <a:lnTo>
                    <a:pt x="424" y="0"/>
                  </a:lnTo>
                  <a:lnTo>
                    <a:pt x="420" y="0"/>
                  </a:lnTo>
                  <a:lnTo>
                    <a:pt x="418" y="0"/>
                  </a:lnTo>
                  <a:lnTo>
                    <a:pt x="414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4" y="0"/>
                  </a:lnTo>
                  <a:lnTo>
                    <a:pt x="389" y="0"/>
                  </a:lnTo>
                  <a:lnTo>
                    <a:pt x="383" y="0"/>
                  </a:lnTo>
                  <a:lnTo>
                    <a:pt x="378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1" y="0"/>
                  </a:lnTo>
                  <a:lnTo>
                    <a:pt x="342" y="0"/>
                  </a:lnTo>
                  <a:lnTo>
                    <a:pt x="334" y="0"/>
                  </a:lnTo>
                  <a:lnTo>
                    <a:pt x="324" y="0"/>
                  </a:lnTo>
                  <a:lnTo>
                    <a:pt x="315" y="0"/>
                  </a:lnTo>
                  <a:lnTo>
                    <a:pt x="304" y="0"/>
                  </a:lnTo>
                  <a:lnTo>
                    <a:pt x="292" y="0"/>
                  </a:lnTo>
                  <a:lnTo>
                    <a:pt x="281" y="0"/>
                  </a:lnTo>
                  <a:lnTo>
                    <a:pt x="270" y="0"/>
                  </a:lnTo>
                  <a:lnTo>
                    <a:pt x="261" y="0"/>
                  </a:lnTo>
                  <a:lnTo>
                    <a:pt x="251" y="0"/>
                  </a:lnTo>
                  <a:lnTo>
                    <a:pt x="243" y="0"/>
                  </a:lnTo>
                  <a:lnTo>
                    <a:pt x="234" y="0"/>
                  </a:lnTo>
                  <a:lnTo>
                    <a:pt x="226" y="0"/>
                  </a:lnTo>
                  <a:lnTo>
                    <a:pt x="220" y="0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6" y="0"/>
                  </a:lnTo>
                  <a:lnTo>
                    <a:pt x="191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5" y="0"/>
                  </a:lnTo>
                  <a:lnTo>
                    <a:pt x="152" y="0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6" y="2"/>
                  </a:lnTo>
                  <a:lnTo>
                    <a:pt x="94" y="2"/>
                  </a:lnTo>
                  <a:lnTo>
                    <a:pt x="92" y="2"/>
                  </a:lnTo>
                  <a:lnTo>
                    <a:pt x="90" y="3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4" y="5"/>
                  </a:lnTo>
                  <a:lnTo>
                    <a:pt x="82" y="6"/>
                  </a:lnTo>
                  <a:lnTo>
                    <a:pt x="80" y="8"/>
                  </a:lnTo>
                  <a:lnTo>
                    <a:pt x="78" y="9"/>
                  </a:lnTo>
                  <a:lnTo>
                    <a:pt x="76" y="10"/>
                  </a:lnTo>
                  <a:lnTo>
                    <a:pt x="74" y="11"/>
                  </a:lnTo>
                  <a:lnTo>
                    <a:pt x="72" y="14"/>
                  </a:lnTo>
                  <a:lnTo>
                    <a:pt x="70" y="16"/>
                  </a:lnTo>
                  <a:lnTo>
                    <a:pt x="68" y="17"/>
                  </a:lnTo>
                  <a:lnTo>
                    <a:pt x="65" y="20"/>
                  </a:lnTo>
                  <a:lnTo>
                    <a:pt x="62" y="22"/>
                  </a:lnTo>
                  <a:lnTo>
                    <a:pt x="59" y="26"/>
                  </a:lnTo>
                  <a:lnTo>
                    <a:pt x="57" y="28"/>
                  </a:lnTo>
                  <a:lnTo>
                    <a:pt x="53" y="32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2" y="41"/>
                  </a:lnTo>
                  <a:lnTo>
                    <a:pt x="39" y="46"/>
                  </a:lnTo>
                  <a:lnTo>
                    <a:pt x="35" y="50"/>
                  </a:lnTo>
                  <a:lnTo>
                    <a:pt x="32" y="52"/>
                  </a:lnTo>
                  <a:lnTo>
                    <a:pt x="29" y="56"/>
                  </a:lnTo>
                  <a:lnTo>
                    <a:pt x="26" y="58"/>
                  </a:lnTo>
                  <a:lnTo>
                    <a:pt x="23" y="62"/>
                  </a:lnTo>
                  <a:lnTo>
                    <a:pt x="21" y="64"/>
                  </a:lnTo>
                  <a:lnTo>
                    <a:pt x="18" y="66"/>
                  </a:lnTo>
                  <a:lnTo>
                    <a:pt x="16" y="69"/>
                  </a:lnTo>
                  <a:lnTo>
                    <a:pt x="15" y="71"/>
                  </a:lnTo>
                  <a:lnTo>
                    <a:pt x="12" y="74"/>
                  </a:lnTo>
                  <a:lnTo>
                    <a:pt x="11" y="75"/>
                  </a:lnTo>
                  <a:lnTo>
                    <a:pt x="10" y="77"/>
                  </a:lnTo>
                  <a:lnTo>
                    <a:pt x="8" y="80"/>
                  </a:lnTo>
                  <a:lnTo>
                    <a:pt x="8" y="81"/>
                  </a:lnTo>
                  <a:lnTo>
                    <a:pt x="6" y="83"/>
                  </a:lnTo>
                  <a:lnTo>
                    <a:pt x="5" y="86"/>
                  </a:lnTo>
                  <a:lnTo>
                    <a:pt x="4" y="87"/>
                  </a:lnTo>
                  <a:lnTo>
                    <a:pt x="4" y="89"/>
                  </a:lnTo>
                  <a:lnTo>
                    <a:pt x="3" y="92"/>
                  </a:lnTo>
                  <a:lnTo>
                    <a:pt x="3" y="93"/>
                  </a:lnTo>
                  <a:lnTo>
                    <a:pt x="2" y="95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2" y="102"/>
                  </a:lnTo>
                  <a:lnTo>
                    <a:pt x="2" y="105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2"/>
                  </a:lnTo>
                  <a:lnTo>
                    <a:pt x="0" y="188"/>
                  </a:lnTo>
                  <a:lnTo>
                    <a:pt x="0" y="194"/>
                  </a:lnTo>
                  <a:lnTo>
                    <a:pt x="0" y="200"/>
                  </a:lnTo>
                  <a:lnTo>
                    <a:pt x="0" y="207"/>
                  </a:lnTo>
                  <a:lnTo>
                    <a:pt x="0" y="215"/>
                  </a:lnTo>
                  <a:lnTo>
                    <a:pt x="0" y="224"/>
                  </a:lnTo>
                  <a:lnTo>
                    <a:pt x="0" y="233"/>
                  </a:lnTo>
                  <a:lnTo>
                    <a:pt x="0" y="243"/>
                  </a:lnTo>
                  <a:lnTo>
                    <a:pt x="0" y="254"/>
                  </a:lnTo>
                  <a:lnTo>
                    <a:pt x="0" y="266"/>
                  </a:lnTo>
                  <a:lnTo>
                    <a:pt x="0" y="278"/>
                  </a:lnTo>
                  <a:lnTo>
                    <a:pt x="0" y="292"/>
                  </a:lnTo>
                  <a:lnTo>
                    <a:pt x="0" y="306"/>
                  </a:lnTo>
                  <a:lnTo>
                    <a:pt x="0" y="322"/>
                  </a:lnTo>
                  <a:lnTo>
                    <a:pt x="0" y="339"/>
                  </a:lnTo>
                  <a:lnTo>
                    <a:pt x="0" y="356"/>
                  </a:lnTo>
                  <a:lnTo>
                    <a:pt x="0" y="375"/>
                  </a:lnTo>
                  <a:lnTo>
                    <a:pt x="0" y="394"/>
                  </a:lnTo>
                  <a:lnTo>
                    <a:pt x="0" y="412"/>
                  </a:lnTo>
                  <a:lnTo>
                    <a:pt x="0" y="429"/>
                  </a:lnTo>
                  <a:lnTo>
                    <a:pt x="0" y="444"/>
                  </a:lnTo>
                  <a:lnTo>
                    <a:pt x="0" y="459"/>
                  </a:lnTo>
                  <a:lnTo>
                    <a:pt x="0" y="472"/>
                  </a:lnTo>
                  <a:lnTo>
                    <a:pt x="0" y="484"/>
                  </a:lnTo>
                  <a:lnTo>
                    <a:pt x="0" y="496"/>
                  </a:lnTo>
                  <a:lnTo>
                    <a:pt x="0" y="507"/>
                  </a:lnTo>
                  <a:lnTo>
                    <a:pt x="0" y="516"/>
                  </a:lnTo>
                  <a:lnTo>
                    <a:pt x="0" y="526"/>
                  </a:lnTo>
                  <a:lnTo>
                    <a:pt x="0" y="534"/>
                  </a:lnTo>
                  <a:lnTo>
                    <a:pt x="0" y="543"/>
                  </a:lnTo>
                  <a:lnTo>
                    <a:pt x="0" y="550"/>
                  </a:lnTo>
                  <a:lnTo>
                    <a:pt x="0" y="556"/>
                  </a:lnTo>
                  <a:lnTo>
                    <a:pt x="0" y="562"/>
                  </a:lnTo>
                  <a:lnTo>
                    <a:pt x="0" y="568"/>
                  </a:lnTo>
                  <a:lnTo>
                    <a:pt x="0" y="573"/>
                  </a:lnTo>
                  <a:lnTo>
                    <a:pt x="0" y="578"/>
                  </a:lnTo>
                  <a:lnTo>
                    <a:pt x="0" y="582"/>
                  </a:lnTo>
                  <a:lnTo>
                    <a:pt x="0" y="587"/>
                  </a:lnTo>
                  <a:lnTo>
                    <a:pt x="0" y="591"/>
                  </a:lnTo>
                  <a:lnTo>
                    <a:pt x="0" y="594"/>
                  </a:lnTo>
                  <a:lnTo>
                    <a:pt x="0" y="598"/>
                  </a:lnTo>
                  <a:lnTo>
                    <a:pt x="0" y="602"/>
                  </a:lnTo>
                  <a:lnTo>
                    <a:pt x="0" y="604"/>
                  </a:lnTo>
                  <a:lnTo>
                    <a:pt x="0" y="608"/>
                  </a:lnTo>
                  <a:lnTo>
                    <a:pt x="0" y="611"/>
                  </a:lnTo>
                  <a:lnTo>
                    <a:pt x="0" y="614"/>
                  </a:lnTo>
                  <a:lnTo>
                    <a:pt x="0" y="617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3"/>
                  </a:lnTo>
                  <a:lnTo>
                    <a:pt x="0" y="635"/>
                  </a:lnTo>
                  <a:lnTo>
                    <a:pt x="0" y="639"/>
                  </a:lnTo>
                  <a:lnTo>
                    <a:pt x="0" y="641"/>
                  </a:lnTo>
                  <a:lnTo>
                    <a:pt x="0" y="645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2"/>
                  </a:lnTo>
                  <a:lnTo>
                    <a:pt x="0" y="654"/>
                  </a:lnTo>
                  <a:lnTo>
                    <a:pt x="0" y="657"/>
                  </a:lnTo>
                  <a:lnTo>
                    <a:pt x="0" y="659"/>
                  </a:lnTo>
                  <a:lnTo>
                    <a:pt x="0" y="660"/>
                  </a:lnTo>
                  <a:lnTo>
                    <a:pt x="0" y="663"/>
                  </a:lnTo>
                  <a:lnTo>
                    <a:pt x="0" y="665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0" y="672"/>
                  </a:lnTo>
                  <a:lnTo>
                    <a:pt x="0" y="675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6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0" y="694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5"/>
                  </a:lnTo>
                  <a:lnTo>
                    <a:pt x="0" y="708"/>
                  </a:lnTo>
                  <a:lnTo>
                    <a:pt x="0" y="712"/>
                  </a:lnTo>
                  <a:lnTo>
                    <a:pt x="0" y="716"/>
                  </a:lnTo>
                  <a:lnTo>
                    <a:pt x="0" y="719"/>
                  </a:lnTo>
                  <a:lnTo>
                    <a:pt x="0" y="723"/>
                  </a:lnTo>
                  <a:lnTo>
                    <a:pt x="0" y="725"/>
                  </a:lnTo>
                  <a:lnTo>
                    <a:pt x="2" y="728"/>
                  </a:lnTo>
                  <a:lnTo>
                    <a:pt x="2" y="731"/>
                  </a:lnTo>
                  <a:lnTo>
                    <a:pt x="2" y="734"/>
                  </a:lnTo>
                  <a:lnTo>
                    <a:pt x="2" y="736"/>
                  </a:lnTo>
                  <a:lnTo>
                    <a:pt x="2" y="737"/>
                  </a:lnTo>
                  <a:lnTo>
                    <a:pt x="3" y="740"/>
                  </a:lnTo>
                  <a:lnTo>
                    <a:pt x="3" y="742"/>
                  </a:lnTo>
                  <a:lnTo>
                    <a:pt x="4" y="744"/>
                  </a:lnTo>
                  <a:lnTo>
                    <a:pt x="4" y="746"/>
                  </a:lnTo>
                  <a:lnTo>
                    <a:pt x="5" y="748"/>
                  </a:lnTo>
                  <a:lnTo>
                    <a:pt x="6" y="750"/>
                  </a:lnTo>
                  <a:lnTo>
                    <a:pt x="8" y="752"/>
                  </a:lnTo>
                  <a:lnTo>
                    <a:pt x="8" y="754"/>
                  </a:lnTo>
                  <a:lnTo>
                    <a:pt x="10" y="756"/>
                  </a:lnTo>
                  <a:lnTo>
                    <a:pt x="11" y="758"/>
                  </a:lnTo>
                  <a:lnTo>
                    <a:pt x="12" y="760"/>
                  </a:lnTo>
                  <a:lnTo>
                    <a:pt x="15" y="762"/>
                  </a:lnTo>
                  <a:lnTo>
                    <a:pt x="16" y="765"/>
                  </a:lnTo>
                  <a:lnTo>
                    <a:pt x="18" y="767"/>
                  </a:lnTo>
                  <a:lnTo>
                    <a:pt x="21" y="770"/>
                  </a:lnTo>
                  <a:lnTo>
                    <a:pt x="23" y="772"/>
                  </a:lnTo>
                  <a:lnTo>
                    <a:pt x="26" y="774"/>
                  </a:lnTo>
                  <a:lnTo>
                    <a:pt x="29" y="778"/>
                  </a:lnTo>
                  <a:lnTo>
                    <a:pt x="32" y="782"/>
                  </a:lnTo>
                  <a:lnTo>
                    <a:pt x="35" y="784"/>
                  </a:lnTo>
                  <a:lnTo>
                    <a:pt x="39" y="788"/>
                  </a:lnTo>
                  <a:lnTo>
                    <a:pt x="42" y="791"/>
                  </a:lnTo>
                  <a:lnTo>
                    <a:pt x="46" y="796"/>
                  </a:lnTo>
                  <a:lnTo>
                    <a:pt x="50" y="800"/>
                  </a:lnTo>
                  <a:lnTo>
                    <a:pt x="53" y="802"/>
                  </a:lnTo>
                  <a:lnTo>
                    <a:pt x="57" y="806"/>
                  </a:lnTo>
                  <a:lnTo>
                    <a:pt x="59" y="808"/>
                  </a:lnTo>
                  <a:lnTo>
                    <a:pt x="62" y="810"/>
                  </a:lnTo>
                  <a:lnTo>
                    <a:pt x="65" y="814"/>
                  </a:lnTo>
                  <a:lnTo>
                    <a:pt x="68" y="815"/>
                  </a:lnTo>
                  <a:lnTo>
                    <a:pt x="70" y="818"/>
                  </a:lnTo>
                  <a:lnTo>
                    <a:pt x="72" y="820"/>
                  </a:lnTo>
                  <a:lnTo>
                    <a:pt x="74" y="821"/>
                  </a:lnTo>
                  <a:lnTo>
                    <a:pt x="76" y="824"/>
                  </a:lnTo>
                  <a:lnTo>
                    <a:pt x="78" y="825"/>
                  </a:lnTo>
                  <a:lnTo>
                    <a:pt x="80" y="826"/>
                  </a:lnTo>
                  <a:lnTo>
                    <a:pt x="82" y="827"/>
                  </a:lnTo>
                  <a:lnTo>
                    <a:pt x="84" y="828"/>
                  </a:lnTo>
                  <a:lnTo>
                    <a:pt x="86" y="828"/>
                  </a:lnTo>
                  <a:lnTo>
                    <a:pt x="88" y="830"/>
                  </a:lnTo>
                  <a:lnTo>
                    <a:pt x="90" y="831"/>
                  </a:lnTo>
                  <a:lnTo>
                    <a:pt x="92" y="831"/>
                  </a:lnTo>
                  <a:lnTo>
                    <a:pt x="94" y="832"/>
                  </a:lnTo>
                  <a:lnTo>
                    <a:pt x="96" y="832"/>
                  </a:lnTo>
                  <a:lnTo>
                    <a:pt x="99" y="832"/>
                  </a:lnTo>
                  <a:lnTo>
                    <a:pt x="101" y="832"/>
                  </a:lnTo>
                  <a:lnTo>
                    <a:pt x="104" y="833"/>
                  </a:lnTo>
                  <a:lnTo>
                    <a:pt x="106" y="833"/>
                  </a:lnTo>
                  <a:lnTo>
                    <a:pt x="108" y="833"/>
                  </a:lnTo>
                  <a:lnTo>
                    <a:pt x="112" y="833"/>
                  </a:lnTo>
                  <a:lnTo>
                    <a:pt x="116" y="833"/>
                  </a:lnTo>
                  <a:lnTo>
                    <a:pt x="118" y="833"/>
                  </a:lnTo>
                  <a:lnTo>
                    <a:pt x="122" y="833"/>
                  </a:lnTo>
                  <a:lnTo>
                    <a:pt x="125" y="833"/>
                  </a:lnTo>
                  <a:lnTo>
                    <a:pt x="130" y="833"/>
                  </a:lnTo>
                  <a:lnTo>
                    <a:pt x="134" y="833"/>
                  </a:lnTo>
                  <a:lnTo>
                    <a:pt x="136" y="833"/>
                  </a:lnTo>
                  <a:lnTo>
                    <a:pt x="140" y="833"/>
                  </a:lnTo>
                  <a:lnTo>
                    <a:pt x="143" y="833"/>
                  </a:lnTo>
                  <a:lnTo>
                    <a:pt x="146" y="833"/>
                  </a:lnTo>
                  <a:lnTo>
                    <a:pt x="149" y="833"/>
                  </a:lnTo>
                  <a:lnTo>
                    <a:pt x="152" y="833"/>
                  </a:lnTo>
                  <a:lnTo>
                    <a:pt x="155" y="833"/>
                  </a:lnTo>
                  <a:lnTo>
                    <a:pt x="158" y="833"/>
                  </a:lnTo>
                  <a:lnTo>
                    <a:pt x="161" y="833"/>
                  </a:lnTo>
                  <a:lnTo>
                    <a:pt x="164" y="833"/>
                  </a:lnTo>
                  <a:lnTo>
                    <a:pt x="167" y="833"/>
                  </a:lnTo>
                  <a:lnTo>
                    <a:pt x="171" y="833"/>
                  </a:lnTo>
                  <a:lnTo>
                    <a:pt x="174" y="833"/>
                  </a:lnTo>
                  <a:lnTo>
                    <a:pt x="178" y="833"/>
                  </a:lnTo>
                  <a:lnTo>
                    <a:pt x="182" y="833"/>
                  </a:lnTo>
                  <a:lnTo>
                    <a:pt x="186" y="833"/>
                  </a:lnTo>
                  <a:lnTo>
                    <a:pt x="191" y="833"/>
                  </a:lnTo>
                  <a:lnTo>
                    <a:pt x="196" y="833"/>
                  </a:lnTo>
                  <a:lnTo>
                    <a:pt x="201" y="833"/>
                  </a:lnTo>
                  <a:lnTo>
                    <a:pt x="207" y="833"/>
                  </a:lnTo>
                  <a:lnTo>
                    <a:pt x="213" y="833"/>
                  </a:lnTo>
                  <a:lnTo>
                    <a:pt x="220" y="833"/>
                  </a:lnTo>
                  <a:lnTo>
                    <a:pt x="226" y="833"/>
                  </a:lnTo>
                  <a:lnTo>
                    <a:pt x="234" y="833"/>
                  </a:lnTo>
                  <a:lnTo>
                    <a:pt x="243" y="833"/>
                  </a:lnTo>
                  <a:lnTo>
                    <a:pt x="251" y="833"/>
                  </a:lnTo>
                  <a:lnTo>
                    <a:pt x="261" y="833"/>
                  </a:lnTo>
                  <a:lnTo>
                    <a:pt x="270" y="833"/>
                  </a:lnTo>
                  <a:lnTo>
                    <a:pt x="281" y="833"/>
                  </a:lnTo>
                  <a:lnTo>
                    <a:pt x="292" y="833"/>
                  </a:lnTo>
                  <a:lnTo>
                    <a:pt x="304" y="833"/>
                  </a:lnTo>
                  <a:lnTo>
                    <a:pt x="315" y="833"/>
                  </a:lnTo>
                  <a:lnTo>
                    <a:pt x="324" y="833"/>
                  </a:lnTo>
                  <a:lnTo>
                    <a:pt x="334" y="833"/>
                  </a:lnTo>
                  <a:lnTo>
                    <a:pt x="342" y="833"/>
                  </a:lnTo>
                  <a:lnTo>
                    <a:pt x="351" y="833"/>
                  </a:lnTo>
                  <a:lnTo>
                    <a:pt x="359" y="833"/>
                  </a:lnTo>
                  <a:lnTo>
                    <a:pt x="366" y="833"/>
                  </a:lnTo>
                  <a:lnTo>
                    <a:pt x="374" y="833"/>
                  </a:lnTo>
                  <a:lnTo>
                    <a:pt x="381" y="833"/>
                  </a:lnTo>
                  <a:lnTo>
                    <a:pt x="387" y="833"/>
                  </a:lnTo>
                  <a:lnTo>
                    <a:pt x="394" y="833"/>
                  </a:lnTo>
                  <a:lnTo>
                    <a:pt x="400" y="833"/>
                  </a:lnTo>
                  <a:lnTo>
                    <a:pt x="406" y="833"/>
                  </a:lnTo>
                  <a:lnTo>
                    <a:pt x="412" y="833"/>
                  </a:lnTo>
                  <a:lnTo>
                    <a:pt x="417" y="833"/>
                  </a:lnTo>
                  <a:lnTo>
                    <a:pt x="423" y="833"/>
                  </a:lnTo>
                  <a:lnTo>
                    <a:pt x="429" y="833"/>
                  </a:lnTo>
                  <a:lnTo>
                    <a:pt x="435" y="833"/>
                  </a:lnTo>
                  <a:lnTo>
                    <a:pt x="441" y="833"/>
                  </a:lnTo>
                  <a:lnTo>
                    <a:pt x="448" y="833"/>
                  </a:lnTo>
                  <a:lnTo>
                    <a:pt x="454" y="833"/>
                  </a:lnTo>
                  <a:lnTo>
                    <a:pt x="461" y="833"/>
                  </a:lnTo>
                  <a:lnTo>
                    <a:pt x="468" y="833"/>
                  </a:lnTo>
                  <a:lnTo>
                    <a:pt x="476" y="833"/>
                  </a:lnTo>
                  <a:lnTo>
                    <a:pt x="484" y="833"/>
                  </a:lnTo>
                  <a:lnTo>
                    <a:pt x="492" y="833"/>
                  </a:lnTo>
                  <a:lnTo>
                    <a:pt x="501" y="833"/>
                  </a:lnTo>
                  <a:lnTo>
                    <a:pt x="510" y="833"/>
                  </a:lnTo>
                  <a:lnTo>
                    <a:pt x="520" y="833"/>
                  </a:lnTo>
                  <a:lnTo>
                    <a:pt x="531" y="833"/>
                  </a:lnTo>
                  <a:lnTo>
                    <a:pt x="543" y="833"/>
                  </a:lnTo>
                  <a:lnTo>
                    <a:pt x="554" y="833"/>
                  </a:lnTo>
                  <a:lnTo>
                    <a:pt x="564" y="833"/>
                  </a:lnTo>
                  <a:lnTo>
                    <a:pt x="574" y="833"/>
                  </a:lnTo>
                  <a:lnTo>
                    <a:pt x="584" y="833"/>
                  </a:lnTo>
                  <a:lnTo>
                    <a:pt x="592" y="833"/>
                  </a:lnTo>
                  <a:lnTo>
                    <a:pt x="600" y="833"/>
                  </a:lnTo>
                  <a:lnTo>
                    <a:pt x="609" y="833"/>
                  </a:lnTo>
                  <a:lnTo>
                    <a:pt x="615" y="833"/>
                  </a:lnTo>
                  <a:lnTo>
                    <a:pt x="622" y="833"/>
                  </a:lnTo>
                  <a:lnTo>
                    <a:pt x="628" y="833"/>
                  </a:lnTo>
                  <a:lnTo>
                    <a:pt x="634" y="833"/>
                  </a:lnTo>
                  <a:lnTo>
                    <a:pt x="639" y="833"/>
                  </a:lnTo>
                  <a:lnTo>
                    <a:pt x="644" y="833"/>
                  </a:lnTo>
                  <a:lnTo>
                    <a:pt x="648" y="833"/>
                  </a:lnTo>
                  <a:lnTo>
                    <a:pt x="653" y="833"/>
                  </a:lnTo>
                  <a:lnTo>
                    <a:pt x="657" y="833"/>
                  </a:lnTo>
                  <a:lnTo>
                    <a:pt x="660" y="833"/>
                  </a:lnTo>
                  <a:lnTo>
                    <a:pt x="664" y="833"/>
                  </a:lnTo>
                  <a:lnTo>
                    <a:pt x="668" y="833"/>
                  </a:lnTo>
                  <a:lnTo>
                    <a:pt x="671" y="833"/>
                  </a:lnTo>
                  <a:lnTo>
                    <a:pt x="674" y="833"/>
                  </a:lnTo>
                  <a:lnTo>
                    <a:pt x="677" y="833"/>
                  </a:lnTo>
                  <a:lnTo>
                    <a:pt x="680" y="833"/>
                  </a:lnTo>
                  <a:lnTo>
                    <a:pt x="683" y="833"/>
                  </a:lnTo>
                  <a:lnTo>
                    <a:pt x="686" y="833"/>
                  </a:lnTo>
                  <a:lnTo>
                    <a:pt x="689" y="833"/>
                  </a:lnTo>
                  <a:lnTo>
                    <a:pt x="692" y="833"/>
                  </a:lnTo>
                  <a:lnTo>
                    <a:pt x="695" y="833"/>
                  </a:lnTo>
                  <a:lnTo>
                    <a:pt x="699" y="833"/>
                  </a:lnTo>
                  <a:lnTo>
                    <a:pt x="701" y="833"/>
                  </a:lnTo>
                  <a:lnTo>
                    <a:pt x="705" y="833"/>
                  </a:lnTo>
                  <a:lnTo>
                    <a:pt x="708" y="833"/>
                  </a:lnTo>
                  <a:lnTo>
                    <a:pt x="713" y="833"/>
                  </a:lnTo>
                  <a:lnTo>
                    <a:pt x="717" y="833"/>
                  </a:lnTo>
                  <a:lnTo>
                    <a:pt x="719" y="833"/>
                  </a:lnTo>
                  <a:lnTo>
                    <a:pt x="723" y="833"/>
                  </a:lnTo>
                  <a:lnTo>
                    <a:pt x="726" y="833"/>
                  </a:lnTo>
                  <a:lnTo>
                    <a:pt x="729" y="833"/>
                  </a:lnTo>
                  <a:lnTo>
                    <a:pt x="731" y="833"/>
                  </a:lnTo>
                  <a:lnTo>
                    <a:pt x="734" y="832"/>
                  </a:lnTo>
                  <a:lnTo>
                    <a:pt x="736" y="832"/>
                  </a:lnTo>
                  <a:lnTo>
                    <a:pt x="738" y="832"/>
                  </a:lnTo>
                  <a:lnTo>
                    <a:pt x="741" y="832"/>
                  </a:lnTo>
                  <a:lnTo>
                    <a:pt x="743" y="831"/>
                  </a:lnTo>
                  <a:lnTo>
                    <a:pt x="744" y="831"/>
                  </a:lnTo>
                  <a:lnTo>
                    <a:pt x="747" y="830"/>
                  </a:lnTo>
                  <a:lnTo>
                    <a:pt x="749" y="828"/>
                  </a:lnTo>
                  <a:lnTo>
                    <a:pt x="750" y="828"/>
                  </a:lnTo>
                  <a:lnTo>
                    <a:pt x="753" y="827"/>
                  </a:lnTo>
                  <a:lnTo>
                    <a:pt x="755" y="826"/>
                  </a:lnTo>
                  <a:lnTo>
                    <a:pt x="756" y="825"/>
                  </a:lnTo>
                  <a:lnTo>
                    <a:pt x="759" y="824"/>
                  </a:lnTo>
                  <a:lnTo>
                    <a:pt x="761" y="821"/>
                  </a:lnTo>
                  <a:lnTo>
                    <a:pt x="764" y="820"/>
                  </a:lnTo>
                  <a:lnTo>
                    <a:pt x="765" y="818"/>
                  </a:lnTo>
                  <a:lnTo>
                    <a:pt x="767" y="815"/>
                  </a:lnTo>
                  <a:lnTo>
                    <a:pt x="771" y="814"/>
                  </a:lnTo>
                  <a:lnTo>
                    <a:pt x="773" y="810"/>
                  </a:lnTo>
                  <a:lnTo>
                    <a:pt x="776" y="808"/>
                  </a:lnTo>
                  <a:lnTo>
                    <a:pt x="779" y="806"/>
                  </a:lnTo>
                  <a:lnTo>
                    <a:pt x="782" y="802"/>
                  </a:lnTo>
                  <a:lnTo>
                    <a:pt x="785" y="800"/>
                  </a:lnTo>
                  <a:lnTo>
                    <a:pt x="789" y="796"/>
                  </a:lnTo>
                  <a:lnTo>
                    <a:pt x="792" y="791"/>
                  </a:lnTo>
                  <a:lnTo>
                    <a:pt x="796" y="788"/>
                  </a:lnTo>
                  <a:lnTo>
                    <a:pt x="800" y="784"/>
                  </a:lnTo>
                  <a:lnTo>
                    <a:pt x="803" y="782"/>
                  </a:lnTo>
                  <a:lnTo>
                    <a:pt x="807" y="778"/>
                  </a:lnTo>
                  <a:lnTo>
                    <a:pt x="809" y="774"/>
                  </a:lnTo>
                  <a:lnTo>
                    <a:pt x="812" y="772"/>
                  </a:lnTo>
                  <a:lnTo>
                    <a:pt x="814" y="770"/>
                  </a:lnTo>
                  <a:lnTo>
                    <a:pt x="816" y="767"/>
                  </a:lnTo>
                  <a:lnTo>
                    <a:pt x="819" y="765"/>
                  </a:lnTo>
                  <a:lnTo>
                    <a:pt x="820" y="762"/>
                  </a:lnTo>
                  <a:lnTo>
                    <a:pt x="822" y="760"/>
                  </a:lnTo>
                  <a:lnTo>
                    <a:pt x="824" y="758"/>
                  </a:lnTo>
                  <a:lnTo>
                    <a:pt x="825" y="756"/>
                  </a:lnTo>
                  <a:lnTo>
                    <a:pt x="827" y="754"/>
                  </a:lnTo>
                  <a:lnTo>
                    <a:pt x="828" y="752"/>
                  </a:lnTo>
                  <a:lnTo>
                    <a:pt x="828" y="750"/>
                  </a:lnTo>
                  <a:lnTo>
                    <a:pt x="830" y="748"/>
                  </a:lnTo>
                  <a:lnTo>
                    <a:pt x="831" y="746"/>
                  </a:lnTo>
                  <a:lnTo>
                    <a:pt x="831" y="744"/>
                  </a:lnTo>
                  <a:lnTo>
                    <a:pt x="832" y="742"/>
                  </a:lnTo>
                  <a:lnTo>
                    <a:pt x="832" y="740"/>
                  </a:lnTo>
                  <a:lnTo>
                    <a:pt x="833" y="737"/>
                  </a:lnTo>
                  <a:lnTo>
                    <a:pt x="833" y="736"/>
                  </a:lnTo>
                  <a:lnTo>
                    <a:pt x="833" y="734"/>
                  </a:lnTo>
                  <a:lnTo>
                    <a:pt x="833" y="731"/>
                  </a:lnTo>
                  <a:lnTo>
                    <a:pt x="833" y="728"/>
                  </a:lnTo>
                  <a:lnTo>
                    <a:pt x="834" y="725"/>
                  </a:lnTo>
                  <a:lnTo>
                    <a:pt x="834" y="723"/>
                  </a:lnTo>
                  <a:lnTo>
                    <a:pt x="834" y="719"/>
                  </a:lnTo>
                  <a:lnTo>
                    <a:pt x="834" y="716"/>
                  </a:lnTo>
                  <a:lnTo>
                    <a:pt x="834" y="712"/>
                  </a:lnTo>
                  <a:lnTo>
                    <a:pt x="834" y="708"/>
                  </a:lnTo>
                  <a:lnTo>
                    <a:pt x="834" y="705"/>
                  </a:lnTo>
                  <a:lnTo>
                    <a:pt x="834" y="701"/>
                  </a:lnTo>
                  <a:lnTo>
                    <a:pt x="834" y="698"/>
                  </a:lnTo>
                  <a:lnTo>
                    <a:pt x="834" y="694"/>
                  </a:lnTo>
                  <a:lnTo>
                    <a:pt x="834" y="692"/>
                  </a:lnTo>
                  <a:lnTo>
                    <a:pt x="834" y="689"/>
                  </a:lnTo>
                  <a:lnTo>
                    <a:pt x="834" y="686"/>
                  </a:lnTo>
                  <a:lnTo>
                    <a:pt x="834" y="683"/>
                  </a:lnTo>
                  <a:lnTo>
                    <a:pt x="834" y="681"/>
                  </a:lnTo>
                  <a:lnTo>
                    <a:pt x="834" y="678"/>
                  </a:lnTo>
                  <a:lnTo>
                    <a:pt x="834" y="677"/>
                  </a:lnTo>
                  <a:lnTo>
                    <a:pt x="834" y="675"/>
                  </a:lnTo>
                  <a:lnTo>
                    <a:pt x="834" y="672"/>
                  </a:lnTo>
                  <a:lnTo>
                    <a:pt x="834" y="671"/>
                  </a:lnTo>
                  <a:lnTo>
                    <a:pt x="834" y="669"/>
                  </a:lnTo>
                  <a:lnTo>
                    <a:pt x="834" y="666"/>
                  </a:lnTo>
                  <a:lnTo>
                    <a:pt x="834" y="665"/>
                  </a:lnTo>
                  <a:lnTo>
                    <a:pt x="834" y="663"/>
                  </a:lnTo>
                  <a:lnTo>
                    <a:pt x="834" y="660"/>
                  </a:lnTo>
                  <a:lnTo>
                    <a:pt x="834" y="659"/>
                  </a:lnTo>
                  <a:lnTo>
                    <a:pt x="834" y="657"/>
                  </a:lnTo>
                  <a:lnTo>
                    <a:pt x="834" y="654"/>
                  </a:lnTo>
                  <a:lnTo>
                    <a:pt x="834" y="652"/>
                  </a:lnTo>
                  <a:lnTo>
                    <a:pt x="834" y="650"/>
                  </a:lnTo>
                  <a:lnTo>
                    <a:pt x="834" y="647"/>
                  </a:lnTo>
                  <a:lnTo>
                    <a:pt x="834" y="645"/>
                  </a:lnTo>
                  <a:lnTo>
                    <a:pt x="834" y="641"/>
                  </a:lnTo>
                  <a:lnTo>
                    <a:pt x="834" y="639"/>
                  </a:lnTo>
                  <a:lnTo>
                    <a:pt x="834" y="635"/>
                  </a:lnTo>
                  <a:lnTo>
                    <a:pt x="834" y="633"/>
                  </a:lnTo>
                  <a:lnTo>
                    <a:pt x="834" y="629"/>
                  </a:lnTo>
                  <a:lnTo>
                    <a:pt x="834" y="624"/>
                  </a:lnTo>
                  <a:lnTo>
                    <a:pt x="834" y="621"/>
                  </a:lnTo>
                  <a:lnTo>
                    <a:pt x="834" y="617"/>
                  </a:lnTo>
                  <a:lnTo>
                    <a:pt x="834" y="614"/>
                  </a:lnTo>
                  <a:lnTo>
                    <a:pt x="834" y="611"/>
                  </a:lnTo>
                  <a:lnTo>
                    <a:pt x="834" y="608"/>
                  </a:lnTo>
                  <a:lnTo>
                    <a:pt x="834" y="604"/>
                  </a:lnTo>
                  <a:lnTo>
                    <a:pt x="834" y="602"/>
                  </a:lnTo>
                  <a:lnTo>
                    <a:pt x="834" y="598"/>
                  </a:lnTo>
                  <a:lnTo>
                    <a:pt x="834" y="596"/>
                  </a:lnTo>
                  <a:lnTo>
                    <a:pt x="834" y="592"/>
                  </a:lnTo>
                  <a:lnTo>
                    <a:pt x="834" y="588"/>
                  </a:lnTo>
                  <a:lnTo>
                    <a:pt x="834" y="585"/>
                  </a:lnTo>
                  <a:lnTo>
                    <a:pt x="834" y="581"/>
                  </a:lnTo>
                  <a:lnTo>
                    <a:pt x="834" y="576"/>
                  </a:lnTo>
                  <a:lnTo>
                    <a:pt x="834" y="573"/>
                  </a:lnTo>
                  <a:lnTo>
                    <a:pt x="834" y="568"/>
                  </a:lnTo>
                  <a:lnTo>
                    <a:pt x="834" y="563"/>
                  </a:lnTo>
                  <a:lnTo>
                    <a:pt x="834" y="557"/>
                  </a:lnTo>
                  <a:lnTo>
                    <a:pt x="834" y="551"/>
                  </a:lnTo>
                  <a:lnTo>
                    <a:pt x="834" y="545"/>
                  </a:lnTo>
                  <a:lnTo>
                    <a:pt x="834" y="538"/>
                  </a:lnTo>
                  <a:lnTo>
                    <a:pt x="834" y="531"/>
                  </a:lnTo>
                  <a:lnTo>
                    <a:pt x="834" y="522"/>
                  </a:lnTo>
                  <a:lnTo>
                    <a:pt x="834" y="514"/>
                  </a:lnTo>
                  <a:lnTo>
                    <a:pt x="834" y="504"/>
                  </a:lnTo>
                  <a:lnTo>
                    <a:pt x="834" y="495"/>
                  </a:lnTo>
                  <a:lnTo>
                    <a:pt x="834" y="483"/>
                  </a:lnTo>
                  <a:lnTo>
                    <a:pt x="834" y="472"/>
                  </a:lnTo>
                  <a:lnTo>
                    <a:pt x="834" y="459"/>
                  </a:lnTo>
                  <a:lnTo>
                    <a:pt x="834" y="446"/>
                  </a:lnTo>
                  <a:lnTo>
                    <a:pt x="834" y="431"/>
                  </a:lnTo>
                  <a:lnTo>
                    <a:pt x="834" y="417"/>
                  </a:lnTo>
                  <a:lnTo>
                    <a:pt x="834" y="401"/>
                  </a:lnTo>
                  <a:lnTo>
                    <a:pt x="834" y="387"/>
                  </a:lnTo>
                  <a:lnTo>
                    <a:pt x="834" y="374"/>
                  </a:lnTo>
                  <a:lnTo>
                    <a:pt x="834" y="362"/>
                  </a:lnTo>
                  <a:lnTo>
                    <a:pt x="834" y="350"/>
                  </a:lnTo>
                  <a:lnTo>
                    <a:pt x="834" y="339"/>
                  </a:lnTo>
                  <a:lnTo>
                    <a:pt x="834" y="329"/>
                  </a:lnTo>
                  <a:lnTo>
                    <a:pt x="834" y="320"/>
                  </a:lnTo>
                  <a:lnTo>
                    <a:pt x="834" y="311"/>
                  </a:lnTo>
                  <a:lnTo>
                    <a:pt x="834" y="303"/>
                  </a:lnTo>
                  <a:lnTo>
                    <a:pt x="834" y="296"/>
                  </a:lnTo>
                  <a:lnTo>
                    <a:pt x="834" y="288"/>
                  </a:lnTo>
                  <a:lnTo>
                    <a:pt x="834" y="282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34" y="266"/>
                  </a:lnTo>
                  <a:lnTo>
                    <a:pt x="834" y="261"/>
                  </a:lnTo>
                  <a:lnTo>
                    <a:pt x="834" y="256"/>
                  </a:lnTo>
                  <a:lnTo>
                    <a:pt x="834" y="252"/>
                  </a:lnTo>
                  <a:lnTo>
                    <a:pt x="834" y="249"/>
                  </a:lnTo>
                  <a:lnTo>
                    <a:pt x="834" y="245"/>
                  </a:lnTo>
                  <a:lnTo>
                    <a:pt x="834" y="242"/>
                  </a:lnTo>
                  <a:lnTo>
                    <a:pt x="834" y="238"/>
                  </a:lnTo>
                  <a:lnTo>
                    <a:pt x="834" y="236"/>
                  </a:lnTo>
                  <a:lnTo>
                    <a:pt x="834" y="232"/>
                  </a:lnTo>
                  <a:lnTo>
                    <a:pt x="834" y="228"/>
                  </a:lnTo>
                  <a:lnTo>
                    <a:pt x="834" y="226"/>
                  </a:lnTo>
                  <a:lnTo>
                    <a:pt x="834" y="222"/>
                  </a:lnTo>
                  <a:lnTo>
                    <a:pt x="834" y="219"/>
                  </a:lnTo>
                  <a:lnTo>
                    <a:pt x="834" y="215"/>
                  </a:lnTo>
                  <a:lnTo>
                    <a:pt x="834" y="212"/>
                  </a:lnTo>
                  <a:lnTo>
                    <a:pt x="834" y="208"/>
                  </a:lnTo>
                  <a:lnTo>
                    <a:pt x="834" y="204"/>
                  </a:lnTo>
                  <a:lnTo>
                    <a:pt x="834" y="201"/>
                  </a:lnTo>
                  <a:lnTo>
                    <a:pt x="834" y="197"/>
                  </a:lnTo>
                  <a:lnTo>
                    <a:pt x="834" y="195"/>
                  </a:lnTo>
                  <a:lnTo>
                    <a:pt x="834" y="191"/>
                  </a:lnTo>
                  <a:lnTo>
                    <a:pt x="834" y="189"/>
                  </a:lnTo>
                  <a:lnTo>
                    <a:pt x="834" y="186"/>
                  </a:lnTo>
                  <a:lnTo>
                    <a:pt x="834" y="184"/>
                  </a:lnTo>
                  <a:lnTo>
                    <a:pt x="834" y="182"/>
                  </a:lnTo>
                  <a:lnTo>
                    <a:pt x="834" y="179"/>
                  </a:lnTo>
                  <a:lnTo>
                    <a:pt x="834" y="177"/>
                  </a:lnTo>
                  <a:lnTo>
                    <a:pt x="834" y="174"/>
                  </a:lnTo>
                  <a:lnTo>
                    <a:pt x="834" y="172"/>
                  </a:lnTo>
                  <a:lnTo>
                    <a:pt x="834" y="171"/>
                  </a:lnTo>
                  <a:lnTo>
                    <a:pt x="834" y="168"/>
                  </a:lnTo>
                  <a:lnTo>
                    <a:pt x="834" y="166"/>
                  </a:lnTo>
                  <a:lnTo>
                    <a:pt x="834" y="165"/>
                  </a:lnTo>
                  <a:lnTo>
                    <a:pt x="834" y="162"/>
                  </a:lnTo>
                  <a:lnTo>
                    <a:pt x="834" y="161"/>
                  </a:lnTo>
                  <a:lnTo>
                    <a:pt x="834" y="159"/>
                  </a:lnTo>
                  <a:lnTo>
                    <a:pt x="834" y="156"/>
                  </a:lnTo>
                  <a:lnTo>
                    <a:pt x="834" y="154"/>
                  </a:lnTo>
                  <a:lnTo>
                    <a:pt x="834" y="152"/>
                  </a:lnTo>
                  <a:lnTo>
                    <a:pt x="834" y="149"/>
                  </a:lnTo>
                  <a:lnTo>
                    <a:pt x="834" y="147"/>
                  </a:lnTo>
                  <a:lnTo>
                    <a:pt x="834" y="144"/>
                  </a:lnTo>
                  <a:lnTo>
                    <a:pt x="834" y="142"/>
                  </a:lnTo>
                  <a:lnTo>
                    <a:pt x="834" y="138"/>
                  </a:lnTo>
                  <a:lnTo>
                    <a:pt x="834" y="136"/>
                  </a:lnTo>
                  <a:lnTo>
                    <a:pt x="834" y="132"/>
                  </a:lnTo>
                  <a:lnTo>
                    <a:pt x="834" y="129"/>
                  </a:lnTo>
                  <a:lnTo>
                    <a:pt x="834" y="125"/>
                  </a:lnTo>
                  <a:lnTo>
                    <a:pt x="834" y="122"/>
                  </a:lnTo>
                  <a:lnTo>
                    <a:pt x="834" y="118"/>
                  </a:lnTo>
                  <a:lnTo>
                    <a:pt x="834" y="114"/>
                  </a:lnTo>
                  <a:lnTo>
                    <a:pt x="834" y="111"/>
                  </a:lnTo>
                  <a:lnTo>
                    <a:pt x="834" y="108"/>
                  </a:lnTo>
                  <a:lnTo>
                    <a:pt x="833" y="105"/>
                  </a:lnTo>
                  <a:lnTo>
                    <a:pt x="833" y="102"/>
                  </a:lnTo>
                  <a:lnTo>
                    <a:pt x="833" y="100"/>
                  </a:lnTo>
                  <a:lnTo>
                    <a:pt x="833" y="98"/>
                  </a:lnTo>
                  <a:lnTo>
                    <a:pt x="833" y="95"/>
                  </a:lnTo>
                  <a:lnTo>
                    <a:pt x="832" y="93"/>
                  </a:lnTo>
                  <a:lnTo>
                    <a:pt x="832" y="92"/>
                  </a:lnTo>
                  <a:lnTo>
                    <a:pt x="831" y="89"/>
                  </a:lnTo>
                  <a:lnTo>
                    <a:pt x="831" y="87"/>
                  </a:lnTo>
                  <a:lnTo>
                    <a:pt x="830" y="86"/>
                  </a:lnTo>
                  <a:lnTo>
                    <a:pt x="828" y="83"/>
                  </a:lnTo>
                  <a:lnTo>
                    <a:pt x="828" y="81"/>
                  </a:lnTo>
                  <a:lnTo>
                    <a:pt x="827" y="80"/>
                  </a:lnTo>
                  <a:lnTo>
                    <a:pt x="825" y="77"/>
                  </a:lnTo>
                  <a:lnTo>
                    <a:pt x="824" y="75"/>
                  </a:lnTo>
                  <a:lnTo>
                    <a:pt x="822" y="74"/>
                  </a:lnTo>
                  <a:lnTo>
                    <a:pt x="820" y="71"/>
                  </a:lnTo>
                  <a:lnTo>
                    <a:pt x="819" y="69"/>
                  </a:lnTo>
                  <a:lnTo>
                    <a:pt x="816" y="66"/>
                  </a:lnTo>
                  <a:lnTo>
                    <a:pt x="814" y="64"/>
                  </a:lnTo>
                  <a:lnTo>
                    <a:pt x="812" y="62"/>
                  </a:lnTo>
                  <a:lnTo>
                    <a:pt x="809" y="58"/>
                  </a:lnTo>
                  <a:lnTo>
                    <a:pt x="807" y="56"/>
                  </a:lnTo>
                  <a:lnTo>
                    <a:pt x="803" y="52"/>
                  </a:lnTo>
                  <a:lnTo>
                    <a:pt x="800" y="50"/>
                  </a:lnTo>
                  <a:lnTo>
                    <a:pt x="796" y="46"/>
                  </a:lnTo>
                  <a:lnTo>
                    <a:pt x="792" y="41"/>
                  </a:lnTo>
                  <a:lnTo>
                    <a:pt x="789" y="38"/>
                  </a:lnTo>
                  <a:lnTo>
                    <a:pt x="785" y="34"/>
                  </a:lnTo>
                  <a:lnTo>
                    <a:pt x="782" y="32"/>
                  </a:lnTo>
                  <a:lnTo>
                    <a:pt x="779" y="28"/>
                  </a:lnTo>
                  <a:lnTo>
                    <a:pt x="776" y="26"/>
                  </a:lnTo>
                  <a:lnTo>
                    <a:pt x="773" y="22"/>
                  </a:lnTo>
                  <a:lnTo>
                    <a:pt x="771" y="20"/>
                  </a:lnTo>
                  <a:lnTo>
                    <a:pt x="767" y="17"/>
                  </a:lnTo>
                  <a:lnTo>
                    <a:pt x="765" y="16"/>
                  </a:lnTo>
                  <a:lnTo>
                    <a:pt x="764" y="14"/>
                  </a:lnTo>
                  <a:lnTo>
                    <a:pt x="761" y="11"/>
                  </a:lnTo>
                  <a:lnTo>
                    <a:pt x="759" y="10"/>
                  </a:lnTo>
                  <a:lnTo>
                    <a:pt x="756" y="9"/>
                  </a:lnTo>
                  <a:lnTo>
                    <a:pt x="755" y="8"/>
                  </a:lnTo>
                  <a:lnTo>
                    <a:pt x="753" y="6"/>
                  </a:lnTo>
                  <a:lnTo>
                    <a:pt x="750" y="5"/>
                  </a:lnTo>
                  <a:lnTo>
                    <a:pt x="749" y="4"/>
                  </a:lnTo>
                  <a:lnTo>
                    <a:pt x="747" y="4"/>
                  </a:lnTo>
                  <a:lnTo>
                    <a:pt x="744" y="3"/>
                  </a:lnTo>
                  <a:lnTo>
                    <a:pt x="743" y="2"/>
                  </a:lnTo>
                  <a:lnTo>
                    <a:pt x="741" y="2"/>
                  </a:lnTo>
                  <a:lnTo>
                    <a:pt x="738" y="2"/>
                  </a:lnTo>
                  <a:lnTo>
                    <a:pt x="736" y="0"/>
                  </a:lnTo>
                  <a:lnTo>
                    <a:pt x="734" y="0"/>
                  </a:lnTo>
                  <a:lnTo>
                    <a:pt x="731" y="0"/>
                  </a:lnTo>
                  <a:lnTo>
                    <a:pt x="729" y="0"/>
                  </a:lnTo>
                  <a:lnTo>
                    <a:pt x="726" y="0"/>
                  </a:lnTo>
                  <a:lnTo>
                    <a:pt x="723" y="0"/>
                  </a:lnTo>
                  <a:lnTo>
                    <a:pt x="719" y="0"/>
                  </a:lnTo>
                  <a:lnTo>
                    <a:pt x="717" y="0"/>
                  </a:lnTo>
                  <a:lnTo>
                    <a:pt x="713" y="0"/>
                  </a:lnTo>
                  <a:lnTo>
                    <a:pt x="708" y="0"/>
                  </a:lnTo>
                  <a:lnTo>
                    <a:pt x="705" y="0"/>
                  </a:lnTo>
                  <a:lnTo>
                    <a:pt x="701" y="0"/>
                  </a:lnTo>
                  <a:lnTo>
                    <a:pt x="699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89" y="0"/>
                  </a:lnTo>
                  <a:lnTo>
                    <a:pt x="687" y="0"/>
                  </a:lnTo>
                  <a:lnTo>
                    <a:pt x="683" y="0"/>
                  </a:lnTo>
                  <a:lnTo>
                    <a:pt x="681" y="0"/>
                  </a:lnTo>
                  <a:lnTo>
                    <a:pt x="678" y="0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0" y="0"/>
                  </a:lnTo>
                  <a:lnTo>
                    <a:pt x="668" y="0"/>
                  </a:lnTo>
                  <a:lnTo>
                    <a:pt x="665" y="0"/>
                  </a:lnTo>
                  <a:lnTo>
                    <a:pt x="663" y="0"/>
                  </a:lnTo>
                  <a:lnTo>
                    <a:pt x="659" y="0"/>
                  </a:lnTo>
                  <a:lnTo>
                    <a:pt x="656" y="0"/>
                  </a:lnTo>
                  <a:lnTo>
                    <a:pt x="653" y="0"/>
                  </a:lnTo>
                  <a:lnTo>
                    <a:pt x="650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3" y="0"/>
                  </a:lnTo>
                  <a:lnTo>
                    <a:pt x="628" y="0"/>
                  </a:lnTo>
                  <a:lnTo>
                    <a:pt x="623" y="0"/>
                  </a:lnTo>
                  <a:lnTo>
                    <a:pt x="617" y="0"/>
                  </a:lnTo>
                  <a:lnTo>
                    <a:pt x="611" y="0"/>
                  </a:lnTo>
                  <a:lnTo>
                    <a:pt x="605" y="0"/>
                  </a:lnTo>
                  <a:lnTo>
                    <a:pt x="599" y="0"/>
                  </a:lnTo>
                  <a:lnTo>
                    <a:pt x="592" y="0"/>
                  </a:lnTo>
                  <a:lnTo>
                    <a:pt x="584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5" y="0"/>
                  </a:lnTo>
                  <a:lnTo>
                    <a:pt x="540" y="0"/>
                  </a:lnTo>
                  <a:lnTo>
                    <a:pt x="536" y="0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5" y="0"/>
                  </a:lnTo>
                  <a:lnTo>
                    <a:pt x="512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3" y="0"/>
                  </a:lnTo>
                  <a:lnTo>
                    <a:pt x="501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2" y="0"/>
                  </a:lnTo>
                  <a:lnTo>
                    <a:pt x="490" y="0"/>
                  </a:lnTo>
                  <a:lnTo>
                    <a:pt x="488" y="0"/>
                  </a:lnTo>
                  <a:lnTo>
                    <a:pt x="484" y="0"/>
                  </a:lnTo>
                  <a:lnTo>
                    <a:pt x="482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3" y="0"/>
                  </a:lnTo>
                  <a:lnTo>
                    <a:pt x="470" y="0"/>
                  </a:lnTo>
                  <a:lnTo>
                    <a:pt x="466" y="0"/>
                  </a:lnTo>
                  <a:lnTo>
                    <a:pt x="462" y="0"/>
                  </a:lnTo>
                  <a:lnTo>
                    <a:pt x="459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26" name="Rectangle 36">
              <a:extLst>
                <a:ext uri="{FF2B5EF4-FFF2-40B4-BE49-F238E27FC236}">
                  <a16:creationId xmlns:a16="http://schemas.microsoft.com/office/drawing/2014/main" id="{D4584141-568D-0946-81FF-974BF029C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229552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27" name="Rectangle 37">
              <a:extLst>
                <a:ext uri="{FF2B5EF4-FFF2-40B4-BE49-F238E27FC236}">
                  <a16:creationId xmlns:a16="http://schemas.microsoft.com/office/drawing/2014/main" id="{53FEF963-C55A-334F-825B-2322F8054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550" y="2647950"/>
              <a:ext cx="167193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(a) Optimal realization of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28" name="Freeform 38">
              <a:extLst>
                <a:ext uri="{FF2B5EF4-FFF2-40B4-BE49-F238E27FC236}">
                  <a16:creationId xmlns:a16="http://schemas.microsoft.com/office/drawing/2014/main" id="{C93E7956-FA4D-544E-881E-A35D34949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600" y="1566862"/>
              <a:ext cx="588963" cy="588963"/>
            </a:xfrm>
            <a:custGeom>
              <a:avLst/>
              <a:gdLst>
                <a:gd name="T0" fmla="*/ 2147483646 w 892"/>
                <a:gd name="T1" fmla="*/ 0 h 893"/>
                <a:gd name="T2" fmla="*/ 2147483646 w 892"/>
                <a:gd name="T3" fmla="*/ 0 h 893"/>
                <a:gd name="T4" fmla="*/ 2147483646 w 892"/>
                <a:gd name="T5" fmla="*/ 0 h 893"/>
                <a:gd name="T6" fmla="*/ 2147483646 w 892"/>
                <a:gd name="T7" fmla="*/ 0 h 893"/>
                <a:gd name="T8" fmla="*/ 2147483646 w 892"/>
                <a:gd name="T9" fmla="*/ 0 h 893"/>
                <a:gd name="T10" fmla="*/ 2147483646 w 892"/>
                <a:gd name="T11" fmla="*/ 0 h 893"/>
                <a:gd name="T12" fmla="*/ 2147483646 w 892"/>
                <a:gd name="T13" fmla="*/ 2147483646 h 893"/>
                <a:gd name="T14" fmla="*/ 2147483646 w 892"/>
                <a:gd name="T15" fmla="*/ 2147483646 h 893"/>
                <a:gd name="T16" fmla="*/ 2147483646 w 892"/>
                <a:gd name="T17" fmla="*/ 2147483646 h 893"/>
                <a:gd name="T18" fmla="*/ 2147483646 w 892"/>
                <a:gd name="T19" fmla="*/ 2147483646 h 893"/>
                <a:gd name="T20" fmla="*/ 0 w 892"/>
                <a:gd name="T21" fmla="*/ 2147483646 h 893"/>
                <a:gd name="T22" fmla="*/ 0 w 892"/>
                <a:gd name="T23" fmla="*/ 2147483646 h 893"/>
                <a:gd name="T24" fmla="*/ 0 w 892"/>
                <a:gd name="T25" fmla="*/ 2147483646 h 893"/>
                <a:gd name="T26" fmla="*/ 0 w 892"/>
                <a:gd name="T27" fmla="*/ 2147483646 h 893"/>
                <a:gd name="T28" fmla="*/ 0 w 892"/>
                <a:gd name="T29" fmla="*/ 2147483646 h 893"/>
                <a:gd name="T30" fmla="*/ 0 w 892"/>
                <a:gd name="T31" fmla="*/ 2147483646 h 893"/>
                <a:gd name="T32" fmla="*/ 0 w 892"/>
                <a:gd name="T33" fmla="*/ 2147483646 h 893"/>
                <a:gd name="T34" fmla="*/ 0 w 892"/>
                <a:gd name="T35" fmla="*/ 2147483646 h 893"/>
                <a:gd name="T36" fmla="*/ 0 w 892"/>
                <a:gd name="T37" fmla="*/ 2147483646 h 893"/>
                <a:gd name="T38" fmla="*/ 2147483646 w 892"/>
                <a:gd name="T39" fmla="*/ 2147483646 h 893"/>
                <a:gd name="T40" fmla="*/ 2147483646 w 892"/>
                <a:gd name="T41" fmla="*/ 2147483646 h 893"/>
                <a:gd name="T42" fmla="*/ 2147483646 w 892"/>
                <a:gd name="T43" fmla="*/ 2147483646 h 893"/>
                <a:gd name="T44" fmla="*/ 2147483646 w 892"/>
                <a:gd name="T45" fmla="*/ 2147483646 h 893"/>
                <a:gd name="T46" fmla="*/ 2147483646 w 892"/>
                <a:gd name="T47" fmla="*/ 2147483646 h 893"/>
                <a:gd name="T48" fmla="*/ 2147483646 w 892"/>
                <a:gd name="T49" fmla="*/ 2147483646 h 893"/>
                <a:gd name="T50" fmla="*/ 2147483646 w 892"/>
                <a:gd name="T51" fmla="*/ 2147483646 h 893"/>
                <a:gd name="T52" fmla="*/ 2147483646 w 892"/>
                <a:gd name="T53" fmla="*/ 2147483646 h 893"/>
                <a:gd name="T54" fmla="*/ 2147483646 w 892"/>
                <a:gd name="T55" fmla="*/ 2147483646 h 893"/>
                <a:gd name="T56" fmla="*/ 2147483646 w 892"/>
                <a:gd name="T57" fmla="*/ 2147483646 h 893"/>
                <a:gd name="T58" fmla="*/ 2147483646 w 892"/>
                <a:gd name="T59" fmla="*/ 2147483646 h 893"/>
                <a:gd name="T60" fmla="*/ 2147483646 w 892"/>
                <a:gd name="T61" fmla="*/ 2147483646 h 893"/>
                <a:gd name="T62" fmla="*/ 2147483646 w 892"/>
                <a:gd name="T63" fmla="*/ 2147483646 h 893"/>
                <a:gd name="T64" fmla="*/ 2147483646 w 892"/>
                <a:gd name="T65" fmla="*/ 2147483646 h 893"/>
                <a:gd name="T66" fmla="*/ 2147483646 w 892"/>
                <a:gd name="T67" fmla="*/ 2147483646 h 893"/>
                <a:gd name="T68" fmla="*/ 2147483646 w 892"/>
                <a:gd name="T69" fmla="*/ 2147483646 h 893"/>
                <a:gd name="T70" fmla="*/ 2147483646 w 892"/>
                <a:gd name="T71" fmla="*/ 2147483646 h 893"/>
                <a:gd name="T72" fmla="*/ 2147483646 w 892"/>
                <a:gd name="T73" fmla="*/ 2147483646 h 893"/>
                <a:gd name="T74" fmla="*/ 2147483646 w 892"/>
                <a:gd name="T75" fmla="*/ 2147483646 h 893"/>
                <a:gd name="T76" fmla="*/ 2147483646 w 892"/>
                <a:gd name="T77" fmla="*/ 2147483646 h 893"/>
                <a:gd name="T78" fmla="*/ 2147483646 w 892"/>
                <a:gd name="T79" fmla="*/ 2147483646 h 893"/>
                <a:gd name="T80" fmla="*/ 2147483646 w 892"/>
                <a:gd name="T81" fmla="*/ 2147483646 h 893"/>
                <a:gd name="T82" fmla="*/ 2147483646 w 892"/>
                <a:gd name="T83" fmla="*/ 2147483646 h 893"/>
                <a:gd name="T84" fmla="*/ 2147483646 w 892"/>
                <a:gd name="T85" fmla="*/ 2147483646 h 893"/>
                <a:gd name="T86" fmla="*/ 2147483646 w 892"/>
                <a:gd name="T87" fmla="*/ 2147483646 h 893"/>
                <a:gd name="T88" fmla="*/ 2147483646 w 892"/>
                <a:gd name="T89" fmla="*/ 2147483646 h 893"/>
                <a:gd name="T90" fmla="*/ 2147483646 w 892"/>
                <a:gd name="T91" fmla="*/ 2147483646 h 893"/>
                <a:gd name="T92" fmla="*/ 2147483646 w 892"/>
                <a:gd name="T93" fmla="*/ 2147483646 h 893"/>
                <a:gd name="T94" fmla="*/ 2147483646 w 892"/>
                <a:gd name="T95" fmla="*/ 2147483646 h 893"/>
                <a:gd name="T96" fmla="*/ 2147483646 w 892"/>
                <a:gd name="T97" fmla="*/ 2147483646 h 893"/>
                <a:gd name="T98" fmla="*/ 2147483646 w 892"/>
                <a:gd name="T99" fmla="*/ 2147483646 h 893"/>
                <a:gd name="T100" fmla="*/ 2147483646 w 892"/>
                <a:gd name="T101" fmla="*/ 2147483646 h 893"/>
                <a:gd name="T102" fmla="*/ 2147483646 w 892"/>
                <a:gd name="T103" fmla="*/ 2147483646 h 893"/>
                <a:gd name="T104" fmla="*/ 2147483646 w 892"/>
                <a:gd name="T105" fmla="*/ 2147483646 h 893"/>
                <a:gd name="T106" fmla="*/ 2147483646 w 892"/>
                <a:gd name="T107" fmla="*/ 2147483646 h 893"/>
                <a:gd name="T108" fmla="*/ 2147483646 w 892"/>
                <a:gd name="T109" fmla="*/ 0 h 893"/>
                <a:gd name="T110" fmla="*/ 2147483646 w 892"/>
                <a:gd name="T111" fmla="*/ 0 h 893"/>
                <a:gd name="T112" fmla="*/ 2147483646 w 892"/>
                <a:gd name="T113" fmla="*/ 0 h 893"/>
                <a:gd name="T114" fmla="*/ 2147483646 w 892"/>
                <a:gd name="T115" fmla="*/ 0 h 893"/>
                <a:gd name="T116" fmla="*/ 2147483646 w 892"/>
                <a:gd name="T117" fmla="*/ 0 h 893"/>
                <a:gd name="T118" fmla="*/ 2147483646 w 892"/>
                <a:gd name="T119" fmla="*/ 0 h 8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92" h="893">
                  <a:moveTo>
                    <a:pt x="490" y="0"/>
                  </a:moveTo>
                  <a:lnTo>
                    <a:pt x="487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70" y="0"/>
                  </a:lnTo>
                  <a:lnTo>
                    <a:pt x="466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7" y="0"/>
                  </a:lnTo>
                  <a:lnTo>
                    <a:pt x="453" y="0"/>
                  </a:lnTo>
                  <a:lnTo>
                    <a:pt x="449" y="0"/>
                  </a:lnTo>
                  <a:lnTo>
                    <a:pt x="447" y="0"/>
                  </a:lnTo>
                  <a:lnTo>
                    <a:pt x="443" y="0"/>
                  </a:lnTo>
                  <a:lnTo>
                    <a:pt x="439" y="0"/>
                  </a:lnTo>
                  <a:lnTo>
                    <a:pt x="435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1" y="0"/>
                  </a:lnTo>
                  <a:lnTo>
                    <a:pt x="416" y="0"/>
                  </a:lnTo>
                  <a:lnTo>
                    <a:pt x="410" y="0"/>
                  </a:lnTo>
                  <a:lnTo>
                    <a:pt x="404" y="0"/>
                  </a:lnTo>
                  <a:lnTo>
                    <a:pt x="398" y="0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75" y="0"/>
                  </a:lnTo>
                  <a:lnTo>
                    <a:pt x="365" y="0"/>
                  </a:lnTo>
                  <a:lnTo>
                    <a:pt x="357" y="0"/>
                  </a:lnTo>
                  <a:lnTo>
                    <a:pt x="346" y="0"/>
                  </a:lnTo>
                  <a:lnTo>
                    <a:pt x="335" y="0"/>
                  </a:lnTo>
                  <a:lnTo>
                    <a:pt x="325" y="0"/>
                  </a:lnTo>
                  <a:lnTo>
                    <a:pt x="313" y="0"/>
                  </a:lnTo>
                  <a:lnTo>
                    <a:pt x="301" y="0"/>
                  </a:lnTo>
                  <a:lnTo>
                    <a:pt x="289" y="0"/>
                  </a:lnTo>
                  <a:lnTo>
                    <a:pt x="278" y="0"/>
                  </a:lnTo>
                  <a:lnTo>
                    <a:pt x="268" y="0"/>
                  </a:lnTo>
                  <a:lnTo>
                    <a:pt x="259" y="0"/>
                  </a:lnTo>
                  <a:lnTo>
                    <a:pt x="250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28" y="0"/>
                  </a:lnTo>
                  <a:lnTo>
                    <a:pt x="220" y="0"/>
                  </a:lnTo>
                  <a:lnTo>
                    <a:pt x="214" y="0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89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2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5" y="2"/>
                  </a:lnTo>
                  <a:lnTo>
                    <a:pt x="103" y="2"/>
                  </a:lnTo>
                  <a:lnTo>
                    <a:pt x="100" y="2"/>
                  </a:lnTo>
                  <a:lnTo>
                    <a:pt x="98" y="3"/>
                  </a:lnTo>
                  <a:lnTo>
                    <a:pt x="96" y="3"/>
                  </a:lnTo>
                  <a:lnTo>
                    <a:pt x="93" y="4"/>
                  </a:lnTo>
                  <a:lnTo>
                    <a:pt x="91" y="5"/>
                  </a:lnTo>
                  <a:lnTo>
                    <a:pt x="90" y="5"/>
                  </a:lnTo>
                  <a:lnTo>
                    <a:pt x="87" y="6"/>
                  </a:lnTo>
                  <a:lnTo>
                    <a:pt x="85" y="8"/>
                  </a:lnTo>
                  <a:lnTo>
                    <a:pt x="82" y="10"/>
                  </a:lnTo>
                  <a:lnTo>
                    <a:pt x="81" y="11"/>
                  </a:lnTo>
                  <a:lnTo>
                    <a:pt x="79" y="12"/>
                  </a:lnTo>
                  <a:lnTo>
                    <a:pt x="76" y="15"/>
                  </a:lnTo>
                  <a:lnTo>
                    <a:pt x="74" y="17"/>
                  </a:lnTo>
                  <a:lnTo>
                    <a:pt x="72" y="20"/>
                  </a:lnTo>
                  <a:lnTo>
                    <a:pt x="68" y="22"/>
                  </a:lnTo>
                  <a:lnTo>
                    <a:pt x="66" y="24"/>
                  </a:lnTo>
                  <a:lnTo>
                    <a:pt x="62" y="27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2" y="36"/>
                  </a:lnTo>
                  <a:lnTo>
                    <a:pt x="49" y="41"/>
                  </a:lnTo>
                  <a:lnTo>
                    <a:pt x="44" y="45"/>
                  </a:lnTo>
                  <a:lnTo>
                    <a:pt x="40" y="48"/>
                  </a:lnTo>
                  <a:lnTo>
                    <a:pt x="37" y="53"/>
                  </a:lnTo>
                  <a:lnTo>
                    <a:pt x="33" y="57"/>
                  </a:lnTo>
                  <a:lnTo>
                    <a:pt x="30" y="59"/>
                  </a:lnTo>
                  <a:lnTo>
                    <a:pt x="27" y="63"/>
                  </a:lnTo>
                  <a:lnTo>
                    <a:pt x="24" y="66"/>
                  </a:lnTo>
                  <a:lnTo>
                    <a:pt x="21" y="69"/>
                  </a:lnTo>
                  <a:lnTo>
                    <a:pt x="19" y="71"/>
                  </a:lnTo>
                  <a:lnTo>
                    <a:pt x="16" y="74"/>
                  </a:lnTo>
                  <a:lnTo>
                    <a:pt x="14" y="76"/>
                  </a:lnTo>
                  <a:lnTo>
                    <a:pt x="13" y="78"/>
                  </a:lnTo>
                  <a:lnTo>
                    <a:pt x="10" y="81"/>
                  </a:lnTo>
                  <a:lnTo>
                    <a:pt x="9" y="83"/>
                  </a:lnTo>
                  <a:lnTo>
                    <a:pt x="8" y="86"/>
                  </a:lnTo>
                  <a:lnTo>
                    <a:pt x="7" y="87"/>
                  </a:lnTo>
                  <a:lnTo>
                    <a:pt x="6" y="89"/>
                  </a:lnTo>
                  <a:lnTo>
                    <a:pt x="4" y="92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1" y="102"/>
                  </a:lnTo>
                  <a:lnTo>
                    <a:pt x="1" y="105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3"/>
                  </a:lnTo>
                  <a:lnTo>
                    <a:pt x="0" y="116"/>
                  </a:lnTo>
                  <a:lnTo>
                    <a:pt x="0" y="119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0" y="184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201"/>
                  </a:lnTo>
                  <a:lnTo>
                    <a:pt x="0" y="208"/>
                  </a:lnTo>
                  <a:lnTo>
                    <a:pt x="0" y="215"/>
                  </a:lnTo>
                  <a:lnTo>
                    <a:pt x="0" y="222"/>
                  </a:lnTo>
                  <a:lnTo>
                    <a:pt x="0" y="231"/>
                  </a:lnTo>
                  <a:lnTo>
                    <a:pt x="0" y="240"/>
                  </a:lnTo>
                  <a:lnTo>
                    <a:pt x="0" y="250"/>
                  </a:lnTo>
                  <a:lnTo>
                    <a:pt x="0" y="261"/>
                  </a:lnTo>
                  <a:lnTo>
                    <a:pt x="0" y="273"/>
                  </a:lnTo>
                  <a:lnTo>
                    <a:pt x="0" y="285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5"/>
                  </a:lnTo>
                  <a:lnTo>
                    <a:pt x="0" y="363"/>
                  </a:lnTo>
                  <a:lnTo>
                    <a:pt x="0" y="382"/>
                  </a:lnTo>
                  <a:lnTo>
                    <a:pt x="0" y="402"/>
                  </a:lnTo>
                  <a:lnTo>
                    <a:pt x="0" y="423"/>
                  </a:lnTo>
                  <a:lnTo>
                    <a:pt x="0" y="441"/>
                  </a:lnTo>
                  <a:lnTo>
                    <a:pt x="0" y="459"/>
                  </a:lnTo>
                  <a:lnTo>
                    <a:pt x="0" y="476"/>
                  </a:lnTo>
                  <a:lnTo>
                    <a:pt x="0" y="491"/>
                  </a:lnTo>
                  <a:lnTo>
                    <a:pt x="0" y="506"/>
                  </a:lnTo>
                  <a:lnTo>
                    <a:pt x="0" y="519"/>
                  </a:lnTo>
                  <a:lnTo>
                    <a:pt x="0" y="532"/>
                  </a:lnTo>
                  <a:lnTo>
                    <a:pt x="0" y="543"/>
                  </a:lnTo>
                  <a:lnTo>
                    <a:pt x="0" y="554"/>
                  </a:lnTo>
                  <a:lnTo>
                    <a:pt x="0" y="564"/>
                  </a:lnTo>
                  <a:lnTo>
                    <a:pt x="0" y="573"/>
                  </a:lnTo>
                  <a:lnTo>
                    <a:pt x="0" y="581"/>
                  </a:lnTo>
                  <a:lnTo>
                    <a:pt x="0" y="590"/>
                  </a:lnTo>
                  <a:lnTo>
                    <a:pt x="0" y="597"/>
                  </a:lnTo>
                  <a:lnTo>
                    <a:pt x="0" y="603"/>
                  </a:lnTo>
                  <a:lnTo>
                    <a:pt x="0" y="609"/>
                  </a:lnTo>
                  <a:lnTo>
                    <a:pt x="0" y="615"/>
                  </a:lnTo>
                  <a:lnTo>
                    <a:pt x="0" y="620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3"/>
                  </a:lnTo>
                  <a:lnTo>
                    <a:pt x="0" y="636"/>
                  </a:lnTo>
                  <a:lnTo>
                    <a:pt x="0" y="640"/>
                  </a:lnTo>
                  <a:lnTo>
                    <a:pt x="0" y="644"/>
                  </a:lnTo>
                  <a:lnTo>
                    <a:pt x="0" y="647"/>
                  </a:lnTo>
                  <a:lnTo>
                    <a:pt x="0" y="651"/>
                  </a:lnTo>
                  <a:lnTo>
                    <a:pt x="0" y="654"/>
                  </a:lnTo>
                  <a:lnTo>
                    <a:pt x="0" y="658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70"/>
                  </a:lnTo>
                  <a:lnTo>
                    <a:pt x="0" y="674"/>
                  </a:lnTo>
                  <a:lnTo>
                    <a:pt x="0" y="677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8"/>
                  </a:lnTo>
                  <a:lnTo>
                    <a:pt x="0" y="690"/>
                  </a:lnTo>
                  <a:lnTo>
                    <a:pt x="0" y="694"/>
                  </a:lnTo>
                  <a:lnTo>
                    <a:pt x="0" y="696"/>
                  </a:lnTo>
                  <a:lnTo>
                    <a:pt x="0" y="699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6"/>
                  </a:lnTo>
                  <a:lnTo>
                    <a:pt x="0" y="708"/>
                  </a:lnTo>
                  <a:lnTo>
                    <a:pt x="0" y="711"/>
                  </a:lnTo>
                  <a:lnTo>
                    <a:pt x="0" y="712"/>
                  </a:lnTo>
                  <a:lnTo>
                    <a:pt x="0" y="714"/>
                  </a:lnTo>
                  <a:lnTo>
                    <a:pt x="0" y="717"/>
                  </a:lnTo>
                  <a:lnTo>
                    <a:pt x="0" y="719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0"/>
                  </a:lnTo>
                  <a:lnTo>
                    <a:pt x="0" y="732"/>
                  </a:lnTo>
                  <a:lnTo>
                    <a:pt x="0" y="735"/>
                  </a:lnTo>
                  <a:lnTo>
                    <a:pt x="0" y="738"/>
                  </a:lnTo>
                  <a:lnTo>
                    <a:pt x="0" y="741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2"/>
                  </a:lnTo>
                  <a:lnTo>
                    <a:pt x="0" y="755"/>
                  </a:lnTo>
                  <a:lnTo>
                    <a:pt x="0" y="759"/>
                  </a:lnTo>
                  <a:lnTo>
                    <a:pt x="0" y="764"/>
                  </a:lnTo>
                  <a:lnTo>
                    <a:pt x="0" y="767"/>
                  </a:lnTo>
                  <a:lnTo>
                    <a:pt x="0" y="771"/>
                  </a:lnTo>
                  <a:lnTo>
                    <a:pt x="0" y="774"/>
                  </a:lnTo>
                  <a:lnTo>
                    <a:pt x="0" y="777"/>
                  </a:lnTo>
                  <a:lnTo>
                    <a:pt x="1" y="780"/>
                  </a:lnTo>
                  <a:lnTo>
                    <a:pt x="1" y="783"/>
                  </a:lnTo>
                  <a:lnTo>
                    <a:pt x="1" y="785"/>
                  </a:lnTo>
                  <a:lnTo>
                    <a:pt x="1" y="788"/>
                  </a:lnTo>
                  <a:lnTo>
                    <a:pt x="1" y="790"/>
                  </a:lnTo>
                  <a:lnTo>
                    <a:pt x="2" y="792"/>
                  </a:lnTo>
                  <a:lnTo>
                    <a:pt x="2" y="795"/>
                  </a:lnTo>
                  <a:lnTo>
                    <a:pt x="3" y="797"/>
                  </a:lnTo>
                  <a:lnTo>
                    <a:pt x="3" y="800"/>
                  </a:lnTo>
                  <a:lnTo>
                    <a:pt x="4" y="802"/>
                  </a:lnTo>
                  <a:lnTo>
                    <a:pt x="6" y="803"/>
                  </a:lnTo>
                  <a:lnTo>
                    <a:pt x="7" y="806"/>
                  </a:lnTo>
                  <a:lnTo>
                    <a:pt x="8" y="808"/>
                  </a:lnTo>
                  <a:lnTo>
                    <a:pt x="9" y="810"/>
                  </a:lnTo>
                  <a:lnTo>
                    <a:pt x="10" y="813"/>
                  </a:lnTo>
                  <a:lnTo>
                    <a:pt x="13" y="814"/>
                  </a:lnTo>
                  <a:lnTo>
                    <a:pt x="14" y="816"/>
                  </a:lnTo>
                  <a:lnTo>
                    <a:pt x="16" y="819"/>
                  </a:lnTo>
                  <a:lnTo>
                    <a:pt x="19" y="822"/>
                  </a:lnTo>
                  <a:lnTo>
                    <a:pt x="21" y="825"/>
                  </a:lnTo>
                  <a:lnTo>
                    <a:pt x="24" y="827"/>
                  </a:lnTo>
                  <a:lnTo>
                    <a:pt x="27" y="831"/>
                  </a:lnTo>
                  <a:lnTo>
                    <a:pt x="30" y="833"/>
                  </a:lnTo>
                  <a:lnTo>
                    <a:pt x="33" y="837"/>
                  </a:lnTo>
                  <a:lnTo>
                    <a:pt x="37" y="840"/>
                  </a:lnTo>
                  <a:lnTo>
                    <a:pt x="40" y="844"/>
                  </a:lnTo>
                  <a:lnTo>
                    <a:pt x="44" y="849"/>
                  </a:lnTo>
                  <a:lnTo>
                    <a:pt x="49" y="852"/>
                  </a:lnTo>
                  <a:lnTo>
                    <a:pt x="52" y="856"/>
                  </a:lnTo>
                  <a:lnTo>
                    <a:pt x="56" y="860"/>
                  </a:lnTo>
                  <a:lnTo>
                    <a:pt x="60" y="863"/>
                  </a:lnTo>
                  <a:lnTo>
                    <a:pt x="62" y="866"/>
                  </a:lnTo>
                  <a:lnTo>
                    <a:pt x="66" y="869"/>
                  </a:lnTo>
                  <a:lnTo>
                    <a:pt x="68" y="872"/>
                  </a:lnTo>
                  <a:lnTo>
                    <a:pt x="72" y="874"/>
                  </a:lnTo>
                  <a:lnTo>
                    <a:pt x="74" y="876"/>
                  </a:lnTo>
                  <a:lnTo>
                    <a:pt x="76" y="879"/>
                  </a:lnTo>
                  <a:lnTo>
                    <a:pt x="79" y="880"/>
                  </a:lnTo>
                  <a:lnTo>
                    <a:pt x="81" y="882"/>
                  </a:lnTo>
                  <a:lnTo>
                    <a:pt x="82" y="884"/>
                  </a:lnTo>
                  <a:lnTo>
                    <a:pt x="85" y="885"/>
                  </a:lnTo>
                  <a:lnTo>
                    <a:pt x="87" y="886"/>
                  </a:lnTo>
                  <a:lnTo>
                    <a:pt x="90" y="887"/>
                  </a:lnTo>
                  <a:lnTo>
                    <a:pt x="91" y="888"/>
                  </a:lnTo>
                  <a:lnTo>
                    <a:pt x="93" y="890"/>
                  </a:lnTo>
                  <a:lnTo>
                    <a:pt x="96" y="890"/>
                  </a:lnTo>
                  <a:lnTo>
                    <a:pt x="98" y="891"/>
                  </a:lnTo>
                  <a:lnTo>
                    <a:pt x="100" y="891"/>
                  </a:lnTo>
                  <a:lnTo>
                    <a:pt x="103" y="892"/>
                  </a:lnTo>
                  <a:lnTo>
                    <a:pt x="105" y="892"/>
                  </a:lnTo>
                  <a:lnTo>
                    <a:pt x="108" y="892"/>
                  </a:lnTo>
                  <a:lnTo>
                    <a:pt x="110" y="892"/>
                  </a:lnTo>
                  <a:lnTo>
                    <a:pt x="112" y="893"/>
                  </a:lnTo>
                  <a:lnTo>
                    <a:pt x="116" y="893"/>
                  </a:lnTo>
                  <a:lnTo>
                    <a:pt x="120" y="893"/>
                  </a:lnTo>
                  <a:lnTo>
                    <a:pt x="122" y="893"/>
                  </a:lnTo>
                  <a:lnTo>
                    <a:pt x="126" y="893"/>
                  </a:lnTo>
                  <a:lnTo>
                    <a:pt x="130" y="893"/>
                  </a:lnTo>
                  <a:lnTo>
                    <a:pt x="134" y="893"/>
                  </a:lnTo>
                  <a:lnTo>
                    <a:pt x="138" y="893"/>
                  </a:lnTo>
                  <a:lnTo>
                    <a:pt x="141" y="893"/>
                  </a:lnTo>
                  <a:lnTo>
                    <a:pt x="145" y="893"/>
                  </a:lnTo>
                  <a:lnTo>
                    <a:pt x="148" y="893"/>
                  </a:lnTo>
                  <a:lnTo>
                    <a:pt x="152" y="893"/>
                  </a:lnTo>
                  <a:lnTo>
                    <a:pt x="156" y="893"/>
                  </a:lnTo>
                  <a:lnTo>
                    <a:pt x="159" y="893"/>
                  </a:lnTo>
                  <a:lnTo>
                    <a:pt x="162" y="893"/>
                  </a:lnTo>
                  <a:lnTo>
                    <a:pt x="165" y="893"/>
                  </a:lnTo>
                  <a:lnTo>
                    <a:pt x="168" y="893"/>
                  </a:lnTo>
                  <a:lnTo>
                    <a:pt x="171" y="893"/>
                  </a:lnTo>
                  <a:lnTo>
                    <a:pt x="175" y="893"/>
                  </a:lnTo>
                  <a:lnTo>
                    <a:pt x="178" y="893"/>
                  </a:lnTo>
                  <a:lnTo>
                    <a:pt x="182" y="893"/>
                  </a:lnTo>
                  <a:lnTo>
                    <a:pt x="186" y="893"/>
                  </a:lnTo>
                  <a:lnTo>
                    <a:pt x="189" y="893"/>
                  </a:lnTo>
                  <a:lnTo>
                    <a:pt x="194" y="893"/>
                  </a:lnTo>
                  <a:lnTo>
                    <a:pt x="199" y="893"/>
                  </a:lnTo>
                  <a:lnTo>
                    <a:pt x="204" y="893"/>
                  </a:lnTo>
                  <a:lnTo>
                    <a:pt x="208" y="893"/>
                  </a:lnTo>
                  <a:lnTo>
                    <a:pt x="214" y="893"/>
                  </a:lnTo>
                  <a:lnTo>
                    <a:pt x="220" y="893"/>
                  </a:lnTo>
                  <a:lnTo>
                    <a:pt x="228" y="893"/>
                  </a:lnTo>
                  <a:lnTo>
                    <a:pt x="235" y="893"/>
                  </a:lnTo>
                  <a:lnTo>
                    <a:pt x="242" y="893"/>
                  </a:lnTo>
                  <a:lnTo>
                    <a:pt x="250" y="893"/>
                  </a:lnTo>
                  <a:lnTo>
                    <a:pt x="259" y="893"/>
                  </a:lnTo>
                  <a:lnTo>
                    <a:pt x="268" y="893"/>
                  </a:lnTo>
                  <a:lnTo>
                    <a:pt x="278" y="893"/>
                  </a:lnTo>
                  <a:lnTo>
                    <a:pt x="289" y="893"/>
                  </a:lnTo>
                  <a:lnTo>
                    <a:pt x="301" y="893"/>
                  </a:lnTo>
                  <a:lnTo>
                    <a:pt x="313" y="893"/>
                  </a:lnTo>
                  <a:lnTo>
                    <a:pt x="325" y="893"/>
                  </a:lnTo>
                  <a:lnTo>
                    <a:pt x="335" y="893"/>
                  </a:lnTo>
                  <a:lnTo>
                    <a:pt x="346" y="893"/>
                  </a:lnTo>
                  <a:lnTo>
                    <a:pt x="357" y="893"/>
                  </a:lnTo>
                  <a:lnTo>
                    <a:pt x="367" y="893"/>
                  </a:lnTo>
                  <a:lnTo>
                    <a:pt x="375" y="893"/>
                  </a:lnTo>
                  <a:lnTo>
                    <a:pt x="383" y="893"/>
                  </a:lnTo>
                  <a:lnTo>
                    <a:pt x="392" y="893"/>
                  </a:lnTo>
                  <a:lnTo>
                    <a:pt x="399" y="893"/>
                  </a:lnTo>
                  <a:lnTo>
                    <a:pt x="406" y="893"/>
                  </a:lnTo>
                  <a:lnTo>
                    <a:pt x="413" y="893"/>
                  </a:lnTo>
                  <a:lnTo>
                    <a:pt x="421" y="893"/>
                  </a:lnTo>
                  <a:lnTo>
                    <a:pt x="427" y="893"/>
                  </a:lnTo>
                  <a:lnTo>
                    <a:pt x="434" y="893"/>
                  </a:lnTo>
                  <a:lnTo>
                    <a:pt x="440" y="893"/>
                  </a:lnTo>
                  <a:lnTo>
                    <a:pt x="446" y="893"/>
                  </a:lnTo>
                  <a:lnTo>
                    <a:pt x="453" y="893"/>
                  </a:lnTo>
                  <a:lnTo>
                    <a:pt x="459" y="893"/>
                  </a:lnTo>
                  <a:lnTo>
                    <a:pt x="465" y="893"/>
                  </a:lnTo>
                  <a:lnTo>
                    <a:pt x="472" y="893"/>
                  </a:lnTo>
                  <a:lnTo>
                    <a:pt x="478" y="893"/>
                  </a:lnTo>
                  <a:lnTo>
                    <a:pt x="485" y="893"/>
                  </a:lnTo>
                  <a:lnTo>
                    <a:pt x="493" y="893"/>
                  </a:lnTo>
                  <a:lnTo>
                    <a:pt x="501" y="893"/>
                  </a:lnTo>
                  <a:lnTo>
                    <a:pt x="508" y="893"/>
                  </a:lnTo>
                  <a:lnTo>
                    <a:pt x="517" y="893"/>
                  </a:lnTo>
                  <a:lnTo>
                    <a:pt x="526" y="893"/>
                  </a:lnTo>
                  <a:lnTo>
                    <a:pt x="536" y="893"/>
                  </a:lnTo>
                  <a:lnTo>
                    <a:pt x="545" y="893"/>
                  </a:lnTo>
                  <a:lnTo>
                    <a:pt x="556" y="893"/>
                  </a:lnTo>
                  <a:lnTo>
                    <a:pt x="568" y="893"/>
                  </a:lnTo>
                  <a:lnTo>
                    <a:pt x="580" y="893"/>
                  </a:lnTo>
                  <a:lnTo>
                    <a:pt x="592" y="893"/>
                  </a:lnTo>
                  <a:lnTo>
                    <a:pt x="604" y="893"/>
                  </a:lnTo>
                  <a:lnTo>
                    <a:pt x="614" y="893"/>
                  </a:lnTo>
                  <a:lnTo>
                    <a:pt x="625" y="893"/>
                  </a:lnTo>
                  <a:lnTo>
                    <a:pt x="634" y="893"/>
                  </a:lnTo>
                  <a:lnTo>
                    <a:pt x="643" y="893"/>
                  </a:lnTo>
                  <a:lnTo>
                    <a:pt x="651" y="893"/>
                  </a:lnTo>
                  <a:lnTo>
                    <a:pt x="658" y="893"/>
                  </a:lnTo>
                  <a:lnTo>
                    <a:pt x="665" y="893"/>
                  </a:lnTo>
                  <a:lnTo>
                    <a:pt x="671" y="893"/>
                  </a:lnTo>
                  <a:lnTo>
                    <a:pt x="677" y="893"/>
                  </a:lnTo>
                  <a:lnTo>
                    <a:pt x="683" y="893"/>
                  </a:lnTo>
                  <a:lnTo>
                    <a:pt x="689" y="893"/>
                  </a:lnTo>
                  <a:lnTo>
                    <a:pt x="694" y="893"/>
                  </a:lnTo>
                  <a:lnTo>
                    <a:pt x="699" y="893"/>
                  </a:lnTo>
                  <a:lnTo>
                    <a:pt x="703" y="893"/>
                  </a:lnTo>
                  <a:lnTo>
                    <a:pt x="707" y="893"/>
                  </a:lnTo>
                  <a:lnTo>
                    <a:pt x="711" y="893"/>
                  </a:lnTo>
                  <a:lnTo>
                    <a:pt x="715" y="893"/>
                  </a:lnTo>
                  <a:lnTo>
                    <a:pt x="718" y="893"/>
                  </a:lnTo>
                  <a:lnTo>
                    <a:pt x="721" y="893"/>
                  </a:lnTo>
                  <a:lnTo>
                    <a:pt x="724" y="893"/>
                  </a:lnTo>
                  <a:lnTo>
                    <a:pt x="728" y="893"/>
                  </a:lnTo>
                  <a:lnTo>
                    <a:pt x="730" y="893"/>
                  </a:lnTo>
                  <a:lnTo>
                    <a:pt x="734" y="893"/>
                  </a:lnTo>
                  <a:lnTo>
                    <a:pt x="737" y="893"/>
                  </a:lnTo>
                  <a:lnTo>
                    <a:pt x="740" y="893"/>
                  </a:lnTo>
                  <a:lnTo>
                    <a:pt x="743" y="893"/>
                  </a:lnTo>
                  <a:lnTo>
                    <a:pt x="747" y="893"/>
                  </a:lnTo>
                  <a:lnTo>
                    <a:pt x="751" y="893"/>
                  </a:lnTo>
                  <a:lnTo>
                    <a:pt x="754" y="893"/>
                  </a:lnTo>
                  <a:lnTo>
                    <a:pt x="759" y="893"/>
                  </a:lnTo>
                  <a:lnTo>
                    <a:pt x="763" y="893"/>
                  </a:lnTo>
                  <a:lnTo>
                    <a:pt x="766" y="893"/>
                  </a:lnTo>
                  <a:lnTo>
                    <a:pt x="770" y="893"/>
                  </a:lnTo>
                  <a:lnTo>
                    <a:pt x="773" y="893"/>
                  </a:lnTo>
                  <a:lnTo>
                    <a:pt x="777" y="893"/>
                  </a:lnTo>
                  <a:lnTo>
                    <a:pt x="779" y="893"/>
                  </a:lnTo>
                  <a:lnTo>
                    <a:pt x="783" y="892"/>
                  </a:lnTo>
                  <a:lnTo>
                    <a:pt x="785" y="892"/>
                  </a:lnTo>
                  <a:lnTo>
                    <a:pt x="788" y="892"/>
                  </a:lnTo>
                  <a:lnTo>
                    <a:pt x="790" y="892"/>
                  </a:lnTo>
                  <a:lnTo>
                    <a:pt x="793" y="891"/>
                  </a:lnTo>
                  <a:lnTo>
                    <a:pt x="795" y="891"/>
                  </a:lnTo>
                  <a:lnTo>
                    <a:pt x="797" y="890"/>
                  </a:lnTo>
                  <a:lnTo>
                    <a:pt x="799" y="890"/>
                  </a:lnTo>
                  <a:lnTo>
                    <a:pt x="801" y="888"/>
                  </a:lnTo>
                  <a:lnTo>
                    <a:pt x="803" y="887"/>
                  </a:lnTo>
                  <a:lnTo>
                    <a:pt x="806" y="886"/>
                  </a:lnTo>
                  <a:lnTo>
                    <a:pt x="807" y="885"/>
                  </a:lnTo>
                  <a:lnTo>
                    <a:pt x="809" y="884"/>
                  </a:lnTo>
                  <a:lnTo>
                    <a:pt x="812" y="882"/>
                  </a:lnTo>
                  <a:lnTo>
                    <a:pt x="814" y="880"/>
                  </a:lnTo>
                  <a:lnTo>
                    <a:pt x="817" y="879"/>
                  </a:lnTo>
                  <a:lnTo>
                    <a:pt x="819" y="876"/>
                  </a:lnTo>
                  <a:lnTo>
                    <a:pt x="821" y="874"/>
                  </a:lnTo>
                  <a:lnTo>
                    <a:pt x="824" y="872"/>
                  </a:lnTo>
                  <a:lnTo>
                    <a:pt x="827" y="869"/>
                  </a:lnTo>
                  <a:lnTo>
                    <a:pt x="830" y="866"/>
                  </a:lnTo>
                  <a:lnTo>
                    <a:pt x="833" y="863"/>
                  </a:lnTo>
                  <a:lnTo>
                    <a:pt x="837" y="860"/>
                  </a:lnTo>
                  <a:lnTo>
                    <a:pt x="841" y="856"/>
                  </a:lnTo>
                  <a:lnTo>
                    <a:pt x="844" y="852"/>
                  </a:lnTo>
                  <a:lnTo>
                    <a:pt x="848" y="849"/>
                  </a:lnTo>
                  <a:lnTo>
                    <a:pt x="851" y="844"/>
                  </a:lnTo>
                  <a:lnTo>
                    <a:pt x="856" y="840"/>
                  </a:lnTo>
                  <a:lnTo>
                    <a:pt x="860" y="837"/>
                  </a:lnTo>
                  <a:lnTo>
                    <a:pt x="862" y="833"/>
                  </a:lnTo>
                  <a:lnTo>
                    <a:pt x="866" y="831"/>
                  </a:lnTo>
                  <a:lnTo>
                    <a:pt x="868" y="827"/>
                  </a:lnTo>
                  <a:lnTo>
                    <a:pt x="872" y="825"/>
                  </a:lnTo>
                  <a:lnTo>
                    <a:pt x="874" y="822"/>
                  </a:lnTo>
                  <a:lnTo>
                    <a:pt x="875" y="819"/>
                  </a:lnTo>
                  <a:lnTo>
                    <a:pt x="878" y="816"/>
                  </a:lnTo>
                  <a:lnTo>
                    <a:pt x="880" y="814"/>
                  </a:lnTo>
                  <a:lnTo>
                    <a:pt x="881" y="813"/>
                  </a:lnTo>
                  <a:lnTo>
                    <a:pt x="884" y="810"/>
                  </a:lnTo>
                  <a:lnTo>
                    <a:pt x="885" y="808"/>
                  </a:lnTo>
                  <a:lnTo>
                    <a:pt x="886" y="806"/>
                  </a:lnTo>
                  <a:lnTo>
                    <a:pt x="887" y="803"/>
                  </a:lnTo>
                  <a:lnTo>
                    <a:pt x="887" y="802"/>
                  </a:lnTo>
                  <a:lnTo>
                    <a:pt x="889" y="800"/>
                  </a:lnTo>
                  <a:lnTo>
                    <a:pt x="890" y="797"/>
                  </a:lnTo>
                  <a:lnTo>
                    <a:pt x="890" y="795"/>
                  </a:lnTo>
                  <a:lnTo>
                    <a:pt x="891" y="792"/>
                  </a:lnTo>
                  <a:lnTo>
                    <a:pt x="891" y="790"/>
                  </a:lnTo>
                  <a:lnTo>
                    <a:pt x="891" y="788"/>
                  </a:lnTo>
                  <a:lnTo>
                    <a:pt x="892" y="785"/>
                  </a:lnTo>
                  <a:lnTo>
                    <a:pt x="892" y="783"/>
                  </a:lnTo>
                  <a:lnTo>
                    <a:pt x="892" y="780"/>
                  </a:lnTo>
                  <a:lnTo>
                    <a:pt x="892" y="777"/>
                  </a:lnTo>
                  <a:lnTo>
                    <a:pt x="892" y="774"/>
                  </a:lnTo>
                  <a:lnTo>
                    <a:pt x="892" y="771"/>
                  </a:lnTo>
                  <a:lnTo>
                    <a:pt x="892" y="767"/>
                  </a:lnTo>
                  <a:lnTo>
                    <a:pt x="892" y="764"/>
                  </a:lnTo>
                  <a:lnTo>
                    <a:pt x="892" y="759"/>
                  </a:lnTo>
                  <a:lnTo>
                    <a:pt x="892" y="755"/>
                  </a:lnTo>
                  <a:lnTo>
                    <a:pt x="892" y="752"/>
                  </a:lnTo>
                  <a:lnTo>
                    <a:pt x="892" y="748"/>
                  </a:lnTo>
                  <a:lnTo>
                    <a:pt x="892" y="744"/>
                  </a:lnTo>
                  <a:lnTo>
                    <a:pt x="892" y="741"/>
                  </a:lnTo>
                  <a:lnTo>
                    <a:pt x="892" y="738"/>
                  </a:lnTo>
                  <a:lnTo>
                    <a:pt x="892" y="735"/>
                  </a:lnTo>
                  <a:lnTo>
                    <a:pt x="892" y="732"/>
                  </a:lnTo>
                  <a:lnTo>
                    <a:pt x="892" y="730"/>
                  </a:lnTo>
                  <a:lnTo>
                    <a:pt x="892" y="728"/>
                  </a:lnTo>
                  <a:lnTo>
                    <a:pt x="892" y="725"/>
                  </a:lnTo>
                  <a:lnTo>
                    <a:pt x="892" y="723"/>
                  </a:lnTo>
                  <a:lnTo>
                    <a:pt x="892" y="720"/>
                  </a:lnTo>
                  <a:lnTo>
                    <a:pt x="892" y="719"/>
                  </a:lnTo>
                  <a:lnTo>
                    <a:pt x="892" y="717"/>
                  </a:lnTo>
                  <a:lnTo>
                    <a:pt x="892" y="714"/>
                  </a:lnTo>
                  <a:lnTo>
                    <a:pt x="892" y="712"/>
                  </a:lnTo>
                  <a:lnTo>
                    <a:pt x="892" y="711"/>
                  </a:lnTo>
                  <a:lnTo>
                    <a:pt x="892" y="708"/>
                  </a:lnTo>
                  <a:lnTo>
                    <a:pt x="892" y="706"/>
                  </a:lnTo>
                  <a:lnTo>
                    <a:pt x="892" y="704"/>
                  </a:lnTo>
                  <a:lnTo>
                    <a:pt x="892" y="701"/>
                  </a:lnTo>
                  <a:lnTo>
                    <a:pt x="892" y="699"/>
                  </a:lnTo>
                  <a:lnTo>
                    <a:pt x="892" y="696"/>
                  </a:lnTo>
                  <a:lnTo>
                    <a:pt x="892" y="694"/>
                  </a:lnTo>
                  <a:lnTo>
                    <a:pt x="892" y="690"/>
                  </a:lnTo>
                  <a:lnTo>
                    <a:pt x="892" y="688"/>
                  </a:lnTo>
                  <a:lnTo>
                    <a:pt x="892" y="684"/>
                  </a:lnTo>
                  <a:lnTo>
                    <a:pt x="892" y="681"/>
                  </a:lnTo>
                  <a:lnTo>
                    <a:pt x="892" y="677"/>
                  </a:lnTo>
                  <a:lnTo>
                    <a:pt x="892" y="674"/>
                  </a:lnTo>
                  <a:lnTo>
                    <a:pt x="892" y="670"/>
                  </a:lnTo>
                  <a:lnTo>
                    <a:pt x="892" y="665"/>
                  </a:lnTo>
                  <a:lnTo>
                    <a:pt x="892" y="662"/>
                  </a:lnTo>
                  <a:lnTo>
                    <a:pt x="892" y="658"/>
                  </a:lnTo>
                  <a:lnTo>
                    <a:pt x="892" y="654"/>
                  </a:lnTo>
                  <a:lnTo>
                    <a:pt x="892" y="651"/>
                  </a:lnTo>
                  <a:lnTo>
                    <a:pt x="892" y="648"/>
                  </a:lnTo>
                  <a:lnTo>
                    <a:pt x="892" y="645"/>
                  </a:lnTo>
                  <a:lnTo>
                    <a:pt x="892" y="641"/>
                  </a:lnTo>
                  <a:lnTo>
                    <a:pt x="892" y="638"/>
                  </a:lnTo>
                  <a:lnTo>
                    <a:pt x="892" y="634"/>
                  </a:lnTo>
                  <a:lnTo>
                    <a:pt x="892" y="630"/>
                  </a:lnTo>
                  <a:lnTo>
                    <a:pt x="892" y="627"/>
                  </a:lnTo>
                  <a:lnTo>
                    <a:pt x="892" y="622"/>
                  </a:lnTo>
                  <a:lnTo>
                    <a:pt x="892" y="618"/>
                  </a:lnTo>
                  <a:lnTo>
                    <a:pt x="892" y="614"/>
                  </a:lnTo>
                  <a:lnTo>
                    <a:pt x="892" y="609"/>
                  </a:lnTo>
                  <a:lnTo>
                    <a:pt x="892" y="603"/>
                  </a:lnTo>
                  <a:lnTo>
                    <a:pt x="892" y="597"/>
                  </a:lnTo>
                  <a:lnTo>
                    <a:pt x="892" y="591"/>
                  </a:lnTo>
                  <a:lnTo>
                    <a:pt x="892" y="584"/>
                  </a:lnTo>
                  <a:lnTo>
                    <a:pt x="892" y="576"/>
                  </a:lnTo>
                  <a:lnTo>
                    <a:pt x="892" y="568"/>
                  </a:lnTo>
                  <a:lnTo>
                    <a:pt x="892" y="560"/>
                  </a:lnTo>
                  <a:lnTo>
                    <a:pt x="892" y="550"/>
                  </a:lnTo>
                  <a:lnTo>
                    <a:pt x="892" y="540"/>
                  </a:lnTo>
                  <a:lnTo>
                    <a:pt x="892" y="530"/>
                  </a:lnTo>
                  <a:lnTo>
                    <a:pt x="892" y="518"/>
                  </a:lnTo>
                  <a:lnTo>
                    <a:pt x="892" y="506"/>
                  </a:lnTo>
                  <a:lnTo>
                    <a:pt x="892" y="492"/>
                  </a:lnTo>
                  <a:lnTo>
                    <a:pt x="892" y="478"/>
                  </a:lnTo>
                  <a:lnTo>
                    <a:pt x="892" y="462"/>
                  </a:lnTo>
                  <a:lnTo>
                    <a:pt x="892" y="447"/>
                  </a:lnTo>
                  <a:lnTo>
                    <a:pt x="892" y="430"/>
                  </a:lnTo>
                  <a:lnTo>
                    <a:pt x="892" y="416"/>
                  </a:lnTo>
                  <a:lnTo>
                    <a:pt x="892" y="401"/>
                  </a:lnTo>
                  <a:lnTo>
                    <a:pt x="892" y="388"/>
                  </a:lnTo>
                  <a:lnTo>
                    <a:pt x="892" y="375"/>
                  </a:lnTo>
                  <a:lnTo>
                    <a:pt x="892" y="364"/>
                  </a:lnTo>
                  <a:lnTo>
                    <a:pt x="892" y="353"/>
                  </a:lnTo>
                  <a:lnTo>
                    <a:pt x="892" y="342"/>
                  </a:lnTo>
                  <a:lnTo>
                    <a:pt x="892" y="333"/>
                  </a:lnTo>
                  <a:lnTo>
                    <a:pt x="892" y="324"/>
                  </a:lnTo>
                  <a:lnTo>
                    <a:pt x="892" y="317"/>
                  </a:lnTo>
                  <a:lnTo>
                    <a:pt x="892" y="309"/>
                  </a:lnTo>
                  <a:lnTo>
                    <a:pt x="892" y="303"/>
                  </a:lnTo>
                  <a:lnTo>
                    <a:pt x="892" y="296"/>
                  </a:lnTo>
                  <a:lnTo>
                    <a:pt x="892" y="291"/>
                  </a:lnTo>
                  <a:lnTo>
                    <a:pt x="892" y="285"/>
                  </a:lnTo>
                  <a:lnTo>
                    <a:pt x="892" y="280"/>
                  </a:lnTo>
                  <a:lnTo>
                    <a:pt x="892" y="275"/>
                  </a:lnTo>
                  <a:lnTo>
                    <a:pt x="892" y="270"/>
                  </a:lnTo>
                  <a:lnTo>
                    <a:pt x="892" y="267"/>
                  </a:lnTo>
                  <a:lnTo>
                    <a:pt x="892" y="263"/>
                  </a:lnTo>
                  <a:lnTo>
                    <a:pt x="892" y="258"/>
                  </a:lnTo>
                  <a:lnTo>
                    <a:pt x="892" y="256"/>
                  </a:lnTo>
                  <a:lnTo>
                    <a:pt x="892" y="252"/>
                  </a:lnTo>
                  <a:lnTo>
                    <a:pt x="892" y="249"/>
                  </a:lnTo>
                  <a:lnTo>
                    <a:pt x="892" y="245"/>
                  </a:lnTo>
                  <a:lnTo>
                    <a:pt x="892" y="242"/>
                  </a:lnTo>
                  <a:lnTo>
                    <a:pt x="892" y="238"/>
                  </a:lnTo>
                  <a:lnTo>
                    <a:pt x="892" y="234"/>
                  </a:lnTo>
                  <a:lnTo>
                    <a:pt x="892" y="231"/>
                  </a:lnTo>
                  <a:lnTo>
                    <a:pt x="892" y="227"/>
                  </a:lnTo>
                  <a:lnTo>
                    <a:pt x="892" y="224"/>
                  </a:lnTo>
                  <a:lnTo>
                    <a:pt x="892" y="219"/>
                  </a:lnTo>
                  <a:lnTo>
                    <a:pt x="892" y="215"/>
                  </a:lnTo>
                  <a:lnTo>
                    <a:pt x="892" y="212"/>
                  </a:lnTo>
                  <a:lnTo>
                    <a:pt x="892" y="208"/>
                  </a:lnTo>
                  <a:lnTo>
                    <a:pt x="892" y="206"/>
                  </a:lnTo>
                  <a:lnTo>
                    <a:pt x="892" y="202"/>
                  </a:lnTo>
                  <a:lnTo>
                    <a:pt x="892" y="200"/>
                  </a:lnTo>
                  <a:lnTo>
                    <a:pt x="892" y="197"/>
                  </a:lnTo>
                  <a:lnTo>
                    <a:pt x="892" y="195"/>
                  </a:lnTo>
                  <a:lnTo>
                    <a:pt x="892" y="192"/>
                  </a:lnTo>
                  <a:lnTo>
                    <a:pt x="892" y="190"/>
                  </a:lnTo>
                  <a:lnTo>
                    <a:pt x="892" y="188"/>
                  </a:lnTo>
                  <a:lnTo>
                    <a:pt x="892" y="185"/>
                  </a:lnTo>
                  <a:lnTo>
                    <a:pt x="892" y="183"/>
                  </a:lnTo>
                  <a:lnTo>
                    <a:pt x="892" y="180"/>
                  </a:lnTo>
                  <a:lnTo>
                    <a:pt x="892" y="179"/>
                  </a:lnTo>
                  <a:lnTo>
                    <a:pt x="892" y="177"/>
                  </a:lnTo>
                  <a:lnTo>
                    <a:pt x="892" y="174"/>
                  </a:lnTo>
                  <a:lnTo>
                    <a:pt x="892" y="172"/>
                  </a:lnTo>
                  <a:lnTo>
                    <a:pt x="892" y="171"/>
                  </a:lnTo>
                  <a:lnTo>
                    <a:pt x="892" y="168"/>
                  </a:lnTo>
                  <a:lnTo>
                    <a:pt x="892" y="166"/>
                  </a:lnTo>
                  <a:lnTo>
                    <a:pt x="892" y="164"/>
                  </a:lnTo>
                  <a:lnTo>
                    <a:pt x="892" y="161"/>
                  </a:lnTo>
                  <a:lnTo>
                    <a:pt x="892" y="158"/>
                  </a:lnTo>
                  <a:lnTo>
                    <a:pt x="892" y="155"/>
                  </a:lnTo>
                  <a:lnTo>
                    <a:pt x="892" y="152"/>
                  </a:lnTo>
                  <a:lnTo>
                    <a:pt x="892" y="149"/>
                  </a:lnTo>
                  <a:lnTo>
                    <a:pt x="892" y="146"/>
                  </a:lnTo>
                  <a:lnTo>
                    <a:pt x="892" y="142"/>
                  </a:lnTo>
                  <a:lnTo>
                    <a:pt x="892" y="138"/>
                  </a:lnTo>
                  <a:lnTo>
                    <a:pt x="892" y="134"/>
                  </a:lnTo>
                  <a:lnTo>
                    <a:pt x="892" y="130"/>
                  </a:lnTo>
                  <a:lnTo>
                    <a:pt x="892" y="126"/>
                  </a:lnTo>
                  <a:lnTo>
                    <a:pt x="892" y="123"/>
                  </a:lnTo>
                  <a:lnTo>
                    <a:pt x="892" y="119"/>
                  </a:lnTo>
                  <a:lnTo>
                    <a:pt x="892" y="116"/>
                  </a:lnTo>
                  <a:lnTo>
                    <a:pt x="892" y="113"/>
                  </a:lnTo>
                  <a:lnTo>
                    <a:pt x="892" y="111"/>
                  </a:lnTo>
                  <a:lnTo>
                    <a:pt x="892" y="107"/>
                  </a:lnTo>
                  <a:lnTo>
                    <a:pt x="891" y="105"/>
                  </a:lnTo>
                  <a:lnTo>
                    <a:pt x="891" y="102"/>
                  </a:lnTo>
                  <a:lnTo>
                    <a:pt x="891" y="100"/>
                  </a:lnTo>
                  <a:lnTo>
                    <a:pt x="890" y="98"/>
                  </a:lnTo>
                  <a:lnTo>
                    <a:pt x="890" y="96"/>
                  </a:lnTo>
                  <a:lnTo>
                    <a:pt x="889" y="94"/>
                  </a:lnTo>
                  <a:lnTo>
                    <a:pt x="887" y="92"/>
                  </a:lnTo>
                  <a:lnTo>
                    <a:pt x="887" y="89"/>
                  </a:lnTo>
                  <a:lnTo>
                    <a:pt x="886" y="87"/>
                  </a:lnTo>
                  <a:lnTo>
                    <a:pt x="885" y="86"/>
                  </a:lnTo>
                  <a:lnTo>
                    <a:pt x="884" y="83"/>
                  </a:lnTo>
                  <a:lnTo>
                    <a:pt x="881" y="81"/>
                  </a:lnTo>
                  <a:lnTo>
                    <a:pt x="880" y="78"/>
                  </a:lnTo>
                  <a:lnTo>
                    <a:pt x="878" y="76"/>
                  </a:lnTo>
                  <a:lnTo>
                    <a:pt x="875" y="74"/>
                  </a:lnTo>
                  <a:lnTo>
                    <a:pt x="874" y="71"/>
                  </a:lnTo>
                  <a:lnTo>
                    <a:pt x="872" y="69"/>
                  </a:lnTo>
                  <a:lnTo>
                    <a:pt x="868" y="66"/>
                  </a:lnTo>
                  <a:lnTo>
                    <a:pt x="866" y="63"/>
                  </a:lnTo>
                  <a:lnTo>
                    <a:pt x="862" y="59"/>
                  </a:lnTo>
                  <a:lnTo>
                    <a:pt x="860" y="57"/>
                  </a:lnTo>
                  <a:lnTo>
                    <a:pt x="856" y="53"/>
                  </a:lnTo>
                  <a:lnTo>
                    <a:pt x="851" y="48"/>
                  </a:lnTo>
                  <a:lnTo>
                    <a:pt x="848" y="45"/>
                  </a:lnTo>
                  <a:lnTo>
                    <a:pt x="844" y="41"/>
                  </a:lnTo>
                  <a:lnTo>
                    <a:pt x="841" y="36"/>
                  </a:lnTo>
                  <a:lnTo>
                    <a:pt x="837" y="34"/>
                  </a:lnTo>
                  <a:lnTo>
                    <a:pt x="833" y="30"/>
                  </a:lnTo>
                  <a:lnTo>
                    <a:pt x="830" y="27"/>
                  </a:lnTo>
                  <a:lnTo>
                    <a:pt x="827" y="24"/>
                  </a:lnTo>
                  <a:lnTo>
                    <a:pt x="824" y="22"/>
                  </a:lnTo>
                  <a:lnTo>
                    <a:pt x="821" y="20"/>
                  </a:lnTo>
                  <a:lnTo>
                    <a:pt x="819" y="17"/>
                  </a:lnTo>
                  <a:lnTo>
                    <a:pt x="817" y="15"/>
                  </a:lnTo>
                  <a:lnTo>
                    <a:pt x="814" y="12"/>
                  </a:lnTo>
                  <a:lnTo>
                    <a:pt x="812" y="11"/>
                  </a:lnTo>
                  <a:lnTo>
                    <a:pt x="809" y="10"/>
                  </a:lnTo>
                  <a:lnTo>
                    <a:pt x="807" y="8"/>
                  </a:lnTo>
                  <a:lnTo>
                    <a:pt x="806" y="6"/>
                  </a:lnTo>
                  <a:lnTo>
                    <a:pt x="803" y="5"/>
                  </a:lnTo>
                  <a:lnTo>
                    <a:pt x="801" y="5"/>
                  </a:lnTo>
                  <a:lnTo>
                    <a:pt x="799" y="4"/>
                  </a:lnTo>
                  <a:lnTo>
                    <a:pt x="797" y="3"/>
                  </a:lnTo>
                  <a:lnTo>
                    <a:pt x="795" y="3"/>
                  </a:lnTo>
                  <a:lnTo>
                    <a:pt x="793" y="2"/>
                  </a:lnTo>
                  <a:lnTo>
                    <a:pt x="790" y="2"/>
                  </a:lnTo>
                  <a:lnTo>
                    <a:pt x="788" y="2"/>
                  </a:lnTo>
                  <a:lnTo>
                    <a:pt x="785" y="0"/>
                  </a:lnTo>
                  <a:lnTo>
                    <a:pt x="783" y="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773" y="0"/>
                  </a:lnTo>
                  <a:lnTo>
                    <a:pt x="770" y="0"/>
                  </a:lnTo>
                  <a:lnTo>
                    <a:pt x="766" y="0"/>
                  </a:lnTo>
                  <a:lnTo>
                    <a:pt x="763" y="0"/>
                  </a:lnTo>
                  <a:lnTo>
                    <a:pt x="759" y="0"/>
                  </a:lnTo>
                  <a:lnTo>
                    <a:pt x="754" y="0"/>
                  </a:lnTo>
                  <a:lnTo>
                    <a:pt x="751" y="0"/>
                  </a:lnTo>
                  <a:lnTo>
                    <a:pt x="747" y="0"/>
                  </a:lnTo>
                  <a:lnTo>
                    <a:pt x="743" y="0"/>
                  </a:lnTo>
                  <a:lnTo>
                    <a:pt x="741" y="0"/>
                  </a:lnTo>
                  <a:lnTo>
                    <a:pt x="737" y="0"/>
                  </a:lnTo>
                  <a:lnTo>
                    <a:pt x="734" y="0"/>
                  </a:lnTo>
                  <a:lnTo>
                    <a:pt x="731" y="0"/>
                  </a:lnTo>
                  <a:lnTo>
                    <a:pt x="729" y="0"/>
                  </a:lnTo>
                  <a:lnTo>
                    <a:pt x="725" y="0"/>
                  </a:lnTo>
                  <a:lnTo>
                    <a:pt x="723" y="0"/>
                  </a:lnTo>
                  <a:lnTo>
                    <a:pt x="721" y="0"/>
                  </a:lnTo>
                  <a:lnTo>
                    <a:pt x="717" y="0"/>
                  </a:lnTo>
                  <a:lnTo>
                    <a:pt x="715" y="0"/>
                  </a:lnTo>
                  <a:lnTo>
                    <a:pt x="711" y="0"/>
                  </a:lnTo>
                  <a:lnTo>
                    <a:pt x="709" y="0"/>
                  </a:lnTo>
                  <a:lnTo>
                    <a:pt x="705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6" y="0"/>
                  </a:lnTo>
                  <a:lnTo>
                    <a:pt x="682" y="0"/>
                  </a:lnTo>
                  <a:lnTo>
                    <a:pt x="677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1" y="0"/>
                  </a:lnTo>
                  <a:lnTo>
                    <a:pt x="655" y="0"/>
                  </a:lnTo>
                  <a:lnTo>
                    <a:pt x="647" y="0"/>
                  </a:lnTo>
                  <a:lnTo>
                    <a:pt x="640" y="0"/>
                  </a:lnTo>
                  <a:lnTo>
                    <a:pt x="633" y="0"/>
                  </a:lnTo>
                  <a:lnTo>
                    <a:pt x="625" y="0"/>
                  </a:lnTo>
                  <a:lnTo>
                    <a:pt x="616" y="0"/>
                  </a:lnTo>
                  <a:lnTo>
                    <a:pt x="609" y="0"/>
                  </a:lnTo>
                  <a:lnTo>
                    <a:pt x="602" y="0"/>
                  </a:lnTo>
                  <a:lnTo>
                    <a:pt x="595" y="0"/>
                  </a:lnTo>
                  <a:lnTo>
                    <a:pt x="589" y="0"/>
                  </a:lnTo>
                  <a:lnTo>
                    <a:pt x="583" y="0"/>
                  </a:lnTo>
                  <a:lnTo>
                    <a:pt x="578" y="0"/>
                  </a:lnTo>
                  <a:lnTo>
                    <a:pt x="572" y="0"/>
                  </a:lnTo>
                  <a:lnTo>
                    <a:pt x="567" y="0"/>
                  </a:lnTo>
                  <a:lnTo>
                    <a:pt x="563" y="0"/>
                  </a:lnTo>
                  <a:lnTo>
                    <a:pt x="559" y="0"/>
                  </a:lnTo>
                  <a:lnTo>
                    <a:pt x="555" y="0"/>
                  </a:lnTo>
                  <a:lnTo>
                    <a:pt x="551" y="0"/>
                  </a:lnTo>
                  <a:lnTo>
                    <a:pt x="548" y="0"/>
                  </a:lnTo>
                  <a:lnTo>
                    <a:pt x="544" y="0"/>
                  </a:lnTo>
                  <a:lnTo>
                    <a:pt x="541" y="0"/>
                  </a:lnTo>
                  <a:lnTo>
                    <a:pt x="538" y="0"/>
                  </a:lnTo>
                  <a:lnTo>
                    <a:pt x="535" y="0"/>
                  </a:lnTo>
                  <a:lnTo>
                    <a:pt x="532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4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5" y="0"/>
                  </a:lnTo>
                  <a:lnTo>
                    <a:pt x="512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0" y="0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29" name="Freeform 40">
              <a:extLst>
                <a:ext uri="{FF2B5EF4-FFF2-40B4-BE49-F238E27FC236}">
                  <a16:creationId xmlns:a16="http://schemas.microsoft.com/office/drawing/2014/main" id="{D6C0BC8E-C62A-4540-ADC4-3C80ECCA1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600" y="1919287"/>
              <a:ext cx="158750" cy="554038"/>
            </a:xfrm>
            <a:custGeom>
              <a:avLst/>
              <a:gdLst>
                <a:gd name="T0" fmla="*/ 0 w 240"/>
                <a:gd name="T1" fmla="*/ 2147483646 h 840"/>
                <a:gd name="T2" fmla="*/ 2147483646 w 240"/>
                <a:gd name="T3" fmla="*/ 2147483646 h 840"/>
                <a:gd name="T4" fmla="*/ 2147483646 w 240"/>
                <a:gd name="T5" fmla="*/ 2147483646 h 840"/>
                <a:gd name="T6" fmla="*/ 2147483646 w 240"/>
                <a:gd name="T7" fmla="*/ 2147483646 h 840"/>
                <a:gd name="T8" fmla="*/ 2147483646 w 240"/>
                <a:gd name="T9" fmla="*/ 2147483646 h 840"/>
                <a:gd name="T10" fmla="*/ 2147483646 w 240"/>
                <a:gd name="T11" fmla="*/ 2147483646 h 840"/>
                <a:gd name="T12" fmla="*/ 2147483646 w 240"/>
                <a:gd name="T13" fmla="*/ 2147483646 h 840"/>
                <a:gd name="T14" fmla="*/ 2147483646 w 240"/>
                <a:gd name="T15" fmla="*/ 2147483646 h 840"/>
                <a:gd name="T16" fmla="*/ 2147483646 w 240"/>
                <a:gd name="T17" fmla="*/ 2147483646 h 840"/>
                <a:gd name="T18" fmla="*/ 2147483646 w 240"/>
                <a:gd name="T19" fmla="*/ 2147483646 h 840"/>
                <a:gd name="T20" fmla="*/ 2147483646 w 240"/>
                <a:gd name="T21" fmla="*/ 0 h 840"/>
                <a:gd name="T22" fmla="*/ 2147483646 w 240"/>
                <a:gd name="T23" fmla="*/ 0 h 840"/>
                <a:gd name="T24" fmla="*/ 2147483646 w 240"/>
                <a:gd name="T25" fmla="*/ 2147483646 h 840"/>
                <a:gd name="T26" fmla="*/ 2147483646 w 240"/>
                <a:gd name="T27" fmla="*/ 2147483646 h 840"/>
                <a:gd name="T28" fmla="*/ 2147483646 w 240"/>
                <a:gd name="T29" fmla="*/ 2147483646 h 840"/>
                <a:gd name="T30" fmla="*/ 2147483646 w 240"/>
                <a:gd name="T31" fmla="*/ 2147483646 h 840"/>
                <a:gd name="T32" fmla="*/ 2147483646 w 240"/>
                <a:gd name="T33" fmla="*/ 2147483646 h 840"/>
                <a:gd name="T34" fmla="*/ 2147483646 w 240"/>
                <a:gd name="T35" fmla="*/ 2147483646 h 840"/>
                <a:gd name="T36" fmla="*/ 2147483646 w 240"/>
                <a:gd name="T37" fmla="*/ 2147483646 h 840"/>
                <a:gd name="T38" fmla="*/ 2147483646 w 240"/>
                <a:gd name="T39" fmla="*/ 2147483646 h 840"/>
                <a:gd name="T40" fmla="*/ 2147483646 w 240"/>
                <a:gd name="T41" fmla="*/ 2147483646 h 840"/>
                <a:gd name="T42" fmla="*/ 2147483646 w 240"/>
                <a:gd name="T43" fmla="*/ 2147483646 h 840"/>
                <a:gd name="T44" fmla="*/ 2147483646 w 240"/>
                <a:gd name="T45" fmla="*/ 2147483646 h 840"/>
                <a:gd name="T46" fmla="*/ 2147483646 w 240"/>
                <a:gd name="T47" fmla="*/ 2147483646 h 840"/>
                <a:gd name="T48" fmla="*/ 2147483646 w 240"/>
                <a:gd name="T49" fmla="*/ 2147483646 h 840"/>
                <a:gd name="T50" fmla="*/ 2147483646 w 240"/>
                <a:gd name="T51" fmla="*/ 2147483646 h 840"/>
                <a:gd name="T52" fmla="*/ 2147483646 w 240"/>
                <a:gd name="T53" fmla="*/ 2147483646 h 840"/>
                <a:gd name="T54" fmla="*/ 2147483646 w 240"/>
                <a:gd name="T55" fmla="*/ 2147483646 h 840"/>
                <a:gd name="T56" fmla="*/ 2147483646 w 240"/>
                <a:gd name="T57" fmla="*/ 2147483646 h 840"/>
                <a:gd name="T58" fmla="*/ 2147483646 w 240"/>
                <a:gd name="T59" fmla="*/ 2147483646 h 840"/>
                <a:gd name="T60" fmla="*/ 2147483646 w 240"/>
                <a:gd name="T61" fmla="*/ 2147483646 h 840"/>
                <a:gd name="T62" fmla="*/ 2147483646 w 240"/>
                <a:gd name="T63" fmla="*/ 2147483646 h 840"/>
                <a:gd name="T64" fmla="*/ 2147483646 w 240"/>
                <a:gd name="T65" fmla="*/ 2147483646 h 840"/>
                <a:gd name="T66" fmla="*/ 2147483646 w 240"/>
                <a:gd name="T67" fmla="*/ 2147483646 h 840"/>
                <a:gd name="T68" fmla="*/ 2147483646 w 240"/>
                <a:gd name="T69" fmla="*/ 2147483646 h 840"/>
                <a:gd name="T70" fmla="*/ 2147483646 w 240"/>
                <a:gd name="T71" fmla="*/ 2147483646 h 840"/>
                <a:gd name="T72" fmla="*/ 2147483646 w 240"/>
                <a:gd name="T73" fmla="*/ 2147483646 h 840"/>
                <a:gd name="T74" fmla="*/ 2147483646 w 240"/>
                <a:gd name="T75" fmla="*/ 2147483646 h 840"/>
                <a:gd name="T76" fmla="*/ 2147483646 w 240"/>
                <a:gd name="T77" fmla="*/ 2147483646 h 840"/>
                <a:gd name="T78" fmla="*/ 2147483646 w 240"/>
                <a:gd name="T79" fmla="*/ 2147483646 h 840"/>
                <a:gd name="T80" fmla="*/ 2147483646 w 240"/>
                <a:gd name="T81" fmla="*/ 2147483646 h 840"/>
                <a:gd name="T82" fmla="*/ 2147483646 w 240"/>
                <a:gd name="T83" fmla="*/ 2147483646 h 840"/>
                <a:gd name="T84" fmla="*/ 2147483646 w 240"/>
                <a:gd name="T85" fmla="*/ 2147483646 h 840"/>
                <a:gd name="T86" fmla="*/ 2147483646 w 240"/>
                <a:gd name="T87" fmla="*/ 2147483646 h 840"/>
                <a:gd name="T88" fmla="*/ 0 w 240"/>
                <a:gd name="T89" fmla="*/ 2147483646 h 8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40" h="840">
                  <a:moveTo>
                    <a:pt x="0" y="711"/>
                  </a:moveTo>
                  <a:lnTo>
                    <a:pt x="0" y="127"/>
                  </a:lnTo>
                  <a:lnTo>
                    <a:pt x="0" y="121"/>
                  </a:lnTo>
                  <a:lnTo>
                    <a:pt x="1" y="114"/>
                  </a:lnTo>
                  <a:lnTo>
                    <a:pt x="1" y="108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7"/>
                  </a:lnTo>
                  <a:lnTo>
                    <a:pt x="18" y="61"/>
                  </a:lnTo>
                  <a:lnTo>
                    <a:pt x="21" y="56"/>
                  </a:lnTo>
                  <a:lnTo>
                    <a:pt x="25" y="51"/>
                  </a:lnTo>
                  <a:lnTo>
                    <a:pt x="29" y="47"/>
                  </a:lnTo>
                  <a:lnTo>
                    <a:pt x="33" y="42"/>
                  </a:lnTo>
                  <a:lnTo>
                    <a:pt x="37" y="37"/>
                  </a:lnTo>
                  <a:lnTo>
                    <a:pt x="42" y="32"/>
                  </a:lnTo>
                  <a:lnTo>
                    <a:pt x="47" y="29"/>
                  </a:lnTo>
                  <a:lnTo>
                    <a:pt x="51" y="25"/>
                  </a:lnTo>
                  <a:lnTo>
                    <a:pt x="56" y="21"/>
                  </a:lnTo>
                  <a:lnTo>
                    <a:pt x="61" y="18"/>
                  </a:lnTo>
                  <a:lnTo>
                    <a:pt x="67" y="15"/>
                  </a:lnTo>
                  <a:lnTo>
                    <a:pt x="72" y="12"/>
                  </a:lnTo>
                  <a:lnTo>
                    <a:pt x="78" y="9"/>
                  </a:lnTo>
                  <a:lnTo>
                    <a:pt x="84" y="7"/>
                  </a:lnTo>
                  <a:lnTo>
                    <a:pt x="90" y="6"/>
                  </a:lnTo>
                  <a:lnTo>
                    <a:pt x="96" y="3"/>
                  </a:lnTo>
                  <a:lnTo>
                    <a:pt x="102" y="2"/>
                  </a:lnTo>
                  <a:lnTo>
                    <a:pt x="108" y="1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32" y="1"/>
                  </a:lnTo>
                  <a:lnTo>
                    <a:pt x="138" y="2"/>
                  </a:lnTo>
                  <a:lnTo>
                    <a:pt x="144" y="3"/>
                  </a:lnTo>
                  <a:lnTo>
                    <a:pt x="150" y="6"/>
                  </a:lnTo>
                  <a:lnTo>
                    <a:pt x="156" y="7"/>
                  </a:lnTo>
                  <a:lnTo>
                    <a:pt x="162" y="9"/>
                  </a:lnTo>
                  <a:lnTo>
                    <a:pt x="168" y="12"/>
                  </a:lnTo>
                  <a:lnTo>
                    <a:pt x="173" y="15"/>
                  </a:lnTo>
                  <a:lnTo>
                    <a:pt x="179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3" y="29"/>
                  </a:lnTo>
                  <a:lnTo>
                    <a:pt x="198" y="32"/>
                  </a:lnTo>
                  <a:lnTo>
                    <a:pt x="203" y="37"/>
                  </a:lnTo>
                  <a:lnTo>
                    <a:pt x="206" y="42"/>
                  </a:lnTo>
                  <a:lnTo>
                    <a:pt x="211" y="47"/>
                  </a:lnTo>
                  <a:lnTo>
                    <a:pt x="215" y="51"/>
                  </a:lnTo>
                  <a:lnTo>
                    <a:pt x="218" y="56"/>
                  </a:lnTo>
                  <a:lnTo>
                    <a:pt x="222" y="61"/>
                  </a:lnTo>
                  <a:lnTo>
                    <a:pt x="224" y="67"/>
                  </a:lnTo>
                  <a:lnTo>
                    <a:pt x="228" y="72"/>
                  </a:lnTo>
                  <a:lnTo>
                    <a:pt x="230" y="78"/>
                  </a:lnTo>
                  <a:lnTo>
                    <a:pt x="233" y="84"/>
                  </a:lnTo>
                  <a:lnTo>
                    <a:pt x="234" y="90"/>
                  </a:lnTo>
                  <a:lnTo>
                    <a:pt x="236" y="96"/>
                  </a:lnTo>
                  <a:lnTo>
                    <a:pt x="237" y="102"/>
                  </a:lnTo>
                  <a:lnTo>
                    <a:pt x="239" y="108"/>
                  </a:lnTo>
                  <a:lnTo>
                    <a:pt x="240" y="114"/>
                  </a:lnTo>
                  <a:lnTo>
                    <a:pt x="240" y="121"/>
                  </a:lnTo>
                  <a:lnTo>
                    <a:pt x="240" y="127"/>
                  </a:lnTo>
                  <a:lnTo>
                    <a:pt x="240" y="711"/>
                  </a:lnTo>
                  <a:lnTo>
                    <a:pt x="240" y="719"/>
                  </a:lnTo>
                  <a:lnTo>
                    <a:pt x="240" y="725"/>
                  </a:lnTo>
                  <a:lnTo>
                    <a:pt x="239" y="732"/>
                  </a:lnTo>
                  <a:lnTo>
                    <a:pt x="237" y="738"/>
                  </a:lnTo>
                  <a:lnTo>
                    <a:pt x="236" y="744"/>
                  </a:lnTo>
                  <a:lnTo>
                    <a:pt x="234" y="750"/>
                  </a:lnTo>
                  <a:lnTo>
                    <a:pt x="233" y="756"/>
                  </a:lnTo>
                  <a:lnTo>
                    <a:pt x="230" y="762"/>
                  </a:lnTo>
                  <a:lnTo>
                    <a:pt x="228" y="768"/>
                  </a:lnTo>
                  <a:lnTo>
                    <a:pt x="224" y="773"/>
                  </a:lnTo>
                  <a:lnTo>
                    <a:pt x="222" y="779"/>
                  </a:lnTo>
                  <a:lnTo>
                    <a:pt x="218" y="783"/>
                  </a:lnTo>
                  <a:lnTo>
                    <a:pt x="215" y="788"/>
                  </a:lnTo>
                  <a:lnTo>
                    <a:pt x="211" y="793"/>
                  </a:lnTo>
                  <a:lnTo>
                    <a:pt x="206" y="798"/>
                  </a:lnTo>
                  <a:lnTo>
                    <a:pt x="203" y="803"/>
                  </a:lnTo>
                  <a:lnTo>
                    <a:pt x="198" y="806"/>
                  </a:lnTo>
                  <a:lnTo>
                    <a:pt x="193" y="811"/>
                  </a:lnTo>
                  <a:lnTo>
                    <a:pt x="188" y="815"/>
                  </a:lnTo>
                  <a:lnTo>
                    <a:pt x="183" y="818"/>
                  </a:lnTo>
                  <a:lnTo>
                    <a:pt x="179" y="821"/>
                  </a:lnTo>
                  <a:lnTo>
                    <a:pt x="173" y="824"/>
                  </a:lnTo>
                  <a:lnTo>
                    <a:pt x="168" y="827"/>
                  </a:lnTo>
                  <a:lnTo>
                    <a:pt x="162" y="829"/>
                  </a:lnTo>
                  <a:lnTo>
                    <a:pt x="156" y="831"/>
                  </a:lnTo>
                  <a:lnTo>
                    <a:pt x="150" y="834"/>
                  </a:lnTo>
                  <a:lnTo>
                    <a:pt x="144" y="835"/>
                  </a:lnTo>
                  <a:lnTo>
                    <a:pt x="138" y="837"/>
                  </a:lnTo>
                  <a:lnTo>
                    <a:pt x="132" y="839"/>
                  </a:lnTo>
                  <a:lnTo>
                    <a:pt x="126" y="839"/>
                  </a:lnTo>
                  <a:lnTo>
                    <a:pt x="119" y="840"/>
                  </a:lnTo>
                  <a:lnTo>
                    <a:pt x="113" y="840"/>
                  </a:lnTo>
                  <a:lnTo>
                    <a:pt x="127" y="840"/>
                  </a:lnTo>
                  <a:lnTo>
                    <a:pt x="121" y="840"/>
                  </a:lnTo>
                  <a:lnTo>
                    <a:pt x="115" y="839"/>
                  </a:lnTo>
                  <a:lnTo>
                    <a:pt x="108" y="839"/>
                  </a:lnTo>
                  <a:lnTo>
                    <a:pt x="102" y="837"/>
                  </a:lnTo>
                  <a:lnTo>
                    <a:pt x="96" y="835"/>
                  </a:lnTo>
                  <a:lnTo>
                    <a:pt x="90" y="834"/>
                  </a:lnTo>
                  <a:lnTo>
                    <a:pt x="84" y="831"/>
                  </a:lnTo>
                  <a:lnTo>
                    <a:pt x="78" y="829"/>
                  </a:lnTo>
                  <a:lnTo>
                    <a:pt x="72" y="827"/>
                  </a:lnTo>
                  <a:lnTo>
                    <a:pt x="67" y="824"/>
                  </a:lnTo>
                  <a:lnTo>
                    <a:pt x="61" y="821"/>
                  </a:lnTo>
                  <a:lnTo>
                    <a:pt x="56" y="818"/>
                  </a:lnTo>
                  <a:lnTo>
                    <a:pt x="51" y="815"/>
                  </a:lnTo>
                  <a:lnTo>
                    <a:pt x="47" y="811"/>
                  </a:lnTo>
                  <a:lnTo>
                    <a:pt x="42" y="806"/>
                  </a:lnTo>
                  <a:lnTo>
                    <a:pt x="37" y="803"/>
                  </a:lnTo>
                  <a:lnTo>
                    <a:pt x="33" y="798"/>
                  </a:lnTo>
                  <a:lnTo>
                    <a:pt x="29" y="793"/>
                  </a:lnTo>
                  <a:lnTo>
                    <a:pt x="25" y="788"/>
                  </a:lnTo>
                  <a:lnTo>
                    <a:pt x="21" y="783"/>
                  </a:lnTo>
                  <a:lnTo>
                    <a:pt x="18" y="779"/>
                  </a:lnTo>
                  <a:lnTo>
                    <a:pt x="15" y="773"/>
                  </a:lnTo>
                  <a:lnTo>
                    <a:pt x="13" y="768"/>
                  </a:lnTo>
                  <a:lnTo>
                    <a:pt x="9" y="762"/>
                  </a:lnTo>
                  <a:lnTo>
                    <a:pt x="8" y="756"/>
                  </a:lnTo>
                  <a:lnTo>
                    <a:pt x="6" y="750"/>
                  </a:lnTo>
                  <a:lnTo>
                    <a:pt x="3" y="744"/>
                  </a:lnTo>
                  <a:lnTo>
                    <a:pt x="2" y="738"/>
                  </a:lnTo>
                  <a:lnTo>
                    <a:pt x="1" y="732"/>
                  </a:lnTo>
                  <a:lnTo>
                    <a:pt x="1" y="725"/>
                  </a:lnTo>
                  <a:lnTo>
                    <a:pt x="0" y="719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30" name="Rectangle 41">
              <a:extLst>
                <a:ext uri="{FF2B5EF4-FFF2-40B4-BE49-F238E27FC236}">
                  <a16:creationId xmlns:a16="http://schemas.microsoft.com/office/drawing/2014/main" id="{F5E9254B-0657-A344-B8EF-DFA2C7A62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31" name="Rectangle 42">
              <a:extLst>
                <a:ext uri="{FF2B5EF4-FFF2-40B4-BE49-F238E27FC236}">
                  <a16:creationId xmlns:a16="http://schemas.microsoft.com/office/drawing/2014/main" id="{898251B3-B5F3-A441-B92A-22E45C801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650" y="26511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32" name="Rectangle 43">
              <a:extLst>
                <a:ext uri="{FF2B5EF4-FFF2-40B4-BE49-F238E27FC236}">
                  <a16:creationId xmlns:a16="http://schemas.microsoft.com/office/drawing/2014/main" id="{45BC896F-4C5F-A142-B534-CD25004F3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325" y="27209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33" name="Rectangle 49">
              <a:extLst>
                <a:ext uri="{FF2B5EF4-FFF2-40B4-BE49-F238E27FC236}">
                  <a16:creationId xmlns:a16="http://schemas.microsoft.com/office/drawing/2014/main" id="{D325EE9C-C00E-A647-8805-BD2287FA2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08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34" name="Rectangle 54">
              <a:extLst>
                <a:ext uri="{FF2B5EF4-FFF2-40B4-BE49-F238E27FC236}">
                  <a16:creationId xmlns:a16="http://schemas.microsoft.com/office/drawing/2014/main" id="{0EE58A06-20E5-0844-B8F3-15516A52E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18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</p:grpSp>
      <p:grpSp>
        <p:nvGrpSpPr>
          <p:cNvPr id="138245" name="Group 4">
            <a:extLst>
              <a:ext uri="{FF2B5EF4-FFF2-40B4-BE49-F238E27FC236}">
                <a16:creationId xmlns:a16="http://schemas.microsoft.com/office/drawing/2014/main" id="{A125CF7F-713A-8546-B781-24D7B63744D4}"/>
              </a:ext>
            </a:extLst>
          </p:cNvPr>
          <p:cNvGrpSpPr>
            <a:grpSpLocks/>
          </p:cNvGrpSpPr>
          <p:nvPr/>
        </p:nvGrpSpPr>
        <p:grpSpPr bwMode="auto">
          <a:xfrm>
            <a:off x="6900863" y="762000"/>
            <a:ext cx="2015374" cy="2097474"/>
            <a:chOff x="5986463" y="762000"/>
            <a:chExt cx="2015374" cy="2097474"/>
          </a:xfrm>
        </p:grpSpPr>
        <p:sp>
          <p:nvSpPr>
            <p:cNvPr id="138250" name="Rectangle 39">
              <a:extLst>
                <a:ext uri="{FF2B5EF4-FFF2-40B4-BE49-F238E27FC236}">
                  <a16:creationId xmlns:a16="http://schemas.microsoft.com/office/drawing/2014/main" id="{65258D47-F25C-8544-8CED-024248C76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4738" y="2647950"/>
              <a:ext cx="167193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(b) Optimal realization of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51" name="Rectangle 44">
              <a:extLst>
                <a:ext uri="{FF2B5EF4-FFF2-40B4-BE49-F238E27FC236}">
                  <a16:creationId xmlns:a16="http://schemas.microsoft.com/office/drawing/2014/main" id="{4EA2A421-3CDA-A44C-A0FC-0D53062EC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0188" y="26511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52" name="Rectangle 45">
              <a:extLst>
                <a:ext uri="{FF2B5EF4-FFF2-40B4-BE49-F238E27FC236}">
                  <a16:creationId xmlns:a16="http://schemas.microsoft.com/office/drawing/2014/main" id="{D70798A7-38A7-CC4C-97EC-0A5085FBA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5275" y="27209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53" name="Rectangle 89">
              <a:extLst>
                <a:ext uri="{FF2B5EF4-FFF2-40B4-BE49-F238E27FC236}">
                  <a16:creationId xmlns:a16="http://schemas.microsoft.com/office/drawing/2014/main" id="{34498D34-569E-F24E-BB91-66D7920FF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193800"/>
              <a:ext cx="681037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254" name="Line 90">
              <a:extLst>
                <a:ext uri="{FF2B5EF4-FFF2-40B4-BE49-F238E27FC236}">
                  <a16:creationId xmlns:a16="http://schemas.microsoft.com/office/drawing/2014/main" id="{3E510B65-0E44-6F47-9E1B-924E896534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3038" y="152558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5" name="Line 91">
              <a:extLst>
                <a:ext uri="{FF2B5EF4-FFF2-40B4-BE49-F238E27FC236}">
                  <a16:creationId xmlns:a16="http://schemas.microsoft.com/office/drawing/2014/main" id="{E98CC116-2ECE-4D44-B293-609E9E71AF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0700" y="1193800"/>
              <a:ext cx="1588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6" name="Line 92">
              <a:extLst>
                <a:ext uri="{FF2B5EF4-FFF2-40B4-BE49-F238E27FC236}">
                  <a16:creationId xmlns:a16="http://schemas.microsoft.com/office/drawing/2014/main" id="{A94CAA6A-5F14-2648-9716-77E51ABCAE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89663" y="846137"/>
              <a:ext cx="333375" cy="347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7" name="Rectangle 94">
              <a:extLst>
                <a:ext uri="{FF2B5EF4-FFF2-40B4-BE49-F238E27FC236}">
                  <a16:creationId xmlns:a16="http://schemas.microsoft.com/office/drawing/2014/main" id="{709D8AA1-7B2C-6942-B7AF-73CA198C5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0788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58" name="Rectangle 95">
              <a:extLst>
                <a:ext uri="{FF2B5EF4-FFF2-40B4-BE49-F238E27FC236}">
                  <a16:creationId xmlns:a16="http://schemas.microsoft.com/office/drawing/2014/main" id="{5999B5B4-3CD7-7248-8C29-3EACAA304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0638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59" name="Rectangle 96">
              <a:extLst>
                <a:ext uri="{FF2B5EF4-FFF2-40B4-BE49-F238E27FC236}">
                  <a16:creationId xmlns:a16="http://schemas.microsoft.com/office/drawing/2014/main" id="{54E2287C-3B65-8E4B-9C99-070CFF3E7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60" name="Rectangle 97">
              <a:extLst>
                <a:ext uri="{FF2B5EF4-FFF2-40B4-BE49-F238E27FC236}">
                  <a16:creationId xmlns:a16="http://schemas.microsoft.com/office/drawing/2014/main" id="{44CB3CF7-01FC-B74A-AA30-A61E90DAA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5100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61" name="Rectangle 98">
              <a:extLst>
                <a:ext uri="{FF2B5EF4-FFF2-40B4-BE49-F238E27FC236}">
                  <a16:creationId xmlns:a16="http://schemas.microsoft.com/office/drawing/2014/main" id="{5327C82A-0C6D-C54C-AF5C-724353102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62" name="Rectangle 99">
              <a:extLst>
                <a:ext uri="{FF2B5EF4-FFF2-40B4-BE49-F238E27FC236}">
                  <a16:creationId xmlns:a16="http://schemas.microsoft.com/office/drawing/2014/main" id="{70454557-CF96-5B42-B249-6F9230340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472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63" name="Rectangle 100">
              <a:extLst>
                <a:ext uri="{FF2B5EF4-FFF2-40B4-BE49-F238E27FC236}">
                  <a16:creationId xmlns:a16="http://schemas.microsoft.com/office/drawing/2014/main" id="{1FED0DC5-9C09-8A47-B099-0BFAF25B5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0925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64" name="Rectangle 101">
              <a:extLst>
                <a:ext uri="{FF2B5EF4-FFF2-40B4-BE49-F238E27FC236}">
                  <a16:creationId xmlns:a16="http://schemas.microsoft.com/office/drawing/2014/main" id="{AD6A9F36-2194-E147-99AB-C5EAD4F27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075" y="1193800"/>
              <a:ext cx="665163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265" name="Line 102">
              <a:extLst>
                <a:ext uri="{FF2B5EF4-FFF2-40B4-BE49-F238E27FC236}">
                  <a16:creationId xmlns:a16="http://schemas.microsoft.com/office/drawing/2014/main" id="{75A0E144-49D3-F140-84E0-1C1FF8771D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4075" y="152558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6" name="Line 103">
              <a:extLst>
                <a:ext uri="{FF2B5EF4-FFF2-40B4-BE49-F238E27FC236}">
                  <a16:creationId xmlns:a16="http://schemas.microsoft.com/office/drawing/2014/main" id="{EBDB8D3C-8570-9445-9FB1-6D8AFEB2F0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1193800"/>
              <a:ext cx="1587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7" name="Rectangle 104">
              <a:extLst>
                <a:ext uri="{FF2B5EF4-FFF2-40B4-BE49-F238E27FC236}">
                  <a16:creationId xmlns:a16="http://schemas.microsoft.com/office/drawing/2014/main" id="{DFB0DEA4-0195-524F-ACE9-D29E58B3C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077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68" name="Rectangle 105">
              <a:extLst>
                <a:ext uri="{FF2B5EF4-FFF2-40B4-BE49-F238E27FC236}">
                  <a16:creationId xmlns:a16="http://schemas.microsoft.com/office/drawing/2014/main" id="{7D525873-CEAD-F041-BD2A-82FBED3B7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4638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69" name="Rectangle 106">
              <a:extLst>
                <a:ext uri="{FF2B5EF4-FFF2-40B4-BE49-F238E27FC236}">
                  <a16:creationId xmlns:a16="http://schemas.microsoft.com/office/drawing/2014/main" id="{99E96979-CAE5-A748-8203-179B350C6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9600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70" name="Rectangle 107">
              <a:extLst>
                <a:ext uri="{FF2B5EF4-FFF2-40B4-BE49-F238E27FC236}">
                  <a16:creationId xmlns:a16="http://schemas.microsoft.com/office/drawing/2014/main" id="{829EF050-5327-1849-9E86-7FCBCF2BB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9325" y="1001712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71" name="Rectangle 108">
              <a:extLst>
                <a:ext uri="{FF2B5EF4-FFF2-40B4-BE49-F238E27FC236}">
                  <a16:creationId xmlns:a16="http://schemas.microsoft.com/office/drawing/2014/main" id="{5385EACB-12A2-1444-83D0-18DC9C201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4288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72" name="Rectangle 109">
              <a:extLst>
                <a:ext uri="{FF2B5EF4-FFF2-40B4-BE49-F238E27FC236}">
                  <a16:creationId xmlns:a16="http://schemas.microsoft.com/office/drawing/2014/main" id="{F3F7D173-7BAB-C046-9032-B0F242477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0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73" name="Rectangle 110">
              <a:extLst>
                <a:ext uri="{FF2B5EF4-FFF2-40B4-BE49-F238E27FC236}">
                  <a16:creationId xmlns:a16="http://schemas.microsoft.com/office/drawing/2014/main" id="{3BDCAAE0-18FE-9C41-9D8C-7EA3DC408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857375"/>
              <a:ext cx="681037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274" name="Line 111">
              <a:extLst>
                <a:ext uri="{FF2B5EF4-FFF2-40B4-BE49-F238E27FC236}">
                  <a16:creationId xmlns:a16="http://schemas.microsoft.com/office/drawing/2014/main" id="{AC2A225E-28C4-A34E-AB29-381F6208E9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3038" y="220503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5" name="Line 112">
              <a:extLst>
                <a:ext uri="{FF2B5EF4-FFF2-40B4-BE49-F238E27FC236}">
                  <a16:creationId xmlns:a16="http://schemas.microsoft.com/office/drawing/2014/main" id="{F2063B85-511B-3044-876B-C5A48DF031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0700" y="1857375"/>
              <a:ext cx="1588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6" name="Rectangle 113">
              <a:extLst>
                <a:ext uri="{FF2B5EF4-FFF2-40B4-BE49-F238E27FC236}">
                  <a16:creationId xmlns:a16="http://schemas.microsoft.com/office/drawing/2014/main" id="{B1DAF951-4209-044D-BBC2-0548E426E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0800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77" name="Rectangle 114">
              <a:extLst>
                <a:ext uri="{FF2B5EF4-FFF2-40B4-BE49-F238E27FC236}">
                  <a16:creationId xmlns:a16="http://schemas.microsoft.com/office/drawing/2014/main" id="{B55F55E9-A805-8C48-920D-EE78048AB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075" y="1857375"/>
              <a:ext cx="665163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278" name="Line 115">
              <a:extLst>
                <a:ext uri="{FF2B5EF4-FFF2-40B4-BE49-F238E27FC236}">
                  <a16:creationId xmlns:a16="http://schemas.microsoft.com/office/drawing/2014/main" id="{C94A2630-C782-EA48-ACB8-D3B1BEF173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4075" y="220503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9" name="Line 116">
              <a:extLst>
                <a:ext uri="{FF2B5EF4-FFF2-40B4-BE49-F238E27FC236}">
                  <a16:creationId xmlns:a16="http://schemas.microsoft.com/office/drawing/2014/main" id="{0EA51A57-3F9E-1046-BE78-3E989FCEB3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1857375"/>
              <a:ext cx="1587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0" name="Rectangle 117">
              <a:extLst>
                <a:ext uri="{FF2B5EF4-FFF2-40B4-BE49-F238E27FC236}">
                  <a16:creationId xmlns:a16="http://schemas.microsoft.com/office/drawing/2014/main" id="{EE5555B9-7EB3-FC4E-97B6-6FFF2028B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81" name="Rectangle 118">
              <a:extLst>
                <a:ext uri="{FF2B5EF4-FFF2-40B4-BE49-F238E27FC236}">
                  <a16:creationId xmlns:a16="http://schemas.microsoft.com/office/drawing/2014/main" id="{59DEBD2B-8EA4-3449-A310-2CE84DC82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6113" y="2295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82" name="Rectangle 119">
              <a:extLst>
                <a:ext uri="{FF2B5EF4-FFF2-40B4-BE49-F238E27FC236}">
                  <a16:creationId xmlns:a16="http://schemas.microsoft.com/office/drawing/2014/main" id="{E8F6828F-ECD9-AB45-8185-6ED9420F2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28905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83" name="Rectangle 120">
              <a:extLst>
                <a:ext uri="{FF2B5EF4-FFF2-40B4-BE49-F238E27FC236}">
                  <a16:creationId xmlns:a16="http://schemas.microsoft.com/office/drawing/2014/main" id="{615C75C7-62E0-0A4A-A413-83905410E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62560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84" name="Rectangle 121">
              <a:extLst>
                <a:ext uri="{FF2B5EF4-FFF2-40B4-BE49-F238E27FC236}">
                  <a16:creationId xmlns:a16="http://schemas.microsoft.com/office/drawing/2014/main" id="{9D74138C-9B63-1149-BB43-9FD1B97EF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958975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85" name="Freeform 122">
              <a:extLst>
                <a:ext uri="{FF2B5EF4-FFF2-40B4-BE49-F238E27FC236}">
                  <a16:creationId xmlns:a16="http://schemas.microsoft.com/office/drawing/2014/main" id="{AA342B56-36EE-A743-8621-B96FDC3EF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1611312"/>
              <a:ext cx="506412" cy="503238"/>
            </a:xfrm>
            <a:custGeom>
              <a:avLst/>
              <a:gdLst>
                <a:gd name="T0" fmla="*/ 2147483646 w 768"/>
                <a:gd name="T1" fmla="*/ 0 h 768"/>
                <a:gd name="T2" fmla="*/ 2147483646 w 768"/>
                <a:gd name="T3" fmla="*/ 0 h 768"/>
                <a:gd name="T4" fmla="*/ 2147483646 w 768"/>
                <a:gd name="T5" fmla="*/ 0 h 768"/>
                <a:gd name="T6" fmla="*/ 2147483646 w 768"/>
                <a:gd name="T7" fmla="*/ 0 h 768"/>
                <a:gd name="T8" fmla="*/ 2147483646 w 768"/>
                <a:gd name="T9" fmla="*/ 0 h 768"/>
                <a:gd name="T10" fmla="*/ 2147483646 w 768"/>
                <a:gd name="T11" fmla="*/ 0 h 768"/>
                <a:gd name="T12" fmla="*/ 2147483646 w 768"/>
                <a:gd name="T13" fmla="*/ 2147483646 h 768"/>
                <a:gd name="T14" fmla="*/ 2147483646 w 768"/>
                <a:gd name="T15" fmla="*/ 2147483646 h 768"/>
                <a:gd name="T16" fmla="*/ 2147483646 w 768"/>
                <a:gd name="T17" fmla="*/ 2147483646 h 768"/>
                <a:gd name="T18" fmla="*/ 2147483646 w 768"/>
                <a:gd name="T19" fmla="*/ 2147483646 h 768"/>
                <a:gd name="T20" fmla="*/ 0 w 768"/>
                <a:gd name="T21" fmla="*/ 2147483646 h 768"/>
                <a:gd name="T22" fmla="*/ 0 w 768"/>
                <a:gd name="T23" fmla="*/ 2147483646 h 768"/>
                <a:gd name="T24" fmla="*/ 0 w 768"/>
                <a:gd name="T25" fmla="*/ 2147483646 h 768"/>
                <a:gd name="T26" fmla="*/ 0 w 768"/>
                <a:gd name="T27" fmla="*/ 2147483646 h 768"/>
                <a:gd name="T28" fmla="*/ 0 w 768"/>
                <a:gd name="T29" fmla="*/ 2147483646 h 768"/>
                <a:gd name="T30" fmla="*/ 0 w 768"/>
                <a:gd name="T31" fmla="*/ 2147483646 h 768"/>
                <a:gd name="T32" fmla="*/ 0 w 768"/>
                <a:gd name="T33" fmla="*/ 2147483646 h 768"/>
                <a:gd name="T34" fmla="*/ 0 w 768"/>
                <a:gd name="T35" fmla="*/ 2147483646 h 768"/>
                <a:gd name="T36" fmla="*/ 0 w 768"/>
                <a:gd name="T37" fmla="*/ 2147483646 h 768"/>
                <a:gd name="T38" fmla="*/ 2147483646 w 768"/>
                <a:gd name="T39" fmla="*/ 2147483646 h 768"/>
                <a:gd name="T40" fmla="*/ 2147483646 w 768"/>
                <a:gd name="T41" fmla="*/ 2147483646 h 768"/>
                <a:gd name="T42" fmla="*/ 2147483646 w 768"/>
                <a:gd name="T43" fmla="*/ 2147483646 h 768"/>
                <a:gd name="T44" fmla="*/ 2147483646 w 768"/>
                <a:gd name="T45" fmla="*/ 2147483646 h 768"/>
                <a:gd name="T46" fmla="*/ 2147483646 w 768"/>
                <a:gd name="T47" fmla="*/ 2147483646 h 768"/>
                <a:gd name="T48" fmla="*/ 2147483646 w 768"/>
                <a:gd name="T49" fmla="*/ 2147483646 h 768"/>
                <a:gd name="T50" fmla="*/ 2147483646 w 768"/>
                <a:gd name="T51" fmla="*/ 2147483646 h 768"/>
                <a:gd name="T52" fmla="*/ 2147483646 w 768"/>
                <a:gd name="T53" fmla="*/ 2147483646 h 768"/>
                <a:gd name="T54" fmla="*/ 2147483646 w 768"/>
                <a:gd name="T55" fmla="*/ 2147483646 h 768"/>
                <a:gd name="T56" fmla="*/ 2147483646 w 768"/>
                <a:gd name="T57" fmla="*/ 2147483646 h 768"/>
                <a:gd name="T58" fmla="*/ 2147483646 w 768"/>
                <a:gd name="T59" fmla="*/ 2147483646 h 768"/>
                <a:gd name="T60" fmla="*/ 2147483646 w 768"/>
                <a:gd name="T61" fmla="*/ 2147483646 h 768"/>
                <a:gd name="T62" fmla="*/ 2147483646 w 768"/>
                <a:gd name="T63" fmla="*/ 2147483646 h 768"/>
                <a:gd name="T64" fmla="*/ 2147483646 w 768"/>
                <a:gd name="T65" fmla="*/ 2147483646 h 768"/>
                <a:gd name="T66" fmla="*/ 2147483646 w 768"/>
                <a:gd name="T67" fmla="*/ 2147483646 h 768"/>
                <a:gd name="T68" fmla="*/ 2147483646 w 768"/>
                <a:gd name="T69" fmla="*/ 2147483646 h 768"/>
                <a:gd name="T70" fmla="*/ 2147483646 w 768"/>
                <a:gd name="T71" fmla="*/ 2147483646 h 768"/>
                <a:gd name="T72" fmla="*/ 2147483646 w 768"/>
                <a:gd name="T73" fmla="*/ 2147483646 h 768"/>
                <a:gd name="T74" fmla="*/ 2147483646 w 768"/>
                <a:gd name="T75" fmla="*/ 2147483646 h 768"/>
                <a:gd name="T76" fmla="*/ 2147483646 w 768"/>
                <a:gd name="T77" fmla="*/ 2147483646 h 768"/>
                <a:gd name="T78" fmla="*/ 2147483646 w 768"/>
                <a:gd name="T79" fmla="*/ 2147483646 h 768"/>
                <a:gd name="T80" fmla="*/ 2147483646 w 768"/>
                <a:gd name="T81" fmla="*/ 2147483646 h 768"/>
                <a:gd name="T82" fmla="*/ 2147483646 w 768"/>
                <a:gd name="T83" fmla="*/ 2147483646 h 768"/>
                <a:gd name="T84" fmla="*/ 2147483646 w 768"/>
                <a:gd name="T85" fmla="*/ 2147483646 h 768"/>
                <a:gd name="T86" fmla="*/ 2147483646 w 768"/>
                <a:gd name="T87" fmla="*/ 2147483646 h 768"/>
                <a:gd name="T88" fmla="*/ 2147483646 w 768"/>
                <a:gd name="T89" fmla="*/ 2147483646 h 768"/>
                <a:gd name="T90" fmla="*/ 2147483646 w 768"/>
                <a:gd name="T91" fmla="*/ 2147483646 h 768"/>
                <a:gd name="T92" fmla="*/ 2147483646 w 768"/>
                <a:gd name="T93" fmla="*/ 2147483646 h 768"/>
                <a:gd name="T94" fmla="*/ 2147483646 w 768"/>
                <a:gd name="T95" fmla="*/ 2147483646 h 768"/>
                <a:gd name="T96" fmla="*/ 2147483646 w 768"/>
                <a:gd name="T97" fmla="*/ 2147483646 h 768"/>
                <a:gd name="T98" fmla="*/ 2147483646 w 768"/>
                <a:gd name="T99" fmla="*/ 2147483646 h 768"/>
                <a:gd name="T100" fmla="*/ 2147483646 w 768"/>
                <a:gd name="T101" fmla="*/ 2147483646 h 768"/>
                <a:gd name="T102" fmla="*/ 2147483646 w 768"/>
                <a:gd name="T103" fmla="*/ 2147483646 h 768"/>
                <a:gd name="T104" fmla="*/ 2147483646 w 768"/>
                <a:gd name="T105" fmla="*/ 2147483646 h 768"/>
                <a:gd name="T106" fmla="*/ 2147483646 w 768"/>
                <a:gd name="T107" fmla="*/ 2147483646 h 768"/>
                <a:gd name="T108" fmla="*/ 2147483646 w 768"/>
                <a:gd name="T109" fmla="*/ 0 h 768"/>
                <a:gd name="T110" fmla="*/ 2147483646 w 768"/>
                <a:gd name="T111" fmla="*/ 0 h 768"/>
                <a:gd name="T112" fmla="*/ 2147483646 w 768"/>
                <a:gd name="T113" fmla="*/ 0 h 768"/>
                <a:gd name="T114" fmla="*/ 2147483646 w 768"/>
                <a:gd name="T115" fmla="*/ 0 h 768"/>
                <a:gd name="T116" fmla="*/ 2147483646 w 768"/>
                <a:gd name="T117" fmla="*/ 0 h 768"/>
                <a:gd name="T118" fmla="*/ 2147483646 w 768"/>
                <a:gd name="T119" fmla="*/ 0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8" h="768">
                  <a:moveTo>
                    <a:pt x="423" y="0"/>
                  </a:moveTo>
                  <a:lnTo>
                    <a:pt x="419" y="0"/>
                  </a:lnTo>
                  <a:lnTo>
                    <a:pt x="417" y="0"/>
                  </a:lnTo>
                  <a:lnTo>
                    <a:pt x="413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5" y="0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6" y="0"/>
                  </a:lnTo>
                  <a:lnTo>
                    <a:pt x="394" y="0"/>
                  </a:lnTo>
                  <a:lnTo>
                    <a:pt x="390" y="0"/>
                  </a:lnTo>
                  <a:lnTo>
                    <a:pt x="388" y="0"/>
                  </a:lnTo>
                  <a:lnTo>
                    <a:pt x="385" y="0"/>
                  </a:lnTo>
                  <a:lnTo>
                    <a:pt x="382" y="0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1" y="0"/>
                  </a:lnTo>
                  <a:lnTo>
                    <a:pt x="367" y="0"/>
                  </a:lnTo>
                  <a:lnTo>
                    <a:pt x="363" y="0"/>
                  </a:lnTo>
                  <a:lnTo>
                    <a:pt x="359" y="0"/>
                  </a:lnTo>
                  <a:lnTo>
                    <a:pt x="353" y="0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0"/>
                  </a:lnTo>
                  <a:lnTo>
                    <a:pt x="330" y="0"/>
                  </a:lnTo>
                  <a:lnTo>
                    <a:pt x="323" y="0"/>
                  </a:lnTo>
                  <a:lnTo>
                    <a:pt x="316" y="0"/>
                  </a:lnTo>
                  <a:lnTo>
                    <a:pt x="307" y="0"/>
                  </a:lnTo>
                  <a:lnTo>
                    <a:pt x="299" y="0"/>
                  </a:lnTo>
                  <a:lnTo>
                    <a:pt x="289" y="0"/>
                  </a:lnTo>
                  <a:lnTo>
                    <a:pt x="280" y="0"/>
                  </a:lnTo>
                  <a:lnTo>
                    <a:pt x="269" y="0"/>
                  </a:lnTo>
                  <a:lnTo>
                    <a:pt x="259" y="0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2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09" y="0"/>
                  </a:lnTo>
                  <a:lnTo>
                    <a:pt x="202" y="0"/>
                  </a:lnTo>
                  <a:lnTo>
                    <a:pt x="196" y="0"/>
                  </a:lnTo>
                  <a:lnTo>
                    <a:pt x="191" y="0"/>
                  </a:lnTo>
                  <a:lnTo>
                    <a:pt x="185" y="0"/>
                  </a:lnTo>
                  <a:lnTo>
                    <a:pt x="180" y="0"/>
                  </a:lnTo>
                  <a:lnTo>
                    <a:pt x="175" y="0"/>
                  </a:lnTo>
                  <a:lnTo>
                    <a:pt x="172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3" y="0"/>
                  </a:lnTo>
                  <a:lnTo>
                    <a:pt x="119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5" y="3"/>
                  </a:lnTo>
                  <a:lnTo>
                    <a:pt x="83" y="3"/>
                  </a:lnTo>
                  <a:lnTo>
                    <a:pt x="81" y="4"/>
                  </a:lnTo>
                  <a:lnTo>
                    <a:pt x="79" y="4"/>
                  </a:lnTo>
                  <a:lnTo>
                    <a:pt x="77" y="5"/>
                  </a:lnTo>
                  <a:lnTo>
                    <a:pt x="76" y="6"/>
                  </a:lnTo>
                  <a:lnTo>
                    <a:pt x="73" y="7"/>
                  </a:lnTo>
                  <a:lnTo>
                    <a:pt x="72" y="9"/>
                  </a:lnTo>
                  <a:lnTo>
                    <a:pt x="70" y="10"/>
                  </a:lnTo>
                  <a:lnTo>
                    <a:pt x="69" y="11"/>
                  </a:lnTo>
                  <a:lnTo>
                    <a:pt x="66" y="12"/>
                  </a:lnTo>
                  <a:lnTo>
                    <a:pt x="64" y="15"/>
                  </a:lnTo>
                  <a:lnTo>
                    <a:pt x="61" y="17"/>
                  </a:lnTo>
                  <a:lnTo>
                    <a:pt x="60" y="18"/>
                  </a:lnTo>
                  <a:lnTo>
                    <a:pt x="58" y="21"/>
                  </a:lnTo>
                  <a:lnTo>
                    <a:pt x="54" y="23"/>
                  </a:lnTo>
                  <a:lnTo>
                    <a:pt x="52" y="25"/>
                  </a:lnTo>
                  <a:lnTo>
                    <a:pt x="49" y="29"/>
                  </a:lnTo>
                  <a:lnTo>
                    <a:pt x="46" y="31"/>
                  </a:lnTo>
                  <a:lnTo>
                    <a:pt x="42" y="35"/>
                  </a:lnTo>
                  <a:lnTo>
                    <a:pt x="39" y="39"/>
                  </a:lnTo>
                  <a:lnTo>
                    <a:pt x="36" y="42"/>
                  </a:lnTo>
                  <a:lnTo>
                    <a:pt x="33" y="46"/>
                  </a:lnTo>
                  <a:lnTo>
                    <a:pt x="29" y="48"/>
                  </a:lnTo>
                  <a:lnTo>
                    <a:pt x="27" y="52"/>
                  </a:lnTo>
                  <a:lnTo>
                    <a:pt x="24" y="54"/>
                  </a:lnTo>
                  <a:lnTo>
                    <a:pt x="22" y="57"/>
                  </a:lnTo>
                  <a:lnTo>
                    <a:pt x="19" y="59"/>
                  </a:lnTo>
                  <a:lnTo>
                    <a:pt x="17" y="61"/>
                  </a:lnTo>
                  <a:lnTo>
                    <a:pt x="15" y="64"/>
                  </a:lnTo>
                  <a:lnTo>
                    <a:pt x="13" y="66"/>
                  </a:lnTo>
                  <a:lnTo>
                    <a:pt x="11" y="67"/>
                  </a:lnTo>
                  <a:lnTo>
                    <a:pt x="10" y="70"/>
                  </a:lnTo>
                  <a:lnTo>
                    <a:pt x="9" y="71"/>
                  </a:lnTo>
                  <a:lnTo>
                    <a:pt x="7" y="73"/>
                  </a:lnTo>
                  <a:lnTo>
                    <a:pt x="6" y="76"/>
                  </a:lnTo>
                  <a:lnTo>
                    <a:pt x="5" y="77"/>
                  </a:lnTo>
                  <a:lnTo>
                    <a:pt x="5" y="79"/>
                  </a:lnTo>
                  <a:lnTo>
                    <a:pt x="4" y="81"/>
                  </a:lnTo>
                  <a:lnTo>
                    <a:pt x="3" y="83"/>
                  </a:lnTo>
                  <a:lnTo>
                    <a:pt x="3" y="84"/>
                  </a:lnTo>
                  <a:lnTo>
                    <a:pt x="3" y="87"/>
                  </a:lnTo>
                  <a:lnTo>
                    <a:pt x="1" y="88"/>
                  </a:lnTo>
                  <a:lnTo>
                    <a:pt x="1" y="90"/>
                  </a:lnTo>
                  <a:lnTo>
                    <a:pt x="1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0" y="119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0" y="179"/>
                  </a:lnTo>
                  <a:lnTo>
                    <a:pt x="0" y="185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7"/>
                  </a:lnTo>
                  <a:lnTo>
                    <a:pt x="0" y="215"/>
                  </a:lnTo>
                  <a:lnTo>
                    <a:pt x="0" y="225"/>
                  </a:lnTo>
                  <a:lnTo>
                    <a:pt x="0" y="234"/>
                  </a:lnTo>
                  <a:lnTo>
                    <a:pt x="0" y="245"/>
                  </a:lnTo>
                  <a:lnTo>
                    <a:pt x="0" y="257"/>
                  </a:lnTo>
                  <a:lnTo>
                    <a:pt x="0" y="269"/>
                  </a:lnTo>
                  <a:lnTo>
                    <a:pt x="0" y="282"/>
                  </a:lnTo>
                  <a:lnTo>
                    <a:pt x="0" y="297"/>
                  </a:lnTo>
                  <a:lnTo>
                    <a:pt x="0" y="312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79"/>
                  </a:lnTo>
                  <a:lnTo>
                    <a:pt x="0" y="395"/>
                  </a:lnTo>
                  <a:lnTo>
                    <a:pt x="0" y="409"/>
                  </a:lnTo>
                  <a:lnTo>
                    <a:pt x="0" y="423"/>
                  </a:lnTo>
                  <a:lnTo>
                    <a:pt x="0" y="435"/>
                  </a:lnTo>
                  <a:lnTo>
                    <a:pt x="0" y="447"/>
                  </a:lnTo>
                  <a:lnTo>
                    <a:pt x="0" y="457"/>
                  </a:lnTo>
                  <a:lnTo>
                    <a:pt x="0" y="467"/>
                  </a:lnTo>
                  <a:lnTo>
                    <a:pt x="0" y="477"/>
                  </a:lnTo>
                  <a:lnTo>
                    <a:pt x="0" y="485"/>
                  </a:lnTo>
                  <a:lnTo>
                    <a:pt x="0" y="493"/>
                  </a:lnTo>
                  <a:lnTo>
                    <a:pt x="0" y="501"/>
                  </a:lnTo>
                  <a:lnTo>
                    <a:pt x="0" y="507"/>
                  </a:lnTo>
                  <a:lnTo>
                    <a:pt x="0" y="513"/>
                  </a:lnTo>
                  <a:lnTo>
                    <a:pt x="0" y="519"/>
                  </a:lnTo>
                  <a:lnTo>
                    <a:pt x="0" y="523"/>
                  </a:lnTo>
                  <a:lnTo>
                    <a:pt x="0" y="528"/>
                  </a:lnTo>
                  <a:lnTo>
                    <a:pt x="0" y="533"/>
                  </a:lnTo>
                  <a:lnTo>
                    <a:pt x="0" y="537"/>
                  </a:lnTo>
                  <a:lnTo>
                    <a:pt x="0" y="541"/>
                  </a:lnTo>
                  <a:lnTo>
                    <a:pt x="0" y="544"/>
                  </a:lnTo>
                  <a:lnTo>
                    <a:pt x="0" y="547"/>
                  </a:lnTo>
                  <a:lnTo>
                    <a:pt x="0" y="551"/>
                  </a:lnTo>
                  <a:lnTo>
                    <a:pt x="0" y="555"/>
                  </a:lnTo>
                  <a:lnTo>
                    <a:pt x="0" y="557"/>
                  </a:lnTo>
                  <a:lnTo>
                    <a:pt x="0" y="561"/>
                  </a:lnTo>
                  <a:lnTo>
                    <a:pt x="0" y="563"/>
                  </a:lnTo>
                  <a:lnTo>
                    <a:pt x="0" y="567"/>
                  </a:lnTo>
                  <a:lnTo>
                    <a:pt x="0" y="569"/>
                  </a:lnTo>
                  <a:lnTo>
                    <a:pt x="0" y="573"/>
                  </a:lnTo>
                  <a:lnTo>
                    <a:pt x="0" y="576"/>
                  </a:lnTo>
                  <a:lnTo>
                    <a:pt x="0" y="580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88"/>
                  </a:lnTo>
                  <a:lnTo>
                    <a:pt x="0" y="592"/>
                  </a:lnTo>
                  <a:lnTo>
                    <a:pt x="0" y="594"/>
                  </a:lnTo>
                  <a:lnTo>
                    <a:pt x="0" y="597"/>
                  </a:lnTo>
                  <a:lnTo>
                    <a:pt x="0" y="599"/>
                  </a:lnTo>
                  <a:lnTo>
                    <a:pt x="0" y="601"/>
                  </a:lnTo>
                  <a:lnTo>
                    <a:pt x="0" y="603"/>
                  </a:lnTo>
                  <a:lnTo>
                    <a:pt x="0" y="605"/>
                  </a:lnTo>
                  <a:lnTo>
                    <a:pt x="0" y="607"/>
                  </a:lnTo>
                  <a:lnTo>
                    <a:pt x="0" y="609"/>
                  </a:lnTo>
                  <a:lnTo>
                    <a:pt x="0" y="611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0" y="619"/>
                  </a:lnTo>
                  <a:lnTo>
                    <a:pt x="0" y="622"/>
                  </a:lnTo>
                  <a:lnTo>
                    <a:pt x="0" y="624"/>
                  </a:lnTo>
                  <a:lnTo>
                    <a:pt x="0" y="625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0" y="633"/>
                  </a:lnTo>
                  <a:lnTo>
                    <a:pt x="0" y="635"/>
                  </a:lnTo>
                  <a:lnTo>
                    <a:pt x="0" y="637"/>
                  </a:lnTo>
                  <a:lnTo>
                    <a:pt x="0" y="640"/>
                  </a:lnTo>
                  <a:lnTo>
                    <a:pt x="0" y="643"/>
                  </a:lnTo>
                  <a:lnTo>
                    <a:pt x="0" y="646"/>
                  </a:lnTo>
                  <a:lnTo>
                    <a:pt x="0" y="649"/>
                  </a:lnTo>
                  <a:lnTo>
                    <a:pt x="0" y="653"/>
                  </a:lnTo>
                  <a:lnTo>
                    <a:pt x="0" y="657"/>
                  </a:lnTo>
                  <a:lnTo>
                    <a:pt x="0" y="659"/>
                  </a:lnTo>
                  <a:lnTo>
                    <a:pt x="0" y="663"/>
                  </a:lnTo>
                  <a:lnTo>
                    <a:pt x="0" y="665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3"/>
                  </a:lnTo>
                  <a:lnTo>
                    <a:pt x="1" y="676"/>
                  </a:lnTo>
                  <a:lnTo>
                    <a:pt x="1" y="678"/>
                  </a:lnTo>
                  <a:lnTo>
                    <a:pt x="1" y="679"/>
                  </a:lnTo>
                  <a:lnTo>
                    <a:pt x="3" y="682"/>
                  </a:lnTo>
                  <a:lnTo>
                    <a:pt x="3" y="684"/>
                  </a:lnTo>
                  <a:lnTo>
                    <a:pt x="3" y="685"/>
                  </a:lnTo>
                  <a:lnTo>
                    <a:pt x="4" y="688"/>
                  </a:lnTo>
                  <a:lnTo>
                    <a:pt x="5" y="689"/>
                  </a:lnTo>
                  <a:lnTo>
                    <a:pt x="5" y="691"/>
                  </a:lnTo>
                  <a:lnTo>
                    <a:pt x="6" y="693"/>
                  </a:lnTo>
                  <a:lnTo>
                    <a:pt x="7" y="695"/>
                  </a:lnTo>
                  <a:lnTo>
                    <a:pt x="9" y="696"/>
                  </a:lnTo>
                  <a:lnTo>
                    <a:pt x="10" y="699"/>
                  </a:lnTo>
                  <a:lnTo>
                    <a:pt x="11" y="701"/>
                  </a:lnTo>
                  <a:lnTo>
                    <a:pt x="13" y="702"/>
                  </a:lnTo>
                  <a:lnTo>
                    <a:pt x="15" y="705"/>
                  </a:lnTo>
                  <a:lnTo>
                    <a:pt x="17" y="707"/>
                  </a:lnTo>
                  <a:lnTo>
                    <a:pt x="19" y="709"/>
                  </a:lnTo>
                  <a:lnTo>
                    <a:pt x="22" y="712"/>
                  </a:lnTo>
                  <a:lnTo>
                    <a:pt x="24" y="714"/>
                  </a:lnTo>
                  <a:lnTo>
                    <a:pt x="27" y="717"/>
                  </a:lnTo>
                  <a:lnTo>
                    <a:pt x="29" y="720"/>
                  </a:lnTo>
                  <a:lnTo>
                    <a:pt x="33" y="723"/>
                  </a:lnTo>
                  <a:lnTo>
                    <a:pt x="36" y="726"/>
                  </a:lnTo>
                  <a:lnTo>
                    <a:pt x="39" y="730"/>
                  </a:lnTo>
                  <a:lnTo>
                    <a:pt x="42" y="733"/>
                  </a:lnTo>
                  <a:lnTo>
                    <a:pt x="46" y="736"/>
                  </a:lnTo>
                  <a:lnTo>
                    <a:pt x="49" y="739"/>
                  </a:lnTo>
                  <a:lnTo>
                    <a:pt x="52" y="742"/>
                  </a:lnTo>
                  <a:lnTo>
                    <a:pt x="54" y="745"/>
                  </a:lnTo>
                  <a:lnTo>
                    <a:pt x="58" y="748"/>
                  </a:lnTo>
                  <a:lnTo>
                    <a:pt x="60" y="750"/>
                  </a:lnTo>
                  <a:lnTo>
                    <a:pt x="61" y="751"/>
                  </a:lnTo>
                  <a:lnTo>
                    <a:pt x="64" y="754"/>
                  </a:lnTo>
                  <a:lnTo>
                    <a:pt x="66" y="755"/>
                  </a:lnTo>
                  <a:lnTo>
                    <a:pt x="69" y="757"/>
                  </a:lnTo>
                  <a:lnTo>
                    <a:pt x="70" y="759"/>
                  </a:lnTo>
                  <a:lnTo>
                    <a:pt x="72" y="760"/>
                  </a:lnTo>
                  <a:lnTo>
                    <a:pt x="73" y="761"/>
                  </a:lnTo>
                  <a:lnTo>
                    <a:pt x="76" y="762"/>
                  </a:lnTo>
                  <a:lnTo>
                    <a:pt x="77" y="763"/>
                  </a:lnTo>
                  <a:lnTo>
                    <a:pt x="79" y="765"/>
                  </a:lnTo>
                  <a:lnTo>
                    <a:pt x="81" y="765"/>
                  </a:lnTo>
                  <a:lnTo>
                    <a:pt x="83" y="766"/>
                  </a:lnTo>
                  <a:lnTo>
                    <a:pt x="85" y="766"/>
                  </a:lnTo>
                  <a:lnTo>
                    <a:pt x="87" y="767"/>
                  </a:lnTo>
                  <a:lnTo>
                    <a:pt x="89" y="767"/>
                  </a:lnTo>
                  <a:lnTo>
                    <a:pt x="91" y="767"/>
                  </a:lnTo>
                  <a:lnTo>
                    <a:pt x="93" y="767"/>
                  </a:lnTo>
                  <a:lnTo>
                    <a:pt x="95" y="768"/>
                  </a:lnTo>
                  <a:lnTo>
                    <a:pt x="97" y="768"/>
                  </a:lnTo>
                  <a:lnTo>
                    <a:pt x="101" y="768"/>
                  </a:lnTo>
                  <a:lnTo>
                    <a:pt x="103" y="768"/>
                  </a:lnTo>
                  <a:lnTo>
                    <a:pt x="106" y="768"/>
                  </a:lnTo>
                  <a:lnTo>
                    <a:pt x="109" y="768"/>
                  </a:lnTo>
                  <a:lnTo>
                    <a:pt x="113" y="768"/>
                  </a:lnTo>
                  <a:lnTo>
                    <a:pt x="115" y="768"/>
                  </a:lnTo>
                  <a:lnTo>
                    <a:pt x="119" y="768"/>
                  </a:lnTo>
                  <a:lnTo>
                    <a:pt x="123" y="768"/>
                  </a:lnTo>
                  <a:lnTo>
                    <a:pt x="126" y="768"/>
                  </a:lnTo>
                  <a:lnTo>
                    <a:pt x="129" y="768"/>
                  </a:lnTo>
                  <a:lnTo>
                    <a:pt x="132" y="768"/>
                  </a:lnTo>
                  <a:lnTo>
                    <a:pt x="135" y="768"/>
                  </a:lnTo>
                  <a:lnTo>
                    <a:pt x="137" y="768"/>
                  </a:lnTo>
                  <a:lnTo>
                    <a:pt x="139" y="768"/>
                  </a:lnTo>
                  <a:lnTo>
                    <a:pt x="143" y="768"/>
                  </a:lnTo>
                  <a:lnTo>
                    <a:pt x="145" y="768"/>
                  </a:lnTo>
                  <a:lnTo>
                    <a:pt x="148" y="768"/>
                  </a:lnTo>
                  <a:lnTo>
                    <a:pt x="151" y="768"/>
                  </a:lnTo>
                  <a:lnTo>
                    <a:pt x="154" y="768"/>
                  </a:lnTo>
                  <a:lnTo>
                    <a:pt x="157" y="768"/>
                  </a:lnTo>
                  <a:lnTo>
                    <a:pt x="160" y="768"/>
                  </a:lnTo>
                  <a:lnTo>
                    <a:pt x="163" y="768"/>
                  </a:lnTo>
                  <a:lnTo>
                    <a:pt x="167" y="768"/>
                  </a:lnTo>
                  <a:lnTo>
                    <a:pt x="172" y="768"/>
                  </a:lnTo>
                  <a:lnTo>
                    <a:pt x="175" y="768"/>
                  </a:lnTo>
                  <a:lnTo>
                    <a:pt x="180" y="768"/>
                  </a:lnTo>
                  <a:lnTo>
                    <a:pt x="185" y="768"/>
                  </a:lnTo>
                  <a:lnTo>
                    <a:pt x="191" y="768"/>
                  </a:lnTo>
                  <a:lnTo>
                    <a:pt x="196" y="768"/>
                  </a:lnTo>
                  <a:lnTo>
                    <a:pt x="202" y="768"/>
                  </a:lnTo>
                  <a:lnTo>
                    <a:pt x="209" y="768"/>
                  </a:lnTo>
                  <a:lnTo>
                    <a:pt x="216" y="768"/>
                  </a:lnTo>
                  <a:lnTo>
                    <a:pt x="223" y="768"/>
                  </a:lnTo>
                  <a:lnTo>
                    <a:pt x="232" y="768"/>
                  </a:lnTo>
                  <a:lnTo>
                    <a:pt x="240" y="768"/>
                  </a:lnTo>
                  <a:lnTo>
                    <a:pt x="249" y="768"/>
                  </a:lnTo>
                  <a:lnTo>
                    <a:pt x="259" y="768"/>
                  </a:lnTo>
                  <a:lnTo>
                    <a:pt x="269" y="768"/>
                  </a:lnTo>
                  <a:lnTo>
                    <a:pt x="280" y="768"/>
                  </a:lnTo>
                  <a:lnTo>
                    <a:pt x="289" y="768"/>
                  </a:lnTo>
                  <a:lnTo>
                    <a:pt x="299" y="768"/>
                  </a:lnTo>
                  <a:lnTo>
                    <a:pt x="307" y="768"/>
                  </a:lnTo>
                  <a:lnTo>
                    <a:pt x="316" y="768"/>
                  </a:lnTo>
                  <a:lnTo>
                    <a:pt x="323" y="768"/>
                  </a:lnTo>
                  <a:lnTo>
                    <a:pt x="331" y="768"/>
                  </a:lnTo>
                  <a:lnTo>
                    <a:pt x="337" y="768"/>
                  </a:lnTo>
                  <a:lnTo>
                    <a:pt x="345" y="768"/>
                  </a:lnTo>
                  <a:lnTo>
                    <a:pt x="351" y="768"/>
                  </a:lnTo>
                  <a:lnTo>
                    <a:pt x="357" y="768"/>
                  </a:lnTo>
                  <a:lnTo>
                    <a:pt x="363" y="768"/>
                  </a:lnTo>
                  <a:lnTo>
                    <a:pt x="369" y="768"/>
                  </a:lnTo>
                  <a:lnTo>
                    <a:pt x="373" y="768"/>
                  </a:lnTo>
                  <a:lnTo>
                    <a:pt x="379" y="768"/>
                  </a:lnTo>
                  <a:lnTo>
                    <a:pt x="384" y="768"/>
                  </a:lnTo>
                  <a:lnTo>
                    <a:pt x="390" y="768"/>
                  </a:lnTo>
                  <a:lnTo>
                    <a:pt x="395" y="768"/>
                  </a:lnTo>
                  <a:lnTo>
                    <a:pt x="401" y="768"/>
                  </a:lnTo>
                  <a:lnTo>
                    <a:pt x="407" y="768"/>
                  </a:lnTo>
                  <a:lnTo>
                    <a:pt x="413" y="768"/>
                  </a:lnTo>
                  <a:lnTo>
                    <a:pt x="419" y="768"/>
                  </a:lnTo>
                  <a:lnTo>
                    <a:pt x="425" y="768"/>
                  </a:lnTo>
                  <a:lnTo>
                    <a:pt x="431" y="768"/>
                  </a:lnTo>
                  <a:lnTo>
                    <a:pt x="438" y="768"/>
                  </a:lnTo>
                  <a:lnTo>
                    <a:pt x="445" y="768"/>
                  </a:lnTo>
                  <a:lnTo>
                    <a:pt x="454" y="768"/>
                  </a:lnTo>
                  <a:lnTo>
                    <a:pt x="461" y="768"/>
                  </a:lnTo>
                  <a:lnTo>
                    <a:pt x="471" y="768"/>
                  </a:lnTo>
                  <a:lnTo>
                    <a:pt x="479" y="768"/>
                  </a:lnTo>
                  <a:lnTo>
                    <a:pt x="490" y="768"/>
                  </a:lnTo>
                  <a:lnTo>
                    <a:pt x="499" y="768"/>
                  </a:lnTo>
                  <a:lnTo>
                    <a:pt x="510" y="768"/>
                  </a:lnTo>
                  <a:lnTo>
                    <a:pt x="520" y="768"/>
                  </a:lnTo>
                  <a:lnTo>
                    <a:pt x="529" y="768"/>
                  </a:lnTo>
                  <a:lnTo>
                    <a:pt x="538" y="768"/>
                  </a:lnTo>
                  <a:lnTo>
                    <a:pt x="546" y="768"/>
                  </a:lnTo>
                  <a:lnTo>
                    <a:pt x="553" y="768"/>
                  </a:lnTo>
                  <a:lnTo>
                    <a:pt x="561" y="768"/>
                  </a:lnTo>
                  <a:lnTo>
                    <a:pt x="567" y="768"/>
                  </a:lnTo>
                  <a:lnTo>
                    <a:pt x="573" y="768"/>
                  </a:lnTo>
                  <a:lnTo>
                    <a:pt x="579" y="768"/>
                  </a:lnTo>
                  <a:lnTo>
                    <a:pt x="583" y="768"/>
                  </a:lnTo>
                  <a:lnTo>
                    <a:pt x="589" y="768"/>
                  </a:lnTo>
                  <a:lnTo>
                    <a:pt x="593" y="768"/>
                  </a:lnTo>
                  <a:lnTo>
                    <a:pt x="598" y="768"/>
                  </a:lnTo>
                  <a:lnTo>
                    <a:pt x="601" y="768"/>
                  </a:lnTo>
                  <a:lnTo>
                    <a:pt x="605" y="768"/>
                  </a:lnTo>
                  <a:lnTo>
                    <a:pt x="609" y="768"/>
                  </a:lnTo>
                  <a:lnTo>
                    <a:pt x="612" y="768"/>
                  </a:lnTo>
                  <a:lnTo>
                    <a:pt x="616" y="768"/>
                  </a:lnTo>
                  <a:lnTo>
                    <a:pt x="618" y="768"/>
                  </a:lnTo>
                  <a:lnTo>
                    <a:pt x="621" y="768"/>
                  </a:lnTo>
                  <a:lnTo>
                    <a:pt x="624" y="768"/>
                  </a:lnTo>
                  <a:lnTo>
                    <a:pt x="627" y="768"/>
                  </a:lnTo>
                  <a:lnTo>
                    <a:pt x="629" y="768"/>
                  </a:lnTo>
                  <a:lnTo>
                    <a:pt x="633" y="768"/>
                  </a:lnTo>
                  <a:lnTo>
                    <a:pt x="635" y="768"/>
                  </a:lnTo>
                  <a:lnTo>
                    <a:pt x="637" y="768"/>
                  </a:lnTo>
                  <a:lnTo>
                    <a:pt x="641" y="768"/>
                  </a:lnTo>
                  <a:lnTo>
                    <a:pt x="643" y="768"/>
                  </a:lnTo>
                  <a:lnTo>
                    <a:pt x="647" y="768"/>
                  </a:lnTo>
                  <a:lnTo>
                    <a:pt x="649" y="768"/>
                  </a:lnTo>
                  <a:lnTo>
                    <a:pt x="653" y="768"/>
                  </a:lnTo>
                  <a:lnTo>
                    <a:pt x="657" y="768"/>
                  </a:lnTo>
                  <a:lnTo>
                    <a:pt x="660" y="768"/>
                  </a:lnTo>
                  <a:lnTo>
                    <a:pt x="663" y="768"/>
                  </a:lnTo>
                  <a:lnTo>
                    <a:pt x="666" y="768"/>
                  </a:lnTo>
                  <a:lnTo>
                    <a:pt x="669" y="768"/>
                  </a:lnTo>
                  <a:lnTo>
                    <a:pt x="671" y="768"/>
                  </a:lnTo>
                  <a:lnTo>
                    <a:pt x="673" y="768"/>
                  </a:lnTo>
                  <a:lnTo>
                    <a:pt x="676" y="767"/>
                  </a:lnTo>
                  <a:lnTo>
                    <a:pt x="678" y="767"/>
                  </a:lnTo>
                  <a:lnTo>
                    <a:pt x="681" y="767"/>
                  </a:lnTo>
                  <a:lnTo>
                    <a:pt x="683" y="767"/>
                  </a:lnTo>
                  <a:lnTo>
                    <a:pt x="684" y="766"/>
                  </a:lnTo>
                  <a:lnTo>
                    <a:pt x="687" y="766"/>
                  </a:lnTo>
                  <a:lnTo>
                    <a:pt x="688" y="765"/>
                  </a:lnTo>
                  <a:lnTo>
                    <a:pt x="690" y="765"/>
                  </a:lnTo>
                  <a:lnTo>
                    <a:pt x="691" y="763"/>
                  </a:lnTo>
                  <a:lnTo>
                    <a:pt x="694" y="762"/>
                  </a:lnTo>
                  <a:lnTo>
                    <a:pt x="695" y="761"/>
                  </a:lnTo>
                  <a:lnTo>
                    <a:pt x="697" y="760"/>
                  </a:lnTo>
                  <a:lnTo>
                    <a:pt x="699" y="759"/>
                  </a:lnTo>
                  <a:lnTo>
                    <a:pt x="701" y="757"/>
                  </a:lnTo>
                  <a:lnTo>
                    <a:pt x="703" y="755"/>
                  </a:lnTo>
                  <a:lnTo>
                    <a:pt x="705" y="754"/>
                  </a:lnTo>
                  <a:lnTo>
                    <a:pt x="707" y="751"/>
                  </a:lnTo>
                  <a:lnTo>
                    <a:pt x="709" y="750"/>
                  </a:lnTo>
                  <a:lnTo>
                    <a:pt x="712" y="748"/>
                  </a:lnTo>
                  <a:lnTo>
                    <a:pt x="714" y="745"/>
                  </a:lnTo>
                  <a:lnTo>
                    <a:pt x="718" y="742"/>
                  </a:lnTo>
                  <a:lnTo>
                    <a:pt x="720" y="739"/>
                  </a:lnTo>
                  <a:lnTo>
                    <a:pt x="724" y="736"/>
                  </a:lnTo>
                  <a:lnTo>
                    <a:pt x="726" y="733"/>
                  </a:lnTo>
                  <a:lnTo>
                    <a:pt x="730" y="730"/>
                  </a:lnTo>
                  <a:lnTo>
                    <a:pt x="733" y="726"/>
                  </a:lnTo>
                  <a:lnTo>
                    <a:pt x="737" y="723"/>
                  </a:lnTo>
                  <a:lnTo>
                    <a:pt x="739" y="720"/>
                  </a:lnTo>
                  <a:lnTo>
                    <a:pt x="743" y="717"/>
                  </a:lnTo>
                  <a:lnTo>
                    <a:pt x="745" y="714"/>
                  </a:lnTo>
                  <a:lnTo>
                    <a:pt x="748" y="712"/>
                  </a:lnTo>
                  <a:lnTo>
                    <a:pt x="750" y="709"/>
                  </a:lnTo>
                  <a:lnTo>
                    <a:pt x="753" y="707"/>
                  </a:lnTo>
                  <a:lnTo>
                    <a:pt x="754" y="705"/>
                  </a:lnTo>
                  <a:lnTo>
                    <a:pt x="756" y="702"/>
                  </a:lnTo>
                  <a:lnTo>
                    <a:pt x="757" y="701"/>
                  </a:lnTo>
                  <a:lnTo>
                    <a:pt x="759" y="699"/>
                  </a:lnTo>
                  <a:lnTo>
                    <a:pt x="761" y="696"/>
                  </a:lnTo>
                  <a:lnTo>
                    <a:pt x="762" y="695"/>
                  </a:lnTo>
                  <a:lnTo>
                    <a:pt x="762" y="693"/>
                  </a:lnTo>
                  <a:lnTo>
                    <a:pt x="763" y="691"/>
                  </a:lnTo>
                  <a:lnTo>
                    <a:pt x="765" y="689"/>
                  </a:lnTo>
                  <a:lnTo>
                    <a:pt x="766" y="688"/>
                  </a:lnTo>
                  <a:lnTo>
                    <a:pt x="766" y="685"/>
                  </a:lnTo>
                  <a:lnTo>
                    <a:pt x="767" y="684"/>
                  </a:lnTo>
                  <a:lnTo>
                    <a:pt x="767" y="682"/>
                  </a:lnTo>
                  <a:lnTo>
                    <a:pt x="767" y="679"/>
                  </a:lnTo>
                  <a:lnTo>
                    <a:pt x="768" y="678"/>
                  </a:lnTo>
                  <a:lnTo>
                    <a:pt x="768" y="676"/>
                  </a:lnTo>
                  <a:lnTo>
                    <a:pt x="768" y="673"/>
                  </a:lnTo>
                  <a:lnTo>
                    <a:pt x="768" y="671"/>
                  </a:lnTo>
                  <a:lnTo>
                    <a:pt x="768" y="669"/>
                  </a:lnTo>
                  <a:lnTo>
                    <a:pt x="768" y="665"/>
                  </a:lnTo>
                  <a:lnTo>
                    <a:pt x="768" y="663"/>
                  </a:lnTo>
                  <a:lnTo>
                    <a:pt x="768" y="659"/>
                  </a:lnTo>
                  <a:lnTo>
                    <a:pt x="768" y="657"/>
                  </a:lnTo>
                  <a:lnTo>
                    <a:pt x="768" y="653"/>
                  </a:lnTo>
                  <a:lnTo>
                    <a:pt x="768" y="649"/>
                  </a:lnTo>
                  <a:lnTo>
                    <a:pt x="768" y="646"/>
                  </a:lnTo>
                  <a:lnTo>
                    <a:pt x="768" y="643"/>
                  </a:lnTo>
                  <a:lnTo>
                    <a:pt x="768" y="640"/>
                  </a:lnTo>
                  <a:lnTo>
                    <a:pt x="768" y="637"/>
                  </a:lnTo>
                  <a:lnTo>
                    <a:pt x="768" y="635"/>
                  </a:lnTo>
                  <a:lnTo>
                    <a:pt x="768" y="633"/>
                  </a:lnTo>
                  <a:lnTo>
                    <a:pt x="768" y="630"/>
                  </a:lnTo>
                  <a:lnTo>
                    <a:pt x="768" y="628"/>
                  </a:lnTo>
                  <a:lnTo>
                    <a:pt x="768" y="625"/>
                  </a:lnTo>
                  <a:lnTo>
                    <a:pt x="768" y="624"/>
                  </a:lnTo>
                  <a:lnTo>
                    <a:pt x="768" y="622"/>
                  </a:lnTo>
                  <a:lnTo>
                    <a:pt x="768" y="619"/>
                  </a:lnTo>
                  <a:lnTo>
                    <a:pt x="768" y="618"/>
                  </a:lnTo>
                  <a:lnTo>
                    <a:pt x="768" y="616"/>
                  </a:lnTo>
                  <a:lnTo>
                    <a:pt x="768" y="615"/>
                  </a:lnTo>
                  <a:lnTo>
                    <a:pt x="768" y="612"/>
                  </a:lnTo>
                  <a:lnTo>
                    <a:pt x="768" y="611"/>
                  </a:lnTo>
                  <a:lnTo>
                    <a:pt x="768" y="609"/>
                  </a:lnTo>
                  <a:lnTo>
                    <a:pt x="768" y="607"/>
                  </a:lnTo>
                  <a:lnTo>
                    <a:pt x="768" y="605"/>
                  </a:lnTo>
                  <a:lnTo>
                    <a:pt x="768" y="603"/>
                  </a:lnTo>
                  <a:lnTo>
                    <a:pt x="768" y="601"/>
                  </a:lnTo>
                  <a:lnTo>
                    <a:pt x="768" y="599"/>
                  </a:lnTo>
                  <a:lnTo>
                    <a:pt x="768" y="597"/>
                  </a:lnTo>
                  <a:lnTo>
                    <a:pt x="768" y="594"/>
                  </a:lnTo>
                  <a:lnTo>
                    <a:pt x="768" y="592"/>
                  </a:lnTo>
                  <a:lnTo>
                    <a:pt x="768" y="588"/>
                  </a:lnTo>
                  <a:lnTo>
                    <a:pt x="768" y="586"/>
                  </a:lnTo>
                  <a:lnTo>
                    <a:pt x="768" y="582"/>
                  </a:lnTo>
                  <a:lnTo>
                    <a:pt x="768" y="580"/>
                  </a:lnTo>
                  <a:lnTo>
                    <a:pt x="768" y="576"/>
                  </a:lnTo>
                  <a:lnTo>
                    <a:pt x="768" y="573"/>
                  </a:lnTo>
                  <a:lnTo>
                    <a:pt x="768" y="569"/>
                  </a:lnTo>
                  <a:lnTo>
                    <a:pt x="768" y="567"/>
                  </a:lnTo>
                  <a:lnTo>
                    <a:pt x="768" y="563"/>
                  </a:lnTo>
                  <a:lnTo>
                    <a:pt x="768" y="561"/>
                  </a:lnTo>
                  <a:lnTo>
                    <a:pt x="768" y="557"/>
                  </a:lnTo>
                  <a:lnTo>
                    <a:pt x="768" y="555"/>
                  </a:lnTo>
                  <a:lnTo>
                    <a:pt x="768" y="551"/>
                  </a:lnTo>
                  <a:lnTo>
                    <a:pt x="768" y="549"/>
                  </a:lnTo>
                  <a:lnTo>
                    <a:pt x="768" y="545"/>
                  </a:lnTo>
                  <a:lnTo>
                    <a:pt x="768" y="543"/>
                  </a:lnTo>
                  <a:lnTo>
                    <a:pt x="768" y="539"/>
                  </a:lnTo>
                  <a:lnTo>
                    <a:pt x="768" y="535"/>
                  </a:lnTo>
                  <a:lnTo>
                    <a:pt x="768" y="532"/>
                  </a:lnTo>
                  <a:lnTo>
                    <a:pt x="768" y="528"/>
                  </a:lnTo>
                  <a:lnTo>
                    <a:pt x="768" y="523"/>
                  </a:lnTo>
                  <a:lnTo>
                    <a:pt x="768" y="519"/>
                  </a:lnTo>
                  <a:lnTo>
                    <a:pt x="768" y="514"/>
                  </a:lnTo>
                  <a:lnTo>
                    <a:pt x="768" y="508"/>
                  </a:lnTo>
                  <a:lnTo>
                    <a:pt x="768" y="502"/>
                  </a:lnTo>
                  <a:lnTo>
                    <a:pt x="768" y="496"/>
                  </a:lnTo>
                  <a:lnTo>
                    <a:pt x="768" y="489"/>
                  </a:lnTo>
                  <a:lnTo>
                    <a:pt x="768" y="481"/>
                  </a:lnTo>
                  <a:lnTo>
                    <a:pt x="768" y="473"/>
                  </a:lnTo>
                  <a:lnTo>
                    <a:pt x="768" y="465"/>
                  </a:lnTo>
                  <a:lnTo>
                    <a:pt x="768" y="455"/>
                  </a:lnTo>
                  <a:lnTo>
                    <a:pt x="768" y="445"/>
                  </a:lnTo>
                  <a:lnTo>
                    <a:pt x="768" y="435"/>
                  </a:lnTo>
                  <a:lnTo>
                    <a:pt x="768" y="424"/>
                  </a:lnTo>
                  <a:lnTo>
                    <a:pt x="768" y="411"/>
                  </a:lnTo>
                  <a:lnTo>
                    <a:pt x="768" y="397"/>
                  </a:lnTo>
                  <a:lnTo>
                    <a:pt x="768" y="384"/>
                  </a:lnTo>
                  <a:lnTo>
                    <a:pt x="768" y="370"/>
                  </a:lnTo>
                  <a:lnTo>
                    <a:pt x="768" y="357"/>
                  </a:lnTo>
                  <a:lnTo>
                    <a:pt x="768" y="345"/>
                  </a:lnTo>
                  <a:lnTo>
                    <a:pt x="768" y="334"/>
                  </a:lnTo>
                  <a:lnTo>
                    <a:pt x="768" y="323"/>
                  </a:lnTo>
                  <a:lnTo>
                    <a:pt x="768" y="312"/>
                  </a:lnTo>
                  <a:lnTo>
                    <a:pt x="768" y="304"/>
                  </a:lnTo>
                  <a:lnTo>
                    <a:pt x="768" y="294"/>
                  </a:lnTo>
                  <a:lnTo>
                    <a:pt x="768" y="287"/>
                  </a:lnTo>
                  <a:lnTo>
                    <a:pt x="768" y="280"/>
                  </a:lnTo>
                  <a:lnTo>
                    <a:pt x="768" y="273"/>
                  </a:lnTo>
                  <a:lnTo>
                    <a:pt x="768" y="267"/>
                  </a:lnTo>
                  <a:lnTo>
                    <a:pt x="768" y="261"/>
                  </a:lnTo>
                  <a:lnTo>
                    <a:pt x="768" y="255"/>
                  </a:lnTo>
                  <a:lnTo>
                    <a:pt x="768" y="250"/>
                  </a:lnTo>
                  <a:lnTo>
                    <a:pt x="768" y="245"/>
                  </a:lnTo>
                  <a:lnTo>
                    <a:pt x="768" y="240"/>
                  </a:lnTo>
                  <a:lnTo>
                    <a:pt x="768" y="237"/>
                  </a:lnTo>
                  <a:lnTo>
                    <a:pt x="768" y="233"/>
                  </a:lnTo>
                  <a:lnTo>
                    <a:pt x="768" y="229"/>
                  </a:lnTo>
                  <a:lnTo>
                    <a:pt x="768" y="226"/>
                  </a:lnTo>
                  <a:lnTo>
                    <a:pt x="768" y="223"/>
                  </a:lnTo>
                  <a:lnTo>
                    <a:pt x="768" y="220"/>
                  </a:lnTo>
                  <a:lnTo>
                    <a:pt x="768" y="217"/>
                  </a:lnTo>
                  <a:lnTo>
                    <a:pt x="768" y="214"/>
                  </a:lnTo>
                  <a:lnTo>
                    <a:pt x="768" y="211"/>
                  </a:lnTo>
                  <a:lnTo>
                    <a:pt x="768" y="208"/>
                  </a:lnTo>
                  <a:lnTo>
                    <a:pt x="768" y="205"/>
                  </a:lnTo>
                  <a:lnTo>
                    <a:pt x="768" y="202"/>
                  </a:lnTo>
                  <a:lnTo>
                    <a:pt x="768" y="199"/>
                  </a:lnTo>
                  <a:lnTo>
                    <a:pt x="768" y="196"/>
                  </a:lnTo>
                  <a:lnTo>
                    <a:pt x="768" y="192"/>
                  </a:lnTo>
                  <a:lnTo>
                    <a:pt x="768" y="189"/>
                  </a:lnTo>
                  <a:lnTo>
                    <a:pt x="768" y="185"/>
                  </a:lnTo>
                  <a:lnTo>
                    <a:pt x="768" y="183"/>
                  </a:lnTo>
                  <a:lnTo>
                    <a:pt x="768" y="179"/>
                  </a:lnTo>
                  <a:lnTo>
                    <a:pt x="768" y="177"/>
                  </a:lnTo>
                  <a:lnTo>
                    <a:pt x="768" y="174"/>
                  </a:lnTo>
                  <a:lnTo>
                    <a:pt x="768" y="172"/>
                  </a:lnTo>
                  <a:lnTo>
                    <a:pt x="768" y="169"/>
                  </a:lnTo>
                  <a:lnTo>
                    <a:pt x="768" y="167"/>
                  </a:lnTo>
                  <a:lnTo>
                    <a:pt x="768" y="165"/>
                  </a:lnTo>
                  <a:lnTo>
                    <a:pt x="768" y="163"/>
                  </a:lnTo>
                  <a:lnTo>
                    <a:pt x="768" y="161"/>
                  </a:lnTo>
                  <a:lnTo>
                    <a:pt x="768" y="160"/>
                  </a:lnTo>
                  <a:lnTo>
                    <a:pt x="768" y="157"/>
                  </a:lnTo>
                  <a:lnTo>
                    <a:pt x="768" y="156"/>
                  </a:lnTo>
                  <a:lnTo>
                    <a:pt x="768" y="154"/>
                  </a:lnTo>
                  <a:lnTo>
                    <a:pt x="768" y="153"/>
                  </a:lnTo>
                  <a:lnTo>
                    <a:pt x="768" y="150"/>
                  </a:lnTo>
                  <a:lnTo>
                    <a:pt x="768" y="148"/>
                  </a:lnTo>
                  <a:lnTo>
                    <a:pt x="768" y="147"/>
                  </a:lnTo>
                  <a:lnTo>
                    <a:pt x="768" y="144"/>
                  </a:lnTo>
                  <a:lnTo>
                    <a:pt x="768" y="143"/>
                  </a:lnTo>
                  <a:lnTo>
                    <a:pt x="768" y="141"/>
                  </a:lnTo>
                  <a:lnTo>
                    <a:pt x="768" y="138"/>
                  </a:lnTo>
                  <a:lnTo>
                    <a:pt x="768" y="136"/>
                  </a:lnTo>
                  <a:lnTo>
                    <a:pt x="768" y="133"/>
                  </a:lnTo>
                  <a:lnTo>
                    <a:pt x="768" y="131"/>
                  </a:lnTo>
                  <a:lnTo>
                    <a:pt x="768" y="129"/>
                  </a:lnTo>
                  <a:lnTo>
                    <a:pt x="768" y="125"/>
                  </a:lnTo>
                  <a:lnTo>
                    <a:pt x="768" y="123"/>
                  </a:lnTo>
                  <a:lnTo>
                    <a:pt x="768" y="119"/>
                  </a:lnTo>
                  <a:lnTo>
                    <a:pt x="768" y="115"/>
                  </a:lnTo>
                  <a:lnTo>
                    <a:pt x="768" y="112"/>
                  </a:lnTo>
                  <a:lnTo>
                    <a:pt x="768" y="108"/>
                  </a:lnTo>
                  <a:lnTo>
                    <a:pt x="768" y="106"/>
                  </a:lnTo>
                  <a:lnTo>
                    <a:pt x="768" y="102"/>
                  </a:lnTo>
                  <a:lnTo>
                    <a:pt x="768" y="100"/>
                  </a:lnTo>
                  <a:lnTo>
                    <a:pt x="768" y="97"/>
                  </a:lnTo>
                  <a:lnTo>
                    <a:pt x="768" y="95"/>
                  </a:lnTo>
                  <a:lnTo>
                    <a:pt x="768" y="93"/>
                  </a:lnTo>
                  <a:lnTo>
                    <a:pt x="768" y="90"/>
                  </a:lnTo>
                  <a:lnTo>
                    <a:pt x="767" y="88"/>
                  </a:lnTo>
                  <a:lnTo>
                    <a:pt x="767" y="87"/>
                  </a:lnTo>
                  <a:lnTo>
                    <a:pt x="767" y="84"/>
                  </a:lnTo>
                  <a:lnTo>
                    <a:pt x="766" y="83"/>
                  </a:lnTo>
                  <a:lnTo>
                    <a:pt x="766" y="81"/>
                  </a:lnTo>
                  <a:lnTo>
                    <a:pt x="765" y="79"/>
                  </a:lnTo>
                  <a:lnTo>
                    <a:pt x="763" y="77"/>
                  </a:lnTo>
                  <a:lnTo>
                    <a:pt x="762" y="76"/>
                  </a:lnTo>
                  <a:lnTo>
                    <a:pt x="762" y="73"/>
                  </a:lnTo>
                  <a:lnTo>
                    <a:pt x="761" y="71"/>
                  </a:lnTo>
                  <a:lnTo>
                    <a:pt x="759" y="70"/>
                  </a:lnTo>
                  <a:lnTo>
                    <a:pt x="757" y="67"/>
                  </a:lnTo>
                  <a:lnTo>
                    <a:pt x="756" y="66"/>
                  </a:lnTo>
                  <a:lnTo>
                    <a:pt x="754" y="64"/>
                  </a:lnTo>
                  <a:lnTo>
                    <a:pt x="753" y="61"/>
                  </a:lnTo>
                  <a:lnTo>
                    <a:pt x="750" y="59"/>
                  </a:lnTo>
                  <a:lnTo>
                    <a:pt x="748" y="57"/>
                  </a:lnTo>
                  <a:lnTo>
                    <a:pt x="745" y="54"/>
                  </a:lnTo>
                  <a:lnTo>
                    <a:pt x="743" y="52"/>
                  </a:lnTo>
                  <a:lnTo>
                    <a:pt x="739" y="48"/>
                  </a:lnTo>
                  <a:lnTo>
                    <a:pt x="737" y="46"/>
                  </a:lnTo>
                  <a:lnTo>
                    <a:pt x="733" y="42"/>
                  </a:lnTo>
                  <a:lnTo>
                    <a:pt x="730" y="39"/>
                  </a:lnTo>
                  <a:lnTo>
                    <a:pt x="726" y="35"/>
                  </a:lnTo>
                  <a:lnTo>
                    <a:pt x="724" y="31"/>
                  </a:lnTo>
                  <a:lnTo>
                    <a:pt x="720" y="29"/>
                  </a:lnTo>
                  <a:lnTo>
                    <a:pt x="718" y="25"/>
                  </a:lnTo>
                  <a:lnTo>
                    <a:pt x="714" y="23"/>
                  </a:lnTo>
                  <a:lnTo>
                    <a:pt x="712" y="21"/>
                  </a:lnTo>
                  <a:lnTo>
                    <a:pt x="709" y="18"/>
                  </a:lnTo>
                  <a:lnTo>
                    <a:pt x="707" y="17"/>
                  </a:lnTo>
                  <a:lnTo>
                    <a:pt x="705" y="15"/>
                  </a:lnTo>
                  <a:lnTo>
                    <a:pt x="703" y="12"/>
                  </a:lnTo>
                  <a:lnTo>
                    <a:pt x="701" y="11"/>
                  </a:lnTo>
                  <a:lnTo>
                    <a:pt x="699" y="10"/>
                  </a:lnTo>
                  <a:lnTo>
                    <a:pt x="697" y="9"/>
                  </a:lnTo>
                  <a:lnTo>
                    <a:pt x="695" y="7"/>
                  </a:lnTo>
                  <a:lnTo>
                    <a:pt x="694" y="6"/>
                  </a:lnTo>
                  <a:lnTo>
                    <a:pt x="691" y="5"/>
                  </a:lnTo>
                  <a:lnTo>
                    <a:pt x="690" y="4"/>
                  </a:lnTo>
                  <a:lnTo>
                    <a:pt x="688" y="4"/>
                  </a:lnTo>
                  <a:lnTo>
                    <a:pt x="687" y="3"/>
                  </a:lnTo>
                  <a:lnTo>
                    <a:pt x="684" y="3"/>
                  </a:lnTo>
                  <a:lnTo>
                    <a:pt x="683" y="1"/>
                  </a:lnTo>
                  <a:lnTo>
                    <a:pt x="681" y="1"/>
                  </a:lnTo>
                  <a:lnTo>
                    <a:pt x="678" y="1"/>
                  </a:lnTo>
                  <a:lnTo>
                    <a:pt x="676" y="1"/>
                  </a:lnTo>
                  <a:lnTo>
                    <a:pt x="673" y="0"/>
                  </a:lnTo>
                  <a:lnTo>
                    <a:pt x="671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7" y="0"/>
                  </a:lnTo>
                  <a:lnTo>
                    <a:pt x="653" y="0"/>
                  </a:lnTo>
                  <a:lnTo>
                    <a:pt x="649" y="0"/>
                  </a:lnTo>
                  <a:lnTo>
                    <a:pt x="647" y="0"/>
                  </a:lnTo>
                  <a:lnTo>
                    <a:pt x="643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5" y="0"/>
                  </a:lnTo>
                  <a:lnTo>
                    <a:pt x="633" y="0"/>
                  </a:lnTo>
                  <a:lnTo>
                    <a:pt x="630" y="0"/>
                  </a:lnTo>
                  <a:lnTo>
                    <a:pt x="628" y="0"/>
                  </a:lnTo>
                  <a:lnTo>
                    <a:pt x="625" y="0"/>
                  </a:lnTo>
                  <a:lnTo>
                    <a:pt x="623" y="0"/>
                  </a:lnTo>
                  <a:lnTo>
                    <a:pt x="621" y="0"/>
                  </a:lnTo>
                  <a:lnTo>
                    <a:pt x="618" y="0"/>
                  </a:lnTo>
                  <a:lnTo>
                    <a:pt x="616" y="0"/>
                  </a:lnTo>
                  <a:lnTo>
                    <a:pt x="612" y="0"/>
                  </a:lnTo>
                  <a:lnTo>
                    <a:pt x="610" y="0"/>
                  </a:lnTo>
                  <a:lnTo>
                    <a:pt x="607" y="0"/>
                  </a:lnTo>
                  <a:lnTo>
                    <a:pt x="605" y="0"/>
                  </a:lnTo>
                  <a:lnTo>
                    <a:pt x="601" y="0"/>
                  </a:lnTo>
                  <a:lnTo>
                    <a:pt x="598" y="0"/>
                  </a:lnTo>
                  <a:lnTo>
                    <a:pt x="594" y="0"/>
                  </a:lnTo>
                  <a:lnTo>
                    <a:pt x="591" y="0"/>
                  </a:lnTo>
                  <a:lnTo>
                    <a:pt x="587" y="0"/>
                  </a:lnTo>
                  <a:lnTo>
                    <a:pt x="583" y="0"/>
                  </a:lnTo>
                  <a:lnTo>
                    <a:pt x="579" y="0"/>
                  </a:lnTo>
                  <a:lnTo>
                    <a:pt x="574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5" y="0"/>
                  </a:lnTo>
                  <a:lnTo>
                    <a:pt x="538" y="0"/>
                  </a:lnTo>
                  <a:lnTo>
                    <a:pt x="531" y="0"/>
                  </a:lnTo>
                  <a:lnTo>
                    <a:pt x="525" y="0"/>
                  </a:lnTo>
                  <a:lnTo>
                    <a:pt x="519" y="0"/>
                  </a:lnTo>
                  <a:lnTo>
                    <a:pt x="513" y="0"/>
                  </a:lnTo>
                  <a:lnTo>
                    <a:pt x="508" y="0"/>
                  </a:lnTo>
                  <a:lnTo>
                    <a:pt x="502" y="0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1" y="0"/>
                  </a:lnTo>
                  <a:lnTo>
                    <a:pt x="478" y="0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69" y="0"/>
                  </a:lnTo>
                  <a:lnTo>
                    <a:pt x="466" y="0"/>
                  </a:lnTo>
                  <a:lnTo>
                    <a:pt x="463" y="0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6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9" y="0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6" name="Rectangle 123">
              <a:extLst>
                <a:ext uri="{FF2B5EF4-FFF2-40B4-BE49-F238E27FC236}">
                  <a16:creationId xmlns:a16="http://schemas.microsoft.com/office/drawing/2014/main" id="{C141F439-85CC-E841-9494-6D28B44DB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229552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87" name="Rectangle 124">
              <a:extLst>
                <a:ext uri="{FF2B5EF4-FFF2-40B4-BE49-F238E27FC236}">
                  <a16:creationId xmlns:a16="http://schemas.microsoft.com/office/drawing/2014/main" id="{BB6BEB77-31AC-5949-B87F-71DBE2447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88" name="Rectangle 125">
              <a:extLst>
                <a:ext uri="{FF2B5EF4-FFF2-40B4-BE49-F238E27FC236}">
                  <a16:creationId xmlns:a16="http://schemas.microsoft.com/office/drawing/2014/main" id="{213AE81A-B2A1-464A-BEEF-550924F21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0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89" name="Freeform 126">
              <a:extLst>
                <a:ext uri="{FF2B5EF4-FFF2-40B4-BE49-F238E27FC236}">
                  <a16:creationId xmlns:a16="http://schemas.microsoft.com/office/drawing/2014/main" id="{CC5F23D9-BD13-EE42-92FD-B3E895395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3013" y="1582737"/>
              <a:ext cx="336550" cy="558800"/>
            </a:xfrm>
            <a:custGeom>
              <a:avLst/>
              <a:gdLst>
                <a:gd name="T0" fmla="*/ 2147483646 w 510"/>
                <a:gd name="T1" fmla="*/ 0 h 850"/>
                <a:gd name="T2" fmla="*/ 2147483646 w 510"/>
                <a:gd name="T3" fmla="*/ 0 h 850"/>
                <a:gd name="T4" fmla="*/ 2147483646 w 510"/>
                <a:gd name="T5" fmla="*/ 0 h 850"/>
                <a:gd name="T6" fmla="*/ 2147483646 w 510"/>
                <a:gd name="T7" fmla="*/ 0 h 850"/>
                <a:gd name="T8" fmla="*/ 2147483646 w 510"/>
                <a:gd name="T9" fmla="*/ 0 h 850"/>
                <a:gd name="T10" fmla="*/ 2147483646 w 510"/>
                <a:gd name="T11" fmla="*/ 0 h 850"/>
                <a:gd name="T12" fmla="*/ 2147483646 w 510"/>
                <a:gd name="T13" fmla="*/ 0 h 850"/>
                <a:gd name="T14" fmla="*/ 2147483646 w 510"/>
                <a:gd name="T15" fmla="*/ 2147483646 h 850"/>
                <a:gd name="T16" fmla="*/ 2147483646 w 510"/>
                <a:gd name="T17" fmla="*/ 2147483646 h 850"/>
                <a:gd name="T18" fmla="*/ 2147483646 w 510"/>
                <a:gd name="T19" fmla="*/ 2147483646 h 850"/>
                <a:gd name="T20" fmla="*/ 2147483646 w 510"/>
                <a:gd name="T21" fmla="*/ 2147483646 h 850"/>
                <a:gd name="T22" fmla="*/ 2147483646 w 510"/>
                <a:gd name="T23" fmla="*/ 2147483646 h 850"/>
                <a:gd name="T24" fmla="*/ 2147483646 w 510"/>
                <a:gd name="T25" fmla="*/ 2147483646 h 850"/>
                <a:gd name="T26" fmla="*/ 2147483646 w 510"/>
                <a:gd name="T27" fmla="*/ 2147483646 h 850"/>
                <a:gd name="T28" fmla="*/ 2147483646 w 510"/>
                <a:gd name="T29" fmla="*/ 2147483646 h 850"/>
                <a:gd name="T30" fmla="*/ 0 w 510"/>
                <a:gd name="T31" fmla="*/ 2147483646 h 850"/>
                <a:gd name="T32" fmla="*/ 0 w 510"/>
                <a:gd name="T33" fmla="*/ 2147483646 h 850"/>
                <a:gd name="T34" fmla="*/ 0 w 510"/>
                <a:gd name="T35" fmla="*/ 2147483646 h 850"/>
                <a:gd name="T36" fmla="*/ 0 w 510"/>
                <a:gd name="T37" fmla="*/ 2147483646 h 850"/>
                <a:gd name="T38" fmla="*/ 0 w 510"/>
                <a:gd name="T39" fmla="*/ 2147483646 h 850"/>
                <a:gd name="T40" fmla="*/ 0 w 510"/>
                <a:gd name="T41" fmla="*/ 2147483646 h 850"/>
                <a:gd name="T42" fmla="*/ 0 w 510"/>
                <a:gd name="T43" fmla="*/ 2147483646 h 850"/>
                <a:gd name="T44" fmla="*/ 0 w 510"/>
                <a:gd name="T45" fmla="*/ 2147483646 h 850"/>
                <a:gd name="T46" fmla="*/ 0 w 510"/>
                <a:gd name="T47" fmla="*/ 2147483646 h 850"/>
                <a:gd name="T48" fmla="*/ 0 w 510"/>
                <a:gd name="T49" fmla="*/ 2147483646 h 850"/>
                <a:gd name="T50" fmla="*/ 0 w 510"/>
                <a:gd name="T51" fmla="*/ 2147483646 h 850"/>
                <a:gd name="T52" fmla="*/ 0 w 510"/>
                <a:gd name="T53" fmla="*/ 2147483646 h 850"/>
                <a:gd name="T54" fmla="*/ 0 w 510"/>
                <a:gd name="T55" fmla="*/ 2147483646 h 850"/>
                <a:gd name="T56" fmla="*/ 0 w 510"/>
                <a:gd name="T57" fmla="*/ 2147483646 h 850"/>
                <a:gd name="T58" fmla="*/ 0 w 510"/>
                <a:gd name="T59" fmla="*/ 2147483646 h 850"/>
                <a:gd name="T60" fmla="*/ 0 w 510"/>
                <a:gd name="T61" fmla="*/ 2147483646 h 850"/>
                <a:gd name="T62" fmla="*/ 0 w 510"/>
                <a:gd name="T63" fmla="*/ 2147483646 h 850"/>
                <a:gd name="T64" fmla="*/ 0 w 510"/>
                <a:gd name="T65" fmla="*/ 2147483646 h 850"/>
                <a:gd name="T66" fmla="*/ 0 w 510"/>
                <a:gd name="T67" fmla="*/ 2147483646 h 850"/>
                <a:gd name="T68" fmla="*/ 0 w 510"/>
                <a:gd name="T69" fmla="*/ 2147483646 h 850"/>
                <a:gd name="T70" fmla="*/ 0 w 510"/>
                <a:gd name="T71" fmla="*/ 2147483646 h 850"/>
                <a:gd name="T72" fmla="*/ 0 w 510"/>
                <a:gd name="T73" fmla="*/ 2147483646 h 850"/>
                <a:gd name="T74" fmla="*/ 0 w 510"/>
                <a:gd name="T75" fmla="*/ 2147483646 h 850"/>
                <a:gd name="T76" fmla="*/ 0 w 510"/>
                <a:gd name="T77" fmla="*/ 2147483646 h 850"/>
                <a:gd name="T78" fmla="*/ 2147483646 w 510"/>
                <a:gd name="T79" fmla="*/ 2147483646 h 850"/>
                <a:gd name="T80" fmla="*/ 2147483646 w 510"/>
                <a:gd name="T81" fmla="*/ 2147483646 h 850"/>
                <a:gd name="T82" fmla="*/ 2147483646 w 510"/>
                <a:gd name="T83" fmla="*/ 2147483646 h 850"/>
                <a:gd name="T84" fmla="*/ 2147483646 w 510"/>
                <a:gd name="T85" fmla="*/ 2147483646 h 850"/>
                <a:gd name="T86" fmla="*/ 2147483646 w 510"/>
                <a:gd name="T87" fmla="*/ 2147483646 h 850"/>
                <a:gd name="T88" fmla="*/ 2147483646 w 510"/>
                <a:gd name="T89" fmla="*/ 2147483646 h 850"/>
                <a:gd name="T90" fmla="*/ 2147483646 w 510"/>
                <a:gd name="T91" fmla="*/ 2147483646 h 850"/>
                <a:gd name="T92" fmla="*/ 2147483646 w 510"/>
                <a:gd name="T93" fmla="*/ 2147483646 h 850"/>
                <a:gd name="T94" fmla="*/ 2147483646 w 510"/>
                <a:gd name="T95" fmla="*/ 2147483646 h 850"/>
                <a:gd name="T96" fmla="*/ 2147483646 w 510"/>
                <a:gd name="T97" fmla="*/ 2147483646 h 850"/>
                <a:gd name="T98" fmla="*/ 2147483646 w 510"/>
                <a:gd name="T99" fmla="*/ 2147483646 h 850"/>
                <a:gd name="T100" fmla="*/ 2147483646 w 510"/>
                <a:gd name="T101" fmla="*/ 2147483646 h 850"/>
                <a:gd name="T102" fmla="*/ 2147483646 w 510"/>
                <a:gd name="T103" fmla="*/ 2147483646 h 850"/>
                <a:gd name="T104" fmla="*/ 2147483646 w 510"/>
                <a:gd name="T105" fmla="*/ 2147483646 h 850"/>
                <a:gd name="T106" fmla="*/ 2147483646 w 510"/>
                <a:gd name="T107" fmla="*/ 2147483646 h 850"/>
                <a:gd name="T108" fmla="*/ 2147483646 w 510"/>
                <a:gd name="T109" fmla="*/ 2147483646 h 8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10" h="850">
                  <a:moveTo>
                    <a:pt x="510" y="0"/>
                  </a:moveTo>
                  <a:lnTo>
                    <a:pt x="480" y="0"/>
                  </a:lnTo>
                  <a:lnTo>
                    <a:pt x="450" y="0"/>
                  </a:lnTo>
                  <a:lnTo>
                    <a:pt x="424" y="0"/>
                  </a:lnTo>
                  <a:lnTo>
                    <a:pt x="398" y="0"/>
                  </a:lnTo>
                  <a:lnTo>
                    <a:pt x="374" y="0"/>
                  </a:lnTo>
                  <a:lnTo>
                    <a:pt x="353" y="0"/>
                  </a:lnTo>
                  <a:lnTo>
                    <a:pt x="332" y="0"/>
                  </a:lnTo>
                  <a:lnTo>
                    <a:pt x="313" y="0"/>
                  </a:lnTo>
                  <a:lnTo>
                    <a:pt x="295" y="0"/>
                  </a:lnTo>
                  <a:lnTo>
                    <a:pt x="280" y="0"/>
                  </a:lnTo>
                  <a:lnTo>
                    <a:pt x="265" y="0"/>
                  </a:lnTo>
                  <a:lnTo>
                    <a:pt x="251" y="0"/>
                  </a:lnTo>
                  <a:lnTo>
                    <a:pt x="239" y="0"/>
                  </a:lnTo>
                  <a:lnTo>
                    <a:pt x="227" y="0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199" y="0"/>
                  </a:lnTo>
                  <a:lnTo>
                    <a:pt x="191" y="0"/>
                  </a:lnTo>
                  <a:lnTo>
                    <a:pt x="184" y="0"/>
                  </a:lnTo>
                  <a:lnTo>
                    <a:pt x="178" y="0"/>
                  </a:lnTo>
                  <a:lnTo>
                    <a:pt x="172" y="0"/>
                  </a:lnTo>
                  <a:lnTo>
                    <a:pt x="167" y="0"/>
                  </a:lnTo>
                  <a:lnTo>
                    <a:pt x="162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0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4"/>
                  </a:lnTo>
                  <a:lnTo>
                    <a:pt x="88" y="4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10"/>
                  </a:lnTo>
                  <a:lnTo>
                    <a:pt x="74" y="12"/>
                  </a:lnTo>
                  <a:lnTo>
                    <a:pt x="73" y="13"/>
                  </a:lnTo>
                  <a:lnTo>
                    <a:pt x="71" y="16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8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59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6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8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6" y="84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2" y="90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0" y="173"/>
                  </a:lnTo>
                  <a:lnTo>
                    <a:pt x="0" y="176"/>
                  </a:lnTo>
                  <a:lnTo>
                    <a:pt x="0" y="180"/>
                  </a:lnTo>
                  <a:lnTo>
                    <a:pt x="0" y="185"/>
                  </a:lnTo>
                  <a:lnTo>
                    <a:pt x="0" y="188"/>
                  </a:lnTo>
                  <a:lnTo>
                    <a:pt x="0" y="193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0"/>
                  </a:lnTo>
                  <a:lnTo>
                    <a:pt x="0" y="216"/>
                  </a:lnTo>
                  <a:lnTo>
                    <a:pt x="0" y="223"/>
                  </a:lnTo>
                  <a:lnTo>
                    <a:pt x="0" y="230"/>
                  </a:lnTo>
                  <a:lnTo>
                    <a:pt x="0" y="238"/>
                  </a:lnTo>
                  <a:lnTo>
                    <a:pt x="0" y="246"/>
                  </a:lnTo>
                  <a:lnTo>
                    <a:pt x="0" y="254"/>
                  </a:lnTo>
                  <a:lnTo>
                    <a:pt x="0" y="264"/>
                  </a:lnTo>
                  <a:lnTo>
                    <a:pt x="0" y="275"/>
                  </a:lnTo>
                  <a:lnTo>
                    <a:pt x="0" y="286"/>
                  </a:lnTo>
                  <a:lnTo>
                    <a:pt x="0" y="298"/>
                  </a:lnTo>
                  <a:lnTo>
                    <a:pt x="0" y="308"/>
                  </a:lnTo>
                  <a:lnTo>
                    <a:pt x="0" y="319"/>
                  </a:lnTo>
                  <a:lnTo>
                    <a:pt x="0" y="330"/>
                  </a:lnTo>
                  <a:lnTo>
                    <a:pt x="0" y="340"/>
                  </a:lnTo>
                  <a:lnTo>
                    <a:pt x="0" y="348"/>
                  </a:lnTo>
                  <a:lnTo>
                    <a:pt x="0" y="356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78"/>
                  </a:lnTo>
                  <a:lnTo>
                    <a:pt x="0" y="384"/>
                  </a:lnTo>
                  <a:lnTo>
                    <a:pt x="0" y="390"/>
                  </a:lnTo>
                  <a:lnTo>
                    <a:pt x="0" y="396"/>
                  </a:lnTo>
                  <a:lnTo>
                    <a:pt x="0" y="401"/>
                  </a:lnTo>
                  <a:lnTo>
                    <a:pt x="0" y="406"/>
                  </a:lnTo>
                  <a:lnTo>
                    <a:pt x="0" y="410"/>
                  </a:lnTo>
                  <a:lnTo>
                    <a:pt x="0" y="414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5"/>
                  </a:lnTo>
                  <a:lnTo>
                    <a:pt x="0" y="428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0" y="438"/>
                  </a:lnTo>
                  <a:lnTo>
                    <a:pt x="0" y="440"/>
                  </a:lnTo>
                  <a:lnTo>
                    <a:pt x="0" y="444"/>
                  </a:lnTo>
                  <a:lnTo>
                    <a:pt x="0" y="446"/>
                  </a:lnTo>
                  <a:lnTo>
                    <a:pt x="0" y="450"/>
                  </a:lnTo>
                  <a:lnTo>
                    <a:pt x="0" y="452"/>
                  </a:lnTo>
                  <a:lnTo>
                    <a:pt x="0" y="456"/>
                  </a:lnTo>
                  <a:lnTo>
                    <a:pt x="0" y="460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0"/>
                  </a:lnTo>
                  <a:lnTo>
                    <a:pt x="0" y="474"/>
                  </a:lnTo>
                  <a:lnTo>
                    <a:pt x="0" y="478"/>
                  </a:lnTo>
                  <a:lnTo>
                    <a:pt x="0" y="481"/>
                  </a:lnTo>
                  <a:lnTo>
                    <a:pt x="0" y="485"/>
                  </a:lnTo>
                  <a:lnTo>
                    <a:pt x="0" y="487"/>
                  </a:lnTo>
                  <a:lnTo>
                    <a:pt x="0" y="491"/>
                  </a:lnTo>
                  <a:lnTo>
                    <a:pt x="0" y="493"/>
                  </a:lnTo>
                  <a:lnTo>
                    <a:pt x="0" y="496"/>
                  </a:lnTo>
                  <a:lnTo>
                    <a:pt x="0" y="498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0" y="506"/>
                  </a:lnTo>
                  <a:lnTo>
                    <a:pt x="0" y="509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0" y="518"/>
                  </a:lnTo>
                  <a:lnTo>
                    <a:pt x="0" y="521"/>
                  </a:lnTo>
                  <a:lnTo>
                    <a:pt x="0" y="524"/>
                  </a:lnTo>
                  <a:lnTo>
                    <a:pt x="0" y="528"/>
                  </a:lnTo>
                  <a:lnTo>
                    <a:pt x="0" y="532"/>
                  </a:lnTo>
                  <a:lnTo>
                    <a:pt x="0" y="536"/>
                  </a:lnTo>
                  <a:lnTo>
                    <a:pt x="0" y="540"/>
                  </a:lnTo>
                  <a:lnTo>
                    <a:pt x="0" y="545"/>
                  </a:lnTo>
                  <a:lnTo>
                    <a:pt x="0" y="550"/>
                  </a:lnTo>
                  <a:lnTo>
                    <a:pt x="0" y="554"/>
                  </a:lnTo>
                  <a:lnTo>
                    <a:pt x="0" y="560"/>
                  </a:lnTo>
                  <a:lnTo>
                    <a:pt x="0" y="566"/>
                  </a:lnTo>
                  <a:lnTo>
                    <a:pt x="0" y="572"/>
                  </a:lnTo>
                  <a:lnTo>
                    <a:pt x="0" y="580"/>
                  </a:lnTo>
                  <a:lnTo>
                    <a:pt x="0" y="587"/>
                  </a:lnTo>
                  <a:lnTo>
                    <a:pt x="0" y="595"/>
                  </a:lnTo>
                  <a:lnTo>
                    <a:pt x="0" y="602"/>
                  </a:lnTo>
                  <a:lnTo>
                    <a:pt x="0" y="610"/>
                  </a:lnTo>
                  <a:lnTo>
                    <a:pt x="0" y="617"/>
                  </a:lnTo>
                  <a:lnTo>
                    <a:pt x="0" y="623"/>
                  </a:lnTo>
                  <a:lnTo>
                    <a:pt x="0" y="629"/>
                  </a:lnTo>
                  <a:lnTo>
                    <a:pt x="0" y="635"/>
                  </a:lnTo>
                  <a:lnTo>
                    <a:pt x="0" y="640"/>
                  </a:lnTo>
                  <a:lnTo>
                    <a:pt x="0" y="644"/>
                  </a:lnTo>
                  <a:lnTo>
                    <a:pt x="0" y="649"/>
                  </a:lnTo>
                  <a:lnTo>
                    <a:pt x="0" y="654"/>
                  </a:lnTo>
                  <a:lnTo>
                    <a:pt x="0" y="658"/>
                  </a:lnTo>
                  <a:lnTo>
                    <a:pt x="0" y="661"/>
                  </a:lnTo>
                  <a:lnTo>
                    <a:pt x="0" y="665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4"/>
                  </a:lnTo>
                  <a:lnTo>
                    <a:pt x="0" y="677"/>
                  </a:lnTo>
                  <a:lnTo>
                    <a:pt x="0" y="680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9"/>
                  </a:lnTo>
                  <a:lnTo>
                    <a:pt x="0" y="691"/>
                  </a:lnTo>
                  <a:lnTo>
                    <a:pt x="0" y="694"/>
                  </a:lnTo>
                  <a:lnTo>
                    <a:pt x="0" y="696"/>
                  </a:lnTo>
                  <a:lnTo>
                    <a:pt x="0" y="700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9"/>
                  </a:lnTo>
                  <a:lnTo>
                    <a:pt x="0" y="722"/>
                  </a:lnTo>
                  <a:lnTo>
                    <a:pt x="0" y="726"/>
                  </a:lnTo>
                  <a:lnTo>
                    <a:pt x="0" y="730"/>
                  </a:lnTo>
                  <a:lnTo>
                    <a:pt x="0" y="733"/>
                  </a:lnTo>
                  <a:lnTo>
                    <a:pt x="0" y="737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5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5" y="763"/>
                  </a:lnTo>
                  <a:lnTo>
                    <a:pt x="6" y="764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0"/>
                  </a:lnTo>
                  <a:lnTo>
                    <a:pt x="11" y="773"/>
                  </a:lnTo>
                  <a:lnTo>
                    <a:pt x="12" y="775"/>
                  </a:lnTo>
                  <a:lnTo>
                    <a:pt x="14" y="778"/>
                  </a:lnTo>
                  <a:lnTo>
                    <a:pt x="16" y="780"/>
                  </a:lnTo>
                  <a:lnTo>
                    <a:pt x="18" y="782"/>
                  </a:lnTo>
                  <a:lnTo>
                    <a:pt x="20" y="785"/>
                  </a:lnTo>
                  <a:lnTo>
                    <a:pt x="23" y="787"/>
                  </a:lnTo>
                  <a:lnTo>
                    <a:pt x="25" y="790"/>
                  </a:lnTo>
                  <a:lnTo>
                    <a:pt x="29" y="793"/>
                  </a:lnTo>
                  <a:lnTo>
                    <a:pt x="31" y="797"/>
                  </a:lnTo>
                  <a:lnTo>
                    <a:pt x="35" y="800"/>
                  </a:lnTo>
                  <a:lnTo>
                    <a:pt x="38" y="804"/>
                  </a:lnTo>
                  <a:lnTo>
                    <a:pt x="42" y="808"/>
                  </a:lnTo>
                  <a:lnTo>
                    <a:pt x="47" y="811"/>
                  </a:lnTo>
                  <a:lnTo>
                    <a:pt x="50" y="815"/>
                  </a:lnTo>
                  <a:lnTo>
                    <a:pt x="54" y="818"/>
                  </a:lnTo>
                  <a:lnTo>
                    <a:pt x="56" y="822"/>
                  </a:lnTo>
                  <a:lnTo>
                    <a:pt x="60" y="824"/>
                  </a:lnTo>
                  <a:lnTo>
                    <a:pt x="62" y="827"/>
                  </a:lnTo>
                  <a:lnTo>
                    <a:pt x="65" y="829"/>
                  </a:lnTo>
                  <a:lnTo>
                    <a:pt x="68" y="832"/>
                  </a:lnTo>
                  <a:lnTo>
                    <a:pt x="71" y="834"/>
                  </a:lnTo>
                  <a:lnTo>
                    <a:pt x="73" y="836"/>
                  </a:lnTo>
                  <a:lnTo>
                    <a:pt x="74" y="838"/>
                  </a:lnTo>
                  <a:lnTo>
                    <a:pt x="77" y="840"/>
                  </a:lnTo>
                  <a:lnTo>
                    <a:pt x="79" y="841"/>
                  </a:lnTo>
                  <a:lnTo>
                    <a:pt x="82" y="842"/>
                  </a:lnTo>
                  <a:lnTo>
                    <a:pt x="83" y="844"/>
                  </a:lnTo>
                  <a:lnTo>
                    <a:pt x="85" y="845"/>
                  </a:lnTo>
                  <a:lnTo>
                    <a:pt x="88" y="846"/>
                  </a:lnTo>
                  <a:lnTo>
                    <a:pt x="89" y="846"/>
                  </a:lnTo>
                  <a:lnTo>
                    <a:pt x="91" y="847"/>
                  </a:lnTo>
                  <a:lnTo>
                    <a:pt x="94" y="847"/>
                  </a:lnTo>
                  <a:lnTo>
                    <a:pt x="96" y="848"/>
                  </a:lnTo>
                  <a:lnTo>
                    <a:pt x="98" y="848"/>
                  </a:lnTo>
                  <a:lnTo>
                    <a:pt x="100" y="848"/>
                  </a:lnTo>
                  <a:lnTo>
                    <a:pt x="102" y="850"/>
                  </a:lnTo>
                  <a:lnTo>
                    <a:pt x="106" y="850"/>
                  </a:lnTo>
                  <a:lnTo>
                    <a:pt x="108" y="850"/>
                  </a:lnTo>
                  <a:lnTo>
                    <a:pt x="110" y="850"/>
                  </a:lnTo>
                  <a:lnTo>
                    <a:pt x="114" y="850"/>
                  </a:lnTo>
                  <a:lnTo>
                    <a:pt x="116" y="850"/>
                  </a:lnTo>
                  <a:lnTo>
                    <a:pt x="120" y="850"/>
                  </a:lnTo>
                  <a:lnTo>
                    <a:pt x="124" y="850"/>
                  </a:lnTo>
                  <a:lnTo>
                    <a:pt x="127" y="850"/>
                  </a:lnTo>
                  <a:lnTo>
                    <a:pt x="132" y="850"/>
                  </a:lnTo>
                  <a:lnTo>
                    <a:pt x="136" y="850"/>
                  </a:lnTo>
                  <a:lnTo>
                    <a:pt x="139" y="850"/>
                  </a:lnTo>
                  <a:lnTo>
                    <a:pt x="143" y="850"/>
                  </a:lnTo>
                  <a:lnTo>
                    <a:pt x="146" y="850"/>
                  </a:lnTo>
                  <a:lnTo>
                    <a:pt x="150" y="850"/>
                  </a:lnTo>
                  <a:lnTo>
                    <a:pt x="154" y="850"/>
                  </a:lnTo>
                  <a:lnTo>
                    <a:pt x="157" y="850"/>
                  </a:lnTo>
                  <a:lnTo>
                    <a:pt x="162" y="850"/>
                  </a:lnTo>
                  <a:lnTo>
                    <a:pt x="167" y="850"/>
                  </a:lnTo>
                  <a:lnTo>
                    <a:pt x="172" y="850"/>
                  </a:lnTo>
                  <a:lnTo>
                    <a:pt x="178" y="850"/>
                  </a:lnTo>
                  <a:lnTo>
                    <a:pt x="184" y="850"/>
                  </a:lnTo>
                  <a:lnTo>
                    <a:pt x="191" y="850"/>
                  </a:lnTo>
                  <a:lnTo>
                    <a:pt x="199" y="850"/>
                  </a:lnTo>
                  <a:lnTo>
                    <a:pt x="208" y="850"/>
                  </a:lnTo>
                  <a:lnTo>
                    <a:pt x="217" y="850"/>
                  </a:lnTo>
                  <a:lnTo>
                    <a:pt x="227" y="850"/>
                  </a:lnTo>
                  <a:lnTo>
                    <a:pt x="239" y="850"/>
                  </a:lnTo>
                  <a:lnTo>
                    <a:pt x="251" y="850"/>
                  </a:lnTo>
                  <a:lnTo>
                    <a:pt x="265" y="850"/>
                  </a:lnTo>
                  <a:lnTo>
                    <a:pt x="280" y="850"/>
                  </a:lnTo>
                  <a:lnTo>
                    <a:pt x="295" y="850"/>
                  </a:lnTo>
                  <a:lnTo>
                    <a:pt x="313" y="850"/>
                  </a:lnTo>
                  <a:lnTo>
                    <a:pt x="332" y="850"/>
                  </a:lnTo>
                  <a:lnTo>
                    <a:pt x="353" y="850"/>
                  </a:lnTo>
                  <a:lnTo>
                    <a:pt x="374" y="850"/>
                  </a:lnTo>
                  <a:lnTo>
                    <a:pt x="398" y="850"/>
                  </a:lnTo>
                  <a:lnTo>
                    <a:pt x="424" y="850"/>
                  </a:lnTo>
                  <a:lnTo>
                    <a:pt x="450" y="850"/>
                  </a:lnTo>
                  <a:lnTo>
                    <a:pt x="480" y="850"/>
                  </a:lnTo>
                  <a:lnTo>
                    <a:pt x="510" y="850"/>
                  </a:lnTo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0" name="Freeform 127">
              <a:extLst>
                <a:ext uri="{FF2B5EF4-FFF2-40B4-BE49-F238E27FC236}">
                  <a16:creationId xmlns:a16="http://schemas.microsoft.com/office/drawing/2014/main" id="{42F29834-B1EA-964E-A891-74F9AF269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650" y="1582737"/>
              <a:ext cx="336550" cy="558800"/>
            </a:xfrm>
            <a:custGeom>
              <a:avLst/>
              <a:gdLst>
                <a:gd name="T0" fmla="*/ 2147483646 w 510"/>
                <a:gd name="T1" fmla="*/ 0 h 850"/>
                <a:gd name="T2" fmla="*/ 2147483646 w 510"/>
                <a:gd name="T3" fmla="*/ 0 h 850"/>
                <a:gd name="T4" fmla="*/ 2147483646 w 510"/>
                <a:gd name="T5" fmla="*/ 0 h 850"/>
                <a:gd name="T6" fmla="*/ 2147483646 w 510"/>
                <a:gd name="T7" fmla="*/ 0 h 850"/>
                <a:gd name="T8" fmla="*/ 2147483646 w 510"/>
                <a:gd name="T9" fmla="*/ 0 h 850"/>
                <a:gd name="T10" fmla="*/ 2147483646 w 510"/>
                <a:gd name="T11" fmla="*/ 0 h 850"/>
                <a:gd name="T12" fmla="*/ 2147483646 w 510"/>
                <a:gd name="T13" fmla="*/ 0 h 850"/>
                <a:gd name="T14" fmla="*/ 2147483646 w 510"/>
                <a:gd name="T15" fmla="*/ 2147483646 h 850"/>
                <a:gd name="T16" fmla="*/ 2147483646 w 510"/>
                <a:gd name="T17" fmla="*/ 2147483646 h 850"/>
                <a:gd name="T18" fmla="*/ 2147483646 w 510"/>
                <a:gd name="T19" fmla="*/ 2147483646 h 850"/>
                <a:gd name="T20" fmla="*/ 2147483646 w 510"/>
                <a:gd name="T21" fmla="*/ 2147483646 h 850"/>
                <a:gd name="T22" fmla="*/ 2147483646 w 510"/>
                <a:gd name="T23" fmla="*/ 2147483646 h 850"/>
                <a:gd name="T24" fmla="*/ 2147483646 w 510"/>
                <a:gd name="T25" fmla="*/ 2147483646 h 850"/>
                <a:gd name="T26" fmla="*/ 2147483646 w 510"/>
                <a:gd name="T27" fmla="*/ 2147483646 h 850"/>
                <a:gd name="T28" fmla="*/ 2147483646 w 510"/>
                <a:gd name="T29" fmla="*/ 2147483646 h 850"/>
                <a:gd name="T30" fmla="*/ 2147483646 w 510"/>
                <a:gd name="T31" fmla="*/ 2147483646 h 850"/>
                <a:gd name="T32" fmla="*/ 2147483646 w 510"/>
                <a:gd name="T33" fmla="*/ 2147483646 h 850"/>
                <a:gd name="T34" fmla="*/ 2147483646 w 510"/>
                <a:gd name="T35" fmla="*/ 2147483646 h 850"/>
                <a:gd name="T36" fmla="*/ 2147483646 w 510"/>
                <a:gd name="T37" fmla="*/ 2147483646 h 850"/>
                <a:gd name="T38" fmla="*/ 2147483646 w 510"/>
                <a:gd name="T39" fmla="*/ 2147483646 h 850"/>
                <a:gd name="T40" fmla="*/ 2147483646 w 510"/>
                <a:gd name="T41" fmla="*/ 2147483646 h 850"/>
                <a:gd name="T42" fmla="*/ 2147483646 w 510"/>
                <a:gd name="T43" fmla="*/ 2147483646 h 850"/>
                <a:gd name="T44" fmla="*/ 2147483646 w 510"/>
                <a:gd name="T45" fmla="*/ 2147483646 h 850"/>
                <a:gd name="T46" fmla="*/ 2147483646 w 510"/>
                <a:gd name="T47" fmla="*/ 2147483646 h 850"/>
                <a:gd name="T48" fmla="*/ 2147483646 w 510"/>
                <a:gd name="T49" fmla="*/ 2147483646 h 850"/>
                <a:gd name="T50" fmla="*/ 2147483646 w 510"/>
                <a:gd name="T51" fmla="*/ 2147483646 h 850"/>
                <a:gd name="T52" fmla="*/ 2147483646 w 510"/>
                <a:gd name="T53" fmla="*/ 2147483646 h 850"/>
                <a:gd name="T54" fmla="*/ 2147483646 w 510"/>
                <a:gd name="T55" fmla="*/ 2147483646 h 850"/>
                <a:gd name="T56" fmla="*/ 2147483646 w 510"/>
                <a:gd name="T57" fmla="*/ 2147483646 h 850"/>
                <a:gd name="T58" fmla="*/ 2147483646 w 510"/>
                <a:gd name="T59" fmla="*/ 2147483646 h 850"/>
                <a:gd name="T60" fmla="*/ 2147483646 w 510"/>
                <a:gd name="T61" fmla="*/ 2147483646 h 850"/>
                <a:gd name="T62" fmla="*/ 2147483646 w 510"/>
                <a:gd name="T63" fmla="*/ 2147483646 h 850"/>
                <a:gd name="T64" fmla="*/ 2147483646 w 510"/>
                <a:gd name="T65" fmla="*/ 2147483646 h 850"/>
                <a:gd name="T66" fmla="*/ 2147483646 w 510"/>
                <a:gd name="T67" fmla="*/ 2147483646 h 850"/>
                <a:gd name="T68" fmla="*/ 2147483646 w 510"/>
                <a:gd name="T69" fmla="*/ 2147483646 h 850"/>
                <a:gd name="T70" fmla="*/ 2147483646 w 510"/>
                <a:gd name="T71" fmla="*/ 2147483646 h 850"/>
                <a:gd name="T72" fmla="*/ 2147483646 w 510"/>
                <a:gd name="T73" fmla="*/ 2147483646 h 850"/>
                <a:gd name="T74" fmla="*/ 2147483646 w 510"/>
                <a:gd name="T75" fmla="*/ 2147483646 h 850"/>
                <a:gd name="T76" fmla="*/ 2147483646 w 510"/>
                <a:gd name="T77" fmla="*/ 2147483646 h 850"/>
                <a:gd name="T78" fmla="*/ 2147483646 w 510"/>
                <a:gd name="T79" fmla="*/ 2147483646 h 850"/>
                <a:gd name="T80" fmla="*/ 2147483646 w 510"/>
                <a:gd name="T81" fmla="*/ 2147483646 h 850"/>
                <a:gd name="T82" fmla="*/ 2147483646 w 510"/>
                <a:gd name="T83" fmla="*/ 2147483646 h 850"/>
                <a:gd name="T84" fmla="*/ 2147483646 w 510"/>
                <a:gd name="T85" fmla="*/ 2147483646 h 850"/>
                <a:gd name="T86" fmla="*/ 2147483646 w 510"/>
                <a:gd name="T87" fmla="*/ 2147483646 h 850"/>
                <a:gd name="T88" fmla="*/ 2147483646 w 510"/>
                <a:gd name="T89" fmla="*/ 2147483646 h 850"/>
                <a:gd name="T90" fmla="*/ 2147483646 w 510"/>
                <a:gd name="T91" fmla="*/ 2147483646 h 850"/>
                <a:gd name="T92" fmla="*/ 2147483646 w 510"/>
                <a:gd name="T93" fmla="*/ 2147483646 h 850"/>
                <a:gd name="T94" fmla="*/ 2147483646 w 510"/>
                <a:gd name="T95" fmla="*/ 2147483646 h 850"/>
                <a:gd name="T96" fmla="*/ 2147483646 w 510"/>
                <a:gd name="T97" fmla="*/ 2147483646 h 850"/>
                <a:gd name="T98" fmla="*/ 2147483646 w 510"/>
                <a:gd name="T99" fmla="*/ 2147483646 h 850"/>
                <a:gd name="T100" fmla="*/ 2147483646 w 510"/>
                <a:gd name="T101" fmla="*/ 2147483646 h 850"/>
                <a:gd name="T102" fmla="*/ 2147483646 w 510"/>
                <a:gd name="T103" fmla="*/ 2147483646 h 850"/>
                <a:gd name="T104" fmla="*/ 2147483646 w 510"/>
                <a:gd name="T105" fmla="*/ 2147483646 h 850"/>
                <a:gd name="T106" fmla="*/ 2147483646 w 510"/>
                <a:gd name="T107" fmla="*/ 2147483646 h 850"/>
                <a:gd name="T108" fmla="*/ 0 w 510"/>
                <a:gd name="T109" fmla="*/ 2147483646 h 8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10" h="850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8" y="0"/>
                  </a:lnTo>
                  <a:lnTo>
                    <a:pt x="179" y="0"/>
                  </a:lnTo>
                  <a:lnTo>
                    <a:pt x="197" y="0"/>
                  </a:lnTo>
                  <a:lnTo>
                    <a:pt x="215" y="0"/>
                  </a:lnTo>
                  <a:lnTo>
                    <a:pt x="230" y="0"/>
                  </a:lnTo>
                  <a:lnTo>
                    <a:pt x="246" y="0"/>
                  </a:lnTo>
                  <a:lnTo>
                    <a:pt x="259" y="0"/>
                  </a:lnTo>
                  <a:lnTo>
                    <a:pt x="271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302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6" y="0"/>
                  </a:lnTo>
                  <a:lnTo>
                    <a:pt x="332" y="0"/>
                  </a:lnTo>
                  <a:lnTo>
                    <a:pt x="338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6" y="0"/>
                  </a:lnTo>
                  <a:lnTo>
                    <a:pt x="360" y="0"/>
                  </a:lnTo>
                  <a:lnTo>
                    <a:pt x="363" y="0"/>
                  </a:lnTo>
                  <a:lnTo>
                    <a:pt x="367" y="0"/>
                  </a:lnTo>
                  <a:lnTo>
                    <a:pt x="371" y="0"/>
                  </a:lnTo>
                  <a:lnTo>
                    <a:pt x="374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86" y="0"/>
                  </a:lnTo>
                  <a:lnTo>
                    <a:pt x="390" y="0"/>
                  </a:lnTo>
                  <a:lnTo>
                    <a:pt x="393" y="0"/>
                  </a:lnTo>
                  <a:lnTo>
                    <a:pt x="396" y="0"/>
                  </a:lnTo>
                  <a:lnTo>
                    <a:pt x="399" y="0"/>
                  </a:lnTo>
                  <a:lnTo>
                    <a:pt x="402" y="0"/>
                  </a:lnTo>
                  <a:lnTo>
                    <a:pt x="405" y="0"/>
                  </a:lnTo>
                  <a:lnTo>
                    <a:pt x="408" y="0"/>
                  </a:lnTo>
                  <a:lnTo>
                    <a:pt x="410" y="0"/>
                  </a:lnTo>
                  <a:lnTo>
                    <a:pt x="413" y="1"/>
                  </a:lnTo>
                  <a:lnTo>
                    <a:pt x="415" y="1"/>
                  </a:lnTo>
                  <a:lnTo>
                    <a:pt x="416" y="2"/>
                  </a:lnTo>
                  <a:lnTo>
                    <a:pt x="419" y="2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5" y="5"/>
                  </a:lnTo>
                  <a:lnTo>
                    <a:pt x="427" y="6"/>
                  </a:lnTo>
                  <a:lnTo>
                    <a:pt x="428" y="7"/>
                  </a:lnTo>
                  <a:lnTo>
                    <a:pt x="431" y="8"/>
                  </a:lnTo>
                  <a:lnTo>
                    <a:pt x="433" y="10"/>
                  </a:lnTo>
                  <a:lnTo>
                    <a:pt x="435" y="12"/>
                  </a:lnTo>
                  <a:lnTo>
                    <a:pt x="438" y="13"/>
                  </a:lnTo>
                  <a:lnTo>
                    <a:pt x="439" y="16"/>
                  </a:lnTo>
                  <a:lnTo>
                    <a:pt x="441" y="18"/>
                  </a:lnTo>
                  <a:lnTo>
                    <a:pt x="445" y="20"/>
                  </a:lnTo>
                  <a:lnTo>
                    <a:pt x="447" y="23"/>
                  </a:lnTo>
                  <a:lnTo>
                    <a:pt x="450" y="25"/>
                  </a:lnTo>
                  <a:lnTo>
                    <a:pt x="453" y="28"/>
                  </a:lnTo>
                  <a:lnTo>
                    <a:pt x="456" y="31"/>
                  </a:lnTo>
                  <a:lnTo>
                    <a:pt x="459" y="35"/>
                  </a:lnTo>
                  <a:lnTo>
                    <a:pt x="463" y="38"/>
                  </a:lnTo>
                  <a:lnTo>
                    <a:pt x="467" y="42"/>
                  </a:lnTo>
                  <a:lnTo>
                    <a:pt x="471" y="46"/>
                  </a:lnTo>
                  <a:lnTo>
                    <a:pt x="475" y="49"/>
                  </a:lnTo>
                  <a:lnTo>
                    <a:pt x="479" y="53"/>
                  </a:lnTo>
                  <a:lnTo>
                    <a:pt x="481" y="56"/>
                  </a:lnTo>
                  <a:lnTo>
                    <a:pt x="485" y="59"/>
                  </a:lnTo>
                  <a:lnTo>
                    <a:pt x="487" y="62"/>
                  </a:lnTo>
                  <a:lnTo>
                    <a:pt x="489" y="65"/>
                  </a:lnTo>
                  <a:lnTo>
                    <a:pt x="492" y="67"/>
                  </a:lnTo>
                  <a:lnTo>
                    <a:pt x="494" y="70"/>
                  </a:lnTo>
                  <a:lnTo>
                    <a:pt x="497" y="72"/>
                  </a:lnTo>
                  <a:lnTo>
                    <a:pt x="498" y="74"/>
                  </a:lnTo>
                  <a:lnTo>
                    <a:pt x="499" y="77"/>
                  </a:lnTo>
                  <a:lnTo>
                    <a:pt x="501" y="78"/>
                  </a:lnTo>
                  <a:lnTo>
                    <a:pt x="503" y="80"/>
                  </a:lnTo>
                  <a:lnTo>
                    <a:pt x="504" y="83"/>
                  </a:lnTo>
                  <a:lnTo>
                    <a:pt x="505" y="84"/>
                  </a:lnTo>
                  <a:lnTo>
                    <a:pt x="505" y="86"/>
                  </a:lnTo>
                  <a:lnTo>
                    <a:pt x="506" y="89"/>
                  </a:lnTo>
                  <a:lnTo>
                    <a:pt x="507" y="90"/>
                  </a:lnTo>
                  <a:lnTo>
                    <a:pt x="507" y="92"/>
                  </a:lnTo>
                  <a:lnTo>
                    <a:pt x="509" y="95"/>
                  </a:lnTo>
                  <a:lnTo>
                    <a:pt x="509" y="97"/>
                  </a:lnTo>
                  <a:lnTo>
                    <a:pt x="509" y="100"/>
                  </a:lnTo>
                  <a:lnTo>
                    <a:pt x="510" y="102"/>
                  </a:lnTo>
                  <a:lnTo>
                    <a:pt x="510" y="104"/>
                  </a:lnTo>
                  <a:lnTo>
                    <a:pt x="510" y="107"/>
                  </a:lnTo>
                  <a:lnTo>
                    <a:pt x="510" y="110"/>
                  </a:lnTo>
                  <a:lnTo>
                    <a:pt x="510" y="113"/>
                  </a:lnTo>
                  <a:lnTo>
                    <a:pt x="510" y="116"/>
                  </a:lnTo>
                  <a:lnTo>
                    <a:pt x="510" y="120"/>
                  </a:lnTo>
                  <a:lnTo>
                    <a:pt x="510" y="124"/>
                  </a:lnTo>
                  <a:lnTo>
                    <a:pt x="510" y="127"/>
                  </a:lnTo>
                  <a:lnTo>
                    <a:pt x="510" y="131"/>
                  </a:lnTo>
                  <a:lnTo>
                    <a:pt x="510" y="134"/>
                  </a:lnTo>
                  <a:lnTo>
                    <a:pt x="510" y="138"/>
                  </a:lnTo>
                  <a:lnTo>
                    <a:pt x="510" y="142"/>
                  </a:lnTo>
                  <a:lnTo>
                    <a:pt x="510" y="144"/>
                  </a:lnTo>
                  <a:lnTo>
                    <a:pt x="510" y="148"/>
                  </a:lnTo>
                  <a:lnTo>
                    <a:pt x="510" y="150"/>
                  </a:lnTo>
                  <a:lnTo>
                    <a:pt x="510" y="154"/>
                  </a:lnTo>
                  <a:lnTo>
                    <a:pt x="510" y="156"/>
                  </a:lnTo>
                  <a:lnTo>
                    <a:pt x="510" y="160"/>
                  </a:lnTo>
                  <a:lnTo>
                    <a:pt x="510" y="163"/>
                  </a:lnTo>
                  <a:lnTo>
                    <a:pt x="510" y="166"/>
                  </a:lnTo>
                  <a:lnTo>
                    <a:pt x="510" y="169"/>
                  </a:lnTo>
                  <a:lnTo>
                    <a:pt x="510" y="173"/>
                  </a:lnTo>
                  <a:lnTo>
                    <a:pt x="510" y="176"/>
                  </a:lnTo>
                  <a:lnTo>
                    <a:pt x="510" y="180"/>
                  </a:lnTo>
                  <a:lnTo>
                    <a:pt x="510" y="185"/>
                  </a:lnTo>
                  <a:lnTo>
                    <a:pt x="510" y="188"/>
                  </a:lnTo>
                  <a:lnTo>
                    <a:pt x="510" y="193"/>
                  </a:lnTo>
                  <a:lnTo>
                    <a:pt x="510" y="198"/>
                  </a:lnTo>
                  <a:lnTo>
                    <a:pt x="510" y="204"/>
                  </a:lnTo>
                  <a:lnTo>
                    <a:pt x="510" y="210"/>
                  </a:lnTo>
                  <a:lnTo>
                    <a:pt x="510" y="216"/>
                  </a:lnTo>
                  <a:lnTo>
                    <a:pt x="510" y="223"/>
                  </a:lnTo>
                  <a:lnTo>
                    <a:pt x="510" y="230"/>
                  </a:lnTo>
                  <a:lnTo>
                    <a:pt x="510" y="238"/>
                  </a:lnTo>
                  <a:lnTo>
                    <a:pt x="510" y="246"/>
                  </a:lnTo>
                  <a:lnTo>
                    <a:pt x="510" y="254"/>
                  </a:lnTo>
                  <a:lnTo>
                    <a:pt x="510" y="264"/>
                  </a:lnTo>
                  <a:lnTo>
                    <a:pt x="510" y="275"/>
                  </a:lnTo>
                  <a:lnTo>
                    <a:pt x="510" y="286"/>
                  </a:lnTo>
                  <a:lnTo>
                    <a:pt x="510" y="298"/>
                  </a:lnTo>
                  <a:lnTo>
                    <a:pt x="510" y="308"/>
                  </a:lnTo>
                  <a:lnTo>
                    <a:pt x="510" y="319"/>
                  </a:lnTo>
                  <a:lnTo>
                    <a:pt x="510" y="330"/>
                  </a:lnTo>
                  <a:lnTo>
                    <a:pt x="510" y="340"/>
                  </a:lnTo>
                  <a:lnTo>
                    <a:pt x="510" y="348"/>
                  </a:lnTo>
                  <a:lnTo>
                    <a:pt x="510" y="356"/>
                  </a:lnTo>
                  <a:lnTo>
                    <a:pt x="510" y="365"/>
                  </a:lnTo>
                  <a:lnTo>
                    <a:pt x="510" y="372"/>
                  </a:lnTo>
                  <a:lnTo>
                    <a:pt x="510" y="378"/>
                  </a:lnTo>
                  <a:lnTo>
                    <a:pt x="510" y="384"/>
                  </a:lnTo>
                  <a:lnTo>
                    <a:pt x="510" y="390"/>
                  </a:lnTo>
                  <a:lnTo>
                    <a:pt x="510" y="396"/>
                  </a:lnTo>
                  <a:lnTo>
                    <a:pt x="510" y="401"/>
                  </a:lnTo>
                  <a:lnTo>
                    <a:pt x="510" y="406"/>
                  </a:lnTo>
                  <a:lnTo>
                    <a:pt x="510" y="410"/>
                  </a:lnTo>
                  <a:lnTo>
                    <a:pt x="510" y="414"/>
                  </a:lnTo>
                  <a:lnTo>
                    <a:pt x="510" y="418"/>
                  </a:lnTo>
                  <a:lnTo>
                    <a:pt x="510" y="421"/>
                  </a:lnTo>
                  <a:lnTo>
                    <a:pt x="510" y="425"/>
                  </a:lnTo>
                  <a:lnTo>
                    <a:pt x="510" y="428"/>
                  </a:lnTo>
                  <a:lnTo>
                    <a:pt x="510" y="432"/>
                  </a:lnTo>
                  <a:lnTo>
                    <a:pt x="510" y="434"/>
                  </a:lnTo>
                  <a:lnTo>
                    <a:pt x="510" y="438"/>
                  </a:lnTo>
                  <a:lnTo>
                    <a:pt x="510" y="440"/>
                  </a:lnTo>
                  <a:lnTo>
                    <a:pt x="510" y="444"/>
                  </a:lnTo>
                  <a:lnTo>
                    <a:pt x="510" y="446"/>
                  </a:lnTo>
                  <a:lnTo>
                    <a:pt x="510" y="450"/>
                  </a:lnTo>
                  <a:lnTo>
                    <a:pt x="510" y="452"/>
                  </a:lnTo>
                  <a:lnTo>
                    <a:pt x="510" y="456"/>
                  </a:lnTo>
                  <a:lnTo>
                    <a:pt x="510" y="460"/>
                  </a:lnTo>
                  <a:lnTo>
                    <a:pt x="510" y="463"/>
                  </a:lnTo>
                  <a:lnTo>
                    <a:pt x="510" y="467"/>
                  </a:lnTo>
                  <a:lnTo>
                    <a:pt x="510" y="470"/>
                  </a:lnTo>
                  <a:lnTo>
                    <a:pt x="510" y="474"/>
                  </a:lnTo>
                  <a:lnTo>
                    <a:pt x="510" y="478"/>
                  </a:lnTo>
                  <a:lnTo>
                    <a:pt x="510" y="481"/>
                  </a:lnTo>
                  <a:lnTo>
                    <a:pt x="510" y="485"/>
                  </a:lnTo>
                  <a:lnTo>
                    <a:pt x="510" y="487"/>
                  </a:lnTo>
                  <a:lnTo>
                    <a:pt x="510" y="491"/>
                  </a:lnTo>
                  <a:lnTo>
                    <a:pt x="510" y="493"/>
                  </a:lnTo>
                  <a:lnTo>
                    <a:pt x="510" y="496"/>
                  </a:lnTo>
                  <a:lnTo>
                    <a:pt x="510" y="498"/>
                  </a:lnTo>
                  <a:lnTo>
                    <a:pt x="510" y="502"/>
                  </a:lnTo>
                  <a:lnTo>
                    <a:pt x="510" y="504"/>
                  </a:lnTo>
                  <a:lnTo>
                    <a:pt x="510" y="506"/>
                  </a:lnTo>
                  <a:lnTo>
                    <a:pt x="510" y="509"/>
                  </a:lnTo>
                  <a:lnTo>
                    <a:pt x="510" y="512"/>
                  </a:lnTo>
                  <a:lnTo>
                    <a:pt x="510" y="515"/>
                  </a:lnTo>
                  <a:lnTo>
                    <a:pt x="510" y="518"/>
                  </a:lnTo>
                  <a:lnTo>
                    <a:pt x="510" y="521"/>
                  </a:lnTo>
                  <a:lnTo>
                    <a:pt x="510" y="524"/>
                  </a:lnTo>
                  <a:lnTo>
                    <a:pt x="510" y="528"/>
                  </a:lnTo>
                  <a:lnTo>
                    <a:pt x="510" y="532"/>
                  </a:lnTo>
                  <a:lnTo>
                    <a:pt x="510" y="536"/>
                  </a:lnTo>
                  <a:lnTo>
                    <a:pt x="510" y="540"/>
                  </a:lnTo>
                  <a:lnTo>
                    <a:pt x="510" y="545"/>
                  </a:lnTo>
                  <a:lnTo>
                    <a:pt x="510" y="550"/>
                  </a:lnTo>
                  <a:lnTo>
                    <a:pt x="510" y="554"/>
                  </a:lnTo>
                  <a:lnTo>
                    <a:pt x="510" y="560"/>
                  </a:lnTo>
                  <a:lnTo>
                    <a:pt x="510" y="566"/>
                  </a:lnTo>
                  <a:lnTo>
                    <a:pt x="510" y="572"/>
                  </a:lnTo>
                  <a:lnTo>
                    <a:pt x="510" y="580"/>
                  </a:lnTo>
                  <a:lnTo>
                    <a:pt x="510" y="587"/>
                  </a:lnTo>
                  <a:lnTo>
                    <a:pt x="510" y="595"/>
                  </a:lnTo>
                  <a:lnTo>
                    <a:pt x="510" y="602"/>
                  </a:lnTo>
                  <a:lnTo>
                    <a:pt x="510" y="610"/>
                  </a:lnTo>
                  <a:lnTo>
                    <a:pt x="510" y="617"/>
                  </a:lnTo>
                  <a:lnTo>
                    <a:pt x="510" y="623"/>
                  </a:lnTo>
                  <a:lnTo>
                    <a:pt x="510" y="629"/>
                  </a:lnTo>
                  <a:lnTo>
                    <a:pt x="510" y="635"/>
                  </a:lnTo>
                  <a:lnTo>
                    <a:pt x="510" y="640"/>
                  </a:lnTo>
                  <a:lnTo>
                    <a:pt x="510" y="644"/>
                  </a:lnTo>
                  <a:lnTo>
                    <a:pt x="510" y="649"/>
                  </a:lnTo>
                  <a:lnTo>
                    <a:pt x="510" y="654"/>
                  </a:lnTo>
                  <a:lnTo>
                    <a:pt x="510" y="658"/>
                  </a:lnTo>
                  <a:lnTo>
                    <a:pt x="510" y="661"/>
                  </a:lnTo>
                  <a:lnTo>
                    <a:pt x="510" y="665"/>
                  </a:lnTo>
                  <a:lnTo>
                    <a:pt x="510" y="668"/>
                  </a:lnTo>
                  <a:lnTo>
                    <a:pt x="510" y="671"/>
                  </a:lnTo>
                  <a:lnTo>
                    <a:pt x="510" y="674"/>
                  </a:lnTo>
                  <a:lnTo>
                    <a:pt x="510" y="677"/>
                  </a:lnTo>
                  <a:lnTo>
                    <a:pt x="510" y="680"/>
                  </a:lnTo>
                  <a:lnTo>
                    <a:pt x="510" y="683"/>
                  </a:lnTo>
                  <a:lnTo>
                    <a:pt x="510" y="685"/>
                  </a:lnTo>
                  <a:lnTo>
                    <a:pt x="510" y="689"/>
                  </a:lnTo>
                  <a:lnTo>
                    <a:pt x="510" y="691"/>
                  </a:lnTo>
                  <a:lnTo>
                    <a:pt x="510" y="694"/>
                  </a:lnTo>
                  <a:lnTo>
                    <a:pt x="510" y="696"/>
                  </a:lnTo>
                  <a:lnTo>
                    <a:pt x="510" y="700"/>
                  </a:lnTo>
                  <a:lnTo>
                    <a:pt x="510" y="702"/>
                  </a:lnTo>
                  <a:lnTo>
                    <a:pt x="510" y="704"/>
                  </a:lnTo>
                  <a:lnTo>
                    <a:pt x="510" y="708"/>
                  </a:lnTo>
                  <a:lnTo>
                    <a:pt x="510" y="712"/>
                  </a:lnTo>
                  <a:lnTo>
                    <a:pt x="510" y="715"/>
                  </a:lnTo>
                  <a:lnTo>
                    <a:pt x="510" y="719"/>
                  </a:lnTo>
                  <a:lnTo>
                    <a:pt x="510" y="722"/>
                  </a:lnTo>
                  <a:lnTo>
                    <a:pt x="510" y="726"/>
                  </a:lnTo>
                  <a:lnTo>
                    <a:pt x="510" y="730"/>
                  </a:lnTo>
                  <a:lnTo>
                    <a:pt x="510" y="733"/>
                  </a:lnTo>
                  <a:lnTo>
                    <a:pt x="510" y="737"/>
                  </a:lnTo>
                  <a:lnTo>
                    <a:pt x="510" y="739"/>
                  </a:lnTo>
                  <a:lnTo>
                    <a:pt x="510" y="742"/>
                  </a:lnTo>
                  <a:lnTo>
                    <a:pt x="510" y="745"/>
                  </a:lnTo>
                  <a:lnTo>
                    <a:pt x="510" y="748"/>
                  </a:lnTo>
                  <a:lnTo>
                    <a:pt x="509" y="750"/>
                  </a:lnTo>
                  <a:lnTo>
                    <a:pt x="509" y="752"/>
                  </a:lnTo>
                  <a:lnTo>
                    <a:pt x="509" y="755"/>
                  </a:lnTo>
                  <a:lnTo>
                    <a:pt x="507" y="756"/>
                  </a:lnTo>
                  <a:lnTo>
                    <a:pt x="507" y="758"/>
                  </a:lnTo>
                  <a:lnTo>
                    <a:pt x="506" y="761"/>
                  </a:lnTo>
                  <a:lnTo>
                    <a:pt x="505" y="763"/>
                  </a:lnTo>
                  <a:lnTo>
                    <a:pt x="505" y="764"/>
                  </a:lnTo>
                  <a:lnTo>
                    <a:pt x="504" y="767"/>
                  </a:lnTo>
                  <a:lnTo>
                    <a:pt x="503" y="769"/>
                  </a:lnTo>
                  <a:lnTo>
                    <a:pt x="501" y="770"/>
                  </a:lnTo>
                  <a:lnTo>
                    <a:pt x="499" y="773"/>
                  </a:lnTo>
                  <a:lnTo>
                    <a:pt x="498" y="775"/>
                  </a:lnTo>
                  <a:lnTo>
                    <a:pt x="497" y="778"/>
                  </a:lnTo>
                  <a:lnTo>
                    <a:pt x="494" y="780"/>
                  </a:lnTo>
                  <a:lnTo>
                    <a:pt x="492" y="782"/>
                  </a:lnTo>
                  <a:lnTo>
                    <a:pt x="489" y="785"/>
                  </a:lnTo>
                  <a:lnTo>
                    <a:pt x="487" y="787"/>
                  </a:lnTo>
                  <a:lnTo>
                    <a:pt x="485" y="790"/>
                  </a:lnTo>
                  <a:lnTo>
                    <a:pt x="481" y="793"/>
                  </a:lnTo>
                  <a:lnTo>
                    <a:pt x="479" y="797"/>
                  </a:lnTo>
                  <a:lnTo>
                    <a:pt x="475" y="800"/>
                  </a:lnTo>
                  <a:lnTo>
                    <a:pt x="471" y="804"/>
                  </a:lnTo>
                  <a:lnTo>
                    <a:pt x="467" y="808"/>
                  </a:lnTo>
                  <a:lnTo>
                    <a:pt x="463" y="811"/>
                  </a:lnTo>
                  <a:lnTo>
                    <a:pt x="459" y="815"/>
                  </a:lnTo>
                  <a:lnTo>
                    <a:pt x="456" y="818"/>
                  </a:lnTo>
                  <a:lnTo>
                    <a:pt x="453" y="822"/>
                  </a:lnTo>
                  <a:lnTo>
                    <a:pt x="450" y="824"/>
                  </a:lnTo>
                  <a:lnTo>
                    <a:pt x="447" y="827"/>
                  </a:lnTo>
                  <a:lnTo>
                    <a:pt x="445" y="829"/>
                  </a:lnTo>
                  <a:lnTo>
                    <a:pt x="441" y="832"/>
                  </a:lnTo>
                  <a:lnTo>
                    <a:pt x="439" y="834"/>
                  </a:lnTo>
                  <a:lnTo>
                    <a:pt x="438" y="836"/>
                  </a:lnTo>
                  <a:lnTo>
                    <a:pt x="435" y="838"/>
                  </a:lnTo>
                  <a:lnTo>
                    <a:pt x="433" y="840"/>
                  </a:lnTo>
                  <a:lnTo>
                    <a:pt x="431" y="841"/>
                  </a:lnTo>
                  <a:lnTo>
                    <a:pt x="428" y="842"/>
                  </a:lnTo>
                  <a:lnTo>
                    <a:pt x="427" y="844"/>
                  </a:lnTo>
                  <a:lnTo>
                    <a:pt x="425" y="845"/>
                  </a:lnTo>
                  <a:lnTo>
                    <a:pt x="422" y="846"/>
                  </a:lnTo>
                  <a:lnTo>
                    <a:pt x="421" y="846"/>
                  </a:lnTo>
                  <a:lnTo>
                    <a:pt x="419" y="847"/>
                  </a:lnTo>
                  <a:lnTo>
                    <a:pt x="416" y="847"/>
                  </a:lnTo>
                  <a:lnTo>
                    <a:pt x="415" y="848"/>
                  </a:lnTo>
                  <a:lnTo>
                    <a:pt x="413" y="848"/>
                  </a:lnTo>
                  <a:lnTo>
                    <a:pt x="410" y="848"/>
                  </a:lnTo>
                  <a:lnTo>
                    <a:pt x="408" y="850"/>
                  </a:lnTo>
                  <a:lnTo>
                    <a:pt x="405" y="850"/>
                  </a:lnTo>
                  <a:lnTo>
                    <a:pt x="402" y="850"/>
                  </a:lnTo>
                  <a:lnTo>
                    <a:pt x="399" y="850"/>
                  </a:lnTo>
                  <a:lnTo>
                    <a:pt x="396" y="850"/>
                  </a:lnTo>
                  <a:lnTo>
                    <a:pt x="393" y="850"/>
                  </a:lnTo>
                  <a:lnTo>
                    <a:pt x="390" y="850"/>
                  </a:lnTo>
                  <a:lnTo>
                    <a:pt x="386" y="850"/>
                  </a:lnTo>
                  <a:lnTo>
                    <a:pt x="383" y="850"/>
                  </a:lnTo>
                  <a:lnTo>
                    <a:pt x="378" y="850"/>
                  </a:lnTo>
                  <a:lnTo>
                    <a:pt x="374" y="850"/>
                  </a:lnTo>
                  <a:lnTo>
                    <a:pt x="371" y="850"/>
                  </a:lnTo>
                  <a:lnTo>
                    <a:pt x="367" y="850"/>
                  </a:lnTo>
                  <a:lnTo>
                    <a:pt x="363" y="850"/>
                  </a:lnTo>
                  <a:lnTo>
                    <a:pt x="360" y="850"/>
                  </a:lnTo>
                  <a:lnTo>
                    <a:pt x="356" y="850"/>
                  </a:lnTo>
                  <a:lnTo>
                    <a:pt x="353" y="850"/>
                  </a:lnTo>
                  <a:lnTo>
                    <a:pt x="348" y="850"/>
                  </a:lnTo>
                  <a:lnTo>
                    <a:pt x="343" y="850"/>
                  </a:lnTo>
                  <a:lnTo>
                    <a:pt x="338" y="850"/>
                  </a:lnTo>
                  <a:lnTo>
                    <a:pt x="332" y="850"/>
                  </a:lnTo>
                  <a:lnTo>
                    <a:pt x="326" y="850"/>
                  </a:lnTo>
                  <a:lnTo>
                    <a:pt x="319" y="850"/>
                  </a:lnTo>
                  <a:lnTo>
                    <a:pt x="311" y="850"/>
                  </a:lnTo>
                  <a:lnTo>
                    <a:pt x="302" y="850"/>
                  </a:lnTo>
                  <a:lnTo>
                    <a:pt x="293" y="850"/>
                  </a:lnTo>
                  <a:lnTo>
                    <a:pt x="283" y="850"/>
                  </a:lnTo>
                  <a:lnTo>
                    <a:pt x="271" y="850"/>
                  </a:lnTo>
                  <a:lnTo>
                    <a:pt x="259" y="850"/>
                  </a:lnTo>
                  <a:lnTo>
                    <a:pt x="246" y="850"/>
                  </a:lnTo>
                  <a:lnTo>
                    <a:pt x="230" y="850"/>
                  </a:lnTo>
                  <a:lnTo>
                    <a:pt x="215" y="850"/>
                  </a:lnTo>
                  <a:lnTo>
                    <a:pt x="197" y="850"/>
                  </a:lnTo>
                  <a:lnTo>
                    <a:pt x="179" y="850"/>
                  </a:lnTo>
                  <a:lnTo>
                    <a:pt x="158" y="850"/>
                  </a:lnTo>
                  <a:lnTo>
                    <a:pt x="135" y="850"/>
                  </a:lnTo>
                  <a:lnTo>
                    <a:pt x="111" y="850"/>
                  </a:lnTo>
                  <a:lnTo>
                    <a:pt x="86" y="850"/>
                  </a:lnTo>
                  <a:lnTo>
                    <a:pt x="60" y="850"/>
                  </a:lnTo>
                  <a:lnTo>
                    <a:pt x="31" y="850"/>
                  </a:lnTo>
                  <a:lnTo>
                    <a:pt x="0" y="850"/>
                  </a:lnTo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1" name="Freeform 128">
              <a:extLst>
                <a:ext uri="{FF2B5EF4-FFF2-40B4-BE49-F238E27FC236}">
                  <a16:creationId xmlns:a16="http://schemas.microsoft.com/office/drawing/2014/main" id="{6232A003-1FED-3547-B07B-2CF42B848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8325" y="2252662"/>
              <a:ext cx="222250" cy="220663"/>
            </a:xfrm>
            <a:custGeom>
              <a:avLst/>
              <a:gdLst>
                <a:gd name="T0" fmla="*/ 0 w 336"/>
                <a:gd name="T1" fmla="*/ 2147483646 h 336"/>
                <a:gd name="T2" fmla="*/ 2147483646 w 336"/>
                <a:gd name="T3" fmla="*/ 2147483646 h 336"/>
                <a:gd name="T4" fmla="*/ 2147483646 w 336"/>
                <a:gd name="T5" fmla="*/ 2147483646 h 336"/>
                <a:gd name="T6" fmla="*/ 2147483646 w 336"/>
                <a:gd name="T7" fmla="*/ 2147483646 h 336"/>
                <a:gd name="T8" fmla="*/ 2147483646 w 336"/>
                <a:gd name="T9" fmla="*/ 2147483646 h 336"/>
                <a:gd name="T10" fmla="*/ 2147483646 w 336"/>
                <a:gd name="T11" fmla="*/ 2147483646 h 336"/>
                <a:gd name="T12" fmla="*/ 2147483646 w 336"/>
                <a:gd name="T13" fmla="*/ 2147483646 h 336"/>
                <a:gd name="T14" fmla="*/ 2147483646 w 336"/>
                <a:gd name="T15" fmla="*/ 2147483646 h 336"/>
                <a:gd name="T16" fmla="*/ 2147483646 w 336"/>
                <a:gd name="T17" fmla="*/ 2147483646 h 336"/>
                <a:gd name="T18" fmla="*/ 2147483646 w 336"/>
                <a:gd name="T19" fmla="*/ 2147483646 h 336"/>
                <a:gd name="T20" fmla="*/ 2147483646 w 336"/>
                <a:gd name="T21" fmla="*/ 0 h 336"/>
                <a:gd name="T22" fmla="*/ 2147483646 w 336"/>
                <a:gd name="T23" fmla="*/ 0 h 336"/>
                <a:gd name="T24" fmla="*/ 2147483646 w 336"/>
                <a:gd name="T25" fmla="*/ 2147483646 h 336"/>
                <a:gd name="T26" fmla="*/ 2147483646 w 336"/>
                <a:gd name="T27" fmla="*/ 2147483646 h 336"/>
                <a:gd name="T28" fmla="*/ 2147483646 w 336"/>
                <a:gd name="T29" fmla="*/ 2147483646 h 336"/>
                <a:gd name="T30" fmla="*/ 2147483646 w 336"/>
                <a:gd name="T31" fmla="*/ 2147483646 h 336"/>
                <a:gd name="T32" fmla="*/ 2147483646 w 336"/>
                <a:gd name="T33" fmla="*/ 2147483646 h 336"/>
                <a:gd name="T34" fmla="*/ 2147483646 w 336"/>
                <a:gd name="T35" fmla="*/ 2147483646 h 336"/>
                <a:gd name="T36" fmla="*/ 2147483646 w 336"/>
                <a:gd name="T37" fmla="*/ 2147483646 h 336"/>
                <a:gd name="T38" fmla="*/ 2147483646 w 336"/>
                <a:gd name="T39" fmla="*/ 2147483646 h 336"/>
                <a:gd name="T40" fmla="*/ 2147483646 w 336"/>
                <a:gd name="T41" fmla="*/ 2147483646 h 336"/>
                <a:gd name="T42" fmla="*/ 2147483646 w 336"/>
                <a:gd name="T43" fmla="*/ 2147483646 h 336"/>
                <a:gd name="T44" fmla="*/ 2147483646 w 336"/>
                <a:gd name="T45" fmla="*/ 2147483646 h 336"/>
                <a:gd name="T46" fmla="*/ 2147483646 w 336"/>
                <a:gd name="T47" fmla="*/ 2147483646 h 336"/>
                <a:gd name="T48" fmla="*/ 2147483646 w 336"/>
                <a:gd name="T49" fmla="*/ 2147483646 h 336"/>
                <a:gd name="T50" fmla="*/ 2147483646 w 336"/>
                <a:gd name="T51" fmla="*/ 2147483646 h 336"/>
                <a:gd name="T52" fmla="*/ 2147483646 w 336"/>
                <a:gd name="T53" fmla="*/ 2147483646 h 336"/>
                <a:gd name="T54" fmla="*/ 2147483646 w 336"/>
                <a:gd name="T55" fmla="*/ 2147483646 h 336"/>
                <a:gd name="T56" fmla="*/ 2147483646 w 336"/>
                <a:gd name="T57" fmla="*/ 2147483646 h 336"/>
                <a:gd name="T58" fmla="*/ 2147483646 w 336"/>
                <a:gd name="T59" fmla="*/ 2147483646 h 336"/>
                <a:gd name="T60" fmla="*/ 2147483646 w 336"/>
                <a:gd name="T61" fmla="*/ 2147483646 h 336"/>
                <a:gd name="T62" fmla="*/ 2147483646 w 336"/>
                <a:gd name="T63" fmla="*/ 2147483646 h 336"/>
                <a:gd name="T64" fmla="*/ 2147483646 w 336"/>
                <a:gd name="T65" fmla="*/ 2147483646 h 336"/>
                <a:gd name="T66" fmla="*/ 2147483646 w 336"/>
                <a:gd name="T67" fmla="*/ 2147483646 h 336"/>
                <a:gd name="T68" fmla="*/ 2147483646 w 336"/>
                <a:gd name="T69" fmla="*/ 2147483646 h 336"/>
                <a:gd name="T70" fmla="*/ 2147483646 w 336"/>
                <a:gd name="T71" fmla="*/ 2147483646 h 336"/>
                <a:gd name="T72" fmla="*/ 2147483646 w 336"/>
                <a:gd name="T73" fmla="*/ 2147483646 h 336"/>
                <a:gd name="T74" fmla="*/ 2147483646 w 336"/>
                <a:gd name="T75" fmla="*/ 2147483646 h 336"/>
                <a:gd name="T76" fmla="*/ 2147483646 w 336"/>
                <a:gd name="T77" fmla="*/ 2147483646 h 336"/>
                <a:gd name="T78" fmla="*/ 2147483646 w 336"/>
                <a:gd name="T79" fmla="*/ 2147483646 h 336"/>
                <a:gd name="T80" fmla="*/ 2147483646 w 336"/>
                <a:gd name="T81" fmla="*/ 2147483646 h 336"/>
                <a:gd name="T82" fmla="*/ 2147483646 w 336"/>
                <a:gd name="T83" fmla="*/ 2147483646 h 336"/>
                <a:gd name="T84" fmla="*/ 2147483646 w 336"/>
                <a:gd name="T85" fmla="*/ 2147483646 h 336"/>
                <a:gd name="T86" fmla="*/ 2147483646 w 336"/>
                <a:gd name="T87" fmla="*/ 2147483646 h 336"/>
                <a:gd name="T88" fmla="*/ 2147483646 w 336"/>
                <a:gd name="T89" fmla="*/ 2147483646 h 336"/>
                <a:gd name="T90" fmla="*/ 2147483646 w 336"/>
                <a:gd name="T91" fmla="*/ 2147483646 h 336"/>
                <a:gd name="T92" fmla="*/ 2147483646 w 336"/>
                <a:gd name="T93" fmla="*/ 2147483646 h 336"/>
                <a:gd name="T94" fmla="*/ 2147483646 w 336"/>
                <a:gd name="T95" fmla="*/ 2147483646 h 336"/>
                <a:gd name="T96" fmla="*/ 2147483646 w 336"/>
                <a:gd name="T97" fmla="*/ 2147483646 h 336"/>
                <a:gd name="T98" fmla="*/ 2147483646 w 336"/>
                <a:gd name="T99" fmla="*/ 2147483646 h 336"/>
                <a:gd name="T100" fmla="*/ 2147483646 w 336"/>
                <a:gd name="T101" fmla="*/ 2147483646 h 336"/>
                <a:gd name="T102" fmla="*/ 2147483646 w 336"/>
                <a:gd name="T103" fmla="*/ 2147483646 h 336"/>
                <a:gd name="T104" fmla="*/ 2147483646 w 336"/>
                <a:gd name="T105" fmla="*/ 2147483646 h 336"/>
                <a:gd name="T106" fmla="*/ 2147483646 w 336"/>
                <a:gd name="T107" fmla="*/ 2147483646 h 336"/>
                <a:gd name="T108" fmla="*/ 2147483646 w 336"/>
                <a:gd name="T109" fmla="*/ 2147483646 h 336"/>
                <a:gd name="T110" fmla="*/ 0 w 336"/>
                <a:gd name="T111" fmla="*/ 2147483646 h 3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36" h="336">
                  <a:moveTo>
                    <a:pt x="0" y="165"/>
                  </a:moveTo>
                  <a:lnTo>
                    <a:pt x="0" y="170"/>
                  </a:lnTo>
                  <a:lnTo>
                    <a:pt x="0" y="161"/>
                  </a:lnTo>
                  <a:lnTo>
                    <a:pt x="1" y="152"/>
                  </a:lnTo>
                  <a:lnTo>
                    <a:pt x="2" y="144"/>
                  </a:lnTo>
                  <a:lnTo>
                    <a:pt x="3" y="135"/>
                  </a:lnTo>
                  <a:lnTo>
                    <a:pt x="6" y="127"/>
                  </a:lnTo>
                  <a:lnTo>
                    <a:pt x="7" y="119"/>
                  </a:lnTo>
                  <a:lnTo>
                    <a:pt x="10" y="111"/>
                  </a:lnTo>
                  <a:lnTo>
                    <a:pt x="13" y="103"/>
                  </a:lnTo>
                  <a:lnTo>
                    <a:pt x="16" y="96"/>
                  </a:lnTo>
                  <a:lnTo>
                    <a:pt x="20" y="89"/>
                  </a:lnTo>
                  <a:lnTo>
                    <a:pt x="25" y="81"/>
                  </a:lnTo>
                  <a:lnTo>
                    <a:pt x="28" y="74"/>
                  </a:lnTo>
                  <a:lnTo>
                    <a:pt x="33" y="68"/>
                  </a:lnTo>
                  <a:lnTo>
                    <a:pt x="38" y="61"/>
                  </a:lnTo>
                  <a:lnTo>
                    <a:pt x="44" y="55"/>
                  </a:lnTo>
                  <a:lnTo>
                    <a:pt x="50" y="49"/>
                  </a:lnTo>
                  <a:lnTo>
                    <a:pt x="56" y="44"/>
                  </a:lnTo>
                  <a:lnTo>
                    <a:pt x="62" y="38"/>
                  </a:lnTo>
                  <a:lnTo>
                    <a:pt x="68" y="33"/>
                  </a:lnTo>
                  <a:lnTo>
                    <a:pt x="75" y="29"/>
                  </a:lnTo>
                  <a:lnTo>
                    <a:pt x="81" y="24"/>
                  </a:lnTo>
                  <a:lnTo>
                    <a:pt x="88" y="20"/>
                  </a:lnTo>
                  <a:lnTo>
                    <a:pt x="96" y="17"/>
                  </a:lnTo>
                  <a:lnTo>
                    <a:pt x="104" y="13"/>
                  </a:lnTo>
                  <a:lnTo>
                    <a:pt x="111" y="9"/>
                  </a:lnTo>
                  <a:lnTo>
                    <a:pt x="120" y="7"/>
                  </a:lnTo>
                  <a:lnTo>
                    <a:pt x="127" y="5"/>
                  </a:lnTo>
                  <a:lnTo>
                    <a:pt x="135" y="3"/>
                  </a:lnTo>
                  <a:lnTo>
                    <a:pt x="144" y="1"/>
                  </a:lnTo>
                  <a:lnTo>
                    <a:pt x="152" y="1"/>
                  </a:lnTo>
                  <a:lnTo>
                    <a:pt x="162" y="0"/>
                  </a:lnTo>
                  <a:lnTo>
                    <a:pt x="170" y="0"/>
                  </a:lnTo>
                  <a:lnTo>
                    <a:pt x="165" y="0"/>
                  </a:lnTo>
                  <a:lnTo>
                    <a:pt x="175" y="0"/>
                  </a:lnTo>
                  <a:lnTo>
                    <a:pt x="183" y="1"/>
                  </a:lnTo>
                  <a:lnTo>
                    <a:pt x="192" y="1"/>
                  </a:lnTo>
                  <a:lnTo>
                    <a:pt x="200" y="3"/>
                  </a:lnTo>
                  <a:lnTo>
                    <a:pt x="208" y="5"/>
                  </a:lnTo>
                  <a:lnTo>
                    <a:pt x="216" y="7"/>
                  </a:lnTo>
                  <a:lnTo>
                    <a:pt x="224" y="9"/>
                  </a:lnTo>
                  <a:lnTo>
                    <a:pt x="231" y="13"/>
                  </a:lnTo>
                  <a:lnTo>
                    <a:pt x="240" y="17"/>
                  </a:lnTo>
                  <a:lnTo>
                    <a:pt x="247" y="20"/>
                  </a:lnTo>
                  <a:lnTo>
                    <a:pt x="254" y="24"/>
                  </a:lnTo>
                  <a:lnTo>
                    <a:pt x="261" y="29"/>
                  </a:lnTo>
                  <a:lnTo>
                    <a:pt x="267" y="33"/>
                  </a:lnTo>
                  <a:lnTo>
                    <a:pt x="273" y="38"/>
                  </a:lnTo>
                  <a:lnTo>
                    <a:pt x="280" y="44"/>
                  </a:lnTo>
                  <a:lnTo>
                    <a:pt x="286" y="49"/>
                  </a:lnTo>
                  <a:lnTo>
                    <a:pt x="291" y="55"/>
                  </a:lnTo>
                  <a:lnTo>
                    <a:pt x="297" y="61"/>
                  </a:lnTo>
                  <a:lnTo>
                    <a:pt x="302" y="68"/>
                  </a:lnTo>
                  <a:lnTo>
                    <a:pt x="307" y="74"/>
                  </a:lnTo>
                  <a:lnTo>
                    <a:pt x="312" y="81"/>
                  </a:lnTo>
                  <a:lnTo>
                    <a:pt x="315" y="89"/>
                  </a:lnTo>
                  <a:lnTo>
                    <a:pt x="319" y="96"/>
                  </a:lnTo>
                  <a:lnTo>
                    <a:pt x="322" y="103"/>
                  </a:lnTo>
                  <a:lnTo>
                    <a:pt x="325" y="111"/>
                  </a:lnTo>
                  <a:lnTo>
                    <a:pt x="328" y="119"/>
                  </a:lnTo>
                  <a:lnTo>
                    <a:pt x="331" y="127"/>
                  </a:lnTo>
                  <a:lnTo>
                    <a:pt x="332" y="135"/>
                  </a:lnTo>
                  <a:lnTo>
                    <a:pt x="333" y="144"/>
                  </a:lnTo>
                  <a:lnTo>
                    <a:pt x="334" y="152"/>
                  </a:lnTo>
                  <a:lnTo>
                    <a:pt x="336" y="161"/>
                  </a:lnTo>
                  <a:lnTo>
                    <a:pt x="336" y="170"/>
                  </a:lnTo>
                  <a:lnTo>
                    <a:pt x="336" y="165"/>
                  </a:lnTo>
                  <a:lnTo>
                    <a:pt x="336" y="174"/>
                  </a:lnTo>
                  <a:lnTo>
                    <a:pt x="334" y="183"/>
                  </a:lnTo>
                  <a:lnTo>
                    <a:pt x="333" y="192"/>
                  </a:lnTo>
                  <a:lnTo>
                    <a:pt x="332" y="200"/>
                  </a:lnTo>
                  <a:lnTo>
                    <a:pt x="331" y="207"/>
                  </a:lnTo>
                  <a:lnTo>
                    <a:pt x="328" y="216"/>
                  </a:lnTo>
                  <a:lnTo>
                    <a:pt x="325" y="224"/>
                  </a:lnTo>
                  <a:lnTo>
                    <a:pt x="322" y="231"/>
                  </a:lnTo>
                  <a:lnTo>
                    <a:pt x="319" y="240"/>
                  </a:lnTo>
                  <a:lnTo>
                    <a:pt x="315" y="247"/>
                  </a:lnTo>
                  <a:lnTo>
                    <a:pt x="312" y="254"/>
                  </a:lnTo>
                  <a:lnTo>
                    <a:pt x="307" y="260"/>
                  </a:lnTo>
                  <a:lnTo>
                    <a:pt x="302" y="267"/>
                  </a:lnTo>
                  <a:lnTo>
                    <a:pt x="297" y="273"/>
                  </a:lnTo>
                  <a:lnTo>
                    <a:pt x="291" y="279"/>
                  </a:lnTo>
                  <a:lnTo>
                    <a:pt x="286" y="285"/>
                  </a:lnTo>
                  <a:lnTo>
                    <a:pt x="280" y="291"/>
                  </a:lnTo>
                  <a:lnTo>
                    <a:pt x="273" y="296"/>
                  </a:lnTo>
                  <a:lnTo>
                    <a:pt x="267" y="302"/>
                  </a:lnTo>
                  <a:lnTo>
                    <a:pt x="261" y="307"/>
                  </a:lnTo>
                  <a:lnTo>
                    <a:pt x="254" y="311"/>
                  </a:lnTo>
                  <a:lnTo>
                    <a:pt x="247" y="315"/>
                  </a:lnTo>
                  <a:lnTo>
                    <a:pt x="240" y="319"/>
                  </a:lnTo>
                  <a:lnTo>
                    <a:pt x="231" y="323"/>
                  </a:lnTo>
                  <a:lnTo>
                    <a:pt x="224" y="325"/>
                  </a:lnTo>
                  <a:lnTo>
                    <a:pt x="216" y="327"/>
                  </a:lnTo>
                  <a:lnTo>
                    <a:pt x="208" y="330"/>
                  </a:lnTo>
                  <a:lnTo>
                    <a:pt x="200" y="332"/>
                  </a:lnTo>
                  <a:lnTo>
                    <a:pt x="192" y="333"/>
                  </a:lnTo>
                  <a:lnTo>
                    <a:pt x="183" y="335"/>
                  </a:lnTo>
                  <a:lnTo>
                    <a:pt x="175" y="336"/>
                  </a:lnTo>
                  <a:lnTo>
                    <a:pt x="165" y="336"/>
                  </a:lnTo>
                  <a:lnTo>
                    <a:pt x="170" y="336"/>
                  </a:lnTo>
                  <a:lnTo>
                    <a:pt x="162" y="336"/>
                  </a:lnTo>
                  <a:lnTo>
                    <a:pt x="152" y="335"/>
                  </a:lnTo>
                  <a:lnTo>
                    <a:pt x="144" y="333"/>
                  </a:lnTo>
                  <a:lnTo>
                    <a:pt x="135" y="332"/>
                  </a:lnTo>
                  <a:lnTo>
                    <a:pt x="127" y="330"/>
                  </a:lnTo>
                  <a:lnTo>
                    <a:pt x="120" y="327"/>
                  </a:lnTo>
                  <a:lnTo>
                    <a:pt x="111" y="325"/>
                  </a:lnTo>
                  <a:lnTo>
                    <a:pt x="104" y="323"/>
                  </a:lnTo>
                  <a:lnTo>
                    <a:pt x="96" y="319"/>
                  </a:lnTo>
                  <a:lnTo>
                    <a:pt x="88" y="315"/>
                  </a:lnTo>
                  <a:lnTo>
                    <a:pt x="81" y="311"/>
                  </a:lnTo>
                  <a:lnTo>
                    <a:pt x="75" y="307"/>
                  </a:lnTo>
                  <a:lnTo>
                    <a:pt x="68" y="302"/>
                  </a:lnTo>
                  <a:lnTo>
                    <a:pt x="62" y="296"/>
                  </a:lnTo>
                  <a:lnTo>
                    <a:pt x="56" y="291"/>
                  </a:lnTo>
                  <a:lnTo>
                    <a:pt x="50" y="285"/>
                  </a:lnTo>
                  <a:lnTo>
                    <a:pt x="44" y="279"/>
                  </a:lnTo>
                  <a:lnTo>
                    <a:pt x="38" y="273"/>
                  </a:lnTo>
                  <a:lnTo>
                    <a:pt x="33" y="267"/>
                  </a:lnTo>
                  <a:lnTo>
                    <a:pt x="28" y="260"/>
                  </a:lnTo>
                  <a:lnTo>
                    <a:pt x="25" y="254"/>
                  </a:lnTo>
                  <a:lnTo>
                    <a:pt x="20" y="247"/>
                  </a:lnTo>
                  <a:lnTo>
                    <a:pt x="16" y="240"/>
                  </a:lnTo>
                  <a:lnTo>
                    <a:pt x="13" y="231"/>
                  </a:lnTo>
                  <a:lnTo>
                    <a:pt x="10" y="224"/>
                  </a:lnTo>
                  <a:lnTo>
                    <a:pt x="7" y="216"/>
                  </a:lnTo>
                  <a:lnTo>
                    <a:pt x="6" y="207"/>
                  </a:lnTo>
                  <a:lnTo>
                    <a:pt x="3" y="200"/>
                  </a:lnTo>
                  <a:lnTo>
                    <a:pt x="2" y="192"/>
                  </a:lnTo>
                  <a:lnTo>
                    <a:pt x="1" y="183"/>
                  </a:lnTo>
                  <a:lnTo>
                    <a:pt x="0" y="174"/>
                  </a:lnTo>
                  <a:lnTo>
                    <a:pt x="0" y="165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2" name="Rectangle 133">
              <a:extLst>
                <a:ext uri="{FF2B5EF4-FFF2-40B4-BE49-F238E27FC236}">
                  <a16:creationId xmlns:a16="http://schemas.microsoft.com/office/drawing/2014/main" id="{C4A80516-24EE-6B4D-B4E7-6B9798FCF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0800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</p:grpSp>
      <p:cxnSp>
        <p:nvCxnSpPr>
          <p:cNvPr id="138246" name="Straight Arrow Connector 3">
            <a:extLst>
              <a:ext uri="{FF2B5EF4-FFF2-40B4-BE49-F238E27FC236}">
                <a16:creationId xmlns:a16="http://schemas.microsoft.com/office/drawing/2014/main" id="{6448D00C-94E3-1147-839F-CE11B1ECF83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61264" y="2057400"/>
            <a:ext cx="1277937" cy="3894138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47" name="Straight Arrow Connector 192">
            <a:extLst>
              <a:ext uri="{FF2B5EF4-FFF2-40B4-BE49-F238E27FC236}">
                <a16:creationId xmlns:a16="http://schemas.microsoft.com/office/drawing/2014/main" id="{F08FFAE8-F9A3-C54E-BE39-B3B06D67F6E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61263" y="2438400"/>
            <a:ext cx="423862" cy="261620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48" name="Straight Arrow Connector 192">
            <a:extLst>
              <a:ext uri="{FF2B5EF4-FFF2-40B4-BE49-F238E27FC236}">
                <a16:creationId xmlns:a16="http://schemas.microsoft.com/office/drawing/2014/main" id="{E9B5B215-E5F4-E945-90ED-339F5AE42F4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335838" y="1676400"/>
            <a:ext cx="901700" cy="163195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49" name="Line 240">
            <a:extLst>
              <a:ext uri="{FF2B5EF4-FFF2-40B4-BE49-F238E27FC236}">
                <a16:creationId xmlns:a16="http://schemas.microsoft.com/office/drawing/2014/main" id="{BB025519-357E-7B49-8AC1-9A55839E7B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29400" y="4572000"/>
            <a:ext cx="103188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Title 1">
            <a:extLst>
              <a:ext uri="{FF2B5EF4-FFF2-40B4-BE49-F238E27FC236}">
                <a16:creationId xmlns:a16="http://schemas.microsoft.com/office/drawing/2014/main" id="{1F4F8944-8407-7F4A-A8F4-6A1F248F2C1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Individual Optimization</a:t>
            </a:r>
          </a:p>
        </p:txBody>
      </p:sp>
      <p:grpSp>
        <p:nvGrpSpPr>
          <p:cNvPr id="140290" name="Group 1">
            <a:extLst>
              <a:ext uri="{FF2B5EF4-FFF2-40B4-BE49-F238E27FC236}">
                <a16:creationId xmlns:a16="http://schemas.microsoft.com/office/drawing/2014/main" id="{68171DF6-B6AA-914E-9A4D-A499AE3408C2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3181350"/>
            <a:ext cx="3126642" cy="3354774"/>
            <a:chOff x="1221766" y="3181124"/>
            <a:chExt cx="3127251" cy="3354774"/>
          </a:xfrm>
        </p:grpSpPr>
        <p:sp>
          <p:nvSpPr>
            <p:cNvPr id="140444" name="Freeform 181">
              <a:extLst>
                <a:ext uri="{FF2B5EF4-FFF2-40B4-BE49-F238E27FC236}">
                  <a16:creationId xmlns:a16="http://schemas.microsoft.com/office/drawing/2014/main" id="{89F6451B-E57D-444E-94B3-ADDB57862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1" y="48291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445" name="Line 182">
              <a:extLst>
                <a:ext uri="{FF2B5EF4-FFF2-40B4-BE49-F238E27FC236}">
                  <a16:creationId xmlns:a16="http://schemas.microsoft.com/office/drawing/2014/main" id="{11841E1A-6BD3-E340-9BE6-826AA3CCFF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3701" y="48291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46" name="Freeform 185">
              <a:extLst>
                <a:ext uri="{FF2B5EF4-FFF2-40B4-BE49-F238E27FC236}">
                  <a16:creationId xmlns:a16="http://schemas.microsoft.com/office/drawing/2014/main" id="{AAA5F940-220C-394E-BD5A-87FF7673B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488" y="45624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447" name="Line 186">
              <a:extLst>
                <a:ext uri="{FF2B5EF4-FFF2-40B4-BE49-F238E27FC236}">
                  <a16:creationId xmlns:a16="http://schemas.microsoft.com/office/drawing/2014/main" id="{7E646E8D-2FAD-5A42-91D3-DA5A86C009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1488" y="45624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48" name="Freeform 187">
              <a:extLst>
                <a:ext uri="{FF2B5EF4-FFF2-40B4-BE49-F238E27FC236}">
                  <a16:creationId xmlns:a16="http://schemas.microsoft.com/office/drawing/2014/main" id="{139FD968-B79D-E949-8629-9E537B099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3529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49" name="Freeform 189">
              <a:extLst>
                <a:ext uri="{FF2B5EF4-FFF2-40B4-BE49-F238E27FC236}">
                  <a16:creationId xmlns:a16="http://schemas.microsoft.com/office/drawing/2014/main" id="{9A229007-9C8F-8B4C-8F9D-D47FD3C3C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8291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50" name="Freeform 190">
              <a:extLst>
                <a:ext uri="{FF2B5EF4-FFF2-40B4-BE49-F238E27FC236}">
                  <a16:creationId xmlns:a16="http://schemas.microsoft.com/office/drawing/2014/main" id="{E216E581-2375-844F-B1BE-844C145A1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1" y="46958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451" name="Line 191">
              <a:extLst>
                <a:ext uri="{FF2B5EF4-FFF2-40B4-BE49-F238E27FC236}">
                  <a16:creationId xmlns:a16="http://schemas.microsoft.com/office/drawing/2014/main" id="{2B4EEC6A-C69E-DB47-A979-26C9B31DFA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3701" y="46958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52" name="Freeform 192">
              <a:extLst>
                <a:ext uri="{FF2B5EF4-FFF2-40B4-BE49-F238E27FC236}">
                  <a16:creationId xmlns:a16="http://schemas.microsoft.com/office/drawing/2014/main" id="{193C9CE1-9A33-604C-BB7B-5B211F5D2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6196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53" name="Freeform 193">
              <a:extLst>
                <a:ext uri="{FF2B5EF4-FFF2-40B4-BE49-F238E27FC236}">
                  <a16:creationId xmlns:a16="http://schemas.microsoft.com/office/drawing/2014/main" id="{6E2C5992-3278-BB47-80DA-682F7A679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5870349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54" name="Line 194">
              <a:extLst>
                <a:ext uri="{FF2B5EF4-FFF2-40B4-BE49-F238E27FC236}">
                  <a16:creationId xmlns:a16="http://schemas.microsoft.com/office/drawing/2014/main" id="{B020EC15-D0E6-D645-9390-C64B27E395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9188" y="5870349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55" name="Freeform 195">
              <a:extLst>
                <a:ext uri="{FF2B5EF4-FFF2-40B4-BE49-F238E27FC236}">
                  <a16:creationId xmlns:a16="http://schemas.microsoft.com/office/drawing/2014/main" id="{F2548AFA-7AE7-EB4D-9170-35DF5D5EB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6003699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456" name="Freeform 197">
              <a:extLst>
                <a:ext uri="{FF2B5EF4-FFF2-40B4-BE49-F238E27FC236}">
                  <a16:creationId xmlns:a16="http://schemas.microsoft.com/office/drawing/2014/main" id="{3D63DB8D-DF85-6449-80A5-3C18B39E8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5736999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457" name="Freeform 199">
              <a:extLst>
                <a:ext uri="{FF2B5EF4-FFF2-40B4-BE49-F238E27FC236}">
                  <a16:creationId xmlns:a16="http://schemas.microsoft.com/office/drawing/2014/main" id="{7819D6A8-C28B-C647-ADA5-BCA7075BE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3428774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58" name="Line 200">
              <a:extLst>
                <a:ext uri="{FF2B5EF4-FFF2-40B4-BE49-F238E27FC236}">
                  <a16:creationId xmlns:a16="http://schemas.microsoft.com/office/drawing/2014/main" id="{52EB732B-1AC4-2144-87F0-6B30BF0392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9188" y="3428774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59" name="Freeform 201">
              <a:extLst>
                <a:ext uri="{FF2B5EF4-FFF2-40B4-BE49-F238E27FC236}">
                  <a16:creationId xmlns:a16="http://schemas.microsoft.com/office/drawing/2014/main" id="{206FD098-C692-074D-9404-B3E22791E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3562124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460" name="Freeform 203">
              <a:extLst>
                <a:ext uri="{FF2B5EF4-FFF2-40B4-BE49-F238E27FC236}">
                  <a16:creationId xmlns:a16="http://schemas.microsoft.com/office/drawing/2014/main" id="{B591F11B-7FD6-3C47-AF0C-90EC68F54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3295424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461" name="Line 205">
              <a:extLst>
                <a:ext uri="{FF2B5EF4-FFF2-40B4-BE49-F238E27FC236}">
                  <a16:creationId xmlns:a16="http://schemas.microsoft.com/office/drawing/2014/main" id="{1942FE60-8CB9-D94D-B858-A5040D227C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276" y="3828824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62" name="Line 206">
              <a:extLst>
                <a:ext uri="{FF2B5EF4-FFF2-40B4-BE49-F238E27FC236}">
                  <a16:creationId xmlns:a16="http://schemas.microsoft.com/office/drawing/2014/main" id="{1C73602D-79AC-5F4B-A954-4D3C661479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276" y="3695474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63" name="Line 207">
              <a:extLst>
                <a:ext uri="{FF2B5EF4-FFF2-40B4-BE49-F238E27FC236}">
                  <a16:creationId xmlns:a16="http://schemas.microsoft.com/office/drawing/2014/main" id="{0B366E6F-A283-4C41-B3E0-8A26B7C40F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3863" y="3981224"/>
              <a:ext cx="265113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64" name="Line 208">
              <a:extLst>
                <a:ext uri="{FF2B5EF4-FFF2-40B4-BE49-F238E27FC236}">
                  <a16:creationId xmlns:a16="http://schemas.microsoft.com/office/drawing/2014/main" id="{4409490F-9C89-4644-8DFA-D9A0638E4C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3963" y="3835174"/>
              <a:ext cx="3127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65" name="Freeform 209">
              <a:extLst>
                <a:ext uri="{FF2B5EF4-FFF2-40B4-BE49-F238E27FC236}">
                  <a16:creationId xmlns:a16="http://schemas.microsoft.com/office/drawing/2014/main" id="{B3951BCA-ADD8-0F44-98BC-0FF3029ED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163" y="3611337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66" name="Freeform 210">
              <a:extLst>
                <a:ext uri="{FF2B5EF4-FFF2-40B4-BE49-F238E27FC236}">
                  <a16:creationId xmlns:a16="http://schemas.microsoft.com/office/drawing/2014/main" id="{D28588A1-0D6F-1E49-8633-BD19449AE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163" y="3838349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67" name="Freeform 211">
              <a:extLst>
                <a:ext uri="{FF2B5EF4-FFF2-40B4-BE49-F238E27FC236}">
                  <a16:creationId xmlns:a16="http://schemas.microsoft.com/office/drawing/2014/main" id="{36034BEC-9DCE-EA4B-94FE-652CB1CAD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1" y="3611337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68" name="Freeform 212">
              <a:extLst>
                <a:ext uri="{FF2B5EF4-FFF2-40B4-BE49-F238E27FC236}">
                  <a16:creationId xmlns:a16="http://schemas.microsoft.com/office/drawing/2014/main" id="{D16B2C51-9A6E-814B-A323-596B62034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1" y="3838349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69" name="Freeform 220">
              <a:extLst>
                <a:ext uri="{FF2B5EF4-FFF2-40B4-BE49-F238E27FC236}">
                  <a16:creationId xmlns:a16="http://schemas.microsoft.com/office/drawing/2014/main" id="{3582B2CB-0D74-084E-92EB-F3706E000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8" y="3428774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70" name="Freeform 221">
              <a:extLst>
                <a:ext uri="{FF2B5EF4-FFF2-40B4-BE49-F238E27FC236}">
                  <a16:creationId xmlns:a16="http://schemas.microsoft.com/office/drawing/2014/main" id="{1946F3B8-B1C4-A640-B5C4-70554679E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7" y="3981224"/>
              <a:ext cx="420687" cy="1889125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71" name="Rectangle 226">
              <a:extLst>
                <a:ext uri="{FF2B5EF4-FFF2-40B4-BE49-F238E27FC236}">
                  <a16:creationId xmlns:a16="http://schemas.microsoft.com/office/drawing/2014/main" id="{7487B333-180F-794C-AFE4-9D0D4B8B2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063" y="3724049"/>
              <a:ext cx="897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72" name="Rectangle 227">
              <a:extLst>
                <a:ext uri="{FF2B5EF4-FFF2-40B4-BE49-F238E27FC236}">
                  <a16:creationId xmlns:a16="http://schemas.microsoft.com/office/drawing/2014/main" id="{81B1CC6A-5B21-1241-B2C7-50A1BFEEF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438" y="380977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73" name="Rectangle 235">
              <a:extLst>
                <a:ext uri="{FF2B5EF4-FFF2-40B4-BE49-F238E27FC236}">
                  <a16:creationId xmlns:a16="http://schemas.microsoft.com/office/drawing/2014/main" id="{D11DC041-C311-E949-9B9B-A2A30CE20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776788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74" name="Rectangle 236">
              <a:extLst>
                <a:ext uri="{FF2B5EF4-FFF2-40B4-BE49-F238E27FC236}">
                  <a16:creationId xmlns:a16="http://schemas.microsoft.com/office/drawing/2014/main" id="{8E28BED6-A9E4-8749-88D4-9F46DA3DC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862513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75" name="Rectangle 237">
              <a:extLst>
                <a:ext uri="{FF2B5EF4-FFF2-40B4-BE49-F238E27FC236}">
                  <a16:creationId xmlns:a16="http://schemas.microsoft.com/office/drawing/2014/main" id="{FDE34768-FC88-B147-8DF9-5F186F05F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5875112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76" name="Rectangle 238">
              <a:extLst>
                <a:ext uri="{FF2B5EF4-FFF2-40B4-BE49-F238E27FC236}">
                  <a16:creationId xmlns:a16="http://schemas.microsoft.com/office/drawing/2014/main" id="{B58BE19B-5B97-904E-91B3-FC82F25AE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5960837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77" name="Rectangle 239">
              <a:extLst>
                <a:ext uri="{FF2B5EF4-FFF2-40B4-BE49-F238E27FC236}">
                  <a16:creationId xmlns:a16="http://schemas.microsoft.com/office/drawing/2014/main" id="{8617D0C7-BF52-2F4D-ACBF-5B1B48C3D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230688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78" name="Line 240">
              <a:extLst>
                <a:ext uri="{FF2B5EF4-FFF2-40B4-BE49-F238E27FC236}">
                  <a16:creationId xmlns:a16="http://schemas.microsoft.com/office/drawing/2014/main" id="{57FBD3CF-59A8-6041-98C4-88D7CDEDDE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1766" y="4238090"/>
              <a:ext cx="103600" cy="7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79" name="Rectangle 241">
              <a:extLst>
                <a:ext uri="{FF2B5EF4-FFF2-40B4-BE49-F238E27FC236}">
                  <a16:creationId xmlns:a16="http://schemas.microsoft.com/office/drawing/2014/main" id="{6DEC58E6-3BB5-9C4A-8327-D70FA6354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311650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80" name="Rectangle 242">
              <a:extLst>
                <a:ext uri="{FF2B5EF4-FFF2-40B4-BE49-F238E27FC236}">
                  <a16:creationId xmlns:a16="http://schemas.microsoft.com/office/drawing/2014/main" id="{2B35781A-26B7-6B4C-999C-96F4DD1E3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3181124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81" name="Line 243">
              <a:extLst>
                <a:ext uri="{FF2B5EF4-FFF2-40B4-BE49-F238E27FC236}">
                  <a16:creationId xmlns:a16="http://schemas.microsoft.com/office/drawing/2014/main" id="{D10252EF-F7DA-F24E-A190-46B30EF523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42695" y="3200400"/>
              <a:ext cx="106363" cy="13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82" name="Rectangle 244">
              <a:extLst>
                <a:ext uri="{FF2B5EF4-FFF2-40B4-BE49-F238E27FC236}">
                  <a16:creationId xmlns:a16="http://schemas.microsoft.com/office/drawing/2014/main" id="{3A7ACD5C-C36A-B843-97A7-8403AA95A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326367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83" name="Freeform 246">
              <a:extLst>
                <a:ext uri="{FF2B5EF4-FFF2-40B4-BE49-F238E27FC236}">
                  <a16:creationId xmlns:a16="http://schemas.microsoft.com/office/drawing/2014/main" id="{2954FDC1-7D54-834F-B650-BC0A0A8D1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47529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84" name="Line 247">
              <a:extLst>
                <a:ext uri="{FF2B5EF4-FFF2-40B4-BE49-F238E27FC236}">
                  <a16:creationId xmlns:a16="http://schemas.microsoft.com/office/drawing/2014/main" id="{AA73EB31-6B9D-6742-9760-0A5599F571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22413" y="4683125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85" name="Rectangle 249">
              <a:extLst>
                <a:ext uri="{FF2B5EF4-FFF2-40B4-BE49-F238E27FC236}">
                  <a16:creationId xmlns:a16="http://schemas.microsoft.com/office/drawing/2014/main" id="{28C0B583-0432-FF40-AEFD-219997621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500563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86" name="Rectangle 250">
              <a:extLst>
                <a:ext uri="{FF2B5EF4-FFF2-40B4-BE49-F238E27FC236}">
                  <a16:creationId xmlns:a16="http://schemas.microsoft.com/office/drawing/2014/main" id="{CD6B6A31-3097-C445-83B9-082D7D735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586288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87" name="Rectangle 253">
              <a:extLst>
                <a:ext uri="{FF2B5EF4-FFF2-40B4-BE49-F238E27FC236}">
                  <a16:creationId xmlns:a16="http://schemas.microsoft.com/office/drawing/2014/main" id="{F489FB0C-473B-1F43-A03F-41EE360E8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3443062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88" name="Rectangle 254">
              <a:extLst>
                <a:ext uri="{FF2B5EF4-FFF2-40B4-BE49-F238E27FC236}">
                  <a16:creationId xmlns:a16="http://schemas.microsoft.com/office/drawing/2014/main" id="{A580797A-0F24-074A-B4E4-00D168B3F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3528787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89" name="Rectangle 255">
              <a:extLst>
                <a:ext uri="{FF2B5EF4-FFF2-40B4-BE49-F238E27FC236}">
                  <a16:creationId xmlns:a16="http://schemas.microsoft.com/office/drawing/2014/main" id="{CB82763D-4616-3549-BD5D-30A1F411F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806" y="6324600"/>
              <a:ext cx="102431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 Circuit only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90" name="Rectangle 256">
              <a:extLst>
                <a:ext uri="{FF2B5EF4-FFF2-40B4-BE49-F238E27FC236}">
                  <a16:creationId xmlns:a16="http://schemas.microsoft.com/office/drawing/2014/main" id="{5BD8C429-F493-0644-86FA-F6E1039E7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6" y="6311674"/>
              <a:ext cx="897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91" name="Rectangle 257">
              <a:extLst>
                <a:ext uri="{FF2B5EF4-FFF2-40B4-BE49-F238E27FC236}">
                  <a16:creationId xmlns:a16="http://schemas.microsoft.com/office/drawing/2014/main" id="{30429BE0-2CAA-6C46-B2DC-86BBF05B9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151" y="6397399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92" name="Rectangle 261">
              <a:extLst>
                <a:ext uri="{FF2B5EF4-FFF2-40B4-BE49-F238E27FC236}">
                  <a16:creationId xmlns:a16="http://schemas.microsoft.com/office/drawing/2014/main" id="{12FE96D0-CB6F-C64A-B86D-BF3005757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5613174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93" name="Rectangle 263">
              <a:extLst>
                <a:ext uri="{FF2B5EF4-FFF2-40B4-BE49-F238E27FC236}">
                  <a16:creationId xmlns:a16="http://schemas.microsoft.com/office/drawing/2014/main" id="{6AF8BAAE-BB08-3C42-AFDE-DEFB0D910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569572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grpSp>
          <p:nvGrpSpPr>
            <p:cNvPr id="140494" name="Group 264">
              <a:extLst>
                <a:ext uri="{FF2B5EF4-FFF2-40B4-BE49-F238E27FC236}">
                  <a16:creationId xmlns:a16="http://schemas.microsoft.com/office/drawing/2014/main" id="{BB82DACE-8FFC-EC4B-AB9C-813976809E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6566" y="3828824"/>
              <a:ext cx="515955" cy="861329"/>
              <a:chOff x="2773" y="1424"/>
              <a:chExt cx="321" cy="1363"/>
            </a:xfrm>
          </p:grpSpPr>
          <p:sp>
            <p:nvSpPr>
              <p:cNvPr id="140498" name="Line 265">
                <a:extLst>
                  <a:ext uri="{FF2B5EF4-FFF2-40B4-BE49-F238E27FC236}">
                    <a16:creationId xmlns:a16="http://schemas.microsoft.com/office/drawing/2014/main" id="{C9A052E9-95C6-6F44-AF8D-A72B4945F2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73" y="1424"/>
                <a:ext cx="32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499" name="Line 266">
                <a:extLst>
                  <a:ext uri="{FF2B5EF4-FFF2-40B4-BE49-F238E27FC236}">
                    <a16:creationId xmlns:a16="http://schemas.microsoft.com/office/drawing/2014/main" id="{EF728474-5183-B54A-BBB7-94D3B0C434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1424"/>
                <a:ext cx="0" cy="136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0495" name="AutoShape 268">
              <a:extLst>
                <a:ext uri="{FF2B5EF4-FFF2-40B4-BE49-F238E27FC236}">
                  <a16:creationId xmlns:a16="http://schemas.microsoft.com/office/drawing/2014/main" id="{386E628F-93E3-D145-AD19-057879C9C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838" y="5641749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496" name="AutoShape 269">
              <a:extLst>
                <a:ext uri="{FF2B5EF4-FFF2-40B4-BE49-F238E27FC236}">
                  <a16:creationId xmlns:a16="http://schemas.microsoft.com/office/drawing/2014/main" id="{4A98A074-764E-744A-991E-17AC0AB3A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888" y="4400549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497" name="AutoShape 271">
              <a:extLst>
                <a:ext uri="{FF2B5EF4-FFF2-40B4-BE49-F238E27FC236}">
                  <a16:creationId xmlns:a16="http://schemas.microsoft.com/office/drawing/2014/main" id="{9521C2F1-2749-9349-AAF7-F64D6D06D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838" y="3204937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140291" name="Group 2">
            <a:extLst>
              <a:ext uri="{FF2B5EF4-FFF2-40B4-BE49-F238E27FC236}">
                <a16:creationId xmlns:a16="http://schemas.microsoft.com/office/drawing/2014/main" id="{7749AD4F-61D9-904D-A0CA-CCBA834A1AC3}"/>
              </a:ext>
            </a:extLst>
          </p:cNvPr>
          <p:cNvGrpSpPr>
            <a:grpSpLocks/>
          </p:cNvGrpSpPr>
          <p:nvPr/>
        </p:nvGrpSpPr>
        <p:grpSpPr bwMode="auto">
          <a:xfrm>
            <a:off x="6635750" y="3200400"/>
            <a:ext cx="3115512" cy="3354388"/>
            <a:chOff x="5721350" y="3200400"/>
            <a:chExt cx="3115512" cy="3354774"/>
          </a:xfrm>
        </p:grpSpPr>
        <p:sp>
          <p:nvSpPr>
            <p:cNvPr id="140382" name="Freeform 181">
              <a:extLst>
                <a:ext uri="{FF2B5EF4-FFF2-40B4-BE49-F238E27FC236}">
                  <a16:creationId xmlns:a16="http://schemas.microsoft.com/office/drawing/2014/main" id="{0815FE9A-D5F2-BE45-87C4-434C5DC2D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51466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383" name="Line 182">
              <a:extLst>
                <a:ext uri="{FF2B5EF4-FFF2-40B4-BE49-F238E27FC236}">
                  <a16:creationId xmlns:a16="http://schemas.microsoft.com/office/drawing/2014/main" id="{7FD40876-E69D-1D48-A1E9-63C57EB06E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4738" y="51466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84" name="Freeform 183">
              <a:extLst>
                <a:ext uri="{FF2B5EF4-FFF2-40B4-BE49-F238E27FC236}">
                  <a16:creationId xmlns:a16="http://schemas.microsoft.com/office/drawing/2014/main" id="{6D5C4EE6-24B8-F848-948C-7A65FA544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5" y="528002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385" name="Line 184">
              <a:extLst>
                <a:ext uri="{FF2B5EF4-FFF2-40B4-BE49-F238E27FC236}">
                  <a16:creationId xmlns:a16="http://schemas.microsoft.com/office/drawing/2014/main" id="{8A92D2E3-D5DF-9A41-82FC-45F4D47510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32525" y="528002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86" name="Freeform 185">
              <a:extLst>
                <a:ext uri="{FF2B5EF4-FFF2-40B4-BE49-F238E27FC236}">
                  <a16:creationId xmlns:a16="http://schemas.microsoft.com/office/drawing/2014/main" id="{1A583C05-4DED-AC40-9CE0-342FABCC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5" y="48799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387" name="Line 186">
              <a:extLst>
                <a:ext uri="{FF2B5EF4-FFF2-40B4-BE49-F238E27FC236}">
                  <a16:creationId xmlns:a16="http://schemas.microsoft.com/office/drawing/2014/main" id="{06E035CE-227E-0947-8CA1-84FE7E6B09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32525" y="48799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88" name="Freeform 187">
              <a:extLst>
                <a:ext uri="{FF2B5EF4-FFF2-40B4-BE49-F238E27FC236}">
                  <a16:creationId xmlns:a16="http://schemas.microsoft.com/office/drawing/2014/main" id="{063340A7-DEC4-0644-8B68-83C6B5E94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46704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89" name="Freeform 188">
              <a:extLst>
                <a:ext uri="{FF2B5EF4-FFF2-40B4-BE49-F238E27FC236}">
                  <a16:creationId xmlns:a16="http://schemas.microsoft.com/office/drawing/2014/main" id="{859D2F54-260B-2F44-A5EF-C0F350A2C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280025"/>
              <a:ext cx="268287" cy="190500"/>
            </a:xfrm>
            <a:custGeom>
              <a:avLst/>
              <a:gdLst>
                <a:gd name="T0" fmla="*/ 0 w 336"/>
                <a:gd name="T1" fmla="*/ 2147483646 h 240"/>
                <a:gd name="T2" fmla="*/ 2147483646 w 336"/>
                <a:gd name="T3" fmla="*/ 2147483646 h 240"/>
                <a:gd name="T4" fmla="*/ 2147483646 w 336"/>
                <a:gd name="T5" fmla="*/ 0 h 2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40">
                  <a:moveTo>
                    <a:pt x="0" y="240"/>
                  </a:moveTo>
                  <a:lnTo>
                    <a:pt x="336" y="240"/>
                  </a:lnTo>
                  <a:lnTo>
                    <a:pt x="336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90" name="Freeform 189">
              <a:extLst>
                <a:ext uri="{FF2B5EF4-FFF2-40B4-BE49-F238E27FC236}">
                  <a16:creationId xmlns:a16="http://schemas.microsoft.com/office/drawing/2014/main" id="{0DB6B181-86D6-8348-AEB1-47ADBC570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1466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91" name="Freeform 190">
              <a:extLst>
                <a:ext uri="{FF2B5EF4-FFF2-40B4-BE49-F238E27FC236}">
                  <a16:creationId xmlns:a16="http://schemas.microsoft.com/office/drawing/2014/main" id="{3F7349FD-C2A1-844E-833E-6F161B1E0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50133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392" name="Line 191">
              <a:extLst>
                <a:ext uri="{FF2B5EF4-FFF2-40B4-BE49-F238E27FC236}">
                  <a16:creationId xmlns:a16="http://schemas.microsoft.com/office/drawing/2014/main" id="{FCB413C4-EDDD-0A48-91ED-720DCA3ECF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4738" y="50133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93" name="Freeform 192">
              <a:extLst>
                <a:ext uri="{FF2B5EF4-FFF2-40B4-BE49-F238E27FC236}">
                  <a16:creationId xmlns:a16="http://schemas.microsoft.com/office/drawing/2014/main" id="{2E608F8F-1ADC-7C41-8ECF-05D90E82A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49371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94" name="Freeform 193">
              <a:extLst>
                <a:ext uri="{FF2B5EF4-FFF2-40B4-BE49-F238E27FC236}">
                  <a16:creationId xmlns:a16="http://schemas.microsoft.com/office/drawing/2014/main" id="{962DF5F5-60F9-E94D-92DA-F0C2D3B10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5889625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95" name="Line 194">
              <a:extLst>
                <a:ext uri="{FF2B5EF4-FFF2-40B4-BE49-F238E27FC236}">
                  <a16:creationId xmlns:a16="http://schemas.microsoft.com/office/drawing/2014/main" id="{6983F726-8F48-324F-90ED-56270CA02D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80225" y="5889625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96" name="Freeform 195">
              <a:extLst>
                <a:ext uri="{FF2B5EF4-FFF2-40B4-BE49-F238E27FC236}">
                  <a16:creationId xmlns:a16="http://schemas.microsoft.com/office/drawing/2014/main" id="{1841BC6F-8B3C-DD44-A1EE-16EDAD1D6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6022975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397" name="Freeform 197">
              <a:extLst>
                <a:ext uri="{FF2B5EF4-FFF2-40B4-BE49-F238E27FC236}">
                  <a16:creationId xmlns:a16="http://schemas.microsoft.com/office/drawing/2014/main" id="{1D637D5F-D3B2-734D-91AB-EE2A95C9E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756275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398" name="Freeform 199">
              <a:extLst>
                <a:ext uri="{FF2B5EF4-FFF2-40B4-BE49-F238E27FC236}">
                  <a16:creationId xmlns:a16="http://schemas.microsoft.com/office/drawing/2014/main" id="{A565551D-A502-1549-96AA-C5CEA9283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3448050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99" name="Line 200">
              <a:extLst>
                <a:ext uri="{FF2B5EF4-FFF2-40B4-BE49-F238E27FC236}">
                  <a16:creationId xmlns:a16="http://schemas.microsoft.com/office/drawing/2014/main" id="{5963F402-C351-F342-ACE1-CDF702A379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80225" y="3448050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00" name="Freeform 201">
              <a:extLst>
                <a:ext uri="{FF2B5EF4-FFF2-40B4-BE49-F238E27FC236}">
                  <a16:creationId xmlns:a16="http://schemas.microsoft.com/office/drawing/2014/main" id="{B1EE1945-3F77-7545-B69C-E204C77EA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35814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401" name="Line 202">
              <a:extLst>
                <a:ext uri="{FF2B5EF4-FFF2-40B4-BE49-F238E27FC236}">
                  <a16:creationId xmlns:a16="http://schemas.microsoft.com/office/drawing/2014/main" id="{201EC92F-F2A1-D84A-8AEE-CD4F313D26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4238" y="35814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02" name="Freeform 203">
              <a:extLst>
                <a:ext uri="{FF2B5EF4-FFF2-40B4-BE49-F238E27FC236}">
                  <a16:creationId xmlns:a16="http://schemas.microsoft.com/office/drawing/2014/main" id="{EAB776A7-B178-D84A-9C36-3C033904C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33147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403" name="Line 204">
              <a:extLst>
                <a:ext uri="{FF2B5EF4-FFF2-40B4-BE49-F238E27FC236}">
                  <a16:creationId xmlns:a16="http://schemas.microsoft.com/office/drawing/2014/main" id="{2CD1014D-3A98-E14B-8EC5-4408E55573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4238" y="33147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04" name="Line 213">
              <a:extLst>
                <a:ext uri="{FF2B5EF4-FFF2-40B4-BE49-F238E27FC236}">
                  <a16:creationId xmlns:a16="http://schemas.microsoft.com/office/drawing/2014/main" id="{600920CB-22F6-1741-90CE-80E6B67EF2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3313" y="5470525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05" name="Line 214">
              <a:extLst>
                <a:ext uri="{FF2B5EF4-FFF2-40B4-BE49-F238E27FC236}">
                  <a16:creationId xmlns:a16="http://schemas.microsoft.com/office/drawing/2014/main" id="{B7318FA3-750A-BE4F-9B9E-8A713C0BC5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3313" y="5337175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06" name="Line 215">
              <a:extLst>
                <a:ext uri="{FF2B5EF4-FFF2-40B4-BE49-F238E27FC236}">
                  <a16:creationId xmlns:a16="http://schemas.microsoft.com/office/drawing/2014/main" id="{D366A159-A2AC-EE49-9F0B-AD950B80E9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34263" y="5622925"/>
              <a:ext cx="2857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07" name="Freeform 216">
              <a:extLst>
                <a:ext uri="{FF2B5EF4-FFF2-40B4-BE49-F238E27FC236}">
                  <a16:creationId xmlns:a16="http://schemas.microsoft.com/office/drawing/2014/main" id="{063E5889-06F0-FC49-8BA8-EC9CE5C8C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5251450"/>
              <a:ext cx="569913" cy="225425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0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0"/>
                  </a:lnTo>
                  <a:lnTo>
                    <a:pt x="315" y="0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1"/>
                  </a:lnTo>
                  <a:lnTo>
                    <a:pt x="333" y="1"/>
                  </a:lnTo>
                  <a:lnTo>
                    <a:pt x="335" y="1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2"/>
                  </a:lnTo>
                  <a:lnTo>
                    <a:pt x="348" y="2"/>
                  </a:lnTo>
                  <a:lnTo>
                    <a:pt x="349" y="4"/>
                  </a:lnTo>
                  <a:lnTo>
                    <a:pt x="350" y="4"/>
                  </a:lnTo>
                  <a:lnTo>
                    <a:pt x="351" y="4"/>
                  </a:lnTo>
                  <a:lnTo>
                    <a:pt x="353" y="4"/>
                  </a:lnTo>
                  <a:lnTo>
                    <a:pt x="354" y="4"/>
                  </a:lnTo>
                  <a:lnTo>
                    <a:pt x="355" y="4"/>
                  </a:lnTo>
                  <a:lnTo>
                    <a:pt x="356" y="4"/>
                  </a:lnTo>
                  <a:lnTo>
                    <a:pt x="357" y="5"/>
                  </a:lnTo>
                  <a:lnTo>
                    <a:pt x="359" y="5"/>
                  </a:lnTo>
                  <a:lnTo>
                    <a:pt x="361" y="5"/>
                  </a:lnTo>
                  <a:lnTo>
                    <a:pt x="362" y="5"/>
                  </a:lnTo>
                  <a:lnTo>
                    <a:pt x="365" y="5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6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7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10"/>
                  </a:lnTo>
                  <a:lnTo>
                    <a:pt x="389" y="10"/>
                  </a:lnTo>
                  <a:lnTo>
                    <a:pt x="390" y="10"/>
                  </a:lnTo>
                  <a:lnTo>
                    <a:pt x="391" y="10"/>
                  </a:lnTo>
                  <a:lnTo>
                    <a:pt x="392" y="10"/>
                  </a:lnTo>
                  <a:lnTo>
                    <a:pt x="393" y="11"/>
                  </a:lnTo>
                  <a:lnTo>
                    <a:pt x="395" y="11"/>
                  </a:lnTo>
                  <a:lnTo>
                    <a:pt x="396" y="11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2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5" y="14"/>
                  </a:lnTo>
                  <a:lnTo>
                    <a:pt x="407" y="14"/>
                  </a:lnTo>
                  <a:lnTo>
                    <a:pt x="409" y="16"/>
                  </a:lnTo>
                  <a:lnTo>
                    <a:pt x="411" y="16"/>
                  </a:lnTo>
                  <a:lnTo>
                    <a:pt x="414" y="17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8"/>
                  </a:lnTo>
                  <a:lnTo>
                    <a:pt x="421" y="19"/>
                  </a:lnTo>
                  <a:lnTo>
                    <a:pt x="422" y="19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2"/>
                  </a:lnTo>
                  <a:lnTo>
                    <a:pt x="431" y="23"/>
                  </a:lnTo>
                  <a:lnTo>
                    <a:pt x="432" y="23"/>
                  </a:lnTo>
                  <a:lnTo>
                    <a:pt x="433" y="23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5"/>
                  </a:lnTo>
                  <a:lnTo>
                    <a:pt x="440" y="26"/>
                  </a:lnTo>
                  <a:lnTo>
                    <a:pt x="441" y="26"/>
                  </a:lnTo>
                  <a:lnTo>
                    <a:pt x="443" y="28"/>
                  </a:lnTo>
                  <a:lnTo>
                    <a:pt x="444" y="28"/>
                  </a:lnTo>
                  <a:lnTo>
                    <a:pt x="445" y="29"/>
                  </a:lnTo>
                  <a:lnTo>
                    <a:pt x="446" y="29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4"/>
                  </a:lnTo>
                  <a:lnTo>
                    <a:pt x="456" y="34"/>
                  </a:lnTo>
                  <a:lnTo>
                    <a:pt x="458" y="35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8" y="40"/>
                  </a:lnTo>
                  <a:lnTo>
                    <a:pt x="469" y="41"/>
                  </a:lnTo>
                  <a:lnTo>
                    <a:pt x="470" y="41"/>
                  </a:lnTo>
                  <a:lnTo>
                    <a:pt x="471" y="42"/>
                  </a:lnTo>
                  <a:lnTo>
                    <a:pt x="473" y="42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4"/>
                  </a:lnTo>
                  <a:lnTo>
                    <a:pt x="479" y="46"/>
                  </a:lnTo>
                  <a:lnTo>
                    <a:pt x="480" y="46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1" y="53"/>
                  </a:lnTo>
                  <a:lnTo>
                    <a:pt x="493" y="53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4" y="59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5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1" y="70"/>
                  </a:lnTo>
                  <a:lnTo>
                    <a:pt x="522" y="70"/>
                  </a:lnTo>
                  <a:lnTo>
                    <a:pt x="523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3"/>
                  </a:lnTo>
                  <a:lnTo>
                    <a:pt x="528" y="74"/>
                  </a:lnTo>
                  <a:lnTo>
                    <a:pt x="529" y="76"/>
                  </a:lnTo>
                  <a:lnTo>
                    <a:pt x="531" y="77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5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2"/>
                  </a:lnTo>
                  <a:lnTo>
                    <a:pt x="540" y="82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6" y="86"/>
                  </a:lnTo>
                  <a:lnTo>
                    <a:pt x="547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4"/>
                  </a:lnTo>
                  <a:lnTo>
                    <a:pt x="557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3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1" y="112"/>
                  </a:lnTo>
                  <a:lnTo>
                    <a:pt x="582" y="113"/>
                  </a:lnTo>
                  <a:lnTo>
                    <a:pt x="583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5"/>
                  </a:lnTo>
                  <a:lnTo>
                    <a:pt x="587" y="116"/>
                  </a:lnTo>
                  <a:lnTo>
                    <a:pt x="588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1" y="120"/>
                  </a:lnTo>
                  <a:lnTo>
                    <a:pt x="593" y="121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30"/>
                  </a:lnTo>
                  <a:lnTo>
                    <a:pt x="601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6"/>
                  </a:lnTo>
                  <a:lnTo>
                    <a:pt x="607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11" y="140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6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5"/>
                  </a:lnTo>
                  <a:lnTo>
                    <a:pt x="642" y="176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4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90"/>
                  </a:lnTo>
                  <a:lnTo>
                    <a:pt x="653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6"/>
                  </a:lnTo>
                  <a:lnTo>
                    <a:pt x="656" y="197"/>
                  </a:lnTo>
                  <a:lnTo>
                    <a:pt x="657" y="198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5"/>
                  </a:lnTo>
                  <a:lnTo>
                    <a:pt x="663" y="208"/>
                  </a:lnTo>
                  <a:lnTo>
                    <a:pt x="665" y="209"/>
                  </a:lnTo>
                  <a:lnTo>
                    <a:pt x="666" y="210"/>
                  </a:lnTo>
                  <a:lnTo>
                    <a:pt x="667" y="212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20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4" y="234"/>
                  </a:lnTo>
                  <a:lnTo>
                    <a:pt x="685" y="236"/>
                  </a:lnTo>
                  <a:lnTo>
                    <a:pt x="686" y="238"/>
                  </a:lnTo>
                  <a:lnTo>
                    <a:pt x="687" y="239"/>
                  </a:lnTo>
                  <a:lnTo>
                    <a:pt x="689" y="241"/>
                  </a:lnTo>
                  <a:lnTo>
                    <a:pt x="690" y="242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1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4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6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10" y="272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08" name="Freeform 217">
              <a:extLst>
                <a:ext uri="{FF2B5EF4-FFF2-40B4-BE49-F238E27FC236}">
                  <a16:creationId xmlns:a16="http://schemas.microsoft.com/office/drawing/2014/main" id="{042A4EB1-4DBF-564A-BFBF-BCB3D881D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5480050"/>
              <a:ext cx="569913" cy="225425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4"/>
                  </a:lnTo>
                  <a:lnTo>
                    <a:pt x="300" y="284"/>
                  </a:lnTo>
                  <a:lnTo>
                    <a:pt x="303" y="284"/>
                  </a:lnTo>
                  <a:lnTo>
                    <a:pt x="306" y="284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3"/>
                  </a:lnTo>
                  <a:lnTo>
                    <a:pt x="329" y="283"/>
                  </a:lnTo>
                  <a:lnTo>
                    <a:pt x="331" y="283"/>
                  </a:lnTo>
                  <a:lnTo>
                    <a:pt x="332" y="283"/>
                  </a:lnTo>
                  <a:lnTo>
                    <a:pt x="333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7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2"/>
                  </a:lnTo>
                  <a:lnTo>
                    <a:pt x="347" y="282"/>
                  </a:lnTo>
                  <a:lnTo>
                    <a:pt x="348" y="282"/>
                  </a:lnTo>
                  <a:lnTo>
                    <a:pt x="349" y="282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3" y="280"/>
                  </a:lnTo>
                  <a:lnTo>
                    <a:pt x="354" y="280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79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8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7"/>
                  </a:lnTo>
                  <a:lnTo>
                    <a:pt x="380" y="277"/>
                  </a:lnTo>
                  <a:lnTo>
                    <a:pt x="381" y="277"/>
                  </a:lnTo>
                  <a:lnTo>
                    <a:pt x="383" y="277"/>
                  </a:lnTo>
                  <a:lnTo>
                    <a:pt x="384" y="277"/>
                  </a:lnTo>
                  <a:lnTo>
                    <a:pt x="385" y="276"/>
                  </a:lnTo>
                  <a:lnTo>
                    <a:pt x="386" y="276"/>
                  </a:lnTo>
                  <a:lnTo>
                    <a:pt x="387" y="276"/>
                  </a:lnTo>
                  <a:lnTo>
                    <a:pt x="389" y="276"/>
                  </a:lnTo>
                  <a:lnTo>
                    <a:pt x="390" y="274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2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1"/>
                  </a:lnTo>
                  <a:lnTo>
                    <a:pt x="405" y="271"/>
                  </a:lnTo>
                  <a:lnTo>
                    <a:pt x="407" y="270"/>
                  </a:lnTo>
                  <a:lnTo>
                    <a:pt x="409" y="270"/>
                  </a:lnTo>
                  <a:lnTo>
                    <a:pt x="411" y="268"/>
                  </a:lnTo>
                  <a:lnTo>
                    <a:pt x="414" y="267"/>
                  </a:lnTo>
                  <a:lnTo>
                    <a:pt x="415" y="267"/>
                  </a:lnTo>
                  <a:lnTo>
                    <a:pt x="417" y="266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5"/>
                  </a:lnTo>
                  <a:lnTo>
                    <a:pt x="423" y="265"/>
                  </a:lnTo>
                  <a:lnTo>
                    <a:pt x="426" y="264"/>
                  </a:lnTo>
                  <a:lnTo>
                    <a:pt x="427" y="264"/>
                  </a:lnTo>
                  <a:lnTo>
                    <a:pt x="428" y="264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59"/>
                  </a:lnTo>
                  <a:lnTo>
                    <a:pt x="439" y="259"/>
                  </a:lnTo>
                  <a:lnTo>
                    <a:pt x="440" y="259"/>
                  </a:lnTo>
                  <a:lnTo>
                    <a:pt x="441" y="258"/>
                  </a:lnTo>
                  <a:lnTo>
                    <a:pt x="443" y="258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3"/>
                  </a:lnTo>
                  <a:lnTo>
                    <a:pt x="452" y="253"/>
                  </a:lnTo>
                  <a:lnTo>
                    <a:pt x="455" y="252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7"/>
                  </a:lnTo>
                  <a:lnTo>
                    <a:pt x="464" y="247"/>
                  </a:lnTo>
                  <a:lnTo>
                    <a:pt x="465" y="246"/>
                  </a:lnTo>
                  <a:lnTo>
                    <a:pt x="468" y="244"/>
                  </a:lnTo>
                  <a:lnTo>
                    <a:pt x="469" y="244"/>
                  </a:lnTo>
                  <a:lnTo>
                    <a:pt x="470" y="243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1"/>
                  </a:lnTo>
                  <a:lnTo>
                    <a:pt x="476" y="241"/>
                  </a:lnTo>
                  <a:lnTo>
                    <a:pt x="476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6"/>
                  </a:lnTo>
                  <a:lnTo>
                    <a:pt x="485" y="236"/>
                  </a:lnTo>
                  <a:lnTo>
                    <a:pt x="486" y="235"/>
                  </a:lnTo>
                  <a:lnTo>
                    <a:pt x="487" y="235"/>
                  </a:lnTo>
                  <a:lnTo>
                    <a:pt x="488" y="234"/>
                  </a:lnTo>
                  <a:lnTo>
                    <a:pt x="489" y="234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0"/>
                  </a:lnTo>
                  <a:lnTo>
                    <a:pt x="495" y="230"/>
                  </a:lnTo>
                  <a:lnTo>
                    <a:pt x="498" y="229"/>
                  </a:lnTo>
                  <a:lnTo>
                    <a:pt x="499" y="228"/>
                  </a:lnTo>
                  <a:lnTo>
                    <a:pt x="500" y="226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4"/>
                  </a:lnTo>
                  <a:lnTo>
                    <a:pt x="506" y="224"/>
                  </a:lnTo>
                  <a:lnTo>
                    <a:pt x="507" y="223"/>
                  </a:lnTo>
                  <a:lnTo>
                    <a:pt x="509" y="222"/>
                  </a:lnTo>
                  <a:lnTo>
                    <a:pt x="510" y="222"/>
                  </a:lnTo>
                  <a:lnTo>
                    <a:pt x="511" y="222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19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7"/>
                  </a:lnTo>
                  <a:lnTo>
                    <a:pt x="518" y="217"/>
                  </a:lnTo>
                  <a:lnTo>
                    <a:pt x="519" y="216"/>
                  </a:lnTo>
                  <a:lnTo>
                    <a:pt x="521" y="216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2"/>
                  </a:lnTo>
                  <a:lnTo>
                    <a:pt x="525" y="212"/>
                  </a:lnTo>
                  <a:lnTo>
                    <a:pt x="527" y="211"/>
                  </a:lnTo>
                  <a:lnTo>
                    <a:pt x="528" y="211"/>
                  </a:lnTo>
                  <a:lnTo>
                    <a:pt x="529" y="210"/>
                  </a:lnTo>
                  <a:lnTo>
                    <a:pt x="531" y="208"/>
                  </a:lnTo>
                  <a:lnTo>
                    <a:pt x="533" y="207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5"/>
                  </a:lnTo>
                  <a:lnTo>
                    <a:pt x="537" y="204"/>
                  </a:lnTo>
                  <a:lnTo>
                    <a:pt x="539" y="204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199"/>
                  </a:lnTo>
                  <a:lnTo>
                    <a:pt x="546" y="199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8" y="196"/>
                  </a:lnTo>
                  <a:lnTo>
                    <a:pt x="549" y="195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3"/>
                  </a:lnTo>
                  <a:lnTo>
                    <a:pt x="554" y="192"/>
                  </a:lnTo>
                  <a:lnTo>
                    <a:pt x="555" y="192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7"/>
                  </a:lnTo>
                  <a:lnTo>
                    <a:pt x="561" y="187"/>
                  </a:lnTo>
                  <a:lnTo>
                    <a:pt x="561" y="186"/>
                  </a:lnTo>
                  <a:lnTo>
                    <a:pt x="563" y="186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1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5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69"/>
                  </a:lnTo>
                  <a:lnTo>
                    <a:pt x="587" y="169"/>
                  </a:lnTo>
                  <a:lnTo>
                    <a:pt x="588" y="168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3"/>
                  </a:lnTo>
                  <a:lnTo>
                    <a:pt x="594" y="163"/>
                  </a:lnTo>
                  <a:lnTo>
                    <a:pt x="594" y="162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8"/>
                  </a:lnTo>
                  <a:lnTo>
                    <a:pt x="599" y="158"/>
                  </a:lnTo>
                  <a:lnTo>
                    <a:pt x="599" y="157"/>
                  </a:lnTo>
                  <a:lnTo>
                    <a:pt x="600" y="156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1"/>
                  </a:lnTo>
                  <a:lnTo>
                    <a:pt x="606" y="150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5"/>
                  </a:lnTo>
                  <a:lnTo>
                    <a:pt x="611" y="144"/>
                  </a:lnTo>
                  <a:lnTo>
                    <a:pt x="612" y="144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0"/>
                  </a:lnTo>
                  <a:lnTo>
                    <a:pt x="615" y="139"/>
                  </a:lnTo>
                  <a:lnTo>
                    <a:pt x="617" y="138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3"/>
                  </a:lnTo>
                  <a:lnTo>
                    <a:pt x="621" y="132"/>
                  </a:lnTo>
                  <a:lnTo>
                    <a:pt x="623" y="132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20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5"/>
                  </a:lnTo>
                  <a:lnTo>
                    <a:pt x="637" y="114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9"/>
                  </a:lnTo>
                  <a:lnTo>
                    <a:pt x="642" y="108"/>
                  </a:lnTo>
                  <a:lnTo>
                    <a:pt x="642" y="106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3"/>
                  </a:lnTo>
                  <a:lnTo>
                    <a:pt x="647" y="102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49" y="97"/>
                  </a:lnTo>
                  <a:lnTo>
                    <a:pt x="650" y="96"/>
                  </a:lnTo>
                  <a:lnTo>
                    <a:pt x="651" y="94"/>
                  </a:lnTo>
                  <a:lnTo>
                    <a:pt x="653" y="93"/>
                  </a:lnTo>
                  <a:lnTo>
                    <a:pt x="653" y="92"/>
                  </a:lnTo>
                  <a:lnTo>
                    <a:pt x="654" y="91"/>
                  </a:lnTo>
                  <a:lnTo>
                    <a:pt x="655" y="90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5"/>
                  </a:lnTo>
                  <a:lnTo>
                    <a:pt x="660" y="82"/>
                  </a:lnTo>
                  <a:lnTo>
                    <a:pt x="661" y="80"/>
                  </a:lnTo>
                  <a:lnTo>
                    <a:pt x="662" y="79"/>
                  </a:lnTo>
                  <a:lnTo>
                    <a:pt x="663" y="78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3"/>
                  </a:lnTo>
                  <a:lnTo>
                    <a:pt x="668" y="72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4" y="62"/>
                  </a:lnTo>
                  <a:lnTo>
                    <a:pt x="675" y="62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5"/>
                  </a:lnTo>
                  <a:lnTo>
                    <a:pt x="680" y="54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9"/>
                  </a:lnTo>
                  <a:lnTo>
                    <a:pt x="686" y="46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2"/>
                  </a:lnTo>
                  <a:lnTo>
                    <a:pt x="691" y="39"/>
                  </a:lnTo>
                  <a:lnTo>
                    <a:pt x="692" y="38"/>
                  </a:lnTo>
                  <a:lnTo>
                    <a:pt x="693" y="36"/>
                  </a:lnTo>
                  <a:lnTo>
                    <a:pt x="695" y="34"/>
                  </a:lnTo>
                  <a:lnTo>
                    <a:pt x="696" y="32"/>
                  </a:lnTo>
                  <a:lnTo>
                    <a:pt x="697" y="31"/>
                  </a:lnTo>
                  <a:lnTo>
                    <a:pt x="698" y="30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5"/>
                  </a:lnTo>
                  <a:lnTo>
                    <a:pt x="703" y="24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4" y="20"/>
                  </a:lnTo>
                  <a:lnTo>
                    <a:pt x="705" y="20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3"/>
                  </a:lnTo>
                  <a:lnTo>
                    <a:pt x="710" y="12"/>
                  </a:lnTo>
                  <a:lnTo>
                    <a:pt x="710" y="10"/>
                  </a:lnTo>
                  <a:lnTo>
                    <a:pt x="711" y="9"/>
                  </a:lnTo>
                  <a:lnTo>
                    <a:pt x="713" y="9"/>
                  </a:lnTo>
                  <a:lnTo>
                    <a:pt x="713" y="7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09" name="Freeform 218">
              <a:extLst>
                <a:ext uri="{FF2B5EF4-FFF2-40B4-BE49-F238E27FC236}">
                  <a16:creationId xmlns:a16="http://schemas.microsoft.com/office/drawing/2014/main" id="{321EDF03-40C4-B249-9BAA-802335AE3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5251450"/>
              <a:ext cx="66675" cy="228600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32" y="64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7" y="77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0" y="86"/>
                  </a:lnTo>
                  <a:lnTo>
                    <a:pt x="40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4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8"/>
                  </a:lnTo>
                  <a:lnTo>
                    <a:pt x="45" y="101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51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8"/>
                  </a:lnTo>
                  <a:lnTo>
                    <a:pt x="52" y="119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4"/>
                  </a:lnTo>
                  <a:lnTo>
                    <a:pt x="54" y="125"/>
                  </a:lnTo>
                  <a:lnTo>
                    <a:pt x="55" y="126"/>
                  </a:lnTo>
                  <a:lnTo>
                    <a:pt x="55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6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60" y="140"/>
                  </a:lnTo>
                  <a:lnTo>
                    <a:pt x="60" y="143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6"/>
                  </a:lnTo>
                  <a:lnTo>
                    <a:pt x="61" y="149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5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6" y="161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7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2"/>
                  </a:lnTo>
                  <a:lnTo>
                    <a:pt x="69" y="173"/>
                  </a:lnTo>
                  <a:lnTo>
                    <a:pt x="69" y="175"/>
                  </a:lnTo>
                  <a:lnTo>
                    <a:pt x="70" y="176"/>
                  </a:lnTo>
                  <a:lnTo>
                    <a:pt x="70" y="179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5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8"/>
                  </a:lnTo>
                  <a:lnTo>
                    <a:pt x="74" y="191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6"/>
                  </a:lnTo>
                  <a:lnTo>
                    <a:pt x="76" y="196"/>
                  </a:lnTo>
                  <a:lnTo>
                    <a:pt x="76" y="197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8"/>
                  </a:lnTo>
                  <a:lnTo>
                    <a:pt x="78" y="209"/>
                  </a:lnTo>
                  <a:lnTo>
                    <a:pt x="79" y="210"/>
                  </a:lnTo>
                  <a:lnTo>
                    <a:pt x="79" y="211"/>
                  </a:lnTo>
                  <a:lnTo>
                    <a:pt x="79" y="214"/>
                  </a:lnTo>
                  <a:lnTo>
                    <a:pt x="79" y="215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9" y="220"/>
                  </a:lnTo>
                  <a:lnTo>
                    <a:pt x="79" y="221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6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2"/>
                  </a:lnTo>
                  <a:lnTo>
                    <a:pt x="80" y="233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2" y="245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50"/>
                  </a:lnTo>
                  <a:lnTo>
                    <a:pt x="82" y="251"/>
                  </a:lnTo>
                  <a:lnTo>
                    <a:pt x="84" y="251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6"/>
                  </a:lnTo>
                  <a:lnTo>
                    <a:pt x="85" y="257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7"/>
                  </a:lnTo>
                  <a:lnTo>
                    <a:pt x="84" y="280"/>
                  </a:lnTo>
                  <a:lnTo>
                    <a:pt x="84" y="282"/>
                  </a:lnTo>
                  <a:lnTo>
                    <a:pt x="84" y="283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10" name="Freeform 219">
              <a:extLst>
                <a:ext uri="{FF2B5EF4-FFF2-40B4-BE49-F238E27FC236}">
                  <a16:creationId xmlns:a16="http://schemas.microsoft.com/office/drawing/2014/main" id="{D22D4DBA-DB9D-0E40-BEBD-7C8C4B4C5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5476875"/>
              <a:ext cx="66675" cy="228600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4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3"/>
                  </a:lnTo>
                  <a:lnTo>
                    <a:pt x="9" y="270"/>
                  </a:lnTo>
                  <a:lnTo>
                    <a:pt x="10" y="269"/>
                  </a:lnTo>
                  <a:lnTo>
                    <a:pt x="10" y="267"/>
                  </a:lnTo>
                  <a:lnTo>
                    <a:pt x="12" y="264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60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5"/>
                  </a:lnTo>
                  <a:lnTo>
                    <a:pt x="19" y="254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9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1"/>
                  </a:lnTo>
                  <a:lnTo>
                    <a:pt x="28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5"/>
                  </a:lnTo>
                  <a:lnTo>
                    <a:pt x="31" y="224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8"/>
                  </a:lnTo>
                  <a:lnTo>
                    <a:pt x="33" y="216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7"/>
                  </a:lnTo>
                  <a:lnTo>
                    <a:pt x="38" y="204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1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3" y="192"/>
                  </a:lnTo>
                  <a:lnTo>
                    <a:pt x="44" y="191"/>
                  </a:lnTo>
                  <a:lnTo>
                    <a:pt x="44" y="189"/>
                  </a:lnTo>
                  <a:lnTo>
                    <a:pt x="45" y="188"/>
                  </a:lnTo>
                  <a:lnTo>
                    <a:pt x="45" y="186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7"/>
                  </a:lnTo>
                  <a:lnTo>
                    <a:pt x="49" y="176"/>
                  </a:lnTo>
                  <a:lnTo>
                    <a:pt x="50" y="176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5"/>
                  </a:lnTo>
                  <a:lnTo>
                    <a:pt x="54" y="162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1" y="141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3" y="134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4" y="130"/>
                  </a:lnTo>
                  <a:lnTo>
                    <a:pt x="64" y="129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7"/>
                  </a:lnTo>
                  <a:lnTo>
                    <a:pt x="68" y="114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72" y="106"/>
                  </a:lnTo>
                  <a:lnTo>
                    <a:pt x="72" y="104"/>
                  </a:lnTo>
                  <a:lnTo>
                    <a:pt x="73" y="102"/>
                  </a:lnTo>
                  <a:lnTo>
                    <a:pt x="73" y="100"/>
                  </a:lnTo>
                  <a:lnTo>
                    <a:pt x="74" y="99"/>
                  </a:lnTo>
                  <a:lnTo>
                    <a:pt x="74" y="98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5" y="92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7"/>
                  </a:lnTo>
                  <a:lnTo>
                    <a:pt x="78" y="86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80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9" y="68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80" y="63"/>
                  </a:lnTo>
                  <a:lnTo>
                    <a:pt x="80" y="62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1"/>
                  </a:lnTo>
                  <a:lnTo>
                    <a:pt x="80" y="50"/>
                  </a:lnTo>
                  <a:lnTo>
                    <a:pt x="81" y="50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3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0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11" name="Freeform 220">
              <a:extLst>
                <a:ext uri="{FF2B5EF4-FFF2-40B4-BE49-F238E27FC236}">
                  <a16:creationId xmlns:a16="http://schemas.microsoft.com/office/drawing/2014/main" id="{F15AC182-14E3-1148-AC49-ECB159952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3448049"/>
              <a:ext cx="401638" cy="1890713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12" name="Freeform 221">
              <a:extLst>
                <a:ext uri="{FF2B5EF4-FFF2-40B4-BE49-F238E27FC236}">
                  <a16:creationId xmlns:a16="http://schemas.microsoft.com/office/drawing/2014/main" id="{23F77A61-F38E-3C49-9FF6-36560A699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5622925"/>
              <a:ext cx="382588" cy="266700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13" name="Line 223">
              <a:extLst>
                <a:ext uri="{FF2B5EF4-FFF2-40B4-BE49-F238E27FC236}">
                  <a16:creationId xmlns:a16="http://schemas.microsoft.com/office/drawing/2014/main" id="{658104C7-5211-EA4F-9D3B-4016599BF8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96934" y="5070296"/>
              <a:ext cx="113" cy="40657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14" name="Rectangle 228">
              <a:extLst>
                <a:ext uri="{FF2B5EF4-FFF2-40B4-BE49-F238E27FC236}">
                  <a16:creationId xmlns:a16="http://schemas.microsoft.com/office/drawing/2014/main" id="{370D9669-B7F8-7E4E-AB7D-7017F3F1D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72513" y="5362575"/>
              <a:ext cx="89768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15" name="Rectangle 229">
              <a:extLst>
                <a:ext uri="{FF2B5EF4-FFF2-40B4-BE49-F238E27FC236}">
                  <a16:creationId xmlns:a16="http://schemas.microsoft.com/office/drawing/2014/main" id="{607EB2C0-AE6F-8C4F-AAA0-609F82F37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0300" y="544830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16" name="Rectangle 232">
              <a:extLst>
                <a:ext uri="{FF2B5EF4-FFF2-40B4-BE49-F238E27FC236}">
                  <a16:creationId xmlns:a16="http://schemas.microsoft.com/office/drawing/2014/main" id="{D068564B-BB4D-024F-A04F-24D24B6D7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357813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17" name="Line 233">
              <a:extLst>
                <a:ext uri="{FF2B5EF4-FFF2-40B4-BE49-F238E27FC236}">
                  <a16:creationId xmlns:a16="http://schemas.microsoft.com/office/drawing/2014/main" id="{80C3D4F4-251D-CA42-926E-050AA48586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35638" y="5376861"/>
              <a:ext cx="94946" cy="165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18" name="Rectangle 234">
              <a:extLst>
                <a:ext uri="{FF2B5EF4-FFF2-40B4-BE49-F238E27FC236}">
                  <a16:creationId xmlns:a16="http://schemas.microsoft.com/office/drawing/2014/main" id="{F36C9F75-2EDB-F740-9145-715C078E2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438775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19" name="Rectangle 235">
              <a:extLst>
                <a:ext uri="{FF2B5EF4-FFF2-40B4-BE49-F238E27FC236}">
                  <a16:creationId xmlns:a16="http://schemas.microsoft.com/office/drawing/2014/main" id="{C392EEF9-687D-5C4B-90AF-D99AB7000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0942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20" name="Rectangle 236">
              <a:extLst>
                <a:ext uri="{FF2B5EF4-FFF2-40B4-BE49-F238E27FC236}">
                  <a16:creationId xmlns:a16="http://schemas.microsoft.com/office/drawing/2014/main" id="{7747A705-9A2D-1E4A-9908-17AC190E2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18001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21" name="Rectangle 237">
              <a:extLst>
                <a:ext uri="{FF2B5EF4-FFF2-40B4-BE49-F238E27FC236}">
                  <a16:creationId xmlns:a16="http://schemas.microsoft.com/office/drawing/2014/main" id="{D7C78B32-58A2-114F-A859-A488F9406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8943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22" name="Rectangle 238">
              <a:extLst>
                <a:ext uri="{FF2B5EF4-FFF2-40B4-BE49-F238E27FC236}">
                  <a16:creationId xmlns:a16="http://schemas.microsoft.com/office/drawing/2014/main" id="{BB587926-77A7-E941-86F9-360EF5787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98011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23" name="Rectangle 239">
              <a:extLst>
                <a:ext uri="{FF2B5EF4-FFF2-40B4-BE49-F238E27FC236}">
                  <a16:creationId xmlns:a16="http://schemas.microsoft.com/office/drawing/2014/main" id="{12EDC7D9-8569-5243-9BF9-65B7612F6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5481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24" name="Rectangle 241">
              <a:extLst>
                <a:ext uri="{FF2B5EF4-FFF2-40B4-BE49-F238E27FC236}">
                  <a16:creationId xmlns:a16="http://schemas.microsoft.com/office/drawing/2014/main" id="{519D600B-412D-554C-8DB9-3B860D0A0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462915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25" name="Rectangle 242">
              <a:extLst>
                <a:ext uri="{FF2B5EF4-FFF2-40B4-BE49-F238E27FC236}">
                  <a16:creationId xmlns:a16="http://schemas.microsoft.com/office/drawing/2014/main" id="{02E71021-EE7D-ED45-AEA2-18B5327B3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200400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26" name="Rectangle 244">
              <a:extLst>
                <a:ext uri="{FF2B5EF4-FFF2-40B4-BE49-F238E27FC236}">
                  <a16:creationId xmlns:a16="http://schemas.microsoft.com/office/drawing/2014/main" id="{7201BCA8-6E66-2D44-9197-77AFA4E74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328295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27" name="Freeform 246">
              <a:extLst>
                <a:ext uri="{FF2B5EF4-FFF2-40B4-BE49-F238E27FC236}">
                  <a16:creationId xmlns:a16="http://schemas.microsoft.com/office/drawing/2014/main" id="{09F2CD1D-BFC9-8B42-8161-7D838485A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50704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28" name="Line 247">
              <a:extLst>
                <a:ext uri="{FF2B5EF4-FFF2-40B4-BE49-F238E27FC236}">
                  <a16:creationId xmlns:a16="http://schemas.microsoft.com/office/drawing/2014/main" id="{7AC0CF4A-220B-3445-AD24-C8387FFF29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880225" y="5072062"/>
              <a:ext cx="316822" cy="337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29" name="Rectangle 249">
              <a:extLst>
                <a:ext uri="{FF2B5EF4-FFF2-40B4-BE49-F238E27FC236}">
                  <a16:creationId xmlns:a16="http://schemas.microsoft.com/office/drawing/2014/main" id="{DDF4052A-A5A3-BB42-BB6C-4DA2FC016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818063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30" name="Rectangle 250">
              <a:extLst>
                <a:ext uri="{FF2B5EF4-FFF2-40B4-BE49-F238E27FC236}">
                  <a16:creationId xmlns:a16="http://schemas.microsoft.com/office/drawing/2014/main" id="{62EF4144-F978-C443-8C6D-B11FAFF13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4903788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31" name="Rectangle 253">
              <a:extLst>
                <a:ext uri="{FF2B5EF4-FFF2-40B4-BE49-F238E27FC236}">
                  <a16:creationId xmlns:a16="http://schemas.microsoft.com/office/drawing/2014/main" id="{77C0328B-F556-AB4B-8E0F-EBA91FF2D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46233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32" name="Rectangle 254">
              <a:extLst>
                <a:ext uri="{FF2B5EF4-FFF2-40B4-BE49-F238E27FC236}">
                  <a16:creationId xmlns:a16="http://schemas.microsoft.com/office/drawing/2014/main" id="{04004633-211C-4944-8280-2120260DC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354806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33" name="Rectangle 255">
              <a:extLst>
                <a:ext uri="{FF2B5EF4-FFF2-40B4-BE49-F238E27FC236}">
                  <a16:creationId xmlns:a16="http://schemas.microsoft.com/office/drawing/2014/main" id="{6C4173DC-182E-B24F-B3E5-77BE22B4F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1300" y="6351361"/>
              <a:ext cx="9810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Circuit only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34" name="Rectangle 256">
              <a:extLst>
                <a:ext uri="{FF2B5EF4-FFF2-40B4-BE49-F238E27FC236}">
                  <a16:creationId xmlns:a16="http://schemas.microsoft.com/office/drawing/2014/main" id="{AE4B394F-22F6-A144-BA0D-6B60AB221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3813" y="6330950"/>
              <a:ext cx="89768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35" name="Rectangle 257">
              <a:extLst>
                <a:ext uri="{FF2B5EF4-FFF2-40B4-BE49-F238E27FC236}">
                  <a16:creationId xmlns:a16="http://schemas.microsoft.com/office/drawing/2014/main" id="{9B01A8CC-8A71-FF41-9CBC-A4E77D29E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3188" y="6416675"/>
              <a:ext cx="57708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36" name="Rectangle 261">
              <a:extLst>
                <a:ext uri="{FF2B5EF4-FFF2-40B4-BE49-F238E27FC236}">
                  <a16:creationId xmlns:a16="http://schemas.microsoft.com/office/drawing/2014/main" id="{7E24509B-6D43-9244-ADB3-10B55516E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632450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37" name="Line 262">
              <a:extLst>
                <a:ext uri="{FF2B5EF4-FFF2-40B4-BE49-F238E27FC236}">
                  <a16:creationId xmlns:a16="http://schemas.microsoft.com/office/drawing/2014/main" id="{8D699CEE-B6FF-2544-BD45-7FF65CEDE2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35637" y="5655924"/>
              <a:ext cx="89809" cy="668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38" name="Rectangle 263">
              <a:extLst>
                <a:ext uri="{FF2B5EF4-FFF2-40B4-BE49-F238E27FC236}">
                  <a16:creationId xmlns:a16="http://schemas.microsoft.com/office/drawing/2014/main" id="{C74D8C4B-D052-EA44-807C-67E7AC2D6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71500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39" name="Line 267">
              <a:extLst>
                <a:ext uri="{FF2B5EF4-FFF2-40B4-BE49-F238E27FC236}">
                  <a16:creationId xmlns:a16="http://schemas.microsoft.com/office/drawing/2014/main" id="{8467648D-479E-4A4C-827B-B00E6878D3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86613" y="5472113"/>
              <a:ext cx="43973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440" name="AutoShape 268">
              <a:extLst>
                <a:ext uri="{FF2B5EF4-FFF2-40B4-BE49-F238E27FC236}">
                  <a16:creationId xmlns:a16="http://schemas.microsoft.com/office/drawing/2014/main" id="{F7B6D70D-3699-2041-9FBB-FD8007355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5661025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441" name="AutoShape 269">
              <a:extLst>
                <a:ext uri="{FF2B5EF4-FFF2-40B4-BE49-F238E27FC236}">
                  <a16:creationId xmlns:a16="http://schemas.microsoft.com/office/drawing/2014/main" id="{6CFED1EC-9B32-854B-9CA0-041E2C816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4800600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442" name="AutoShape 271">
              <a:extLst>
                <a:ext uri="{FF2B5EF4-FFF2-40B4-BE49-F238E27FC236}">
                  <a16:creationId xmlns:a16="http://schemas.microsoft.com/office/drawing/2014/main" id="{A523E1F2-0EEC-A74F-BEE5-2C4D30AA4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3224213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443" name="Line 272">
              <a:extLst>
                <a:ext uri="{FF2B5EF4-FFF2-40B4-BE49-F238E27FC236}">
                  <a16:creationId xmlns:a16="http://schemas.microsoft.com/office/drawing/2014/main" id="{438E476C-239E-5D4E-BEED-823D19A3C3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66113" y="5476875"/>
              <a:ext cx="3143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0292" name="Group 3">
            <a:extLst>
              <a:ext uri="{FF2B5EF4-FFF2-40B4-BE49-F238E27FC236}">
                <a16:creationId xmlns:a16="http://schemas.microsoft.com/office/drawing/2014/main" id="{5D3AB6C6-2195-A249-96D1-B90F5B662F72}"/>
              </a:ext>
            </a:extLst>
          </p:cNvPr>
          <p:cNvGrpSpPr>
            <a:grpSpLocks/>
          </p:cNvGrpSpPr>
          <p:nvPr/>
        </p:nvGrpSpPr>
        <p:grpSpPr bwMode="auto">
          <a:xfrm>
            <a:off x="2209801" y="762000"/>
            <a:ext cx="1899487" cy="2097474"/>
            <a:chOff x="1295400" y="762000"/>
            <a:chExt cx="1899487" cy="2097474"/>
          </a:xfrm>
        </p:grpSpPr>
        <p:sp>
          <p:nvSpPr>
            <p:cNvPr id="140340" name="Rectangle 3">
              <a:extLst>
                <a:ext uri="{FF2B5EF4-FFF2-40B4-BE49-F238E27FC236}">
                  <a16:creationId xmlns:a16="http://schemas.microsoft.com/office/drawing/2014/main" id="{555DA40E-F363-244D-9BDB-583EB6F15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563" y="1193800"/>
              <a:ext cx="681037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341" name="Line 4">
              <a:extLst>
                <a:ext uri="{FF2B5EF4-FFF2-40B4-BE49-F238E27FC236}">
                  <a16:creationId xmlns:a16="http://schemas.microsoft.com/office/drawing/2014/main" id="{A1706670-902B-0247-B4C7-A6578A3B67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3563" y="152558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42" name="Line 5">
              <a:extLst>
                <a:ext uri="{FF2B5EF4-FFF2-40B4-BE49-F238E27FC236}">
                  <a16:creationId xmlns:a16="http://schemas.microsoft.com/office/drawing/2014/main" id="{F5B3845C-D247-4241-8F75-04214BD871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1225" y="1193800"/>
              <a:ext cx="1588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43" name="Line 6">
              <a:extLst>
                <a:ext uri="{FF2B5EF4-FFF2-40B4-BE49-F238E27FC236}">
                  <a16:creationId xmlns:a16="http://schemas.microsoft.com/office/drawing/2014/main" id="{BB9B0C0E-E4F2-E540-8DC1-084A2E1770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1775" y="846137"/>
              <a:ext cx="331788" cy="347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44" name="Rectangle 7">
              <a:extLst>
                <a:ext uri="{FF2B5EF4-FFF2-40B4-BE49-F238E27FC236}">
                  <a16:creationId xmlns:a16="http://schemas.microsoft.com/office/drawing/2014/main" id="{6B3E732E-C3FA-D34D-A099-1CA14B119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725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45" name="Rectangle 8">
              <a:extLst>
                <a:ext uri="{FF2B5EF4-FFF2-40B4-BE49-F238E27FC236}">
                  <a16:creationId xmlns:a16="http://schemas.microsoft.com/office/drawing/2014/main" id="{C53F223E-ED73-F846-8E60-14FE69968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575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46" name="Rectangle 9">
              <a:extLst>
                <a:ext uri="{FF2B5EF4-FFF2-40B4-BE49-F238E27FC236}">
                  <a16:creationId xmlns:a16="http://schemas.microsoft.com/office/drawing/2014/main" id="{E93C36ED-691F-744E-BEF0-0EEFF8C56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188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47" name="Rectangle 10">
              <a:extLst>
                <a:ext uri="{FF2B5EF4-FFF2-40B4-BE49-F238E27FC236}">
                  <a16:creationId xmlns:a16="http://schemas.microsoft.com/office/drawing/2014/main" id="{937E6F22-4B01-3047-9124-4CCEB37EE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038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48" name="Rectangle 11">
              <a:extLst>
                <a:ext uri="{FF2B5EF4-FFF2-40B4-BE49-F238E27FC236}">
                  <a16:creationId xmlns:a16="http://schemas.microsoft.com/office/drawing/2014/main" id="{608224EB-47A1-CB44-846A-4535031C8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49" name="Rectangle 12">
              <a:extLst>
                <a:ext uri="{FF2B5EF4-FFF2-40B4-BE49-F238E27FC236}">
                  <a16:creationId xmlns:a16="http://schemas.microsoft.com/office/drawing/2014/main" id="{966DB773-1158-2C43-AFBD-131685528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250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50" name="Rectangle 13">
              <a:extLst>
                <a:ext uri="{FF2B5EF4-FFF2-40B4-BE49-F238E27FC236}">
                  <a16:creationId xmlns:a16="http://schemas.microsoft.com/office/drawing/2014/main" id="{C84734C5-CA2C-5448-B4CE-4E92AEF1A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863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51" name="Rectangle 14">
              <a:extLst>
                <a:ext uri="{FF2B5EF4-FFF2-40B4-BE49-F238E27FC236}">
                  <a16:creationId xmlns:a16="http://schemas.microsoft.com/office/drawing/2014/main" id="{C8FFABB1-4000-1C4D-A16B-4B2896B93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600" y="1193800"/>
              <a:ext cx="665163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352" name="Line 15">
              <a:extLst>
                <a:ext uri="{FF2B5EF4-FFF2-40B4-BE49-F238E27FC236}">
                  <a16:creationId xmlns:a16="http://schemas.microsoft.com/office/drawing/2014/main" id="{1529D51A-7711-7D4B-89E4-03B6BF954D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4600" y="152558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53" name="Line 16">
              <a:extLst>
                <a:ext uri="{FF2B5EF4-FFF2-40B4-BE49-F238E27FC236}">
                  <a16:creationId xmlns:a16="http://schemas.microsoft.com/office/drawing/2014/main" id="{BCCB6472-BC24-4C4B-96CF-6B5A8DE46D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6388" y="1193800"/>
              <a:ext cx="3175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54" name="Rectangle 17">
              <a:extLst>
                <a:ext uri="{FF2B5EF4-FFF2-40B4-BE49-F238E27FC236}">
                  <a16:creationId xmlns:a16="http://schemas.microsoft.com/office/drawing/2014/main" id="{87428DA0-671F-AE41-8EAA-46671F230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55" name="Rectangle 18">
              <a:extLst>
                <a:ext uri="{FF2B5EF4-FFF2-40B4-BE49-F238E27FC236}">
                  <a16:creationId xmlns:a16="http://schemas.microsoft.com/office/drawing/2014/main" id="{4DAD2142-5C7D-6C47-A709-CB447D799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163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56" name="Rectangle 19">
              <a:extLst>
                <a:ext uri="{FF2B5EF4-FFF2-40B4-BE49-F238E27FC236}">
                  <a16:creationId xmlns:a16="http://schemas.microsoft.com/office/drawing/2014/main" id="{8ACA4C61-63E5-0441-B3CB-31DEB3A0A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0125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57" name="Rectangle 20">
              <a:extLst>
                <a:ext uri="{FF2B5EF4-FFF2-40B4-BE49-F238E27FC236}">
                  <a16:creationId xmlns:a16="http://schemas.microsoft.com/office/drawing/2014/main" id="{A5F9193B-E97B-714F-B890-51690F606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6675" y="1001712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58" name="Rectangle 21">
              <a:extLst>
                <a:ext uri="{FF2B5EF4-FFF2-40B4-BE49-F238E27FC236}">
                  <a16:creationId xmlns:a16="http://schemas.microsoft.com/office/drawing/2014/main" id="{3B1A49DC-6135-D94B-BCB5-88B9B8397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225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59" name="Rectangle 22">
              <a:extLst>
                <a:ext uri="{FF2B5EF4-FFF2-40B4-BE49-F238E27FC236}">
                  <a16:creationId xmlns:a16="http://schemas.microsoft.com/office/drawing/2014/main" id="{5054D6EB-5A95-CA42-BD64-34A802BD7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563" y="1857375"/>
              <a:ext cx="681037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360" name="Line 23">
              <a:extLst>
                <a:ext uri="{FF2B5EF4-FFF2-40B4-BE49-F238E27FC236}">
                  <a16:creationId xmlns:a16="http://schemas.microsoft.com/office/drawing/2014/main" id="{76354DE8-6D32-BC45-8525-8DFACEA66E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3563" y="220503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1" name="Line 24">
              <a:extLst>
                <a:ext uri="{FF2B5EF4-FFF2-40B4-BE49-F238E27FC236}">
                  <a16:creationId xmlns:a16="http://schemas.microsoft.com/office/drawing/2014/main" id="{6DDEED84-0FD7-2E46-A5D7-898C2A98EF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1225" y="1857375"/>
              <a:ext cx="1588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2" name="Rectangle 25">
              <a:extLst>
                <a:ext uri="{FF2B5EF4-FFF2-40B4-BE49-F238E27FC236}">
                  <a16:creationId xmlns:a16="http://schemas.microsoft.com/office/drawing/2014/main" id="{DCDA61A7-7B06-154E-90B2-8EE8E4D1B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18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63" name="Rectangle 26">
              <a:extLst>
                <a:ext uri="{FF2B5EF4-FFF2-40B4-BE49-F238E27FC236}">
                  <a16:creationId xmlns:a16="http://schemas.microsoft.com/office/drawing/2014/main" id="{8B7021B4-8E9F-0543-9BA7-E5A2D3DF6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600" y="1857375"/>
              <a:ext cx="665163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364" name="Line 27">
              <a:extLst>
                <a:ext uri="{FF2B5EF4-FFF2-40B4-BE49-F238E27FC236}">
                  <a16:creationId xmlns:a16="http://schemas.microsoft.com/office/drawing/2014/main" id="{C486B6C5-2AFB-554A-9C9C-E0F347C560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4600" y="220503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5" name="Line 28">
              <a:extLst>
                <a:ext uri="{FF2B5EF4-FFF2-40B4-BE49-F238E27FC236}">
                  <a16:creationId xmlns:a16="http://schemas.microsoft.com/office/drawing/2014/main" id="{DA9A7E74-758E-7446-9EE6-CE5460BAAD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6388" y="1857375"/>
              <a:ext cx="3175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6" name="Rectangle 29">
              <a:extLst>
                <a:ext uri="{FF2B5EF4-FFF2-40B4-BE49-F238E27FC236}">
                  <a16:creationId xmlns:a16="http://schemas.microsoft.com/office/drawing/2014/main" id="{925227D9-DEB1-1D46-8799-3E88E3785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08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67" name="Rectangle 30">
              <a:extLst>
                <a:ext uri="{FF2B5EF4-FFF2-40B4-BE49-F238E27FC236}">
                  <a16:creationId xmlns:a16="http://schemas.microsoft.com/office/drawing/2014/main" id="{68D11511-3573-D842-86B5-2DCA4EEF9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68" name="Rectangle 31">
              <a:extLst>
                <a:ext uri="{FF2B5EF4-FFF2-40B4-BE49-F238E27FC236}">
                  <a16:creationId xmlns:a16="http://schemas.microsoft.com/office/drawing/2014/main" id="{E35FFD72-1AA2-204C-9530-D072712D3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2295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69" name="Rectangle 32">
              <a:extLst>
                <a:ext uri="{FF2B5EF4-FFF2-40B4-BE49-F238E27FC236}">
                  <a16:creationId xmlns:a16="http://schemas.microsoft.com/office/drawing/2014/main" id="{1069B3AE-3356-0E47-8A78-91224F63C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28905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70" name="Rectangle 33">
              <a:extLst>
                <a:ext uri="{FF2B5EF4-FFF2-40B4-BE49-F238E27FC236}">
                  <a16:creationId xmlns:a16="http://schemas.microsoft.com/office/drawing/2014/main" id="{18A25C1E-35C4-8E4E-B8DD-0E9943076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62560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71" name="Rectangle 34">
              <a:extLst>
                <a:ext uri="{FF2B5EF4-FFF2-40B4-BE49-F238E27FC236}">
                  <a16:creationId xmlns:a16="http://schemas.microsoft.com/office/drawing/2014/main" id="{F588F032-9275-2746-A7CA-BDC9DC66A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958975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72" name="Freeform 35">
              <a:extLst>
                <a:ext uri="{FF2B5EF4-FFF2-40B4-BE49-F238E27FC236}">
                  <a16:creationId xmlns:a16="http://schemas.microsoft.com/office/drawing/2014/main" id="{86084D96-710E-6C4B-A7B4-3751666FB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200" y="1587500"/>
              <a:ext cx="550863" cy="547687"/>
            </a:xfrm>
            <a:custGeom>
              <a:avLst/>
              <a:gdLst>
                <a:gd name="T0" fmla="*/ 2147483646 w 834"/>
                <a:gd name="T1" fmla="*/ 0 h 833"/>
                <a:gd name="T2" fmla="*/ 2147483646 w 834"/>
                <a:gd name="T3" fmla="*/ 0 h 833"/>
                <a:gd name="T4" fmla="*/ 2147483646 w 834"/>
                <a:gd name="T5" fmla="*/ 0 h 833"/>
                <a:gd name="T6" fmla="*/ 2147483646 w 834"/>
                <a:gd name="T7" fmla="*/ 0 h 833"/>
                <a:gd name="T8" fmla="*/ 2147483646 w 834"/>
                <a:gd name="T9" fmla="*/ 0 h 833"/>
                <a:gd name="T10" fmla="*/ 2147483646 w 834"/>
                <a:gd name="T11" fmla="*/ 0 h 833"/>
                <a:gd name="T12" fmla="*/ 2147483646 w 834"/>
                <a:gd name="T13" fmla="*/ 2147483646 h 833"/>
                <a:gd name="T14" fmla="*/ 2147483646 w 834"/>
                <a:gd name="T15" fmla="*/ 2147483646 h 833"/>
                <a:gd name="T16" fmla="*/ 2147483646 w 834"/>
                <a:gd name="T17" fmla="*/ 2147483646 h 833"/>
                <a:gd name="T18" fmla="*/ 2147483646 w 834"/>
                <a:gd name="T19" fmla="*/ 2147483646 h 833"/>
                <a:gd name="T20" fmla="*/ 0 w 834"/>
                <a:gd name="T21" fmla="*/ 2147483646 h 833"/>
                <a:gd name="T22" fmla="*/ 0 w 834"/>
                <a:gd name="T23" fmla="*/ 2147483646 h 833"/>
                <a:gd name="T24" fmla="*/ 0 w 834"/>
                <a:gd name="T25" fmla="*/ 2147483646 h 833"/>
                <a:gd name="T26" fmla="*/ 0 w 834"/>
                <a:gd name="T27" fmla="*/ 2147483646 h 833"/>
                <a:gd name="T28" fmla="*/ 0 w 834"/>
                <a:gd name="T29" fmla="*/ 2147483646 h 833"/>
                <a:gd name="T30" fmla="*/ 0 w 834"/>
                <a:gd name="T31" fmla="*/ 2147483646 h 833"/>
                <a:gd name="T32" fmla="*/ 0 w 834"/>
                <a:gd name="T33" fmla="*/ 2147483646 h 833"/>
                <a:gd name="T34" fmla="*/ 0 w 834"/>
                <a:gd name="T35" fmla="*/ 2147483646 h 833"/>
                <a:gd name="T36" fmla="*/ 0 w 834"/>
                <a:gd name="T37" fmla="*/ 2147483646 h 833"/>
                <a:gd name="T38" fmla="*/ 2147483646 w 834"/>
                <a:gd name="T39" fmla="*/ 2147483646 h 833"/>
                <a:gd name="T40" fmla="*/ 2147483646 w 834"/>
                <a:gd name="T41" fmla="*/ 2147483646 h 833"/>
                <a:gd name="T42" fmla="*/ 2147483646 w 834"/>
                <a:gd name="T43" fmla="*/ 2147483646 h 833"/>
                <a:gd name="T44" fmla="*/ 2147483646 w 834"/>
                <a:gd name="T45" fmla="*/ 2147483646 h 833"/>
                <a:gd name="T46" fmla="*/ 2147483646 w 834"/>
                <a:gd name="T47" fmla="*/ 2147483646 h 833"/>
                <a:gd name="T48" fmla="*/ 2147483646 w 834"/>
                <a:gd name="T49" fmla="*/ 2147483646 h 833"/>
                <a:gd name="T50" fmla="*/ 2147483646 w 834"/>
                <a:gd name="T51" fmla="*/ 2147483646 h 833"/>
                <a:gd name="T52" fmla="*/ 2147483646 w 834"/>
                <a:gd name="T53" fmla="*/ 2147483646 h 833"/>
                <a:gd name="T54" fmla="*/ 2147483646 w 834"/>
                <a:gd name="T55" fmla="*/ 2147483646 h 833"/>
                <a:gd name="T56" fmla="*/ 2147483646 w 834"/>
                <a:gd name="T57" fmla="*/ 2147483646 h 833"/>
                <a:gd name="T58" fmla="*/ 2147483646 w 834"/>
                <a:gd name="T59" fmla="*/ 2147483646 h 833"/>
                <a:gd name="T60" fmla="*/ 2147483646 w 834"/>
                <a:gd name="T61" fmla="*/ 2147483646 h 833"/>
                <a:gd name="T62" fmla="*/ 2147483646 w 834"/>
                <a:gd name="T63" fmla="*/ 2147483646 h 833"/>
                <a:gd name="T64" fmla="*/ 2147483646 w 834"/>
                <a:gd name="T65" fmla="*/ 2147483646 h 833"/>
                <a:gd name="T66" fmla="*/ 2147483646 w 834"/>
                <a:gd name="T67" fmla="*/ 2147483646 h 833"/>
                <a:gd name="T68" fmla="*/ 2147483646 w 834"/>
                <a:gd name="T69" fmla="*/ 2147483646 h 833"/>
                <a:gd name="T70" fmla="*/ 2147483646 w 834"/>
                <a:gd name="T71" fmla="*/ 2147483646 h 833"/>
                <a:gd name="T72" fmla="*/ 2147483646 w 834"/>
                <a:gd name="T73" fmla="*/ 2147483646 h 833"/>
                <a:gd name="T74" fmla="*/ 2147483646 w 834"/>
                <a:gd name="T75" fmla="*/ 2147483646 h 833"/>
                <a:gd name="T76" fmla="*/ 2147483646 w 834"/>
                <a:gd name="T77" fmla="*/ 2147483646 h 833"/>
                <a:gd name="T78" fmla="*/ 2147483646 w 834"/>
                <a:gd name="T79" fmla="*/ 2147483646 h 833"/>
                <a:gd name="T80" fmla="*/ 2147483646 w 834"/>
                <a:gd name="T81" fmla="*/ 2147483646 h 833"/>
                <a:gd name="T82" fmla="*/ 2147483646 w 834"/>
                <a:gd name="T83" fmla="*/ 2147483646 h 833"/>
                <a:gd name="T84" fmla="*/ 2147483646 w 834"/>
                <a:gd name="T85" fmla="*/ 2147483646 h 833"/>
                <a:gd name="T86" fmla="*/ 2147483646 w 834"/>
                <a:gd name="T87" fmla="*/ 2147483646 h 833"/>
                <a:gd name="T88" fmla="*/ 2147483646 w 834"/>
                <a:gd name="T89" fmla="*/ 2147483646 h 833"/>
                <a:gd name="T90" fmla="*/ 2147483646 w 834"/>
                <a:gd name="T91" fmla="*/ 2147483646 h 833"/>
                <a:gd name="T92" fmla="*/ 2147483646 w 834"/>
                <a:gd name="T93" fmla="*/ 2147483646 h 833"/>
                <a:gd name="T94" fmla="*/ 2147483646 w 834"/>
                <a:gd name="T95" fmla="*/ 2147483646 h 833"/>
                <a:gd name="T96" fmla="*/ 2147483646 w 834"/>
                <a:gd name="T97" fmla="*/ 2147483646 h 833"/>
                <a:gd name="T98" fmla="*/ 2147483646 w 834"/>
                <a:gd name="T99" fmla="*/ 2147483646 h 833"/>
                <a:gd name="T100" fmla="*/ 2147483646 w 834"/>
                <a:gd name="T101" fmla="*/ 2147483646 h 833"/>
                <a:gd name="T102" fmla="*/ 2147483646 w 834"/>
                <a:gd name="T103" fmla="*/ 2147483646 h 833"/>
                <a:gd name="T104" fmla="*/ 2147483646 w 834"/>
                <a:gd name="T105" fmla="*/ 2147483646 h 833"/>
                <a:gd name="T106" fmla="*/ 2147483646 w 834"/>
                <a:gd name="T107" fmla="*/ 2147483646 h 833"/>
                <a:gd name="T108" fmla="*/ 2147483646 w 834"/>
                <a:gd name="T109" fmla="*/ 0 h 833"/>
                <a:gd name="T110" fmla="*/ 2147483646 w 834"/>
                <a:gd name="T111" fmla="*/ 0 h 833"/>
                <a:gd name="T112" fmla="*/ 2147483646 w 834"/>
                <a:gd name="T113" fmla="*/ 0 h 833"/>
                <a:gd name="T114" fmla="*/ 2147483646 w 834"/>
                <a:gd name="T115" fmla="*/ 0 h 833"/>
                <a:gd name="T116" fmla="*/ 2147483646 w 834"/>
                <a:gd name="T117" fmla="*/ 0 h 833"/>
                <a:gd name="T118" fmla="*/ 2147483646 w 834"/>
                <a:gd name="T119" fmla="*/ 0 h 83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34" h="833">
                  <a:moveTo>
                    <a:pt x="459" y="0"/>
                  </a:moveTo>
                  <a:lnTo>
                    <a:pt x="455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8" y="0"/>
                  </a:lnTo>
                  <a:lnTo>
                    <a:pt x="424" y="0"/>
                  </a:lnTo>
                  <a:lnTo>
                    <a:pt x="420" y="0"/>
                  </a:lnTo>
                  <a:lnTo>
                    <a:pt x="418" y="0"/>
                  </a:lnTo>
                  <a:lnTo>
                    <a:pt x="414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4" y="0"/>
                  </a:lnTo>
                  <a:lnTo>
                    <a:pt x="389" y="0"/>
                  </a:lnTo>
                  <a:lnTo>
                    <a:pt x="383" y="0"/>
                  </a:lnTo>
                  <a:lnTo>
                    <a:pt x="378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1" y="0"/>
                  </a:lnTo>
                  <a:lnTo>
                    <a:pt x="342" y="0"/>
                  </a:lnTo>
                  <a:lnTo>
                    <a:pt x="334" y="0"/>
                  </a:lnTo>
                  <a:lnTo>
                    <a:pt x="324" y="0"/>
                  </a:lnTo>
                  <a:lnTo>
                    <a:pt x="315" y="0"/>
                  </a:lnTo>
                  <a:lnTo>
                    <a:pt x="304" y="0"/>
                  </a:lnTo>
                  <a:lnTo>
                    <a:pt x="292" y="0"/>
                  </a:lnTo>
                  <a:lnTo>
                    <a:pt x="281" y="0"/>
                  </a:lnTo>
                  <a:lnTo>
                    <a:pt x="270" y="0"/>
                  </a:lnTo>
                  <a:lnTo>
                    <a:pt x="261" y="0"/>
                  </a:lnTo>
                  <a:lnTo>
                    <a:pt x="251" y="0"/>
                  </a:lnTo>
                  <a:lnTo>
                    <a:pt x="243" y="0"/>
                  </a:lnTo>
                  <a:lnTo>
                    <a:pt x="234" y="0"/>
                  </a:lnTo>
                  <a:lnTo>
                    <a:pt x="226" y="0"/>
                  </a:lnTo>
                  <a:lnTo>
                    <a:pt x="220" y="0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6" y="0"/>
                  </a:lnTo>
                  <a:lnTo>
                    <a:pt x="191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5" y="0"/>
                  </a:lnTo>
                  <a:lnTo>
                    <a:pt x="152" y="0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6" y="2"/>
                  </a:lnTo>
                  <a:lnTo>
                    <a:pt x="94" y="2"/>
                  </a:lnTo>
                  <a:lnTo>
                    <a:pt x="92" y="2"/>
                  </a:lnTo>
                  <a:lnTo>
                    <a:pt x="90" y="3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4" y="5"/>
                  </a:lnTo>
                  <a:lnTo>
                    <a:pt x="82" y="6"/>
                  </a:lnTo>
                  <a:lnTo>
                    <a:pt x="80" y="8"/>
                  </a:lnTo>
                  <a:lnTo>
                    <a:pt x="78" y="9"/>
                  </a:lnTo>
                  <a:lnTo>
                    <a:pt x="76" y="10"/>
                  </a:lnTo>
                  <a:lnTo>
                    <a:pt x="74" y="11"/>
                  </a:lnTo>
                  <a:lnTo>
                    <a:pt x="72" y="14"/>
                  </a:lnTo>
                  <a:lnTo>
                    <a:pt x="70" y="16"/>
                  </a:lnTo>
                  <a:lnTo>
                    <a:pt x="68" y="17"/>
                  </a:lnTo>
                  <a:lnTo>
                    <a:pt x="65" y="20"/>
                  </a:lnTo>
                  <a:lnTo>
                    <a:pt x="62" y="22"/>
                  </a:lnTo>
                  <a:lnTo>
                    <a:pt x="59" y="26"/>
                  </a:lnTo>
                  <a:lnTo>
                    <a:pt x="57" y="28"/>
                  </a:lnTo>
                  <a:lnTo>
                    <a:pt x="53" y="32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2" y="41"/>
                  </a:lnTo>
                  <a:lnTo>
                    <a:pt x="39" y="46"/>
                  </a:lnTo>
                  <a:lnTo>
                    <a:pt x="35" y="50"/>
                  </a:lnTo>
                  <a:lnTo>
                    <a:pt x="32" y="52"/>
                  </a:lnTo>
                  <a:lnTo>
                    <a:pt x="29" y="56"/>
                  </a:lnTo>
                  <a:lnTo>
                    <a:pt x="26" y="58"/>
                  </a:lnTo>
                  <a:lnTo>
                    <a:pt x="23" y="62"/>
                  </a:lnTo>
                  <a:lnTo>
                    <a:pt x="21" y="64"/>
                  </a:lnTo>
                  <a:lnTo>
                    <a:pt x="18" y="66"/>
                  </a:lnTo>
                  <a:lnTo>
                    <a:pt x="16" y="69"/>
                  </a:lnTo>
                  <a:lnTo>
                    <a:pt x="15" y="71"/>
                  </a:lnTo>
                  <a:lnTo>
                    <a:pt x="12" y="74"/>
                  </a:lnTo>
                  <a:lnTo>
                    <a:pt x="11" y="75"/>
                  </a:lnTo>
                  <a:lnTo>
                    <a:pt x="10" y="77"/>
                  </a:lnTo>
                  <a:lnTo>
                    <a:pt x="8" y="80"/>
                  </a:lnTo>
                  <a:lnTo>
                    <a:pt x="8" y="81"/>
                  </a:lnTo>
                  <a:lnTo>
                    <a:pt x="6" y="83"/>
                  </a:lnTo>
                  <a:lnTo>
                    <a:pt x="5" y="86"/>
                  </a:lnTo>
                  <a:lnTo>
                    <a:pt x="4" y="87"/>
                  </a:lnTo>
                  <a:lnTo>
                    <a:pt x="4" y="89"/>
                  </a:lnTo>
                  <a:lnTo>
                    <a:pt x="3" y="92"/>
                  </a:lnTo>
                  <a:lnTo>
                    <a:pt x="3" y="93"/>
                  </a:lnTo>
                  <a:lnTo>
                    <a:pt x="2" y="95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2" y="102"/>
                  </a:lnTo>
                  <a:lnTo>
                    <a:pt x="2" y="105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2"/>
                  </a:lnTo>
                  <a:lnTo>
                    <a:pt x="0" y="188"/>
                  </a:lnTo>
                  <a:lnTo>
                    <a:pt x="0" y="194"/>
                  </a:lnTo>
                  <a:lnTo>
                    <a:pt x="0" y="200"/>
                  </a:lnTo>
                  <a:lnTo>
                    <a:pt x="0" y="207"/>
                  </a:lnTo>
                  <a:lnTo>
                    <a:pt x="0" y="215"/>
                  </a:lnTo>
                  <a:lnTo>
                    <a:pt x="0" y="224"/>
                  </a:lnTo>
                  <a:lnTo>
                    <a:pt x="0" y="233"/>
                  </a:lnTo>
                  <a:lnTo>
                    <a:pt x="0" y="243"/>
                  </a:lnTo>
                  <a:lnTo>
                    <a:pt x="0" y="254"/>
                  </a:lnTo>
                  <a:lnTo>
                    <a:pt x="0" y="266"/>
                  </a:lnTo>
                  <a:lnTo>
                    <a:pt x="0" y="278"/>
                  </a:lnTo>
                  <a:lnTo>
                    <a:pt x="0" y="292"/>
                  </a:lnTo>
                  <a:lnTo>
                    <a:pt x="0" y="306"/>
                  </a:lnTo>
                  <a:lnTo>
                    <a:pt x="0" y="322"/>
                  </a:lnTo>
                  <a:lnTo>
                    <a:pt x="0" y="339"/>
                  </a:lnTo>
                  <a:lnTo>
                    <a:pt x="0" y="356"/>
                  </a:lnTo>
                  <a:lnTo>
                    <a:pt x="0" y="375"/>
                  </a:lnTo>
                  <a:lnTo>
                    <a:pt x="0" y="394"/>
                  </a:lnTo>
                  <a:lnTo>
                    <a:pt x="0" y="412"/>
                  </a:lnTo>
                  <a:lnTo>
                    <a:pt x="0" y="429"/>
                  </a:lnTo>
                  <a:lnTo>
                    <a:pt x="0" y="444"/>
                  </a:lnTo>
                  <a:lnTo>
                    <a:pt x="0" y="459"/>
                  </a:lnTo>
                  <a:lnTo>
                    <a:pt x="0" y="472"/>
                  </a:lnTo>
                  <a:lnTo>
                    <a:pt x="0" y="484"/>
                  </a:lnTo>
                  <a:lnTo>
                    <a:pt x="0" y="496"/>
                  </a:lnTo>
                  <a:lnTo>
                    <a:pt x="0" y="507"/>
                  </a:lnTo>
                  <a:lnTo>
                    <a:pt x="0" y="516"/>
                  </a:lnTo>
                  <a:lnTo>
                    <a:pt x="0" y="526"/>
                  </a:lnTo>
                  <a:lnTo>
                    <a:pt x="0" y="534"/>
                  </a:lnTo>
                  <a:lnTo>
                    <a:pt x="0" y="543"/>
                  </a:lnTo>
                  <a:lnTo>
                    <a:pt x="0" y="550"/>
                  </a:lnTo>
                  <a:lnTo>
                    <a:pt x="0" y="556"/>
                  </a:lnTo>
                  <a:lnTo>
                    <a:pt x="0" y="562"/>
                  </a:lnTo>
                  <a:lnTo>
                    <a:pt x="0" y="568"/>
                  </a:lnTo>
                  <a:lnTo>
                    <a:pt x="0" y="573"/>
                  </a:lnTo>
                  <a:lnTo>
                    <a:pt x="0" y="578"/>
                  </a:lnTo>
                  <a:lnTo>
                    <a:pt x="0" y="582"/>
                  </a:lnTo>
                  <a:lnTo>
                    <a:pt x="0" y="587"/>
                  </a:lnTo>
                  <a:lnTo>
                    <a:pt x="0" y="591"/>
                  </a:lnTo>
                  <a:lnTo>
                    <a:pt x="0" y="594"/>
                  </a:lnTo>
                  <a:lnTo>
                    <a:pt x="0" y="598"/>
                  </a:lnTo>
                  <a:lnTo>
                    <a:pt x="0" y="602"/>
                  </a:lnTo>
                  <a:lnTo>
                    <a:pt x="0" y="604"/>
                  </a:lnTo>
                  <a:lnTo>
                    <a:pt x="0" y="608"/>
                  </a:lnTo>
                  <a:lnTo>
                    <a:pt x="0" y="611"/>
                  </a:lnTo>
                  <a:lnTo>
                    <a:pt x="0" y="614"/>
                  </a:lnTo>
                  <a:lnTo>
                    <a:pt x="0" y="617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3"/>
                  </a:lnTo>
                  <a:lnTo>
                    <a:pt x="0" y="635"/>
                  </a:lnTo>
                  <a:lnTo>
                    <a:pt x="0" y="639"/>
                  </a:lnTo>
                  <a:lnTo>
                    <a:pt x="0" y="641"/>
                  </a:lnTo>
                  <a:lnTo>
                    <a:pt x="0" y="645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2"/>
                  </a:lnTo>
                  <a:lnTo>
                    <a:pt x="0" y="654"/>
                  </a:lnTo>
                  <a:lnTo>
                    <a:pt x="0" y="657"/>
                  </a:lnTo>
                  <a:lnTo>
                    <a:pt x="0" y="659"/>
                  </a:lnTo>
                  <a:lnTo>
                    <a:pt x="0" y="660"/>
                  </a:lnTo>
                  <a:lnTo>
                    <a:pt x="0" y="663"/>
                  </a:lnTo>
                  <a:lnTo>
                    <a:pt x="0" y="665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0" y="672"/>
                  </a:lnTo>
                  <a:lnTo>
                    <a:pt x="0" y="675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6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0" y="694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5"/>
                  </a:lnTo>
                  <a:lnTo>
                    <a:pt x="0" y="708"/>
                  </a:lnTo>
                  <a:lnTo>
                    <a:pt x="0" y="712"/>
                  </a:lnTo>
                  <a:lnTo>
                    <a:pt x="0" y="716"/>
                  </a:lnTo>
                  <a:lnTo>
                    <a:pt x="0" y="719"/>
                  </a:lnTo>
                  <a:lnTo>
                    <a:pt x="0" y="723"/>
                  </a:lnTo>
                  <a:lnTo>
                    <a:pt x="0" y="725"/>
                  </a:lnTo>
                  <a:lnTo>
                    <a:pt x="2" y="728"/>
                  </a:lnTo>
                  <a:lnTo>
                    <a:pt x="2" y="731"/>
                  </a:lnTo>
                  <a:lnTo>
                    <a:pt x="2" y="734"/>
                  </a:lnTo>
                  <a:lnTo>
                    <a:pt x="2" y="736"/>
                  </a:lnTo>
                  <a:lnTo>
                    <a:pt x="2" y="737"/>
                  </a:lnTo>
                  <a:lnTo>
                    <a:pt x="3" y="740"/>
                  </a:lnTo>
                  <a:lnTo>
                    <a:pt x="3" y="742"/>
                  </a:lnTo>
                  <a:lnTo>
                    <a:pt x="4" y="744"/>
                  </a:lnTo>
                  <a:lnTo>
                    <a:pt x="4" y="746"/>
                  </a:lnTo>
                  <a:lnTo>
                    <a:pt x="5" y="748"/>
                  </a:lnTo>
                  <a:lnTo>
                    <a:pt x="6" y="750"/>
                  </a:lnTo>
                  <a:lnTo>
                    <a:pt x="8" y="752"/>
                  </a:lnTo>
                  <a:lnTo>
                    <a:pt x="8" y="754"/>
                  </a:lnTo>
                  <a:lnTo>
                    <a:pt x="10" y="756"/>
                  </a:lnTo>
                  <a:lnTo>
                    <a:pt x="11" y="758"/>
                  </a:lnTo>
                  <a:lnTo>
                    <a:pt x="12" y="760"/>
                  </a:lnTo>
                  <a:lnTo>
                    <a:pt x="15" y="762"/>
                  </a:lnTo>
                  <a:lnTo>
                    <a:pt x="16" y="765"/>
                  </a:lnTo>
                  <a:lnTo>
                    <a:pt x="18" y="767"/>
                  </a:lnTo>
                  <a:lnTo>
                    <a:pt x="21" y="770"/>
                  </a:lnTo>
                  <a:lnTo>
                    <a:pt x="23" y="772"/>
                  </a:lnTo>
                  <a:lnTo>
                    <a:pt x="26" y="774"/>
                  </a:lnTo>
                  <a:lnTo>
                    <a:pt x="29" y="778"/>
                  </a:lnTo>
                  <a:lnTo>
                    <a:pt x="32" y="782"/>
                  </a:lnTo>
                  <a:lnTo>
                    <a:pt x="35" y="784"/>
                  </a:lnTo>
                  <a:lnTo>
                    <a:pt x="39" y="788"/>
                  </a:lnTo>
                  <a:lnTo>
                    <a:pt x="42" y="791"/>
                  </a:lnTo>
                  <a:lnTo>
                    <a:pt x="46" y="796"/>
                  </a:lnTo>
                  <a:lnTo>
                    <a:pt x="50" y="800"/>
                  </a:lnTo>
                  <a:lnTo>
                    <a:pt x="53" y="802"/>
                  </a:lnTo>
                  <a:lnTo>
                    <a:pt x="57" y="806"/>
                  </a:lnTo>
                  <a:lnTo>
                    <a:pt x="59" y="808"/>
                  </a:lnTo>
                  <a:lnTo>
                    <a:pt x="62" y="810"/>
                  </a:lnTo>
                  <a:lnTo>
                    <a:pt x="65" y="814"/>
                  </a:lnTo>
                  <a:lnTo>
                    <a:pt x="68" y="815"/>
                  </a:lnTo>
                  <a:lnTo>
                    <a:pt x="70" y="818"/>
                  </a:lnTo>
                  <a:lnTo>
                    <a:pt x="72" y="820"/>
                  </a:lnTo>
                  <a:lnTo>
                    <a:pt x="74" y="821"/>
                  </a:lnTo>
                  <a:lnTo>
                    <a:pt x="76" y="824"/>
                  </a:lnTo>
                  <a:lnTo>
                    <a:pt x="78" y="825"/>
                  </a:lnTo>
                  <a:lnTo>
                    <a:pt x="80" y="826"/>
                  </a:lnTo>
                  <a:lnTo>
                    <a:pt x="82" y="827"/>
                  </a:lnTo>
                  <a:lnTo>
                    <a:pt x="84" y="828"/>
                  </a:lnTo>
                  <a:lnTo>
                    <a:pt x="86" y="828"/>
                  </a:lnTo>
                  <a:lnTo>
                    <a:pt x="88" y="830"/>
                  </a:lnTo>
                  <a:lnTo>
                    <a:pt x="90" y="831"/>
                  </a:lnTo>
                  <a:lnTo>
                    <a:pt x="92" y="831"/>
                  </a:lnTo>
                  <a:lnTo>
                    <a:pt x="94" y="832"/>
                  </a:lnTo>
                  <a:lnTo>
                    <a:pt x="96" y="832"/>
                  </a:lnTo>
                  <a:lnTo>
                    <a:pt x="99" y="832"/>
                  </a:lnTo>
                  <a:lnTo>
                    <a:pt x="101" y="832"/>
                  </a:lnTo>
                  <a:lnTo>
                    <a:pt x="104" y="833"/>
                  </a:lnTo>
                  <a:lnTo>
                    <a:pt x="106" y="833"/>
                  </a:lnTo>
                  <a:lnTo>
                    <a:pt x="108" y="833"/>
                  </a:lnTo>
                  <a:lnTo>
                    <a:pt x="112" y="833"/>
                  </a:lnTo>
                  <a:lnTo>
                    <a:pt x="116" y="833"/>
                  </a:lnTo>
                  <a:lnTo>
                    <a:pt x="118" y="833"/>
                  </a:lnTo>
                  <a:lnTo>
                    <a:pt x="122" y="833"/>
                  </a:lnTo>
                  <a:lnTo>
                    <a:pt x="125" y="833"/>
                  </a:lnTo>
                  <a:lnTo>
                    <a:pt x="130" y="833"/>
                  </a:lnTo>
                  <a:lnTo>
                    <a:pt x="134" y="833"/>
                  </a:lnTo>
                  <a:lnTo>
                    <a:pt x="136" y="833"/>
                  </a:lnTo>
                  <a:lnTo>
                    <a:pt x="140" y="833"/>
                  </a:lnTo>
                  <a:lnTo>
                    <a:pt x="143" y="833"/>
                  </a:lnTo>
                  <a:lnTo>
                    <a:pt x="146" y="833"/>
                  </a:lnTo>
                  <a:lnTo>
                    <a:pt x="149" y="833"/>
                  </a:lnTo>
                  <a:lnTo>
                    <a:pt x="152" y="833"/>
                  </a:lnTo>
                  <a:lnTo>
                    <a:pt x="155" y="833"/>
                  </a:lnTo>
                  <a:lnTo>
                    <a:pt x="158" y="833"/>
                  </a:lnTo>
                  <a:lnTo>
                    <a:pt x="161" y="833"/>
                  </a:lnTo>
                  <a:lnTo>
                    <a:pt x="164" y="833"/>
                  </a:lnTo>
                  <a:lnTo>
                    <a:pt x="167" y="833"/>
                  </a:lnTo>
                  <a:lnTo>
                    <a:pt x="171" y="833"/>
                  </a:lnTo>
                  <a:lnTo>
                    <a:pt x="174" y="833"/>
                  </a:lnTo>
                  <a:lnTo>
                    <a:pt x="178" y="833"/>
                  </a:lnTo>
                  <a:lnTo>
                    <a:pt x="182" y="833"/>
                  </a:lnTo>
                  <a:lnTo>
                    <a:pt x="186" y="833"/>
                  </a:lnTo>
                  <a:lnTo>
                    <a:pt x="191" y="833"/>
                  </a:lnTo>
                  <a:lnTo>
                    <a:pt x="196" y="833"/>
                  </a:lnTo>
                  <a:lnTo>
                    <a:pt x="201" y="833"/>
                  </a:lnTo>
                  <a:lnTo>
                    <a:pt x="207" y="833"/>
                  </a:lnTo>
                  <a:lnTo>
                    <a:pt x="213" y="833"/>
                  </a:lnTo>
                  <a:lnTo>
                    <a:pt x="220" y="833"/>
                  </a:lnTo>
                  <a:lnTo>
                    <a:pt x="226" y="833"/>
                  </a:lnTo>
                  <a:lnTo>
                    <a:pt x="234" y="833"/>
                  </a:lnTo>
                  <a:lnTo>
                    <a:pt x="243" y="833"/>
                  </a:lnTo>
                  <a:lnTo>
                    <a:pt x="251" y="833"/>
                  </a:lnTo>
                  <a:lnTo>
                    <a:pt x="261" y="833"/>
                  </a:lnTo>
                  <a:lnTo>
                    <a:pt x="270" y="833"/>
                  </a:lnTo>
                  <a:lnTo>
                    <a:pt x="281" y="833"/>
                  </a:lnTo>
                  <a:lnTo>
                    <a:pt x="292" y="833"/>
                  </a:lnTo>
                  <a:lnTo>
                    <a:pt x="304" y="833"/>
                  </a:lnTo>
                  <a:lnTo>
                    <a:pt x="315" y="833"/>
                  </a:lnTo>
                  <a:lnTo>
                    <a:pt x="324" y="833"/>
                  </a:lnTo>
                  <a:lnTo>
                    <a:pt x="334" y="833"/>
                  </a:lnTo>
                  <a:lnTo>
                    <a:pt x="342" y="833"/>
                  </a:lnTo>
                  <a:lnTo>
                    <a:pt x="351" y="833"/>
                  </a:lnTo>
                  <a:lnTo>
                    <a:pt x="359" y="833"/>
                  </a:lnTo>
                  <a:lnTo>
                    <a:pt x="366" y="833"/>
                  </a:lnTo>
                  <a:lnTo>
                    <a:pt x="374" y="833"/>
                  </a:lnTo>
                  <a:lnTo>
                    <a:pt x="381" y="833"/>
                  </a:lnTo>
                  <a:lnTo>
                    <a:pt x="387" y="833"/>
                  </a:lnTo>
                  <a:lnTo>
                    <a:pt x="394" y="833"/>
                  </a:lnTo>
                  <a:lnTo>
                    <a:pt x="400" y="833"/>
                  </a:lnTo>
                  <a:lnTo>
                    <a:pt x="406" y="833"/>
                  </a:lnTo>
                  <a:lnTo>
                    <a:pt x="412" y="833"/>
                  </a:lnTo>
                  <a:lnTo>
                    <a:pt x="417" y="833"/>
                  </a:lnTo>
                  <a:lnTo>
                    <a:pt x="423" y="833"/>
                  </a:lnTo>
                  <a:lnTo>
                    <a:pt x="429" y="833"/>
                  </a:lnTo>
                  <a:lnTo>
                    <a:pt x="435" y="833"/>
                  </a:lnTo>
                  <a:lnTo>
                    <a:pt x="441" y="833"/>
                  </a:lnTo>
                  <a:lnTo>
                    <a:pt x="448" y="833"/>
                  </a:lnTo>
                  <a:lnTo>
                    <a:pt x="454" y="833"/>
                  </a:lnTo>
                  <a:lnTo>
                    <a:pt x="461" y="833"/>
                  </a:lnTo>
                  <a:lnTo>
                    <a:pt x="468" y="833"/>
                  </a:lnTo>
                  <a:lnTo>
                    <a:pt x="476" y="833"/>
                  </a:lnTo>
                  <a:lnTo>
                    <a:pt x="484" y="833"/>
                  </a:lnTo>
                  <a:lnTo>
                    <a:pt x="492" y="833"/>
                  </a:lnTo>
                  <a:lnTo>
                    <a:pt x="501" y="833"/>
                  </a:lnTo>
                  <a:lnTo>
                    <a:pt x="510" y="833"/>
                  </a:lnTo>
                  <a:lnTo>
                    <a:pt x="520" y="833"/>
                  </a:lnTo>
                  <a:lnTo>
                    <a:pt x="531" y="833"/>
                  </a:lnTo>
                  <a:lnTo>
                    <a:pt x="543" y="833"/>
                  </a:lnTo>
                  <a:lnTo>
                    <a:pt x="554" y="833"/>
                  </a:lnTo>
                  <a:lnTo>
                    <a:pt x="564" y="833"/>
                  </a:lnTo>
                  <a:lnTo>
                    <a:pt x="574" y="833"/>
                  </a:lnTo>
                  <a:lnTo>
                    <a:pt x="584" y="833"/>
                  </a:lnTo>
                  <a:lnTo>
                    <a:pt x="592" y="833"/>
                  </a:lnTo>
                  <a:lnTo>
                    <a:pt x="600" y="833"/>
                  </a:lnTo>
                  <a:lnTo>
                    <a:pt x="609" y="833"/>
                  </a:lnTo>
                  <a:lnTo>
                    <a:pt x="615" y="833"/>
                  </a:lnTo>
                  <a:lnTo>
                    <a:pt x="622" y="833"/>
                  </a:lnTo>
                  <a:lnTo>
                    <a:pt x="628" y="833"/>
                  </a:lnTo>
                  <a:lnTo>
                    <a:pt x="634" y="833"/>
                  </a:lnTo>
                  <a:lnTo>
                    <a:pt x="639" y="833"/>
                  </a:lnTo>
                  <a:lnTo>
                    <a:pt x="644" y="833"/>
                  </a:lnTo>
                  <a:lnTo>
                    <a:pt x="648" y="833"/>
                  </a:lnTo>
                  <a:lnTo>
                    <a:pt x="653" y="833"/>
                  </a:lnTo>
                  <a:lnTo>
                    <a:pt x="657" y="833"/>
                  </a:lnTo>
                  <a:lnTo>
                    <a:pt x="660" y="833"/>
                  </a:lnTo>
                  <a:lnTo>
                    <a:pt x="664" y="833"/>
                  </a:lnTo>
                  <a:lnTo>
                    <a:pt x="668" y="833"/>
                  </a:lnTo>
                  <a:lnTo>
                    <a:pt x="671" y="833"/>
                  </a:lnTo>
                  <a:lnTo>
                    <a:pt x="674" y="833"/>
                  </a:lnTo>
                  <a:lnTo>
                    <a:pt x="677" y="833"/>
                  </a:lnTo>
                  <a:lnTo>
                    <a:pt x="680" y="833"/>
                  </a:lnTo>
                  <a:lnTo>
                    <a:pt x="683" y="833"/>
                  </a:lnTo>
                  <a:lnTo>
                    <a:pt x="686" y="833"/>
                  </a:lnTo>
                  <a:lnTo>
                    <a:pt x="689" y="833"/>
                  </a:lnTo>
                  <a:lnTo>
                    <a:pt x="692" y="833"/>
                  </a:lnTo>
                  <a:lnTo>
                    <a:pt x="695" y="833"/>
                  </a:lnTo>
                  <a:lnTo>
                    <a:pt x="699" y="833"/>
                  </a:lnTo>
                  <a:lnTo>
                    <a:pt x="701" y="833"/>
                  </a:lnTo>
                  <a:lnTo>
                    <a:pt x="705" y="833"/>
                  </a:lnTo>
                  <a:lnTo>
                    <a:pt x="708" y="833"/>
                  </a:lnTo>
                  <a:lnTo>
                    <a:pt x="713" y="833"/>
                  </a:lnTo>
                  <a:lnTo>
                    <a:pt x="717" y="833"/>
                  </a:lnTo>
                  <a:lnTo>
                    <a:pt x="719" y="833"/>
                  </a:lnTo>
                  <a:lnTo>
                    <a:pt x="723" y="833"/>
                  </a:lnTo>
                  <a:lnTo>
                    <a:pt x="726" y="833"/>
                  </a:lnTo>
                  <a:lnTo>
                    <a:pt x="729" y="833"/>
                  </a:lnTo>
                  <a:lnTo>
                    <a:pt x="731" y="833"/>
                  </a:lnTo>
                  <a:lnTo>
                    <a:pt x="734" y="832"/>
                  </a:lnTo>
                  <a:lnTo>
                    <a:pt x="736" y="832"/>
                  </a:lnTo>
                  <a:lnTo>
                    <a:pt x="738" y="832"/>
                  </a:lnTo>
                  <a:lnTo>
                    <a:pt x="741" y="832"/>
                  </a:lnTo>
                  <a:lnTo>
                    <a:pt x="743" y="831"/>
                  </a:lnTo>
                  <a:lnTo>
                    <a:pt x="744" y="831"/>
                  </a:lnTo>
                  <a:lnTo>
                    <a:pt x="747" y="830"/>
                  </a:lnTo>
                  <a:lnTo>
                    <a:pt x="749" y="828"/>
                  </a:lnTo>
                  <a:lnTo>
                    <a:pt x="750" y="828"/>
                  </a:lnTo>
                  <a:lnTo>
                    <a:pt x="753" y="827"/>
                  </a:lnTo>
                  <a:lnTo>
                    <a:pt x="755" y="826"/>
                  </a:lnTo>
                  <a:lnTo>
                    <a:pt x="756" y="825"/>
                  </a:lnTo>
                  <a:lnTo>
                    <a:pt x="759" y="824"/>
                  </a:lnTo>
                  <a:lnTo>
                    <a:pt x="761" y="821"/>
                  </a:lnTo>
                  <a:lnTo>
                    <a:pt x="764" y="820"/>
                  </a:lnTo>
                  <a:lnTo>
                    <a:pt x="765" y="818"/>
                  </a:lnTo>
                  <a:lnTo>
                    <a:pt x="767" y="815"/>
                  </a:lnTo>
                  <a:lnTo>
                    <a:pt x="771" y="814"/>
                  </a:lnTo>
                  <a:lnTo>
                    <a:pt x="773" y="810"/>
                  </a:lnTo>
                  <a:lnTo>
                    <a:pt x="776" y="808"/>
                  </a:lnTo>
                  <a:lnTo>
                    <a:pt x="779" y="806"/>
                  </a:lnTo>
                  <a:lnTo>
                    <a:pt x="782" y="802"/>
                  </a:lnTo>
                  <a:lnTo>
                    <a:pt x="785" y="800"/>
                  </a:lnTo>
                  <a:lnTo>
                    <a:pt x="789" y="796"/>
                  </a:lnTo>
                  <a:lnTo>
                    <a:pt x="792" y="791"/>
                  </a:lnTo>
                  <a:lnTo>
                    <a:pt x="796" y="788"/>
                  </a:lnTo>
                  <a:lnTo>
                    <a:pt x="800" y="784"/>
                  </a:lnTo>
                  <a:lnTo>
                    <a:pt x="803" y="782"/>
                  </a:lnTo>
                  <a:lnTo>
                    <a:pt x="807" y="778"/>
                  </a:lnTo>
                  <a:lnTo>
                    <a:pt x="809" y="774"/>
                  </a:lnTo>
                  <a:lnTo>
                    <a:pt x="812" y="772"/>
                  </a:lnTo>
                  <a:lnTo>
                    <a:pt x="814" y="770"/>
                  </a:lnTo>
                  <a:lnTo>
                    <a:pt x="816" y="767"/>
                  </a:lnTo>
                  <a:lnTo>
                    <a:pt x="819" y="765"/>
                  </a:lnTo>
                  <a:lnTo>
                    <a:pt x="820" y="762"/>
                  </a:lnTo>
                  <a:lnTo>
                    <a:pt x="822" y="760"/>
                  </a:lnTo>
                  <a:lnTo>
                    <a:pt x="824" y="758"/>
                  </a:lnTo>
                  <a:lnTo>
                    <a:pt x="825" y="756"/>
                  </a:lnTo>
                  <a:lnTo>
                    <a:pt x="827" y="754"/>
                  </a:lnTo>
                  <a:lnTo>
                    <a:pt x="828" y="752"/>
                  </a:lnTo>
                  <a:lnTo>
                    <a:pt x="828" y="750"/>
                  </a:lnTo>
                  <a:lnTo>
                    <a:pt x="830" y="748"/>
                  </a:lnTo>
                  <a:lnTo>
                    <a:pt x="831" y="746"/>
                  </a:lnTo>
                  <a:lnTo>
                    <a:pt x="831" y="744"/>
                  </a:lnTo>
                  <a:lnTo>
                    <a:pt x="832" y="742"/>
                  </a:lnTo>
                  <a:lnTo>
                    <a:pt x="832" y="740"/>
                  </a:lnTo>
                  <a:lnTo>
                    <a:pt x="833" y="737"/>
                  </a:lnTo>
                  <a:lnTo>
                    <a:pt x="833" y="736"/>
                  </a:lnTo>
                  <a:lnTo>
                    <a:pt x="833" y="734"/>
                  </a:lnTo>
                  <a:lnTo>
                    <a:pt x="833" y="731"/>
                  </a:lnTo>
                  <a:lnTo>
                    <a:pt x="833" y="728"/>
                  </a:lnTo>
                  <a:lnTo>
                    <a:pt x="834" y="725"/>
                  </a:lnTo>
                  <a:lnTo>
                    <a:pt x="834" y="723"/>
                  </a:lnTo>
                  <a:lnTo>
                    <a:pt x="834" y="719"/>
                  </a:lnTo>
                  <a:lnTo>
                    <a:pt x="834" y="716"/>
                  </a:lnTo>
                  <a:lnTo>
                    <a:pt x="834" y="712"/>
                  </a:lnTo>
                  <a:lnTo>
                    <a:pt x="834" y="708"/>
                  </a:lnTo>
                  <a:lnTo>
                    <a:pt x="834" y="705"/>
                  </a:lnTo>
                  <a:lnTo>
                    <a:pt x="834" y="701"/>
                  </a:lnTo>
                  <a:lnTo>
                    <a:pt x="834" y="698"/>
                  </a:lnTo>
                  <a:lnTo>
                    <a:pt x="834" y="694"/>
                  </a:lnTo>
                  <a:lnTo>
                    <a:pt x="834" y="692"/>
                  </a:lnTo>
                  <a:lnTo>
                    <a:pt x="834" y="689"/>
                  </a:lnTo>
                  <a:lnTo>
                    <a:pt x="834" y="686"/>
                  </a:lnTo>
                  <a:lnTo>
                    <a:pt x="834" y="683"/>
                  </a:lnTo>
                  <a:lnTo>
                    <a:pt x="834" y="681"/>
                  </a:lnTo>
                  <a:lnTo>
                    <a:pt x="834" y="678"/>
                  </a:lnTo>
                  <a:lnTo>
                    <a:pt x="834" y="677"/>
                  </a:lnTo>
                  <a:lnTo>
                    <a:pt x="834" y="675"/>
                  </a:lnTo>
                  <a:lnTo>
                    <a:pt x="834" y="672"/>
                  </a:lnTo>
                  <a:lnTo>
                    <a:pt x="834" y="671"/>
                  </a:lnTo>
                  <a:lnTo>
                    <a:pt x="834" y="669"/>
                  </a:lnTo>
                  <a:lnTo>
                    <a:pt x="834" y="666"/>
                  </a:lnTo>
                  <a:lnTo>
                    <a:pt x="834" y="665"/>
                  </a:lnTo>
                  <a:lnTo>
                    <a:pt x="834" y="663"/>
                  </a:lnTo>
                  <a:lnTo>
                    <a:pt x="834" y="660"/>
                  </a:lnTo>
                  <a:lnTo>
                    <a:pt x="834" y="659"/>
                  </a:lnTo>
                  <a:lnTo>
                    <a:pt x="834" y="657"/>
                  </a:lnTo>
                  <a:lnTo>
                    <a:pt x="834" y="654"/>
                  </a:lnTo>
                  <a:lnTo>
                    <a:pt x="834" y="652"/>
                  </a:lnTo>
                  <a:lnTo>
                    <a:pt x="834" y="650"/>
                  </a:lnTo>
                  <a:lnTo>
                    <a:pt x="834" y="647"/>
                  </a:lnTo>
                  <a:lnTo>
                    <a:pt x="834" y="645"/>
                  </a:lnTo>
                  <a:lnTo>
                    <a:pt x="834" y="641"/>
                  </a:lnTo>
                  <a:lnTo>
                    <a:pt x="834" y="639"/>
                  </a:lnTo>
                  <a:lnTo>
                    <a:pt x="834" y="635"/>
                  </a:lnTo>
                  <a:lnTo>
                    <a:pt x="834" y="633"/>
                  </a:lnTo>
                  <a:lnTo>
                    <a:pt x="834" y="629"/>
                  </a:lnTo>
                  <a:lnTo>
                    <a:pt x="834" y="624"/>
                  </a:lnTo>
                  <a:lnTo>
                    <a:pt x="834" y="621"/>
                  </a:lnTo>
                  <a:lnTo>
                    <a:pt x="834" y="617"/>
                  </a:lnTo>
                  <a:lnTo>
                    <a:pt x="834" y="614"/>
                  </a:lnTo>
                  <a:lnTo>
                    <a:pt x="834" y="611"/>
                  </a:lnTo>
                  <a:lnTo>
                    <a:pt x="834" y="608"/>
                  </a:lnTo>
                  <a:lnTo>
                    <a:pt x="834" y="604"/>
                  </a:lnTo>
                  <a:lnTo>
                    <a:pt x="834" y="602"/>
                  </a:lnTo>
                  <a:lnTo>
                    <a:pt x="834" y="598"/>
                  </a:lnTo>
                  <a:lnTo>
                    <a:pt x="834" y="596"/>
                  </a:lnTo>
                  <a:lnTo>
                    <a:pt x="834" y="592"/>
                  </a:lnTo>
                  <a:lnTo>
                    <a:pt x="834" y="588"/>
                  </a:lnTo>
                  <a:lnTo>
                    <a:pt x="834" y="585"/>
                  </a:lnTo>
                  <a:lnTo>
                    <a:pt x="834" y="581"/>
                  </a:lnTo>
                  <a:lnTo>
                    <a:pt x="834" y="576"/>
                  </a:lnTo>
                  <a:lnTo>
                    <a:pt x="834" y="573"/>
                  </a:lnTo>
                  <a:lnTo>
                    <a:pt x="834" y="568"/>
                  </a:lnTo>
                  <a:lnTo>
                    <a:pt x="834" y="563"/>
                  </a:lnTo>
                  <a:lnTo>
                    <a:pt x="834" y="557"/>
                  </a:lnTo>
                  <a:lnTo>
                    <a:pt x="834" y="551"/>
                  </a:lnTo>
                  <a:lnTo>
                    <a:pt x="834" y="545"/>
                  </a:lnTo>
                  <a:lnTo>
                    <a:pt x="834" y="538"/>
                  </a:lnTo>
                  <a:lnTo>
                    <a:pt x="834" y="531"/>
                  </a:lnTo>
                  <a:lnTo>
                    <a:pt x="834" y="522"/>
                  </a:lnTo>
                  <a:lnTo>
                    <a:pt x="834" y="514"/>
                  </a:lnTo>
                  <a:lnTo>
                    <a:pt x="834" y="504"/>
                  </a:lnTo>
                  <a:lnTo>
                    <a:pt x="834" y="495"/>
                  </a:lnTo>
                  <a:lnTo>
                    <a:pt x="834" y="483"/>
                  </a:lnTo>
                  <a:lnTo>
                    <a:pt x="834" y="472"/>
                  </a:lnTo>
                  <a:lnTo>
                    <a:pt x="834" y="459"/>
                  </a:lnTo>
                  <a:lnTo>
                    <a:pt x="834" y="446"/>
                  </a:lnTo>
                  <a:lnTo>
                    <a:pt x="834" y="431"/>
                  </a:lnTo>
                  <a:lnTo>
                    <a:pt x="834" y="417"/>
                  </a:lnTo>
                  <a:lnTo>
                    <a:pt x="834" y="401"/>
                  </a:lnTo>
                  <a:lnTo>
                    <a:pt x="834" y="387"/>
                  </a:lnTo>
                  <a:lnTo>
                    <a:pt x="834" y="374"/>
                  </a:lnTo>
                  <a:lnTo>
                    <a:pt x="834" y="362"/>
                  </a:lnTo>
                  <a:lnTo>
                    <a:pt x="834" y="350"/>
                  </a:lnTo>
                  <a:lnTo>
                    <a:pt x="834" y="339"/>
                  </a:lnTo>
                  <a:lnTo>
                    <a:pt x="834" y="329"/>
                  </a:lnTo>
                  <a:lnTo>
                    <a:pt x="834" y="320"/>
                  </a:lnTo>
                  <a:lnTo>
                    <a:pt x="834" y="311"/>
                  </a:lnTo>
                  <a:lnTo>
                    <a:pt x="834" y="303"/>
                  </a:lnTo>
                  <a:lnTo>
                    <a:pt x="834" y="296"/>
                  </a:lnTo>
                  <a:lnTo>
                    <a:pt x="834" y="288"/>
                  </a:lnTo>
                  <a:lnTo>
                    <a:pt x="834" y="282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34" y="266"/>
                  </a:lnTo>
                  <a:lnTo>
                    <a:pt x="834" y="261"/>
                  </a:lnTo>
                  <a:lnTo>
                    <a:pt x="834" y="256"/>
                  </a:lnTo>
                  <a:lnTo>
                    <a:pt x="834" y="252"/>
                  </a:lnTo>
                  <a:lnTo>
                    <a:pt x="834" y="249"/>
                  </a:lnTo>
                  <a:lnTo>
                    <a:pt x="834" y="245"/>
                  </a:lnTo>
                  <a:lnTo>
                    <a:pt x="834" y="242"/>
                  </a:lnTo>
                  <a:lnTo>
                    <a:pt x="834" y="238"/>
                  </a:lnTo>
                  <a:lnTo>
                    <a:pt x="834" y="236"/>
                  </a:lnTo>
                  <a:lnTo>
                    <a:pt x="834" y="232"/>
                  </a:lnTo>
                  <a:lnTo>
                    <a:pt x="834" y="228"/>
                  </a:lnTo>
                  <a:lnTo>
                    <a:pt x="834" y="226"/>
                  </a:lnTo>
                  <a:lnTo>
                    <a:pt x="834" y="222"/>
                  </a:lnTo>
                  <a:lnTo>
                    <a:pt x="834" y="219"/>
                  </a:lnTo>
                  <a:lnTo>
                    <a:pt x="834" y="215"/>
                  </a:lnTo>
                  <a:lnTo>
                    <a:pt x="834" y="212"/>
                  </a:lnTo>
                  <a:lnTo>
                    <a:pt x="834" y="208"/>
                  </a:lnTo>
                  <a:lnTo>
                    <a:pt x="834" y="204"/>
                  </a:lnTo>
                  <a:lnTo>
                    <a:pt x="834" y="201"/>
                  </a:lnTo>
                  <a:lnTo>
                    <a:pt x="834" y="197"/>
                  </a:lnTo>
                  <a:lnTo>
                    <a:pt x="834" y="195"/>
                  </a:lnTo>
                  <a:lnTo>
                    <a:pt x="834" y="191"/>
                  </a:lnTo>
                  <a:lnTo>
                    <a:pt x="834" y="189"/>
                  </a:lnTo>
                  <a:lnTo>
                    <a:pt x="834" y="186"/>
                  </a:lnTo>
                  <a:lnTo>
                    <a:pt x="834" y="184"/>
                  </a:lnTo>
                  <a:lnTo>
                    <a:pt x="834" y="182"/>
                  </a:lnTo>
                  <a:lnTo>
                    <a:pt x="834" y="179"/>
                  </a:lnTo>
                  <a:lnTo>
                    <a:pt x="834" y="177"/>
                  </a:lnTo>
                  <a:lnTo>
                    <a:pt x="834" y="174"/>
                  </a:lnTo>
                  <a:lnTo>
                    <a:pt x="834" y="172"/>
                  </a:lnTo>
                  <a:lnTo>
                    <a:pt x="834" y="171"/>
                  </a:lnTo>
                  <a:lnTo>
                    <a:pt x="834" y="168"/>
                  </a:lnTo>
                  <a:lnTo>
                    <a:pt x="834" y="166"/>
                  </a:lnTo>
                  <a:lnTo>
                    <a:pt x="834" y="165"/>
                  </a:lnTo>
                  <a:lnTo>
                    <a:pt x="834" y="162"/>
                  </a:lnTo>
                  <a:lnTo>
                    <a:pt x="834" y="161"/>
                  </a:lnTo>
                  <a:lnTo>
                    <a:pt x="834" y="159"/>
                  </a:lnTo>
                  <a:lnTo>
                    <a:pt x="834" y="156"/>
                  </a:lnTo>
                  <a:lnTo>
                    <a:pt x="834" y="154"/>
                  </a:lnTo>
                  <a:lnTo>
                    <a:pt x="834" y="152"/>
                  </a:lnTo>
                  <a:lnTo>
                    <a:pt x="834" y="149"/>
                  </a:lnTo>
                  <a:lnTo>
                    <a:pt x="834" y="147"/>
                  </a:lnTo>
                  <a:lnTo>
                    <a:pt x="834" y="144"/>
                  </a:lnTo>
                  <a:lnTo>
                    <a:pt x="834" y="142"/>
                  </a:lnTo>
                  <a:lnTo>
                    <a:pt x="834" y="138"/>
                  </a:lnTo>
                  <a:lnTo>
                    <a:pt x="834" y="136"/>
                  </a:lnTo>
                  <a:lnTo>
                    <a:pt x="834" y="132"/>
                  </a:lnTo>
                  <a:lnTo>
                    <a:pt x="834" y="129"/>
                  </a:lnTo>
                  <a:lnTo>
                    <a:pt x="834" y="125"/>
                  </a:lnTo>
                  <a:lnTo>
                    <a:pt x="834" y="122"/>
                  </a:lnTo>
                  <a:lnTo>
                    <a:pt x="834" y="118"/>
                  </a:lnTo>
                  <a:lnTo>
                    <a:pt x="834" y="114"/>
                  </a:lnTo>
                  <a:lnTo>
                    <a:pt x="834" y="111"/>
                  </a:lnTo>
                  <a:lnTo>
                    <a:pt x="834" y="108"/>
                  </a:lnTo>
                  <a:lnTo>
                    <a:pt x="833" y="105"/>
                  </a:lnTo>
                  <a:lnTo>
                    <a:pt x="833" y="102"/>
                  </a:lnTo>
                  <a:lnTo>
                    <a:pt x="833" y="100"/>
                  </a:lnTo>
                  <a:lnTo>
                    <a:pt x="833" y="98"/>
                  </a:lnTo>
                  <a:lnTo>
                    <a:pt x="833" y="95"/>
                  </a:lnTo>
                  <a:lnTo>
                    <a:pt x="832" y="93"/>
                  </a:lnTo>
                  <a:lnTo>
                    <a:pt x="832" y="92"/>
                  </a:lnTo>
                  <a:lnTo>
                    <a:pt x="831" y="89"/>
                  </a:lnTo>
                  <a:lnTo>
                    <a:pt x="831" y="87"/>
                  </a:lnTo>
                  <a:lnTo>
                    <a:pt x="830" y="86"/>
                  </a:lnTo>
                  <a:lnTo>
                    <a:pt x="828" y="83"/>
                  </a:lnTo>
                  <a:lnTo>
                    <a:pt x="828" y="81"/>
                  </a:lnTo>
                  <a:lnTo>
                    <a:pt x="827" y="80"/>
                  </a:lnTo>
                  <a:lnTo>
                    <a:pt x="825" y="77"/>
                  </a:lnTo>
                  <a:lnTo>
                    <a:pt x="824" y="75"/>
                  </a:lnTo>
                  <a:lnTo>
                    <a:pt x="822" y="74"/>
                  </a:lnTo>
                  <a:lnTo>
                    <a:pt x="820" y="71"/>
                  </a:lnTo>
                  <a:lnTo>
                    <a:pt x="819" y="69"/>
                  </a:lnTo>
                  <a:lnTo>
                    <a:pt x="816" y="66"/>
                  </a:lnTo>
                  <a:lnTo>
                    <a:pt x="814" y="64"/>
                  </a:lnTo>
                  <a:lnTo>
                    <a:pt x="812" y="62"/>
                  </a:lnTo>
                  <a:lnTo>
                    <a:pt x="809" y="58"/>
                  </a:lnTo>
                  <a:lnTo>
                    <a:pt x="807" y="56"/>
                  </a:lnTo>
                  <a:lnTo>
                    <a:pt x="803" y="52"/>
                  </a:lnTo>
                  <a:lnTo>
                    <a:pt x="800" y="50"/>
                  </a:lnTo>
                  <a:lnTo>
                    <a:pt x="796" y="46"/>
                  </a:lnTo>
                  <a:lnTo>
                    <a:pt x="792" y="41"/>
                  </a:lnTo>
                  <a:lnTo>
                    <a:pt x="789" y="38"/>
                  </a:lnTo>
                  <a:lnTo>
                    <a:pt x="785" y="34"/>
                  </a:lnTo>
                  <a:lnTo>
                    <a:pt x="782" y="32"/>
                  </a:lnTo>
                  <a:lnTo>
                    <a:pt x="779" y="28"/>
                  </a:lnTo>
                  <a:lnTo>
                    <a:pt x="776" y="26"/>
                  </a:lnTo>
                  <a:lnTo>
                    <a:pt x="773" y="22"/>
                  </a:lnTo>
                  <a:lnTo>
                    <a:pt x="771" y="20"/>
                  </a:lnTo>
                  <a:lnTo>
                    <a:pt x="767" y="17"/>
                  </a:lnTo>
                  <a:lnTo>
                    <a:pt x="765" y="16"/>
                  </a:lnTo>
                  <a:lnTo>
                    <a:pt x="764" y="14"/>
                  </a:lnTo>
                  <a:lnTo>
                    <a:pt x="761" y="11"/>
                  </a:lnTo>
                  <a:lnTo>
                    <a:pt x="759" y="10"/>
                  </a:lnTo>
                  <a:lnTo>
                    <a:pt x="756" y="9"/>
                  </a:lnTo>
                  <a:lnTo>
                    <a:pt x="755" y="8"/>
                  </a:lnTo>
                  <a:lnTo>
                    <a:pt x="753" y="6"/>
                  </a:lnTo>
                  <a:lnTo>
                    <a:pt x="750" y="5"/>
                  </a:lnTo>
                  <a:lnTo>
                    <a:pt x="749" y="4"/>
                  </a:lnTo>
                  <a:lnTo>
                    <a:pt x="747" y="4"/>
                  </a:lnTo>
                  <a:lnTo>
                    <a:pt x="744" y="3"/>
                  </a:lnTo>
                  <a:lnTo>
                    <a:pt x="743" y="2"/>
                  </a:lnTo>
                  <a:lnTo>
                    <a:pt x="741" y="2"/>
                  </a:lnTo>
                  <a:lnTo>
                    <a:pt x="738" y="2"/>
                  </a:lnTo>
                  <a:lnTo>
                    <a:pt x="736" y="0"/>
                  </a:lnTo>
                  <a:lnTo>
                    <a:pt x="734" y="0"/>
                  </a:lnTo>
                  <a:lnTo>
                    <a:pt x="731" y="0"/>
                  </a:lnTo>
                  <a:lnTo>
                    <a:pt x="729" y="0"/>
                  </a:lnTo>
                  <a:lnTo>
                    <a:pt x="726" y="0"/>
                  </a:lnTo>
                  <a:lnTo>
                    <a:pt x="723" y="0"/>
                  </a:lnTo>
                  <a:lnTo>
                    <a:pt x="719" y="0"/>
                  </a:lnTo>
                  <a:lnTo>
                    <a:pt x="717" y="0"/>
                  </a:lnTo>
                  <a:lnTo>
                    <a:pt x="713" y="0"/>
                  </a:lnTo>
                  <a:lnTo>
                    <a:pt x="708" y="0"/>
                  </a:lnTo>
                  <a:lnTo>
                    <a:pt x="705" y="0"/>
                  </a:lnTo>
                  <a:lnTo>
                    <a:pt x="701" y="0"/>
                  </a:lnTo>
                  <a:lnTo>
                    <a:pt x="699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89" y="0"/>
                  </a:lnTo>
                  <a:lnTo>
                    <a:pt x="687" y="0"/>
                  </a:lnTo>
                  <a:lnTo>
                    <a:pt x="683" y="0"/>
                  </a:lnTo>
                  <a:lnTo>
                    <a:pt x="681" y="0"/>
                  </a:lnTo>
                  <a:lnTo>
                    <a:pt x="678" y="0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0" y="0"/>
                  </a:lnTo>
                  <a:lnTo>
                    <a:pt x="668" y="0"/>
                  </a:lnTo>
                  <a:lnTo>
                    <a:pt x="665" y="0"/>
                  </a:lnTo>
                  <a:lnTo>
                    <a:pt x="663" y="0"/>
                  </a:lnTo>
                  <a:lnTo>
                    <a:pt x="659" y="0"/>
                  </a:lnTo>
                  <a:lnTo>
                    <a:pt x="656" y="0"/>
                  </a:lnTo>
                  <a:lnTo>
                    <a:pt x="653" y="0"/>
                  </a:lnTo>
                  <a:lnTo>
                    <a:pt x="650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3" y="0"/>
                  </a:lnTo>
                  <a:lnTo>
                    <a:pt x="628" y="0"/>
                  </a:lnTo>
                  <a:lnTo>
                    <a:pt x="623" y="0"/>
                  </a:lnTo>
                  <a:lnTo>
                    <a:pt x="617" y="0"/>
                  </a:lnTo>
                  <a:lnTo>
                    <a:pt x="611" y="0"/>
                  </a:lnTo>
                  <a:lnTo>
                    <a:pt x="605" y="0"/>
                  </a:lnTo>
                  <a:lnTo>
                    <a:pt x="599" y="0"/>
                  </a:lnTo>
                  <a:lnTo>
                    <a:pt x="592" y="0"/>
                  </a:lnTo>
                  <a:lnTo>
                    <a:pt x="584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5" y="0"/>
                  </a:lnTo>
                  <a:lnTo>
                    <a:pt x="540" y="0"/>
                  </a:lnTo>
                  <a:lnTo>
                    <a:pt x="536" y="0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5" y="0"/>
                  </a:lnTo>
                  <a:lnTo>
                    <a:pt x="512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3" y="0"/>
                  </a:lnTo>
                  <a:lnTo>
                    <a:pt x="501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2" y="0"/>
                  </a:lnTo>
                  <a:lnTo>
                    <a:pt x="490" y="0"/>
                  </a:lnTo>
                  <a:lnTo>
                    <a:pt x="488" y="0"/>
                  </a:lnTo>
                  <a:lnTo>
                    <a:pt x="484" y="0"/>
                  </a:lnTo>
                  <a:lnTo>
                    <a:pt x="482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3" y="0"/>
                  </a:lnTo>
                  <a:lnTo>
                    <a:pt x="470" y="0"/>
                  </a:lnTo>
                  <a:lnTo>
                    <a:pt x="466" y="0"/>
                  </a:lnTo>
                  <a:lnTo>
                    <a:pt x="462" y="0"/>
                  </a:lnTo>
                  <a:lnTo>
                    <a:pt x="459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73" name="Rectangle 36">
              <a:extLst>
                <a:ext uri="{FF2B5EF4-FFF2-40B4-BE49-F238E27FC236}">
                  <a16:creationId xmlns:a16="http://schemas.microsoft.com/office/drawing/2014/main" id="{70BCDE02-5CE2-8E4D-9A4D-E69C9E0B8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229552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74" name="Rectangle 37">
              <a:extLst>
                <a:ext uri="{FF2B5EF4-FFF2-40B4-BE49-F238E27FC236}">
                  <a16:creationId xmlns:a16="http://schemas.microsoft.com/office/drawing/2014/main" id="{A890FDBD-EFFF-BA44-9B00-2F1FBC30B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550" y="2647950"/>
              <a:ext cx="167193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(a) Optimal realization of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75" name="Freeform 38">
              <a:extLst>
                <a:ext uri="{FF2B5EF4-FFF2-40B4-BE49-F238E27FC236}">
                  <a16:creationId xmlns:a16="http://schemas.microsoft.com/office/drawing/2014/main" id="{A793667F-E0D8-0D4E-9B3F-A5CC8D10F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600" y="1566862"/>
              <a:ext cx="588963" cy="588963"/>
            </a:xfrm>
            <a:custGeom>
              <a:avLst/>
              <a:gdLst>
                <a:gd name="T0" fmla="*/ 2147483646 w 892"/>
                <a:gd name="T1" fmla="*/ 0 h 893"/>
                <a:gd name="T2" fmla="*/ 2147483646 w 892"/>
                <a:gd name="T3" fmla="*/ 0 h 893"/>
                <a:gd name="T4" fmla="*/ 2147483646 w 892"/>
                <a:gd name="T5" fmla="*/ 0 h 893"/>
                <a:gd name="T6" fmla="*/ 2147483646 w 892"/>
                <a:gd name="T7" fmla="*/ 0 h 893"/>
                <a:gd name="T8" fmla="*/ 2147483646 w 892"/>
                <a:gd name="T9" fmla="*/ 0 h 893"/>
                <a:gd name="T10" fmla="*/ 2147483646 w 892"/>
                <a:gd name="T11" fmla="*/ 0 h 893"/>
                <a:gd name="T12" fmla="*/ 2147483646 w 892"/>
                <a:gd name="T13" fmla="*/ 2147483646 h 893"/>
                <a:gd name="T14" fmla="*/ 2147483646 w 892"/>
                <a:gd name="T15" fmla="*/ 2147483646 h 893"/>
                <a:gd name="T16" fmla="*/ 2147483646 w 892"/>
                <a:gd name="T17" fmla="*/ 2147483646 h 893"/>
                <a:gd name="T18" fmla="*/ 2147483646 w 892"/>
                <a:gd name="T19" fmla="*/ 2147483646 h 893"/>
                <a:gd name="T20" fmla="*/ 0 w 892"/>
                <a:gd name="T21" fmla="*/ 2147483646 h 893"/>
                <a:gd name="T22" fmla="*/ 0 w 892"/>
                <a:gd name="T23" fmla="*/ 2147483646 h 893"/>
                <a:gd name="T24" fmla="*/ 0 w 892"/>
                <a:gd name="T25" fmla="*/ 2147483646 h 893"/>
                <a:gd name="T26" fmla="*/ 0 w 892"/>
                <a:gd name="T27" fmla="*/ 2147483646 h 893"/>
                <a:gd name="T28" fmla="*/ 0 w 892"/>
                <a:gd name="T29" fmla="*/ 2147483646 h 893"/>
                <a:gd name="T30" fmla="*/ 0 w 892"/>
                <a:gd name="T31" fmla="*/ 2147483646 h 893"/>
                <a:gd name="T32" fmla="*/ 0 w 892"/>
                <a:gd name="T33" fmla="*/ 2147483646 h 893"/>
                <a:gd name="T34" fmla="*/ 0 w 892"/>
                <a:gd name="T35" fmla="*/ 2147483646 h 893"/>
                <a:gd name="T36" fmla="*/ 0 w 892"/>
                <a:gd name="T37" fmla="*/ 2147483646 h 893"/>
                <a:gd name="T38" fmla="*/ 2147483646 w 892"/>
                <a:gd name="T39" fmla="*/ 2147483646 h 893"/>
                <a:gd name="T40" fmla="*/ 2147483646 w 892"/>
                <a:gd name="T41" fmla="*/ 2147483646 h 893"/>
                <a:gd name="T42" fmla="*/ 2147483646 w 892"/>
                <a:gd name="T43" fmla="*/ 2147483646 h 893"/>
                <a:gd name="T44" fmla="*/ 2147483646 w 892"/>
                <a:gd name="T45" fmla="*/ 2147483646 h 893"/>
                <a:gd name="T46" fmla="*/ 2147483646 w 892"/>
                <a:gd name="T47" fmla="*/ 2147483646 h 893"/>
                <a:gd name="T48" fmla="*/ 2147483646 w 892"/>
                <a:gd name="T49" fmla="*/ 2147483646 h 893"/>
                <a:gd name="T50" fmla="*/ 2147483646 w 892"/>
                <a:gd name="T51" fmla="*/ 2147483646 h 893"/>
                <a:gd name="T52" fmla="*/ 2147483646 w 892"/>
                <a:gd name="T53" fmla="*/ 2147483646 h 893"/>
                <a:gd name="T54" fmla="*/ 2147483646 w 892"/>
                <a:gd name="T55" fmla="*/ 2147483646 h 893"/>
                <a:gd name="T56" fmla="*/ 2147483646 w 892"/>
                <a:gd name="T57" fmla="*/ 2147483646 h 893"/>
                <a:gd name="T58" fmla="*/ 2147483646 w 892"/>
                <a:gd name="T59" fmla="*/ 2147483646 h 893"/>
                <a:gd name="T60" fmla="*/ 2147483646 w 892"/>
                <a:gd name="T61" fmla="*/ 2147483646 h 893"/>
                <a:gd name="T62" fmla="*/ 2147483646 w 892"/>
                <a:gd name="T63" fmla="*/ 2147483646 h 893"/>
                <a:gd name="T64" fmla="*/ 2147483646 w 892"/>
                <a:gd name="T65" fmla="*/ 2147483646 h 893"/>
                <a:gd name="T66" fmla="*/ 2147483646 w 892"/>
                <a:gd name="T67" fmla="*/ 2147483646 h 893"/>
                <a:gd name="T68" fmla="*/ 2147483646 w 892"/>
                <a:gd name="T69" fmla="*/ 2147483646 h 893"/>
                <a:gd name="T70" fmla="*/ 2147483646 w 892"/>
                <a:gd name="T71" fmla="*/ 2147483646 h 893"/>
                <a:gd name="T72" fmla="*/ 2147483646 w 892"/>
                <a:gd name="T73" fmla="*/ 2147483646 h 893"/>
                <a:gd name="T74" fmla="*/ 2147483646 w 892"/>
                <a:gd name="T75" fmla="*/ 2147483646 h 893"/>
                <a:gd name="T76" fmla="*/ 2147483646 w 892"/>
                <a:gd name="T77" fmla="*/ 2147483646 h 893"/>
                <a:gd name="T78" fmla="*/ 2147483646 w 892"/>
                <a:gd name="T79" fmla="*/ 2147483646 h 893"/>
                <a:gd name="T80" fmla="*/ 2147483646 w 892"/>
                <a:gd name="T81" fmla="*/ 2147483646 h 893"/>
                <a:gd name="T82" fmla="*/ 2147483646 w 892"/>
                <a:gd name="T83" fmla="*/ 2147483646 h 893"/>
                <a:gd name="T84" fmla="*/ 2147483646 w 892"/>
                <a:gd name="T85" fmla="*/ 2147483646 h 893"/>
                <a:gd name="T86" fmla="*/ 2147483646 w 892"/>
                <a:gd name="T87" fmla="*/ 2147483646 h 893"/>
                <a:gd name="T88" fmla="*/ 2147483646 w 892"/>
                <a:gd name="T89" fmla="*/ 2147483646 h 893"/>
                <a:gd name="T90" fmla="*/ 2147483646 w 892"/>
                <a:gd name="T91" fmla="*/ 2147483646 h 893"/>
                <a:gd name="T92" fmla="*/ 2147483646 w 892"/>
                <a:gd name="T93" fmla="*/ 2147483646 h 893"/>
                <a:gd name="T94" fmla="*/ 2147483646 w 892"/>
                <a:gd name="T95" fmla="*/ 2147483646 h 893"/>
                <a:gd name="T96" fmla="*/ 2147483646 w 892"/>
                <a:gd name="T97" fmla="*/ 2147483646 h 893"/>
                <a:gd name="T98" fmla="*/ 2147483646 w 892"/>
                <a:gd name="T99" fmla="*/ 2147483646 h 893"/>
                <a:gd name="T100" fmla="*/ 2147483646 w 892"/>
                <a:gd name="T101" fmla="*/ 2147483646 h 893"/>
                <a:gd name="T102" fmla="*/ 2147483646 w 892"/>
                <a:gd name="T103" fmla="*/ 2147483646 h 893"/>
                <a:gd name="T104" fmla="*/ 2147483646 w 892"/>
                <a:gd name="T105" fmla="*/ 2147483646 h 893"/>
                <a:gd name="T106" fmla="*/ 2147483646 w 892"/>
                <a:gd name="T107" fmla="*/ 2147483646 h 893"/>
                <a:gd name="T108" fmla="*/ 2147483646 w 892"/>
                <a:gd name="T109" fmla="*/ 0 h 893"/>
                <a:gd name="T110" fmla="*/ 2147483646 w 892"/>
                <a:gd name="T111" fmla="*/ 0 h 893"/>
                <a:gd name="T112" fmla="*/ 2147483646 w 892"/>
                <a:gd name="T113" fmla="*/ 0 h 893"/>
                <a:gd name="T114" fmla="*/ 2147483646 w 892"/>
                <a:gd name="T115" fmla="*/ 0 h 893"/>
                <a:gd name="T116" fmla="*/ 2147483646 w 892"/>
                <a:gd name="T117" fmla="*/ 0 h 893"/>
                <a:gd name="T118" fmla="*/ 2147483646 w 892"/>
                <a:gd name="T119" fmla="*/ 0 h 8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92" h="893">
                  <a:moveTo>
                    <a:pt x="490" y="0"/>
                  </a:moveTo>
                  <a:lnTo>
                    <a:pt x="487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70" y="0"/>
                  </a:lnTo>
                  <a:lnTo>
                    <a:pt x="466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7" y="0"/>
                  </a:lnTo>
                  <a:lnTo>
                    <a:pt x="453" y="0"/>
                  </a:lnTo>
                  <a:lnTo>
                    <a:pt x="449" y="0"/>
                  </a:lnTo>
                  <a:lnTo>
                    <a:pt x="447" y="0"/>
                  </a:lnTo>
                  <a:lnTo>
                    <a:pt x="443" y="0"/>
                  </a:lnTo>
                  <a:lnTo>
                    <a:pt x="439" y="0"/>
                  </a:lnTo>
                  <a:lnTo>
                    <a:pt x="435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1" y="0"/>
                  </a:lnTo>
                  <a:lnTo>
                    <a:pt x="416" y="0"/>
                  </a:lnTo>
                  <a:lnTo>
                    <a:pt x="410" y="0"/>
                  </a:lnTo>
                  <a:lnTo>
                    <a:pt x="404" y="0"/>
                  </a:lnTo>
                  <a:lnTo>
                    <a:pt x="398" y="0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75" y="0"/>
                  </a:lnTo>
                  <a:lnTo>
                    <a:pt x="365" y="0"/>
                  </a:lnTo>
                  <a:lnTo>
                    <a:pt x="357" y="0"/>
                  </a:lnTo>
                  <a:lnTo>
                    <a:pt x="346" y="0"/>
                  </a:lnTo>
                  <a:lnTo>
                    <a:pt x="335" y="0"/>
                  </a:lnTo>
                  <a:lnTo>
                    <a:pt x="325" y="0"/>
                  </a:lnTo>
                  <a:lnTo>
                    <a:pt x="313" y="0"/>
                  </a:lnTo>
                  <a:lnTo>
                    <a:pt x="301" y="0"/>
                  </a:lnTo>
                  <a:lnTo>
                    <a:pt x="289" y="0"/>
                  </a:lnTo>
                  <a:lnTo>
                    <a:pt x="278" y="0"/>
                  </a:lnTo>
                  <a:lnTo>
                    <a:pt x="268" y="0"/>
                  </a:lnTo>
                  <a:lnTo>
                    <a:pt x="259" y="0"/>
                  </a:lnTo>
                  <a:lnTo>
                    <a:pt x="250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28" y="0"/>
                  </a:lnTo>
                  <a:lnTo>
                    <a:pt x="220" y="0"/>
                  </a:lnTo>
                  <a:lnTo>
                    <a:pt x="214" y="0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89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2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5" y="2"/>
                  </a:lnTo>
                  <a:lnTo>
                    <a:pt x="103" y="2"/>
                  </a:lnTo>
                  <a:lnTo>
                    <a:pt x="100" y="2"/>
                  </a:lnTo>
                  <a:lnTo>
                    <a:pt x="98" y="3"/>
                  </a:lnTo>
                  <a:lnTo>
                    <a:pt x="96" y="3"/>
                  </a:lnTo>
                  <a:lnTo>
                    <a:pt x="93" y="4"/>
                  </a:lnTo>
                  <a:lnTo>
                    <a:pt x="91" y="5"/>
                  </a:lnTo>
                  <a:lnTo>
                    <a:pt x="90" y="5"/>
                  </a:lnTo>
                  <a:lnTo>
                    <a:pt x="87" y="6"/>
                  </a:lnTo>
                  <a:lnTo>
                    <a:pt x="85" y="8"/>
                  </a:lnTo>
                  <a:lnTo>
                    <a:pt x="82" y="10"/>
                  </a:lnTo>
                  <a:lnTo>
                    <a:pt x="81" y="11"/>
                  </a:lnTo>
                  <a:lnTo>
                    <a:pt x="79" y="12"/>
                  </a:lnTo>
                  <a:lnTo>
                    <a:pt x="76" y="15"/>
                  </a:lnTo>
                  <a:lnTo>
                    <a:pt x="74" y="17"/>
                  </a:lnTo>
                  <a:lnTo>
                    <a:pt x="72" y="20"/>
                  </a:lnTo>
                  <a:lnTo>
                    <a:pt x="68" y="22"/>
                  </a:lnTo>
                  <a:lnTo>
                    <a:pt x="66" y="24"/>
                  </a:lnTo>
                  <a:lnTo>
                    <a:pt x="62" y="27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2" y="36"/>
                  </a:lnTo>
                  <a:lnTo>
                    <a:pt x="49" y="41"/>
                  </a:lnTo>
                  <a:lnTo>
                    <a:pt x="44" y="45"/>
                  </a:lnTo>
                  <a:lnTo>
                    <a:pt x="40" y="48"/>
                  </a:lnTo>
                  <a:lnTo>
                    <a:pt x="37" y="53"/>
                  </a:lnTo>
                  <a:lnTo>
                    <a:pt x="33" y="57"/>
                  </a:lnTo>
                  <a:lnTo>
                    <a:pt x="30" y="59"/>
                  </a:lnTo>
                  <a:lnTo>
                    <a:pt x="27" y="63"/>
                  </a:lnTo>
                  <a:lnTo>
                    <a:pt x="24" y="66"/>
                  </a:lnTo>
                  <a:lnTo>
                    <a:pt x="21" y="69"/>
                  </a:lnTo>
                  <a:lnTo>
                    <a:pt x="19" y="71"/>
                  </a:lnTo>
                  <a:lnTo>
                    <a:pt x="16" y="74"/>
                  </a:lnTo>
                  <a:lnTo>
                    <a:pt x="14" y="76"/>
                  </a:lnTo>
                  <a:lnTo>
                    <a:pt x="13" y="78"/>
                  </a:lnTo>
                  <a:lnTo>
                    <a:pt x="10" y="81"/>
                  </a:lnTo>
                  <a:lnTo>
                    <a:pt x="9" y="83"/>
                  </a:lnTo>
                  <a:lnTo>
                    <a:pt x="8" y="86"/>
                  </a:lnTo>
                  <a:lnTo>
                    <a:pt x="7" y="87"/>
                  </a:lnTo>
                  <a:lnTo>
                    <a:pt x="6" y="89"/>
                  </a:lnTo>
                  <a:lnTo>
                    <a:pt x="4" y="92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1" y="102"/>
                  </a:lnTo>
                  <a:lnTo>
                    <a:pt x="1" y="105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3"/>
                  </a:lnTo>
                  <a:lnTo>
                    <a:pt x="0" y="116"/>
                  </a:lnTo>
                  <a:lnTo>
                    <a:pt x="0" y="119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0" y="184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201"/>
                  </a:lnTo>
                  <a:lnTo>
                    <a:pt x="0" y="208"/>
                  </a:lnTo>
                  <a:lnTo>
                    <a:pt x="0" y="215"/>
                  </a:lnTo>
                  <a:lnTo>
                    <a:pt x="0" y="222"/>
                  </a:lnTo>
                  <a:lnTo>
                    <a:pt x="0" y="231"/>
                  </a:lnTo>
                  <a:lnTo>
                    <a:pt x="0" y="240"/>
                  </a:lnTo>
                  <a:lnTo>
                    <a:pt x="0" y="250"/>
                  </a:lnTo>
                  <a:lnTo>
                    <a:pt x="0" y="261"/>
                  </a:lnTo>
                  <a:lnTo>
                    <a:pt x="0" y="273"/>
                  </a:lnTo>
                  <a:lnTo>
                    <a:pt x="0" y="285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5"/>
                  </a:lnTo>
                  <a:lnTo>
                    <a:pt x="0" y="363"/>
                  </a:lnTo>
                  <a:lnTo>
                    <a:pt x="0" y="382"/>
                  </a:lnTo>
                  <a:lnTo>
                    <a:pt x="0" y="402"/>
                  </a:lnTo>
                  <a:lnTo>
                    <a:pt x="0" y="423"/>
                  </a:lnTo>
                  <a:lnTo>
                    <a:pt x="0" y="441"/>
                  </a:lnTo>
                  <a:lnTo>
                    <a:pt x="0" y="459"/>
                  </a:lnTo>
                  <a:lnTo>
                    <a:pt x="0" y="476"/>
                  </a:lnTo>
                  <a:lnTo>
                    <a:pt x="0" y="491"/>
                  </a:lnTo>
                  <a:lnTo>
                    <a:pt x="0" y="506"/>
                  </a:lnTo>
                  <a:lnTo>
                    <a:pt x="0" y="519"/>
                  </a:lnTo>
                  <a:lnTo>
                    <a:pt x="0" y="532"/>
                  </a:lnTo>
                  <a:lnTo>
                    <a:pt x="0" y="543"/>
                  </a:lnTo>
                  <a:lnTo>
                    <a:pt x="0" y="554"/>
                  </a:lnTo>
                  <a:lnTo>
                    <a:pt x="0" y="564"/>
                  </a:lnTo>
                  <a:lnTo>
                    <a:pt x="0" y="573"/>
                  </a:lnTo>
                  <a:lnTo>
                    <a:pt x="0" y="581"/>
                  </a:lnTo>
                  <a:lnTo>
                    <a:pt x="0" y="590"/>
                  </a:lnTo>
                  <a:lnTo>
                    <a:pt x="0" y="597"/>
                  </a:lnTo>
                  <a:lnTo>
                    <a:pt x="0" y="603"/>
                  </a:lnTo>
                  <a:lnTo>
                    <a:pt x="0" y="609"/>
                  </a:lnTo>
                  <a:lnTo>
                    <a:pt x="0" y="615"/>
                  </a:lnTo>
                  <a:lnTo>
                    <a:pt x="0" y="620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3"/>
                  </a:lnTo>
                  <a:lnTo>
                    <a:pt x="0" y="636"/>
                  </a:lnTo>
                  <a:lnTo>
                    <a:pt x="0" y="640"/>
                  </a:lnTo>
                  <a:lnTo>
                    <a:pt x="0" y="644"/>
                  </a:lnTo>
                  <a:lnTo>
                    <a:pt x="0" y="647"/>
                  </a:lnTo>
                  <a:lnTo>
                    <a:pt x="0" y="651"/>
                  </a:lnTo>
                  <a:lnTo>
                    <a:pt x="0" y="654"/>
                  </a:lnTo>
                  <a:lnTo>
                    <a:pt x="0" y="658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70"/>
                  </a:lnTo>
                  <a:lnTo>
                    <a:pt x="0" y="674"/>
                  </a:lnTo>
                  <a:lnTo>
                    <a:pt x="0" y="677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8"/>
                  </a:lnTo>
                  <a:lnTo>
                    <a:pt x="0" y="690"/>
                  </a:lnTo>
                  <a:lnTo>
                    <a:pt x="0" y="694"/>
                  </a:lnTo>
                  <a:lnTo>
                    <a:pt x="0" y="696"/>
                  </a:lnTo>
                  <a:lnTo>
                    <a:pt x="0" y="699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6"/>
                  </a:lnTo>
                  <a:lnTo>
                    <a:pt x="0" y="708"/>
                  </a:lnTo>
                  <a:lnTo>
                    <a:pt x="0" y="711"/>
                  </a:lnTo>
                  <a:lnTo>
                    <a:pt x="0" y="712"/>
                  </a:lnTo>
                  <a:lnTo>
                    <a:pt x="0" y="714"/>
                  </a:lnTo>
                  <a:lnTo>
                    <a:pt x="0" y="717"/>
                  </a:lnTo>
                  <a:lnTo>
                    <a:pt x="0" y="719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0"/>
                  </a:lnTo>
                  <a:lnTo>
                    <a:pt x="0" y="732"/>
                  </a:lnTo>
                  <a:lnTo>
                    <a:pt x="0" y="735"/>
                  </a:lnTo>
                  <a:lnTo>
                    <a:pt x="0" y="738"/>
                  </a:lnTo>
                  <a:lnTo>
                    <a:pt x="0" y="741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2"/>
                  </a:lnTo>
                  <a:lnTo>
                    <a:pt x="0" y="755"/>
                  </a:lnTo>
                  <a:lnTo>
                    <a:pt x="0" y="759"/>
                  </a:lnTo>
                  <a:lnTo>
                    <a:pt x="0" y="764"/>
                  </a:lnTo>
                  <a:lnTo>
                    <a:pt x="0" y="767"/>
                  </a:lnTo>
                  <a:lnTo>
                    <a:pt x="0" y="771"/>
                  </a:lnTo>
                  <a:lnTo>
                    <a:pt x="0" y="774"/>
                  </a:lnTo>
                  <a:lnTo>
                    <a:pt x="0" y="777"/>
                  </a:lnTo>
                  <a:lnTo>
                    <a:pt x="1" y="780"/>
                  </a:lnTo>
                  <a:lnTo>
                    <a:pt x="1" y="783"/>
                  </a:lnTo>
                  <a:lnTo>
                    <a:pt x="1" y="785"/>
                  </a:lnTo>
                  <a:lnTo>
                    <a:pt x="1" y="788"/>
                  </a:lnTo>
                  <a:lnTo>
                    <a:pt x="1" y="790"/>
                  </a:lnTo>
                  <a:lnTo>
                    <a:pt x="2" y="792"/>
                  </a:lnTo>
                  <a:lnTo>
                    <a:pt x="2" y="795"/>
                  </a:lnTo>
                  <a:lnTo>
                    <a:pt x="3" y="797"/>
                  </a:lnTo>
                  <a:lnTo>
                    <a:pt x="3" y="800"/>
                  </a:lnTo>
                  <a:lnTo>
                    <a:pt x="4" y="802"/>
                  </a:lnTo>
                  <a:lnTo>
                    <a:pt x="6" y="803"/>
                  </a:lnTo>
                  <a:lnTo>
                    <a:pt x="7" y="806"/>
                  </a:lnTo>
                  <a:lnTo>
                    <a:pt x="8" y="808"/>
                  </a:lnTo>
                  <a:lnTo>
                    <a:pt x="9" y="810"/>
                  </a:lnTo>
                  <a:lnTo>
                    <a:pt x="10" y="813"/>
                  </a:lnTo>
                  <a:lnTo>
                    <a:pt x="13" y="814"/>
                  </a:lnTo>
                  <a:lnTo>
                    <a:pt x="14" y="816"/>
                  </a:lnTo>
                  <a:lnTo>
                    <a:pt x="16" y="819"/>
                  </a:lnTo>
                  <a:lnTo>
                    <a:pt x="19" y="822"/>
                  </a:lnTo>
                  <a:lnTo>
                    <a:pt x="21" y="825"/>
                  </a:lnTo>
                  <a:lnTo>
                    <a:pt x="24" y="827"/>
                  </a:lnTo>
                  <a:lnTo>
                    <a:pt x="27" y="831"/>
                  </a:lnTo>
                  <a:lnTo>
                    <a:pt x="30" y="833"/>
                  </a:lnTo>
                  <a:lnTo>
                    <a:pt x="33" y="837"/>
                  </a:lnTo>
                  <a:lnTo>
                    <a:pt x="37" y="840"/>
                  </a:lnTo>
                  <a:lnTo>
                    <a:pt x="40" y="844"/>
                  </a:lnTo>
                  <a:lnTo>
                    <a:pt x="44" y="849"/>
                  </a:lnTo>
                  <a:lnTo>
                    <a:pt x="49" y="852"/>
                  </a:lnTo>
                  <a:lnTo>
                    <a:pt x="52" y="856"/>
                  </a:lnTo>
                  <a:lnTo>
                    <a:pt x="56" y="860"/>
                  </a:lnTo>
                  <a:lnTo>
                    <a:pt x="60" y="863"/>
                  </a:lnTo>
                  <a:lnTo>
                    <a:pt x="62" y="866"/>
                  </a:lnTo>
                  <a:lnTo>
                    <a:pt x="66" y="869"/>
                  </a:lnTo>
                  <a:lnTo>
                    <a:pt x="68" y="872"/>
                  </a:lnTo>
                  <a:lnTo>
                    <a:pt x="72" y="874"/>
                  </a:lnTo>
                  <a:lnTo>
                    <a:pt x="74" y="876"/>
                  </a:lnTo>
                  <a:lnTo>
                    <a:pt x="76" y="879"/>
                  </a:lnTo>
                  <a:lnTo>
                    <a:pt x="79" y="880"/>
                  </a:lnTo>
                  <a:lnTo>
                    <a:pt x="81" y="882"/>
                  </a:lnTo>
                  <a:lnTo>
                    <a:pt x="82" y="884"/>
                  </a:lnTo>
                  <a:lnTo>
                    <a:pt x="85" y="885"/>
                  </a:lnTo>
                  <a:lnTo>
                    <a:pt x="87" y="886"/>
                  </a:lnTo>
                  <a:lnTo>
                    <a:pt x="90" y="887"/>
                  </a:lnTo>
                  <a:lnTo>
                    <a:pt x="91" y="888"/>
                  </a:lnTo>
                  <a:lnTo>
                    <a:pt x="93" y="890"/>
                  </a:lnTo>
                  <a:lnTo>
                    <a:pt x="96" y="890"/>
                  </a:lnTo>
                  <a:lnTo>
                    <a:pt x="98" y="891"/>
                  </a:lnTo>
                  <a:lnTo>
                    <a:pt x="100" y="891"/>
                  </a:lnTo>
                  <a:lnTo>
                    <a:pt x="103" y="892"/>
                  </a:lnTo>
                  <a:lnTo>
                    <a:pt x="105" y="892"/>
                  </a:lnTo>
                  <a:lnTo>
                    <a:pt x="108" y="892"/>
                  </a:lnTo>
                  <a:lnTo>
                    <a:pt x="110" y="892"/>
                  </a:lnTo>
                  <a:lnTo>
                    <a:pt x="112" y="893"/>
                  </a:lnTo>
                  <a:lnTo>
                    <a:pt x="116" y="893"/>
                  </a:lnTo>
                  <a:lnTo>
                    <a:pt x="120" y="893"/>
                  </a:lnTo>
                  <a:lnTo>
                    <a:pt x="122" y="893"/>
                  </a:lnTo>
                  <a:lnTo>
                    <a:pt x="126" y="893"/>
                  </a:lnTo>
                  <a:lnTo>
                    <a:pt x="130" y="893"/>
                  </a:lnTo>
                  <a:lnTo>
                    <a:pt x="134" y="893"/>
                  </a:lnTo>
                  <a:lnTo>
                    <a:pt x="138" y="893"/>
                  </a:lnTo>
                  <a:lnTo>
                    <a:pt x="141" y="893"/>
                  </a:lnTo>
                  <a:lnTo>
                    <a:pt x="145" y="893"/>
                  </a:lnTo>
                  <a:lnTo>
                    <a:pt x="148" y="893"/>
                  </a:lnTo>
                  <a:lnTo>
                    <a:pt x="152" y="893"/>
                  </a:lnTo>
                  <a:lnTo>
                    <a:pt x="156" y="893"/>
                  </a:lnTo>
                  <a:lnTo>
                    <a:pt x="159" y="893"/>
                  </a:lnTo>
                  <a:lnTo>
                    <a:pt x="162" y="893"/>
                  </a:lnTo>
                  <a:lnTo>
                    <a:pt x="165" y="893"/>
                  </a:lnTo>
                  <a:lnTo>
                    <a:pt x="168" y="893"/>
                  </a:lnTo>
                  <a:lnTo>
                    <a:pt x="171" y="893"/>
                  </a:lnTo>
                  <a:lnTo>
                    <a:pt x="175" y="893"/>
                  </a:lnTo>
                  <a:lnTo>
                    <a:pt x="178" y="893"/>
                  </a:lnTo>
                  <a:lnTo>
                    <a:pt x="182" y="893"/>
                  </a:lnTo>
                  <a:lnTo>
                    <a:pt x="186" y="893"/>
                  </a:lnTo>
                  <a:lnTo>
                    <a:pt x="189" y="893"/>
                  </a:lnTo>
                  <a:lnTo>
                    <a:pt x="194" y="893"/>
                  </a:lnTo>
                  <a:lnTo>
                    <a:pt x="199" y="893"/>
                  </a:lnTo>
                  <a:lnTo>
                    <a:pt x="204" y="893"/>
                  </a:lnTo>
                  <a:lnTo>
                    <a:pt x="208" y="893"/>
                  </a:lnTo>
                  <a:lnTo>
                    <a:pt x="214" y="893"/>
                  </a:lnTo>
                  <a:lnTo>
                    <a:pt x="220" y="893"/>
                  </a:lnTo>
                  <a:lnTo>
                    <a:pt x="228" y="893"/>
                  </a:lnTo>
                  <a:lnTo>
                    <a:pt x="235" y="893"/>
                  </a:lnTo>
                  <a:lnTo>
                    <a:pt x="242" y="893"/>
                  </a:lnTo>
                  <a:lnTo>
                    <a:pt x="250" y="893"/>
                  </a:lnTo>
                  <a:lnTo>
                    <a:pt x="259" y="893"/>
                  </a:lnTo>
                  <a:lnTo>
                    <a:pt x="268" y="893"/>
                  </a:lnTo>
                  <a:lnTo>
                    <a:pt x="278" y="893"/>
                  </a:lnTo>
                  <a:lnTo>
                    <a:pt x="289" y="893"/>
                  </a:lnTo>
                  <a:lnTo>
                    <a:pt x="301" y="893"/>
                  </a:lnTo>
                  <a:lnTo>
                    <a:pt x="313" y="893"/>
                  </a:lnTo>
                  <a:lnTo>
                    <a:pt x="325" y="893"/>
                  </a:lnTo>
                  <a:lnTo>
                    <a:pt x="335" y="893"/>
                  </a:lnTo>
                  <a:lnTo>
                    <a:pt x="346" y="893"/>
                  </a:lnTo>
                  <a:lnTo>
                    <a:pt x="357" y="893"/>
                  </a:lnTo>
                  <a:lnTo>
                    <a:pt x="367" y="893"/>
                  </a:lnTo>
                  <a:lnTo>
                    <a:pt x="375" y="893"/>
                  </a:lnTo>
                  <a:lnTo>
                    <a:pt x="383" y="893"/>
                  </a:lnTo>
                  <a:lnTo>
                    <a:pt x="392" y="893"/>
                  </a:lnTo>
                  <a:lnTo>
                    <a:pt x="399" y="893"/>
                  </a:lnTo>
                  <a:lnTo>
                    <a:pt x="406" y="893"/>
                  </a:lnTo>
                  <a:lnTo>
                    <a:pt x="413" y="893"/>
                  </a:lnTo>
                  <a:lnTo>
                    <a:pt x="421" y="893"/>
                  </a:lnTo>
                  <a:lnTo>
                    <a:pt x="427" y="893"/>
                  </a:lnTo>
                  <a:lnTo>
                    <a:pt x="434" y="893"/>
                  </a:lnTo>
                  <a:lnTo>
                    <a:pt x="440" y="893"/>
                  </a:lnTo>
                  <a:lnTo>
                    <a:pt x="446" y="893"/>
                  </a:lnTo>
                  <a:lnTo>
                    <a:pt x="453" y="893"/>
                  </a:lnTo>
                  <a:lnTo>
                    <a:pt x="459" y="893"/>
                  </a:lnTo>
                  <a:lnTo>
                    <a:pt x="465" y="893"/>
                  </a:lnTo>
                  <a:lnTo>
                    <a:pt x="472" y="893"/>
                  </a:lnTo>
                  <a:lnTo>
                    <a:pt x="478" y="893"/>
                  </a:lnTo>
                  <a:lnTo>
                    <a:pt x="485" y="893"/>
                  </a:lnTo>
                  <a:lnTo>
                    <a:pt x="493" y="893"/>
                  </a:lnTo>
                  <a:lnTo>
                    <a:pt x="501" y="893"/>
                  </a:lnTo>
                  <a:lnTo>
                    <a:pt x="508" y="893"/>
                  </a:lnTo>
                  <a:lnTo>
                    <a:pt x="517" y="893"/>
                  </a:lnTo>
                  <a:lnTo>
                    <a:pt x="526" y="893"/>
                  </a:lnTo>
                  <a:lnTo>
                    <a:pt x="536" y="893"/>
                  </a:lnTo>
                  <a:lnTo>
                    <a:pt x="545" y="893"/>
                  </a:lnTo>
                  <a:lnTo>
                    <a:pt x="556" y="893"/>
                  </a:lnTo>
                  <a:lnTo>
                    <a:pt x="568" y="893"/>
                  </a:lnTo>
                  <a:lnTo>
                    <a:pt x="580" y="893"/>
                  </a:lnTo>
                  <a:lnTo>
                    <a:pt x="592" y="893"/>
                  </a:lnTo>
                  <a:lnTo>
                    <a:pt x="604" y="893"/>
                  </a:lnTo>
                  <a:lnTo>
                    <a:pt x="614" y="893"/>
                  </a:lnTo>
                  <a:lnTo>
                    <a:pt x="625" y="893"/>
                  </a:lnTo>
                  <a:lnTo>
                    <a:pt x="634" y="893"/>
                  </a:lnTo>
                  <a:lnTo>
                    <a:pt x="643" y="893"/>
                  </a:lnTo>
                  <a:lnTo>
                    <a:pt x="651" y="893"/>
                  </a:lnTo>
                  <a:lnTo>
                    <a:pt x="658" y="893"/>
                  </a:lnTo>
                  <a:lnTo>
                    <a:pt x="665" y="893"/>
                  </a:lnTo>
                  <a:lnTo>
                    <a:pt x="671" y="893"/>
                  </a:lnTo>
                  <a:lnTo>
                    <a:pt x="677" y="893"/>
                  </a:lnTo>
                  <a:lnTo>
                    <a:pt x="683" y="893"/>
                  </a:lnTo>
                  <a:lnTo>
                    <a:pt x="689" y="893"/>
                  </a:lnTo>
                  <a:lnTo>
                    <a:pt x="694" y="893"/>
                  </a:lnTo>
                  <a:lnTo>
                    <a:pt x="699" y="893"/>
                  </a:lnTo>
                  <a:lnTo>
                    <a:pt x="703" y="893"/>
                  </a:lnTo>
                  <a:lnTo>
                    <a:pt x="707" y="893"/>
                  </a:lnTo>
                  <a:lnTo>
                    <a:pt x="711" y="893"/>
                  </a:lnTo>
                  <a:lnTo>
                    <a:pt x="715" y="893"/>
                  </a:lnTo>
                  <a:lnTo>
                    <a:pt x="718" y="893"/>
                  </a:lnTo>
                  <a:lnTo>
                    <a:pt x="721" y="893"/>
                  </a:lnTo>
                  <a:lnTo>
                    <a:pt x="724" y="893"/>
                  </a:lnTo>
                  <a:lnTo>
                    <a:pt x="728" y="893"/>
                  </a:lnTo>
                  <a:lnTo>
                    <a:pt x="730" y="893"/>
                  </a:lnTo>
                  <a:lnTo>
                    <a:pt x="734" y="893"/>
                  </a:lnTo>
                  <a:lnTo>
                    <a:pt x="737" y="893"/>
                  </a:lnTo>
                  <a:lnTo>
                    <a:pt x="740" y="893"/>
                  </a:lnTo>
                  <a:lnTo>
                    <a:pt x="743" y="893"/>
                  </a:lnTo>
                  <a:lnTo>
                    <a:pt x="747" y="893"/>
                  </a:lnTo>
                  <a:lnTo>
                    <a:pt x="751" y="893"/>
                  </a:lnTo>
                  <a:lnTo>
                    <a:pt x="754" y="893"/>
                  </a:lnTo>
                  <a:lnTo>
                    <a:pt x="759" y="893"/>
                  </a:lnTo>
                  <a:lnTo>
                    <a:pt x="763" y="893"/>
                  </a:lnTo>
                  <a:lnTo>
                    <a:pt x="766" y="893"/>
                  </a:lnTo>
                  <a:lnTo>
                    <a:pt x="770" y="893"/>
                  </a:lnTo>
                  <a:lnTo>
                    <a:pt x="773" y="893"/>
                  </a:lnTo>
                  <a:lnTo>
                    <a:pt x="777" y="893"/>
                  </a:lnTo>
                  <a:lnTo>
                    <a:pt x="779" y="893"/>
                  </a:lnTo>
                  <a:lnTo>
                    <a:pt x="783" y="892"/>
                  </a:lnTo>
                  <a:lnTo>
                    <a:pt x="785" y="892"/>
                  </a:lnTo>
                  <a:lnTo>
                    <a:pt x="788" y="892"/>
                  </a:lnTo>
                  <a:lnTo>
                    <a:pt x="790" y="892"/>
                  </a:lnTo>
                  <a:lnTo>
                    <a:pt x="793" y="891"/>
                  </a:lnTo>
                  <a:lnTo>
                    <a:pt x="795" y="891"/>
                  </a:lnTo>
                  <a:lnTo>
                    <a:pt x="797" y="890"/>
                  </a:lnTo>
                  <a:lnTo>
                    <a:pt x="799" y="890"/>
                  </a:lnTo>
                  <a:lnTo>
                    <a:pt x="801" y="888"/>
                  </a:lnTo>
                  <a:lnTo>
                    <a:pt x="803" y="887"/>
                  </a:lnTo>
                  <a:lnTo>
                    <a:pt x="806" y="886"/>
                  </a:lnTo>
                  <a:lnTo>
                    <a:pt x="807" y="885"/>
                  </a:lnTo>
                  <a:lnTo>
                    <a:pt x="809" y="884"/>
                  </a:lnTo>
                  <a:lnTo>
                    <a:pt x="812" y="882"/>
                  </a:lnTo>
                  <a:lnTo>
                    <a:pt x="814" y="880"/>
                  </a:lnTo>
                  <a:lnTo>
                    <a:pt x="817" y="879"/>
                  </a:lnTo>
                  <a:lnTo>
                    <a:pt x="819" y="876"/>
                  </a:lnTo>
                  <a:lnTo>
                    <a:pt x="821" y="874"/>
                  </a:lnTo>
                  <a:lnTo>
                    <a:pt x="824" y="872"/>
                  </a:lnTo>
                  <a:lnTo>
                    <a:pt x="827" y="869"/>
                  </a:lnTo>
                  <a:lnTo>
                    <a:pt x="830" y="866"/>
                  </a:lnTo>
                  <a:lnTo>
                    <a:pt x="833" y="863"/>
                  </a:lnTo>
                  <a:lnTo>
                    <a:pt x="837" y="860"/>
                  </a:lnTo>
                  <a:lnTo>
                    <a:pt x="841" y="856"/>
                  </a:lnTo>
                  <a:lnTo>
                    <a:pt x="844" y="852"/>
                  </a:lnTo>
                  <a:lnTo>
                    <a:pt x="848" y="849"/>
                  </a:lnTo>
                  <a:lnTo>
                    <a:pt x="851" y="844"/>
                  </a:lnTo>
                  <a:lnTo>
                    <a:pt x="856" y="840"/>
                  </a:lnTo>
                  <a:lnTo>
                    <a:pt x="860" y="837"/>
                  </a:lnTo>
                  <a:lnTo>
                    <a:pt x="862" y="833"/>
                  </a:lnTo>
                  <a:lnTo>
                    <a:pt x="866" y="831"/>
                  </a:lnTo>
                  <a:lnTo>
                    <a:pt x="868" y="827"/>
                  </a:lnTo>
                  <a:lnTo>
                    <a:pt x="872" y="825"/>
                  </a:lnTo>
                  <a:lnTo>
                    <a:pt x="874" y="822"/>
                  </a:lnTo>
                  <a:lnTo>
                    <a:pt x="875" y="819"/>
                  </a:lnTo>
                  <a:lnTo>
                    <a:pt x="878" y="816"/>
                  </a:lnTo>
                  <a:lnTo>
                    <a:pt x="880" y="814"/>
                  </a:lnTo>
                  <a:lnTo>
                    <a:pt x="881" y="813"/>
                  </a:lnTo>
                  <a:lnTo>
                    <a:pt x="884" y="810"/>
                  </a:lnTo>
                  <a:lnTo>
                    <a:pt x="885" y="808"/>
                  </a:lnTo>
                  <a:lnTo>
                    <a:pt x="886" y="806"/>
                  </a:lnTo>
                  <a:lnTo>
                    <a:pt x="887" y="803"/>
                  </a:lnTo>
                  <a:lnTo>
                    <a:pt x="887" y="802"/>
                  </a:lnTo>
                  <a:lnTo>
                    <a:pt x="889" y="800"/>
                  </a:lnTo>
                  <a:lnTo>
                    <a:pt x="890" y="797"/>
                  </a:lnTo>
                  <a:lnTo>
                    <a:pt x="890" y="795"/>
                  </a:lnTo>
                  <a:lnTo>
                    <a:pt x="891" y="792"/>
                  </a:lnTo>
                  <a:lnTo>
                    <a:pt x="891" y="790"/>
                  </a:lnTo>
                  <a:lnTo>
                    <a:pt x="891" y="788"/>
                  </a:lnTo>
                  <a:lnTo>
                    <a:pt x="892" y="785"/>
                  </a:lnTo>
                  <a:lnTo>
                    <a:pt x="892" y="783"/>
                  </a:lnTo>
                  <a:lnTo>
                    <a:pt x="892" y="780"/>
                  </a:lnTo>
                  <a:lnTo>
                    <a:pt x="892" y="777"/>
                  </a:lnTo>
                  <a:lnTo>
                    <a:pt x="892" y="774"/>
                  </a:lnTo>
                  <a:lnTo>
                    <a:pt x="892" y="771"/>
                  </a:lnTo>
                  <a:lnTo>
                    <a:pt x="892" y="767"/>
                  </a:lnTo>
                  <a:lnTo>
                    <a:pt x="892" y="764"/>
                  </a:lnTo>
                  <a:lnTo>
                    <a:pt x="892" y="759"/>
                  </a:lnTo>
                  <a:lnTo>
                    <a:pt x="892" y="755"/>
                  </a:lnTo>
                  <a:lnTo>
                    <a:pt x="892" y="752"/>
                  </a:lnTo>
                  <a:lnTo>
                    <a:pt x="892" y="748"/>
                  </a:lnTo>
                  <a:lnTo>
                    <a:pt x="892" y="744"/>
                  </a:lnTo>
                  <a:lnTo>
                    <a:pt x="892" y="741"/>
                  </a:lnTo>
                  <a:lnTo>
                    <a:pt x="892" y="738"/>
                  </a:lnTo>
                  <a:lnTo>
                    <a:pt x="892" y="735"/>
                  </a:lnTo>
                  <a:lnTo>
                    <a:pt x="892" y="732"/>
                  </a:lnTo>
                  <a:lnTo>
                    <a:pt x="892" y="730"/>
                  </a:lnTo>
                  <a:lnTo>
                    <a:pt x="892" y="728"/>
                  </a:lnTo>
                  <a:lnTo>
                    <a:pt x="892" y="725"/>
                  </a:lnTo>
                  <a:lnTo>
                    <a:pt x="892" y="723"/>
                  </a:lnTo>
                  <a:lnTo>
                    <a:pt x="892" y="720"/>
                  </a:lnTo>
                  <a:lnTo>
                    <a:pt x="892" y="719"/>
                  </a:lnTo>
                  <a:lnTo>
                    <a:pt x="892" y="717"/>
                  </a:lnTo>
                  <a:lnTo>
                    <a:pt x="892" y="714"/>
                  </a:lnTo>
                  <a:lnTo>
                    <a:pt x="892" y="712"/>
                  </a:lnTo>
                  <a:lnTo>
                    <a:pt x="892" y="711"/>
                  </a:lnTo>
                  <a:lnTo>
                    <a:pt x="892" y="708"/>
                  </a:lnTo>
                  <a:lnTo>
                    <a:pt x="892" y="706"/>
                  </a:lnTo>
                  <a:lnTo>
                    <a:pt x="892" y="704"/>
                  </a:lnTo>
                  <a:lnTo>
                    <a:pt x="892" y="701"/>
                  </a:lnTo>
                  <a:lnTo>
                    <a:pt x="892" y="699"/>
                  </a:lnTo>
                  <a:lnTo>
                    <a:pt x="892" y="696"/>
                  </a:lnTo>
                  <a:lnTo>
                    <a:pt x="892" y="694"/>
                  </a:lnTo>
                  <a:lnTo>
                    <a:pt x="892" y="690"/>
                  </a:lnTo>
                  <a:lnTo>
                    <a:pt x="892" y="688"/>
                  </a:lnTo>
                  <a:lnTo>
                    <a:pt x="892" y="684"/>
                  </a:lnTo>
                  <a:lnTo>
                    <a:pt x="892" y="681"/>
                  </a:lnTo>
                  <a:lnTo>
                    <a:pt x="892" y="677"/>
                  </a:lnTo>
                  <a:lnTo>
                    <a:pt x="892" y="674"/>
                  </a:lnTo>
                  <a:lnTo>
                    <a:pt x="892" y="670"/>
                  </a:lnTo>
                  <a:lnTo>
                    <a:pt x="892" y="665"/>
                  </a:lnTo>
                  <a:lnTo>
                    <a:pt x="892" y="662"/>
                  </a:lnTo>
                  <a:lnTo>
                    <a:pt x="892" y="658"/>
                  </a:lnTo>
                  <a:lnTo>
                    <a:pt x="892" y="654"/>
                  </a:lnTo>
                  <a:lnTo>
                    <a:pt x="892" y="651"/>
                  </a:lnTo>
                  <a:lnTo>
                    <a:pt x="892" y="648"/>
                  </a:lnTo>
                  <a:lnTo>
                    <a:pt x="892" y="645"/>
                  </a:lnTo>
                  <a:lnTo>
                    <a:pt x="892" y="641"/>
                  </a:lnTo>
                  <a:lnTo>
                    <a:pt x="892" y="638"/>
                  </a:lnTo>
                  <a:lnTo>
                    <a:pt x="892" y="634"/>
                  </a:lnTo>
                  <a:lnTo>
                    <a:pt x="892" y="630"/>
                  </a:lnTo>
                  <a:lnTo>
                    <a:pt x="892" y="627"/>
                  </a:lnTo>
                  <a:lnTo>
                    <a:pt x="892" y="622"/>
                  </a:lnTo>
                  <a:lnTo>
                    <a:pt x="892" y="618"/>
                  </a:lnTo>
                  <a:lnTo>
                    <a:pt x="892" y="614"/>
                  </a:lnTo>
                  <a:lnTo>
                    <a:pt x="892" y="609"/>
                  </a:lnTo>
                  <a:lnTo>
                    <a:pt x="892" y="603"/>
                  </a:lnTo>
                  <a:lnTo>
                    <a:pt x="892" y="597"/>
                  </a:lnTo>
                  <a:lnTo>
                    <a:pt x="892" y="591"/>
                  </a:lnTo>
                  <a:lnTo>
                    <a:pt x="892" y="584"/>
                  </a:lnTo>
                  <a:lnTo>
                    <a:pt x="892" y="576"/>
                  </a:lnTo>
                  <a:lnTo>
                    <a:pt x="892" y="568"/>
                  </a:lnTo>
                  <a:lnTo>
                    <a:pt x="892" y="560"/>
                  </a:lnTo>
                  <a:lnTo>
                    <a:pt x="892" y="550"/>
                  </a:lnTo>
                  <a:lnTo>
                    <a:pt x="892" y="540"/>
                  </a:lnTo>
                  <a:lnTo>
                    <a:pt x="892" y="530"/>
                  </a:lnTo>
                  <a:lnTo>
                    <a:pt x="892" y="518"/>
                  </a:lnTo>
                  <a:lnTo>
                    <a:pt x="892" y="506"/>
                  </a:lnTo>
                  <a:lnTo>
                    <a:pt x="892" y="492"/>
                  </a:lnTo>
                  <a:lnTo>
                    <a:pt x="892" y="478"/>
                  </a:lnTo>
                  <a:lnTo>
                    <a:pt x="892" y="462"/>
                  </a:lnTo>
                  <a:lnTo>
                    <a:pt x="892" y="447"/>
                  </a:lnTo>
                  <a:lnTo>
                    <a:pt x="892" y="430"/>
                  </a:lnTo>
                  <a:lnTo>
                    <a:pt x="892" y="416"/>
                  </a:lnTo>
                  <a:lnTo>
                    <a:pt x="892" y="401"/>
                  </a:lnTo>
                  <a:lnTo>
                    <a:pt x="892" y="388"/>
                  </a:lnTo>
                  <a:lnTo>
                    <a:pt x="892" y="375"/>
                  </a:lnTo>
                  <a:lnTo>
                    <a:pt x="892" y="364"/>
                  </a:lnTo>
                  <a:lnTo>
                    <a:pt x="892" y="353"/>
                  </a:lnTo>
                  <a:lnTo>
                    <a:pt x="892" y="342"/>
                  </a:lnTo>
                  <a:lnTo>
                    <a:pt x="892" y="333"/>
                  </a:lnTo>
                  <a:lnTo>
                    <a:pt x="892" y="324"/>
                  </a:lnTo>
                  <a:lnTo>
                    <a:pt x="892" y="317"/>
                  </a:lnTo>
                  <a:lnTo>
                    <a:pt x="892" y="309"/>
                  </a:lnTo>
                  <a:lnTo>
                    <a:pt x="892" y="303"/>
                  </a:lnTo>
                  <a:lnTo>
                    <a:pt x="892" y="296"/>
                  </a:lnTo>
                  <a:lnTo>
                    <a:pt x="892" y="291"/>
                  </a:lnTo>
                  <a:lnTo>
                    <a:pt x="892" y="285"/>
                  </a:lnTo>
                  <a:lnTo>
                    <a:pt x="892" y="280"/>
                  </a:lnTo>
                  <a:lnTo>
                    <a:pt x="892" y="275"/>
                  </a:lnTo>
                  <a:lnTo>
                    <a:pt x="892" y="270"/>
                  </a:lnTo>
                  <a:lnTo>
                    <a:pt x="892" y="267"/>
                  </a:lnTo>
                  <a:lnTo>
                    <a:pt x="892" y="263"/>
                  </a:lnTo>
                  <a:lnTo>
                    <a:pt x="892" y="258"/>
                  </a:lnTo>
                  <a:lnTo>
                    <a:pt x="892" y="256"/>
                  </a:lnTo>
                  <a:lnTo>
                    <a:pt x="892" y="252"/>
                  </a:lnTo>
                  <a:lnTo>
                    <a:pt x="892" y="249"/>
                  </a:lnTo>
                  <a:lnTo>
                    <a:pt x="892" y="245"/>
                  </a:lnTo>
                  <a:lnTo>
                    <a:pt x="892" y="242"/>
                  </a:lnTo>
                  <a:lnTo>
                    <a:pt x="892" y="238"/>
                  </a:lnTo>
                  <a:lnTo>
                    <a:pt x="892" y="234"/>
                  </a:lnTo>
                  <a:lnTo>
                    <a:pt x="892" y="231"/>
                  </a:lnTo>
                  <a:lnTo>
                    <a:pt x="892" y="227"/>
                  </a:lnTo>
                  <a:lnTo>
                    <a:pt x="892" y="224"/>
                  </a:lnTo>
                  <a:lnTo>
                    <a:pt x="892" y="219"/>
                  </a:lnTo>
                  <a:lnTo>
                    <a:pt x="892" y="215"/>
                  </a:lnTo>
                  <a:lnTo>
                    <a:pt x="892" y="212"/>
                  </a:lnTo>
                  <a:lnTo>
                    <a:pt x="892" y="208"/>
                  </a:lnTo>
                  <a:lnTo>
                    <a:pt x="892" y="206"/>
                  </a:lnTo>
                  <a:lnTo>
                    <a:pt x="892" y="202"/>
                  </a:lnTo>
                  <a:lnTo>
                    <a:pt x="892" y="200"/>
                  </a:lnTo>
                  <a:lnTo>
                    <a:pt x="892" y="197"/>
                  </a:lnTo>
                  <a:lnTo>
                    <a:pt x="892" y="195"/>
                  </a:lnTo>
                  <a:lnTo>
                    <a:pt x="892" y="192"/>
                  </a:lnTo>
                  <a:lnTo>
                    <a:pt x="892" y="190"/>
                  </a:lnTo>
                  <a:lnTo>
                    <a:pt x="892" y="188"/>
                  </a:lnTo>
                  <a:lnTo>
                    <a:pt x="892" y="185"/>
                  </a:lnTo>
                  <a:lnTo>
                    <a:pt x="892" y="183"/>
                  </a:lnTo>
                  <a:lnTo>
                    <a:pt x="892" y="180"/>
                  </a:lnTo>
                  <a:lnTo>
                    <a:pt x="892" y="179"/>
                  </a:lnTo>
                  <a:lnTo>
                    <a:pt x="892" y="177"/>
                  </a:lnTo>
                  <a:lnTo>
                    <a:pt x="892" y="174"/>
                  </a:lnTo>
                  <a:lnTo>
                    <a:pt x="892" y="172"/>
                  </a:lnTo>
                  <a:lnTo>
                    <a:pt x="892" y="171"/>
                  </a:lnTo>
                  <a:lnTo>
                    <a:pt x="892" y="168"/>
                  </a:lnTo>
                  <a:lnTo>
                    <a:pt x="892" y="166"/>
                  </a:lnTo>
                  <a:lnTo>
                    <a:pt x="892" y="164"/>
                  </a:lnTo>
                  <a:lnTo>
                    <a:pt x="892" y="161"/>
                  </a:lnTo>
                  <a:lnTo>
                    <a:pt x="892" y="158"/>
                  </a:lnTo>
                  <a:lnTo>
                    <a:pt x="892" y="155"/>
                  </a:lnTo>
                  <a:lnTo>
                    <a:pt x="892" y="152"/>
                  </a:lnTo>
                  <a:lnTo>
                    <a:pt x="892" y="149"/>
                  </a:lnTo>
                  <a:lnTo>
                    <a:pt x="892" y="146"/>
                  </a:lnTo>
                  <a:lnTo>
                    <a:pt x="892" y="142"/>
                  </a:lnTo>
                  <a:lnTo>
                    <a:pt x="892" y="138"/>
                  </a:lnTo>
                  <a:lnTo>
                    <a:pt x="892" y="134"/>
                  </a:lnTo>
                  <a:lnTo>
                    <a:pt x="892" y="130"/>
                  </a:lnTo>
                  <a:lnTo>
                    <a:pt x="892" y="126"/>
                  </a:lnTo>
                  <a:lnTo>
                    <a:pt x="892" y="123"/>
                  </a:lnTo>
                  <a:lnTo>
                    <a:pt x="892" y="119"/>
                  </a:lnTo>
                  <a:lnTo>
                    <a:pt x="892" y="116"/>
                  </a:lnTo>
                  <a:lnTo>
                    <a:pt x="892" y="113"/>
                  </a:lnTo>
                  <a:lnTo>
                    <a:pt x="892" y="111"/>
                  </a:lnTo>
                  <a:lnTo>
                    <a:pt x="892" y="107"/>
                  </a:lnTo>
                  <a:lnTo>
                    <a:pt x="891" y="105"/>
                  </a:lnTo>
                  <a:lnTo>
                    <a:pt x="891" y="102"/>
                  </a:lnTo>
                  <a:lnTo>
                    <a:pt x="891" y="100"/>
                  </a:lnTo>
                  <a:lnTo>
                    <a:pt x="890" y="98"/>
                  </a:lnTo>
                  <a:lnTo>
                    <a:pt x="890" y="96"/>
                  </a:lnTo>
                  <a:lnTo>
                    <a:pt x="889" y="94"/>
                  </a:lnTo>
                  <a:lnTo>
                    <a:pt x="887" y="92"/>
                  </a:lnTo>
                  <a:lnTo>
                    <a:pt x="887" y="89"/>
                  </a:lnTo>
                  <a:lnTo>
                    <a:pt x="886" y="87"/>
                  </a:lnTo>
                  <a:lnTo>
                    <a:pt x="885" y="86"/>
                  </a:lnTo>
                  <a:lnTo>
                    <a:pt x="884" y="83"/>
                  </a:lnTo>
                  <a:lnTo>
                    <a:pt x="881" y="81"/>
                  </a:lnTo>
                  <a:lnTo>
                    <a:pt x="880" y="78"/>
                  </a:lnTo>
                  <a:lnTo>
                    <a:pt x="878" y="76"/>
                  </a:lnTo>
                  <a:lnTo>
                    <a:pt x="875" y="74"/>
                  </a:lnTo>
                  <a:lnTo>
                    <a:pt x="874" y="71"/>
                  </a:lnTo>
                  <a:lnTo>
                    <a:pt x="872" y="69"/>
                  </a:lnTo>
                  <a:lnTo>
                    <a:pt x="868" y="66"/>
                  </a:lnTo>
                  <a:lnTo>
                    <a:pt x="866" y="63"/>
                  </a:lnTo>
                  <a:lnTo>
                    <a:pt x="862" y="59"/>
                  </a:lnTo>
                  <a:lnTo>
                    <a:pt x="860" y="57"/>
                  </a:lnTo>
                  <a:lnTo>
                    <a:pt x="856" y="53"/>
                  </a:lnTo>
                  <a:lnTo>
                    <a:pt x="851" y="48"/>
                  </a:lnTo>
                  <a:lnTo>
                    <a:pt x="848" y="45"/>
                  </a:lnTo>
                  <a:lnTo>
                    <a:pt x="844" y="41"/>
                  </a:lnTo>
                  <a:lnTo>
                    <a:pt x="841" y="36"/>
                  </a:lnTo>
                  <a:lnTo>
                    <a:pt x="837" y="34"/>
                  </a:lnTo>
                  <a:lnTo>
                    <a:pt x="833" y="30"/>
                  </a:lnTo>
                  <a:lnTo>
                    <a:pt x="830" y="27"/>
                  </a:lnTo>
                  <a:lnTo>
                    <a:pt x="827" y="24"/>
                  </a:lnTo>
                  <a:lnTo>
                    <a:pt x="824" y="22"/>
                  </a:lnTo>
                  <a:lnTo>
                    <a:pt x="821" y="20"/>
                  </a:lnTo>
                  <a:lnTo>
                    <a:pt x="819" y="17"/>
                  </a:lnTo>
                  <a:lnTo>
                    <a:pt x="817" y="15"/>
                  </a:lnTo>
                  <a:lnTo>
                    <a:pt x="814" y="12"/>
                  </a:lnTo>
                  <a:lnTo>
                    <a:pt x="812" y="11"/>
                  </a:lnTo>
                  <a:lnTo>
                    <a:pt x="809" y="10"/>
                  </a:lnTo>
                  <a:lnTo>
                    <a:pt x="807" y="8"/>
                  </a:lnTo>
                  <a:lnTo>
                    <a:pt x="806" y="6"/>
                  </a:lnTo>
                  <a:lnTo>
                    <a:pt x="803" y="5"/>
                  </a:lnTo>
                  <a:lnTo>
                    <a:pt x="801" y="5"/>
                  </a:lnTo>
                  <a:lnTo>
                    <a:pt x="799" y="4"/>
                  </a:lnTo>
                  <a:lnTo>
                    <a:pt x="797" y="3"/>
                  </a:lnTo>
                  <a:lnTo>
                    <a:pt x="795" y="3"/>
                  </a:lnTo>
                  <a:lnTo>
                    <a:pt x="793" y="2"/>
                  </a:lnTo>
                  <a:lnTo>
                    <a:pt x="790" y="2"/>
                  </a:lnTo>
                  <a:lnTo>
                    <a:pt x="788" y="2"/>
                  </a:lnTo>
                  <a:lnTo>
                    <a:pt x="785" y="0"/>
                  </a:lnTo>
                  <a:lnTo>
                    <a:pt x="783" y="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773" y="0"/>
                  </a:lnTo>
                  <a:lnTo>
                    <a:pt x="770" y="0"/>
                  </a:lnTo>
                  <a:lnTo>
                    <a:pt x="766" y="0"/>
                  </a:lnTo>
                  <a:lnTo>
                    <a:pt x="763" y="0"/>
                  </a:lnTo>
                  <a:lnTo>
                    <a:pt x="759" y="0"/>
                  </a:lnTo>
                  <a:lnTo>
                    <a:pt x="754" y="0"/>
                  </a:lnTo>
                  <a:lnTo>
                    <a:pt x="751" y="0"/>
                  </a:lnTo>
                  <a:lnTo>
                    <a:pt x="747" y="0"/>
                  </a:lnTo>
                  <a:lnTo>
                    <a:pt x="743" y="0"/>
                  </a:lnTo>
                  <a:lnTo>
                    <a:pt x="741" y="0"/>
                  </a:lnTo>
                  <a:lnTo>
                    <a:pt x="737" y="0"/>
                  </a:lnTo>
                  <a:lnTo>
                    <a:pt x="734" y="0"/>
                  </a:lnTo>
                  <a:lnTo>
                    <a:pt x="731" y="0"/>
                  </a:lnTo>
                  <a:lnTo>
                    <a:pt x="729" y="0"/>
                  </a:lnTo>
                  <a:lnTo>
                    <a:pt x="725" y="0"/>
                  </a:lnTo>
                  <a:lnTo>
                    <a:pt x="723" y="0"/>
                  </a:lnTo>
                  <a:lnTo>
                    <a:pt x="721" y="0"/>
                  </a:lnTo>
                  <a:lnTo>
                    <a:pt x="717" y="0"/>
                  </a:lnTo>
                  <a:lnTo>
                    <a:pt x="715" y="0"/>
                  </a:lnTo>
                  <a:lnTo>
                    <a:pt x="711" y="0"/>
                  </a:lnTo>
                  <a:lnTo>
                    <a:pt x="709" y="0"/>
                  </a:lnTo>
                  <a:lnTo>
                    <a:pt x="705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6" y="0"/>
                  </a:lnTo>
                  <a:lnTo>
                    <a:pt x="682" y="0"/>
                  </a:lnTo>
                  <a:lnTo>
                    <a:pt x="677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1" y="0"/>
                  </a:lnTo>
                  <a:lnTo>
                    <a:pt x="655" y="0"/>
                  </a:lnTo>
                  <a:lnTo>
                    <a:pt x="647" y="0"/>
                  </a:lnTo>
                  <a:lnTo>
                    <a:pt x="640" y="0"/>
                  </a:lnTo>
                  <a:lnTo>
                    <a:pt x="633" y="0"/>
                  </a:lnTo>
                  <a:lnTo>
                    <a:pt x="625" y="0"/>
                  </a:lnTo>
                  <a:lnTo>
                    <a:pt x="616" y="0"/>
                  </a:lnTo>
                  <a:lnTo>
                    <a:pt x="609" y="0"/>
                  </a:lnTo>
                  <a:lnTo>
                    <a:pt x="602" y="0"/>
                  </a:lnTo>
                  <a:lnTo>
                    <a:pt x="595" y="0"/>
                  </a:lnTo>
                  <a:lnTo>
                    <a:pt x="589" y="0"/>
                  </a:lnTo>
                  <a:lnTo>
                    <a:pt x="583" y="0"/>
                  </a:lnTo>
                  <a:lnTo>
                    <a:pt x="578" y="0"/>
                  </a:lnTo>
                  <a:lnTo>
                    <a:pt x="572" y="0"/>
                  </a:lnTo>
                  <a:lnTo>
                    <a:pt x="567" y="0"/>
                  </a:lnTo>
                  <a:lnTo>
                    <a:pt x="563" y="0"/>
                  </a:lnTo>
                  <a:lnTo>
                    <a:pt x="559" y="0"/>
                  </a:lnTo>
                  <a:lnTo>
                    <a:pt x="555" y="0"/>
                  </a:lnTo>
                  <a:lnTo>
                    <a:pt x="551" y="0"/>
                  </a:lnTo>
                  <a:lnTo>
                    <a:pt x="548" y="0"/>
                  </a:lnTo>
                  <a:lnTo>
                    <a:pt x="544" y="0"/>
                  </a:lnTo>
                  <a:lnTo>
                    <a:pt x="541" y="0"/>
                  </a:lnTo>
                  <a:lnTo>
                    <a:pt x="538" y="0"/>
                  </a:lnTo>
                  <a:lnTo>
                    <a:pt x="535" y="0"/>
                  </a:lnTo>
                  <a:lnTo>
                    <a:pt x="532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4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5" y="0"/>
                  </a:lnTo>
                  <a:lnTo>
                    <a:pt x="512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0" y="0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76" name="Freeform 40">
              <a:extLst>
                <a:ext uri="{FF2B5EF4-FFF2-40B4-BE49-F238E27FC236}">
                  <a16:creationId xmlns:a16="http://schemas.microsoft.com/office/drawing/2014/main" id="{CDA12751-DFC5-7A40-A7E8-6A82860B0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600" y="1919287"/>
              <a:ext cx="158750" cy="554038"/>
            </a:xfrm>
            <a:custGeom>
              <a:avLst/>
              <a:gdLst>
                <a:gd name="T0" fmla="*/ 0 w 240"/>
                <a:gd name="T1" fmla="*/ 2147483646 h 840"/>
                <a:gd name="T2" fmla="*/ 2147483646 w 240"/>
                <a:gd name="T3" fmla="*/ 2147483646 h 840"/>
                <a:gd name="T4" fmla="*/ 2147483646 w 240"/>
                <a:gd name="T5" fmla="*/ 2147483646 h 840"/>
                <a:gd name="T6" fmla="*/ 2147483646 w 240"/>
                <a:gd name="T7" fmla="*/ 2147483646 h 840"/>
                <a:gd name="T8" fmla="*/ 2147483646 w 240"/>
                <a:gd name="T9" fmla="*/ 2147483646 h 840"/>
                <a:gd name="T10" fmla="*/ 2147483646 w 240"/>
                <a:gd name="T11" fmla="*/ 2147483646 h 840"/>
                <a:gd name="T12" fmla="*/ 2147483646 w 240"/>
                <a:gd name="T13" fmla="*/ 2147483646 h 840"/>
                <a:gd name="T14" fmla="*/ 2147483646 w 240"/>
                <a:gd name="T15" fmla="*/ 2147483646 h 840"/>
                <a:gd name="T16" fmla="*/ 2147483646 w 240"/>
                <a:gd name="T17" fmla="*/ 2147483646 h 840"/>
                <a:gd name="T18" fmla="*/ 2147483646 w 240"/>
                <a:gd name="T19" fmla="*/ 2147483646 h 840"/>
                <a:gd name="T20" fmla="*/ 2147483646 w 240"/>
                <a:gd name="T21" fmla="*/ 0 h 840"/>
                <a:gd name="T22" fmla="*/ 2147483646 w 240"/>
                <a:gd name="T23" fmla="*/ 0 h 840"/>
                <a:gd name="T24" fmla="*/ 2147483646 w 240"/>
                <a:gd name="T25" fmla="*/ 2147483646 h 840"/>
                <a:gd name="T26" fmla="*/ 2147483646 w 240"/>
                <a:gd name="T27" fmla="*/ 2147483646 h 840"/>
                <a:gd name="T28" fmla="*/ 2147483646 w 240"/>
                <a:gd name="T29" fmla="*/ 2147483646 h 840"/>
                <a:gd name="T30" fmla="*/ 2147483646 w 240"/>
                <a:gd name="T31" fmla="*/ 2147483646 h 840"/>
                <a:gd name="T32" fmla="*/ 2147483646 w 240"/>
                <a:gd name="T33" fmla="*/ 2147483646 h 840"/>
                <a:gd name="T34" fmla="*/ 2147483646 w 240"/>
                <a:gd name="T35" fmla="*/ 2147483646 h 840"/>
                <a:gd name="T36" fmla="*/ 2147483646 w 240"/>
                <a:gd name="T37" fmla="*/ 2147483646 h 840"/>
                <a:gd name="T38" fmla="*/ 2147483646 w 240"/>
                <a:gd name="T39" fmla="*/ 2147483646 h 840"/>
                <a:gd name="T40" fmla="*/ 2147483646 w 240"/>
                <a:gd name="T41" fmla="*/ 2147483646 h 840"/>
                <a:gd name="T42" fmla="*/ 2147483646 w 240"/>
                <a:gd name="T43" fmla="*/ 2147483646 h 840"/>
                <a:gd name="T44" fmla="*/ 2147483646 w 240"/>
                <a:gd name="T45" fmla="*/ 2147483646 h 840"/>
                <a:gd name="T46" fmla="*/ 2147483646 w 240"/>
                <a:gd name="T47" fmla="*/ 2147483646 h 840"/>
                <a:gd name="T48" fmla="*/ 2147483646 w 240"/>
                <a:gd name="T49" fmla="*/ 2147483646 h 840"/>
                <a:gd name="T50" fmla="*/ 2147483646 w 240"/>
                <a:gd name="T51" fmla="*/ 2147483646 h 840"/>
                <a:gd name="T52" fmla="*/ 2147483646 w 240"/>
                <a:gd name="T53" fmla="*/ 2147483646 h 840"/>
                <a:gd name="T54" fmla="*/ 2147483646 w 240"/>
                <a:gd name="T55" fmla="*/ 2147483646 h 840"/>
                <a:gd name="T56" fmla="*/ 2147483646 w 240"/>
                <a:gd name="T57" fmla="*/ 2147483646 h 840"/>
                <a:gd name="T58" fmla="*/ 2147483646 w 240"/>
                <a:gd name="T59" fmla="*/ 2147483646 h 840"/>
                <a:gd name="T60" fmla="*/ 2147483646 w 240"/>
                <a:gd name="T61" fmla="*/ 2147483646 h 840"/>
                <a:gd name="T62" fmla="*/ 2147483646 w 240"/>
                <a:gd name="T63" fmla="*/ 2147483646 h 840"/>
                <a:gd name="T64" fmla="*/ 2147483646 w 240"/>
                <a:gd name="T65" fmla="*/ 2147483646 h 840"/>
                <a:gd name="T66" fmla="*/ 2147483646 w 240"/>
                <a:gd name="T67" fmla="*/ 2147483646 h 840"/>
                <a:gd name="T68" fmla="*/ 2147483646 w 240"/>
                <a:gd name="T69" fmla="*/ 2147483646 h 840"/>
                <a:gd name="T70" fmla="*/ 2147483646 w 240"/>
                <a:gd name="T71" fmla="*/ 2147483646 h 840"/>
                <a:gd name="T72" fmla="*/ 2147483646 w 240"/>
                <a:gd name="T73" fmla="*/ 2147483646 h 840"/>
                <a:gd name="T74" fmla="*/ 2147483646 w 240"/>
                <a:gd name="T75" fmla="*/ 2147483646 h 840"/>
                <a:gd name="T76" fmla="*/ 2147483646 w 240"/>
                <a:gd name="T77" fmla="*/ 2147483646 h 840"/>
                <a:gd name="T78" fmla="*/ 2147483646 w 240"/>
                <a:gd name="T79" fmla="*/ 2147483646 h 840"/>
                <a:gd name="T80" fmla="*/ 2147483646 w 240"/>
                <a:gd name="T81" fmla="*/ 2147483646 h 840"/>
                <a:gd name="T82" fmla="*/ 2147483646 w 240"/>
                <a:gd name="T83" fmla="*/ 2147483646 h 840"/>
                <a:gd name="T84" fmla="*/ 2147483646 w 240"/>
                <a:gd name="T85" fmla="*/ 2147483646 h 840"/>
                <a:gd name="T86" fmla="*/ 2147483646 w 240"/>
                <a:gd name="T87" fmla="*/ 2147483646 h 840"/>
                <a:gd name="T88" fmla="*/ 0 w 240"/>
                <a:gd name="T89" fmla="*/ 2147483646 h 8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40" h="840">
                  <a:moveTo>
                    <a:pt x="0" y="711"/>
                  </a:moveTo>
                  <a:lnTo>
                    <a:pt x="0" y="127"/>
                  </a:lnTo>
                  <a:lnTo>
                    <a:pt x="0" y="121"/>
                  </a:lnTo>
                  <a:lnTo>
                    <a:pt x="1" y="114"/>
                  </a:lnTo>
                  <a:lnTo>
                    <a:pt x="1" y="108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7"/>
                  </a:lnTo>
                  <a:lnTo>
                    <a:pt x="18" y="61"/>
                  </a:lnTo>
                  <a:lnTo>
                    <a:pt x="21" y="56"/>
                  </a:lnTo>
                  <a:lnTo>
                    <a:pt x="25" y="51"/>
                  </a:lnTo>
                  <a:lnTo>
                    <a:pt x="29" y="47"/>
                  </a:lnTo>
                  <a:lnTo>
                    <a:pt x="33" y="42"/>
                  </a:lnTo>
                  <a:lnTo>
                    <a:pt x="37" y="37"/>
                  </a:lnTo>
                  <a:lnTo>
                    <a:pt x="42" y="32"/>
                  </a:lnTo>
                  <a:lnTo>
                    <a:pt x="47" y="29"/>
                  </a:lnTo>
                  <a:lnTo>
                    <a:pt x="51" y="25"/>
                  </a:lnTo>
                  <a:lnTo>
                    <a:pt x="56" y="21"/>
                  </a:lnTo>
                  <a:lnTo>
                    <a:pt x="61" y="18"/>
                  </a:lnTo>
                  <a:lnTo>
                    <a:pt x="67" y="15"/>
                  </a:lnTo>
                  <a:lnTo>
                    <a:pt x="72" y="12"/>
                  </a:lnTo>
                  <a:lnTo>
                    <a:pt x="78" y="9"/>
                  </a:lnTo>
                  <a:lnTo>
                    <a:pt x="84" y="7"/>
                  </a:lnTo>
                  <a:lnTo>
                    <a:pt x="90" y="6"/>
                  </a:lnTo>
                  <a:lnTo>
                    <a:pt x="96" y="3"/>
                  </a:lnTo>
                  <a:lnTo>
                    <a:pt x="102" y="2"/>
                  </a:lnTo>
                  <a:lnTo>
                    <a:pt x="108" y="1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32" y="1"/>
                  </a:lnTo>
                  <a:lnTo>
                    <a:pt x="138" y="2"/>
                  </a:lnTo>
                  <a:lnTo>
                    <a:pt x="144" y="3"/>
                  </a:lnTo>
                  <a:lnTo>
                    <a:pt x="150" y="6"/>
                  </a:lnTo>
                  <a:lnTo>
                    <a:pt x="156" y="7"/>
                  </a:lnTo>
                  <a:lnTo>
                    <a:pt x="162" y="9"/>
                  </a:lnTo>
                  <a:lnTo>
                    <a:pt x="168" y="12"/>
                  </a:lnTo>
                  <a:lnTo>
                    <a:pt x="173" y="15"/>
                  </a:lnTo>
                  <a:lnTo>
                    <a:pt x="179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3" y="29"/>
                  </a:lnTo>
                  <a:lnTo>
                    <a:pt x="198" y="32"/>
                  </a:lnTo>
                  <a:lnTo>
                    <a:pt x="203" y="37"/>
                  </a:lnTo>
                  <a:lnTo>
                    <a:pt x="206" y="42"/>
                  </a:lnTo>
                  <a:lnTo>
                    <a:pt x="211" y="47"/>
                  </a:lnTo>
                  <a:lnTo>
                    <a:pt x="215" y="51"/>
                  </a:lnTo>
                  <a:lnTo>
                    <a:pt x="218" y="56"/>
                  </a:lnTo>
                  <a:lnTo>
                    <a:pt x="222" y="61"/>
                  </a:lnTo>
                  <a:lnTo>
                    <a:pt x="224" y="67"/>
                  </a:lnTo>
                  <a:lnTo>
                    <a:pt x="228" y="72"/>
                  </a:lnTo>
                  <a:lnTo>
                    <a:pt x="230" y="78"/>
                  </a:lnTo>
                  <a:lnTo>
                    <a:pt x="233" y="84"/>
                  </a:lnTo>
                  <a:lnTo>
                    <a:pt x="234" y="90"/>
                  </a:lnTo>
                  <a:lnTo>
                    <a:pt x="236" y="96"/>
                  </a:lnTo>
                  <a:lnTo>
                    <a:pt x="237" y="102"/>
                  </a:lnTo>
                  <a:lnTo>
                    <a:pt x="239" y="108"/>
                  </a:lnTo>
                  <a:lnTo>
                    <a:pt x="240" y="114"/>
                  </a:lnTo>
                  <a:lnTo>
                    <a:pt x="240" y="121"/>
                  </a:lnTo>
                  <a:lnTo>
                    <a:pt x="240" y="127"/>
                  </a:lnTo>
                  <a:lnTo>
                    <a:pt x="240" y="711"/>
                  </a:lnTo>
                  <a:lnTo>
                    <a:pt x="240" y="719"/>
                  </a:lnTo>
                  <a:lnTo>
                    <a:pt x="240" y="725"/>
                  </a:lnTo>
                  <a:lnTo>
                    <a:pt x="239" y="732"/>
                  </a:lnTo>
                  <a:lnTo>
                    <a:pt x="237" y="738"/>
                  </a:lnTo>
                  <a:lnTo>
                    <a:pt x="236" y="744"/>
                  </a:lnTo>
                  <a:lnTo>
                    <a:pt x="234" y="750"/>
                  </a:lnTo>
                  <a:lnTo>
                    <a:pt x="233" y="756"/>
                  </a:lnTo>
                  <a:lnTo>
                    <a:pt x="230" y="762"/>
                  </a:lnTo>
                  <a:lnTo>
                    <a:pt x="228" y="768"/>
                  </a:lnTo>
                  <a:lnTo>
                    <a:pt x="224" y="773"/>
                  </a:lnTo>
                  <a:lnTo>
                    <a:pt x="222" y="779"/>
                  </a:lnTo>
                  <a:lnTo>
                    <a:pt x="218" y="783"/>
                  </a:lnTo>
                  <a:lnTo>
                    <a:pt x="215" y="788"/>
                  </a:lnTo>
                  <a:lnTo>
                    <a:pt x="211" y="793"/>
                  </a:lnTo>
                  <a:lnTo>
                    <a:pt x="206" y="798"/>
                  </a:lnTo>
                  <a:lnTo>
                    <a:pt x="203" y="803"/>
                  </a:lnTo>
                  <a:lnTo>
                    <a:pt x="198" y="806"/>
                  </a:lnTo>
                  <a:lnTo>
                    <a:pt x="193" y="811"/>
                  </a:lnTo>
                  <a:lnTo>
                    <a:pt x="188" y="815"/>
                  </a:lnTo>
                  <a:lnTo>
                    <a:pt x="183" y="818"/>
                  </a:lnTo>
                  <a:lnTo>
                    <a:pt x="179" y="821"/>
                  </a:lnTo>
                  <a:lnTo>
                    <a:pt x="173" y="824"/>
                  </a:lnTo>
                  <a:lnTo>
                    <a:pt x="168" y="827"/>
                  </a:lnTo>
                  <a:lnTo>
                    <a:pt x="162" y="829"/>
                  </a:lnTo>
                  <a:lnTo>
                    <a:pt x="156" y="831"/>
                  </a:lnTo>
                  <a:lnTo>
                    <a:pt x="150" y="834"/>
                  </a:lnTo>
                  <a:lnTo>
                    <a:pt x="144" y="835"/>
                  </a:lnTo>
                  <a:lnTo>
                    <a:pt x="138" y="837"/>
                  </a:lnTo>
                  <a:lnTo>
                    <a:pt x="132" y="839"/>
                  </a:lnTo>
                  <a:lnTo>
                    <a:pt x="126" y="839"/>
                  </a:lnTo>
                  <a:lnTo>
                    <a:pt x="119" y="840"/>
                  </a:lnTo>
                  <a:lnTo>
                    <a:pt x="113" y="840"/>
                  </a:lnTo>
                  <a:lnTo>
                    <a:pt x="127" y="840"/>
                  </a:lnTo>
                  <a:lnTo>
                    <a:pt x="121" y="840"/>
                  </a:lnTo>
                  <a:lnTo>
                    <a:pt x="115" y="839"/>
                  </a:lnTo>
                  <a:lnTo>
                    <a:pt x="108" y="839"/>
                  </a:lnTo>
                  <a:lnTo>
                    <a:pt x="102" y="837"/>
                  </a:lnTo>
                  <a:lnTo>
                    <a:pt x="96" y="835"/>
                  </a:lnTo>
                  <a:lnTo>
                    <a:pt x="90" y="834"/>
                  </a:lnTo>
                  <a:lnTo>
                    <a:pt x="84" y="831"/>
                  </a:lnTo>
                  <a:lnTo>
                    <a:pt x="78" y="829"/>
                  </a:lnTo>
                  <a:lnTo>
                    <a:pt x="72" y="827"/>
                  </a:lnTo>
                  <a:lnTo>
                    <a:pt x="67" y="824"/>
                  </a:lnTo>
                  <a:lnTo>
                    <a:pt x="61" y="821"/>
                  </a:lnTo>
                  <a:lnTo>
                    <a:pt x="56" y="818"/>
                  </a:lnTo>
                  <a:lnTo>
                    <a:pt x="51" y="815"/>
                  </a:lnTo>
                  <a:lnTo>
                    <a:pt x="47" y="811"/>
                  </a:lnTo>
                  <a:lnTo>
                    <a:pt x="42" y="806"/>
                  </a:lnTo>
                  <a:lnTo>
                    <a:pt x="37" y="803"/>
                  </a:lnTo>
                  <a:lnTo>
                    <a:pt x="33" y="798"/>
                  </a:lnTo>
                  <a:lnTo>
                    <a:pt x="29" y="793"/>
                  </a:lnTo>
                  <a:lnTo>
                    <a:pt x="25" y="788"/>
                  </a:lnTo>
                  <a:lnTo>
                    <a:pt x="21" y="783"/>
                  </a:lnTo>
                  <a:lnTo>
                    <a:pt x="18" y="779"/>
                  </a:lnTo>
                  <a:lnTo>
                    <a:pt x="15" y="773"/>
                  </a:lnTo>
                  <a:lnTo>
                    <a:pt x="13" y="768"/>
                  </a:lnTo>
                  <a:lnTo>
                    <a:pt x="9" y="762"/>
                  </a:lnTo>
                  <a:lnTo>
                    <a:pt x="8" y="756"/>
                  </a:lnTo>
                  <a:lnTo>
                    <a:pt x="6" y="750"/>
                  </a:lnTo>
                  <a:lnTo>
                    <a:pt x="3" y="744"/>
                  </a:lnTo>
                  <a:lnTo>
                    <a:pt x="2" y="738"/>
                  </a:lnTo>
                  <a:lnTo>
                    <a:pt x="1" y="732"/>
                  </a:lnTo>
                  <a:lnTo>
                    <a:pt x="1" y="725"/>
                  </a:lnTo>
                  <a:lnTo>
                    <a:pt x="0" y="719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77" name="Rectangle 41">
              <a:extLst>
                <a:ext uri="{FF2B5EF4-FFF2-40B4-BE49-F238E27FC236}">
                  <a16:creationId xmlns:a16="http://schemas.microsoft.com/office/drawing/2014/main" id="{1698DE9B-B91E-9940-B6AE-2B46BEC70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78" name="Rectangle 42">
              <a:extLst>
                <a:ext uri="{FF2B5EF4-FFF2-40B4-BE49-F238E27FC236}">
                  <a16:creationId xmlns:a16="http://schemas.microsoft.com/office/drawing/2014/main" id="{A88B8572-545A-DA44-A19A-704FB0A0E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650" y="26511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79" name="Rectangle 43">
              <a:extLst>
                <a:ext uri="{FF2B5EF4-FFF2-40B4-BE49-F238E27FC236}">
                  <a16:creationId xmlns:a16="http://schemas.microsoft.com/office/drawing/2014/main" id="{15E97977-7AE6-7049-A01A-2DF87F7C5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325" y="27209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80" name="Rectangle 49">
              <a:extLst>
                <a:ext uri="{FF2B5EF4-FFF2-40B4-BE49-F238E27FC236}">
                  <a16:creationId xmlns:a16="http://schemas.microsoft.com/office/drawing/2014/main" id="{A94621D1-AE97-2F48-A3F3-33F777201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08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81" name="Rectangle 54">
              <a:extLst>
                <a:ext uri="{FF2B5EF4-FFF2-40B4-BE49-F238E27FC236}">
                  <a16:creationId xmlns:a16="http://schemas.microsoft.com/office/drawing/2014/main" id="{FA010A14-DEFE-7F4D-9132-ED1F57DA1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18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</p:grpSp>
      <p:grpSp>
        <p:nvGrpSpPr>
          <p:cNvPr id="140293" name="Group 4">
            <a:extLst>
              <a:ext uri="{FF2B5EF4-FFF2-40B4-BE49-F238E27FC236}">
                <a16:creationId xmlns:a16="http://schemas.microsoft.com/office/drawing/2014/main" id="{CF1E6765-F17B-B743-83B2-B127225E4A65}"/>
              </a:ext>
            </a:extLst>
          </p:cNvPr>
          <p:cNvGrpSpPr>
            <a:grpSpLocks/>
          </p:cNvGrpSpPr>
          <p:nvPr/>
        </p:nvGrpSpPr>
        <p:grpSpPr bwMode="auto">
          <a:xfrm>
            <a:off x="6900863" y="762000"/>
            <a:ext cx="2015374" cy="2097474"/>
            <a:chOff x="5986463" y="762000"/>
            <a:chExt cx="2015374" cy="2097474"/>
          </a:xfrm>
        </p:grpSpPr>
        <p:sp>
          <p:nvSpPr>
            <p:cNvPr id="140297" name="Rectangle 39">
              <a:extLst>
                <a:ext uri="{FF2B5EF4-FFF2-40B4-BE49-F238E27FC236}">
                  <a16:creationId xmlns:a16="http://schemas.microsoft.com/office/drawing/2014/main" id="{BDBBA3D9-4B51-104F-B6FC-B8A66B6E3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4738" y="2647950"/>
              <a:ext cx="167193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(b) Optimal realization of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298" name="Rectangle 44">
              <a:extLst>
                <a:ext uri="{FF2B5EF4-FFF2-40B4-BE49-F238E27FC236}">
                  <a16:creationId xmlns:a16="http://schemas.microsoft.com/office/drawing/2014/main" id="{B7DE33CF-00F3-094A-9646-A07A00A0D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0188" y="26511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299" name="Rectangle 45">
              <a:extLst>
                <a:ext uri="{FF2B5EF4-FFF2-40B4-BE49-F238E27FC236}">
                  <a16:creationId xmlns:a16="http://schemas.microsoft.com/office/drawing/2014/main" id="{81A1C3AC-77A7-BF4D-96A6-201A28689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5275" y="27209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00" name="Rectangle 89">
              <a:extLst>
                <a:ext uri="{FF2B5EF4-FFF2-40B4-BE49-F238E27FC236}">
                  <a16:creationId xmlns:a16="http://schemas.microsoft.com/office/drawing/2014/main" id="{582625CB-5D2E-954F-BF80-A3A471E2B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193800"/>
              <a:ext cx="681037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301" name="Line 90">
              <a:extLst>
                <a:ext uri="{FF2B5EF4-FFF2-40B4-BE49-F238E27FC236}">
                  <a16:creationId xmlns:a16="http://schemas.microsoft.com/office/drawing/2014/main" id="{E064CB4C-AD1D-7B41-B84E-BDD7F9F24D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3038" y="152558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2" name="Line 91">
              <a:extLst>
                <a:ext uri="{FF2B5EF4-FFF2-40B4-BE49-F238E27FC236}">
                  <a16:creationId xmlns:a16="http://schemas.microsoft.com/office/drawing/2014/main" id="{2FAA6149-BAC3-9448-9E14-109AE35979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0700" y="1193800"/>
              <a:ext cx="1588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3" name="Line 92">
              <a:extLst>
                <a:ext uri="{FF2B5EF4-FFF2-40B4-BE49-F238E27FC236}">
                  <a16:creationId xmlns:a16="http://schemas.microsoft.com/office/drawing/2014/main" id="{168F4925-43F8-364B-AF1C-FF3537116D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89663" y="846137"/>
              <a:ext cx="333375" cy="347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4" name="Rectangle 94">
              <a:extLst>
                <a:ext uri="{FF2B5EF4-FFF2-40B4-BE49-F238E27FC236}">
                  <a16:creationId xmlns:a16="http://schemas.microsoft.com/office/drawing/2014/main" id="{6EF30124-D55D-8046-A376-6BD5A475E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0788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05" name="Rectangle 95">
              <a:extLst>
                <a:ext uri="{FF2B5EF4-FFF2-40B4-BE49-F238E27FC236}">
                  <a16:creationId xmlns:a16="http://schemas.microsoft.com/office/drawing/2014/main" id="{EFE233E8-1128-6F41-8ED9-D7413005F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0638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06" name="Rectangle 96">
              <a:extLst>
                <a:ext uri="{FF2B5EF4-FFF2-40B4-BE49-F238E27FC236}">
                  <a16:creationId xmlns:a16="http://schemas.microsoft.com/office/drawing/2014/main" id="{B3219B61-AF67-8546-9F9F-C852B5B86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07" name="Rectangle 97">
              <a:extLst>
                <a:ext uri="{FF2B5EF4-FFF2-40B4-BE49-F238E27FC236}">
                  <a16:creationId xmlns:a16="http://schemas.microsoft.com/office/drawing/2014/main" id="{AE150C56-4D5A-9344-822F-A3CB206EB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5100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08" name="Rectangle 98">
              <a:extLst>
                <a:ext uri="{FF2B5EF4-FFF2-40B4-BE49-F238E27FC236}">
                  <a16:creationId xmlns:a16="http://schemas.microsoft.com/office/drawing/2014/main" id="{CB92D433-4B6A-0D42-9751-C5224CA52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09" name="Rectangle 99">
              <a:extLst>
                <a:ext uri="{FF2B5EF4-FFF2-40B4-BE49-F238E27FC236}">
                  <a16:creationId xmlns:a16="http://schemas.microsoft.com/office/drawing/2014/main" id="{8FBAF8BD-6A5A-9848-A721-96889A3C5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472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10" name="Rectangle 100">
              <a:extLst>
                <a:ext uri="{FF2B5EF4-FFF2-40B4-BE49-F238E27FC236}">
                  <a16:creationId xmlns:a16="http://schemas.microsoft.com/office/drawing/2014/main" id="{801A1191-3AC9-5747-888E-01BB6DF08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0925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11" name="Rectangle 101">
              <a:extLst>
                <a:ext uri="{FF2B5EF4-FFF2-40B4-BE49-F238E27FC236}">
                  <a16:creationId xmlns:a16="http://schemas.microsoft.com/office/drawing/2014/main" id="{AEF0DD73-FC53-DE45-A157-A4E8087CB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075" y="1193800"/>
              <a:ext cx="665163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312" name="Line 102">
              <a:extLst>
                <a:ext uri="{FF2B5EF4-FFF2-40B4-BE49-F238E27FC236}">
                  <a16:creationId xmlns:a16="http://schemas.microsoft.com/office/drawing/2014/main" id="{1B4FBC5C-FEB0-134C-BEA5-38500D601D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4075" y="152558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13" name="Line 103">
              <a:extLst>
                <a:ext uri="{FF2B5EF4-FFF2-40B4-BE49-F238E27FC236}">
                  <a16:creationId xmlns:a16="http://schemas.microsoft.com/office/drawing/2014/main" id="{E49BF184-4C5D-F943-9C11-8A08DFB4E0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1193800"/>
              <a:ext cx="1587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14" name="Rectangle 104">
              <a:extLst>
                <a:ext uri="{FF2B5EF4-FFF2-40B4-BE49-F238E27FC236}">
                  <a16:creationId xmlns:a16="http://schemas.microsoft.com/office/drawing/2014/main" id="{137CF098-5ECD-C248-9DF4-873505CB1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077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15" name="Rectangle 105">
              <a:extLst>
                <a:ext uri="{FF2B5EF4-FFF2-40B4-BE49-F238E27FC236}">
                  <a16:creationId xmlns:a16="http://schemas.microsoft.com/office/drawing/2014/main" id="{A5F4B17D-6967-654A-8C70-09003ECE5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4638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16" name="Rectangle 106">
              <a:extLst>
                <a:ext uri="{FF2B5EF4-FFF2-40B4-BE49-F238E27FC236}">
                  <a16:creationId xmlns:a16="http://schemas.microsoft.com/office/drawing/2014/main" id="{1AFF1A70-30C1-FD46-83E7-3E82858E8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9600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17" name="Rectangle 107">
              <a:extLst>
                <a:ext uri="{FF2B5EF4-FFF2-40B4-BE49-F238E27FC236}">
                  <a16:creationId xmlns:a16="http://schemas.microsoft.com/office/drawing/2014/main" id="{41DD08B7-5702-A740-858F-25CAAC5CE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9325" y="1001712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18" name="Rectangle 108">
              <a:extLst>
                <a:ext uri="{FF2B5EF4-FFF2-40B4-BE49-F238E27FC236}">
                  <a16:creationId xmlns:a16="http://schemas.microsoft.com/office/drawing/2014/main" id="{90103D28-2FFB-C54E-A653-B4A73DDD6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4288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19" name="Rectangle 109">
              <a:extLst>
                <a:ext uri="{FF2B5EF4-FFF2-40B4-BE49-F238E27FC236}">
                  <a16:creationId xmlns:a16="http://schemas.microsoft.com/office/drawing/2014/main" id="{29803499-6BB4-A44E-A6DE-EFF5E08E2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0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20" name="Rectangle 110">
              <a:extLst>
                <a:ext uri="{FF2B5EF4-FFF2-40B4-BE49-F238E27FC236}">
                  <a16:creationId xmlns:a16="http://schemas.microsoft.com/office/drawing/2014/main" id="{8C139ED2-BB2F-ED46-845C-D33D180E5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857375"/>
              <a:ext cx="681037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321" name="Line 111">
              <a:extLst>
                <a:ext uri="{FF2B5EF4-FFF2-40B4-BE49-F238E27FC236}">
                  <a16:creationId xmlns:a16="http://schemas.microsoft.com/office/drawing/2014/main" id="{504D7964-8E32-C642-ADF6-EAEDDF6442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3038" y="220503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22" name="Line 112">
              <a:extLst>
                <a:ext uri="{FF2B5EF4-FFF2-40B4-BE49-F238E27FC236}">
                  <a16:creationId xmlns:a16="http://schemas.microsoft.com/office/drawing/2014/main" id="{842EBBEE-DA93-F949-9CCF-94CB584388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0700" y="1857375"/>
              <a:ext cx="1588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23" name="Rectangle 113">
              <a:extLst>
                <a:ext uri="{FF2B5EF4-FFF2-40B4-BE49-F238E27FC236}">
                  <a16:creationId xmlns:a16="http://schemas.microsoft.com/office/drawing/2014/main" id="{3BAC46AA-27C6-9049-ADB1-932A4851E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0800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24" name="Rectangle 114">
              <a:extLst>
                <a:ext uri="{FF2B5EF4-FFF2-40B4-BE49-F238E27FC236}">
                  <a16:creationId xmlns:a16="http://schemas.microsoft.com/office/drawing/2014/main" id="{9BA5C289-2FBC-1246-9689-130562874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075" y="1857375"/>
              <a:ext cx="665163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325" name="Line 115">
              <a:extLst>
                <a:ext uri="{FF2B5EF4-FFF2-40B4-BE49-F238E27FC236}">
                  <a16:creationId xmlns:a16="http://schemas.microsoft.com/office/drawing/2014/main" id="{3737E8B0-19A5-F24F-95C3-96E43A8838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4075" y="220503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26" name="Line 116">
              <a:extLst>
                <a:ext uri="{FF2B5EF4-FFF2-40B4-BE49-F238E27FC236}">
                  <a16:creationId xmlns:a16="http://schemas.microsoft.com/office/drawing/2014/main" id="{ED66E364-DEC7-314A-9204-70C458BEE7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1857375"/>
              <a:ext cx="1587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27" name="Rectangle 117">
              <a:extLst>
                <a:ext uri="{FF2B5EF4-FFF2-40B4-BE49-F238E27FC236}">
                  <a16:creationId xmlns:a16="http://schemas.microsoft.com/office/drawing/2014/main" id="{045103D9-4D0C-D245-A6C1-089C95D10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28" name="Rectangle 118">
              <a:extLst>
                <a:ext uri="{FF2B5EF4-FFF2-40B4-BE49-F238E27FC236}">
                  <a16:creationId xmlns:a16="http://schemas.microsoft.com/office/drawing/2014/main" id="{C6599AE3-7E7F-424B-8029-8CDC7355E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6113" y="2295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29" name="Rectangle 119">
              <a:extLst>
                <a:ext uri="{FF2B5EF4-FFF2-40B4-BE49-F238E27FC236}">
                  <a16:creationId xmlns:a16="http://schemas.microsoft.com/office/drawing/2014/main" id="{E8EC7EBD-03F4-C94F-AFC8-05633DD49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28905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30" name="Rectangle 120">
              <a:extLst>
                <a:ext uri="{FF2B5EF4-FFF2-40B4-BE49-F238E27FC236}">
                  <a16:creationId xmlns:a16="http://schemas.microsoft.com/office/drawing/2014/main" id="{A5081F5C-96E1-9E4E-9361-85F95FAEF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62560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31" name="Rectangle 121">
              <a:extLst>
                <a:ext uri="{FF2B5EF4-FFF2-40B4-BE49-F238E27FC236}">
                  <a16:creationId xmlns:a16="http://schemas.microsoft.com/office/drawing/2014/main" id="{7F2F3B47-36F0-B046-BE3A-F0613A30A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958975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32" name="Freeform 122">
              <a:extLst>
                <a:ext uri="{FF2B5EF4-FFF2-40B4-BE49-F238E27FC236}">
                  <a16:creationId xmlns:a16="http://schemas.microsoft.com/office/drawing/2014/main" id="{A4E3EBCB-2C10-B449-826F-2AA111046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1611312"/>
              <a:ext cx="506412" cy="503238"/>
            </a:xfrm>
            <a:custGeom>
              <a:avLst/>
              <a:gdLst>
                <a:gd name="T0" fmla="*/ 2147483646 w 768"/>
                <a:gd name="T1" fmla="*/ 0 h 768"/>
                <a:gd name="T2" fmla="*/ 2147483646 w 768"/>
                <a:gd name="T3" fmla="*/ 0 h 768"/>
                <a:gd name="T4" fmla="*/ 2147483646 w 768"/>
                <a:gd name="T5" fmla="*/ 0 h 768"/>
                <a:gd name="T6" fmla="*/ 2147483646 w 768"/>
                <a:gd name="T7" fmla="*/ 0 h 768"/>
                <a:gd name="T8" fmla="*/ 2147483646 w 768"/>
                <a:gd name="T9" fmla="*/ 0 h 768"/>
                <a:gd name="T10" fmla="*/ 2147483646 w 768"/>
                <a:gd name="T11" fmla="*/ 0 h 768"/>
                <a:gd name="T12" fmla="*/ 2147483646 w 768"/>
                <a:gd name="T13" fmla="*/ 2147483646 h 768"/>
                <a:gd name="T14" fmla="*/ 2147483646 w 768"/>
                <a:gd name="T15" fmla="*/ 2147483646 h 768"/>
                <a:gd name="T16" fmla="*/ 2147483646 w 768"/>
                <a:gd name="T17" fmla="*/ 2147483646 h 768"/>
                <a:gd name="T18" fmla="*/ 2147483646 w 768"/>
                <a:gd name="T19" fmla="*/ 2147483646 h 768"/>
                <a:gd name="T20" fmla="*/ 0 w 768"/>
                <a:gd name="T21" fmla="*/ 2147483646 h 768"/>
                <a:gd name="T22" fmla="*/ 0 w 768"/>
                <a:gd name="T23" fmla="*/ 2147483646 h 768"/>
                <a:gd name="T24" fmla="*/ 0 w 768"/>
                <a:gd name="T25" fmla="*/ 2147483646 h 768"/>
                <a:gd name="T26" fmla="*/ 0 w 768"/>
                <a:gd name="T27" fmla="*/ 2147483646 h 768"/>
                <a:gd name="T28" fmla="*/ 0 w 768"/>
                <a:gd name="T29" fmla="*/ 2147483646 h 768"/>
                <a:gd name="T30" fmla="*/ 0 w 768"/>
                <a:gd name="T31" fmla="*/ 2147483646 h 768"/>
                <a:gd name="T32" fmla="*/ 0 w 768"/>
                <a:gd name="T33" fmla="*/ 2147483646 h 768"/>
                <a:gd name="T34" fmla="*/ 0 w 768"/>
                <a:gd name="T35" fmla="*/ 2147483646 h 768"/>
                <a:gd name="T36" fmla="*/ 0 w 768"/>
                <a:gd name="T37" fmla="*/ 2147483646 h 768"/>
                <a:gd name="T38" fmla="*/ 2147483646 w 768"/>
                <a:gd name="T39" fmla="*/ 2147483646 h 768"/>
                <a:gd name="T40" fmla="*/ 2147483646 w 768"/>
                <a:gd name="T41" fmla="*/ 2147483646 h 768"/>
                <a:gd name="T42" fmla="*/ 2147483646 w 768"/>
                <a:gd name="T43" fmla="*/ 2147483646 h 768"/>
                <a:gd name="T44" fmla="*/ 2147483646 w 768"/>
                <a:gd name="T45" fmla="*/ 2147483646 h 768"/>
                <a:gd name="T46" fmla="*/ 2147483646 w 768"/>
                <a:gd name="T47" fmla="*/ 2147483646 h 768"/>
                <a:gd name="T48" fmla="*/ 2147483646 w 768"/>
                <a:gd name="T49" fmla="*/ 2147483646 h 768"/>
                <a:gd name="T50" fmla="*/ 2147483646 w 768"/>
                <a:gd name="T51" fmla="*/ 2147483646 h 768"/>
                <a:gd name="T52" fmla="*/ 2147483646 w 768"/>
                <a:gd name="T53" fmla="*/ 2147483646 h 768"/>
                <a:gd name="T54" fmla="*/ 2147483646 w 768"/>
                <a:gd name="T55" fmla="*/ 2147483646 h 768"/>
                <a:gd name="T56" fmla="*/ 2147483646 w 768"/>
                <a:gd name="T57" fmla="*/ 2147483646 h 768"/>
                <a:gd name="T58" fmla="*/ 2147483646 w 768"/>
                <a:gd name="T59" fmla="*/ 2147483646 h 768"/>
                <a:gd name="T60" fmla="*/ 2147483646 w 768"/>
                <a:gd name="T61" fmla="*/ 2147483646 h 768"/>
                <a:gd name="T62" fmla="*/ 2147483646 w 768"/>
                <a:gd name="T63" fmla="*/ 2147483646 h 768"/>
                <a:gd name="T64" fmla="*/ 2147483646 w 768"/>
                <a:gd name="T65" fmla="*/ 2147483646 h 768"/>
                <a:gd name="T66" fmla="*/ 2147483646 w 768"/>
                <a:gd name="T67" fmla="*/ 2147483646 h 768"/>
                <a:gd name="T68" fmla="*/ 2147483646 w 768"/>
                <a:gd name="T69" fmla="*/ 2147483646 h 768"/>
                <a:gd name="T70" fmla="*/ 2147483646 w 768"/>
                <a:gd name="T71" fmla="*/ 2147483646 h 768"/>
                <a:gd name="T72" fmla="*/ 2147483646 w 768"/>
                <a:gd name="T73" fmla="*/ 2147483646 h 768"/>
                <a:gd name="T74" fmla="*/ 2147483646 w 768"/>
                <a:gd name="T75" fmla="*/ 2147483646 h 768"/>
                <a:gd name="T76" fmla="*/ 2147483646 w 768"/>
                <a:gd name="T77" fmla="*/ 2147483646 h 768"/>
                <a:gd name="T78" fmla="*/ 2147483646 w 768"/>
                <a:gd name="T79" fmla="*/ 2147483646 h 768"/>
                <a:gd name="T80" fmla="*/ 2147483646 w 768"/>
                <a:gd name="T81" fmla="*/ 2147483646 h 768"/>
                <a:gd name="T82" fmla="*/ 2147483646 w 768"/>
                <a:gd name="T83" fmla="*/ 2147483646 h 768"/>
                <a:gd name="T84" fmla="*/ 2147483646 w 768"/>
                <a:gd name="T85" fmla="*/ 2147483646 h 768"/>
                <a:gd name="T86" fmla="*/ 2147483646 w 768"/>
                <a:gd name="T87" fmla="*/ 2147483646 h 768"/>
                <a:gd name="T88" fmla="*/ 2147483646 w 768"/>
                <a:gd name="T89" fmla="*/ 2147483646 h 768"/>
                <a:gd name="T90" fmla="*/ 2147483646 w 768"/>
                <a:gd name="T91" fmla="*/ 2147483646 h 768"/>
                <a:gd name="T92" fmla="*/ 2147483646 w 768"/>
                <a:gd name="T93" fmla="*/ 2147483646 h 768"/>
                <a:gd name="T94" fmla="*/ 2147483646 w 768"/>
                <a:gd name="T95" fmla="*/ 2147483646 h 768"/>
                <a:gd name="T96" fmla="*/ 2147483646 w 768"/>
                <a:gd name="T97" fmla="*/ 2147483646 h 768"/>
                <a:gd name="T98" fmla="*/ 2147483646 w 768"/>
                <a:gd name="T99" fmla="*/ 2147483646 h 768"/>
                <a:gd name="T100" fmla="*/ 2147483646 w 768"/>
                <a:gd name="T101" fmla="*/ 2147483646 h 768"/>
                <a:gd name="T102" fmla="*/ 2147483646 w 768"/>
                <a:gd name="T103" fmla="*/ 2147483646 h 768"/>
                <a:gd name="T104" fmla="*/ 2147483646 w 768"/>
                <a:gd name="T105" fmla="*/ 2147483646 h 768"/>
                <a:gd name="T106" fmla="*/ 2147483646 w 768"/>
                <a:gd name="T107" fmla="*/ 2147483646 h 768"/>
                <a:gd name="T108" fmla="*/ 2147483646 w 768"/>
                <a:gd name="T109" fmla="*/ 0 h 768"/>
                <a:gd name="T110" fmla="*/ 2147483646 w 768"/>
                <a:gd name="T111" fmla="*/ 0 h 768"/>
                <a:gd name="T112" fmla="*/ 2147483646 w 768"/>
                <a:gd name="T113" fmla="*/ 0 h 768"/>
                <a:gd name="T114" fmla="*/ 2147483646 w 768"/>
                <a:gd name="T115" fmla="*/ 0 h 768"/>
                <a:gd name="T116" fmla="*/ 2147483646 w 768"/>
                <a:gd name="T117" fmla="*/ 0 h 768"/>
                <a:gd name="T118" fmla="*/ 2147483646 w 768"/>
                <a:gd name="T119" fmla="*/ 0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8" h="768">
                  <a:moveTo>
                    <a:pt x="423" y="0"/>
                  </a:moveTo>
                  <a:lnTo>
                    <a:pt x="419" y="0"/>
                  </a:lnTo>
                  <a:lnTo>
                    <a:pt x="417" y="0"/>
                  </a:lnTo>
                  <a:lnTo>
                    <a:pt x="413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5" y="0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6" y="0"/>
                  </a:lnTo>
                  <a:lnTo>
                    <a:pt x="394" y="0"/>
                  </a:lnTo>
                  <a:lnTo>
                    <a:pt x="390" y="0"/>
                  </a:lnTo>
                  <a:lnTo>
                    <a:pt x="388" y="0"/>
                  </a:lnTo>
                  <a:lnTo>
                    <a:pt x="385" y="0"/>
                  </a:lnTo>
                  <a:lnTo>
                    <a:pt x="382" y="0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1" y="0"/>
                  </a:lnTo>
                  <a:lnTo>
                    <a:pt x="367" y="0"/>
                  </a:lnTo>
                  <a:lnTo>
                    <a:pt x="363" y="0"/>
                  </a:lnTo>
                  <a:lnTo>
                    <a:pt x="359" y="0"/>
                  </a:lnTo>
                  <a:lnTo>
                    <a:pt x="353" y="0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0"/>
                  </a:lnTo>
                  <a:lnTo>
                    <a:pt x="330" y="0"/>
                  </a:lnTo>
                  <a:lnTo>
                    <a:pt x="323" y="0"/>
                  </a:lnTo>
                  <a:lnTo>
                    <a:pt x="316" y="0"/>
                  </a:lnTo>
                  <a:lnTo>
                    <a:pt x="307" y="0"/>
                  </a:lnTo>
                  <a:lnTo>
                    <a:pt x="299" y="0"/>
                  </a:lnTo>
                  <a:lnTo>
                    <a:pt x="289" y="0"/>
                  </a:lnTo>
                  <a:lnTo>
                    <a:pt x="280" y="0"/>
                  </a:lnTo>
                  <a:lnTo>
                    <a:pt x="269" y="0"/>
                  </a:lnTo>
                  <a:lnTo>
                    <a:pt x="259" y="0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2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09" y="0"/>
                  </a:lnTo>
                  <a:lnTo>
                    <a:pt x="202" y="0"/>
                  </a:lnTo>
                  <a:lnTo>
                    <a:pt x="196" y="0"/>
                  </a:lnTo>
                  <a:lnTo>
                    <a:pt x="191" y="0"/>
                  </a:lnTo>
                  <a:lnTo>
                    <a:pt x="185" y="0"/>
                  </a:lnTo>
                  <a:lnTo>
                    <a:pt x="180" y="0"/>
                  </a:lnTo>
                  <a:lnTo>
                    <a:pt x="175" y="0"/>
                  </a:lnTo>
                  <a:lnTo>
                    <a:pt x="172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3" y="0"/>
                  </a:lnTo>
                  <a:lnTo>
                    <a:pt x="119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5" y="3"/>
                  </a:lnTo>
                  <a:lnTo>
                    <a:pt x="83" y="3"/>
                  </a:lnTo>
                  <a:lnTo>
                    <a:pt x="81" y="4"/>
                  </a:lnTo>
                  <a:lnTo>
                    <a:pt x="79" y="4"/>
                  </a:lnTo>
                  <a:lnTo>
                    <a:pt x="77" y="5"/>
                  </a:lnTo>
                  <a:lnTo>
                    <a:pt x="76" y="6"/>
                  </a:lnTo>
                  <a:lnTo>
                    <a:pt x="73" y="7"/>
                  </a:lnTo>
                  <a:lnTo>
                    <a:pt x="72" y="9"/>
                  </a:lnTo>
                  <a:lnTo>
                    <a:pt x="70" y="10"/>
                  </a:lnTo>
                  <a:lnTo>
                    <a:pt x="69" y="11"/>
                  </a:lnTo>
                  <a:lnTo>
                    <a:pt x="66" y="12"/>
                  </a:lnTo>
                  <a:lnTo>
                    <a:pt x="64" y="15"/>
                  </a:lnTo>
                  <a:lnTo>
                    <a:pt x="61" y="17"/>
                  </a:lnTo>
                  <a:lnTo>
                    <a:pt x="60" y="18"/>
                  </a:lnTo>
                  <a:lnTo>
                    <a:pt x="58" y="21"/>
                  </a:lnTo>
                  <a:lnTo>
                    <a:pt x="54" y="23"/>
                  </a:lnTo>
                  <a:lnTo>
                    <a:pt x="52" y="25"/>
                  </a:lnTo>
                  <a:lnTo>
                    <a:pt x="49" y="29"/>
                  </a:lnTo>
                  <a:lnTo>
                    <a:pt x="46" y="31"/>
                  </a:lnTo>
                  <a:lnTo>
                    <a:pt x="42" y="35"/>
                  </a:lnTo>
                  <a:lnTo>
                    <a:pt x="39" y="39"/>
                  </a:lnTo>
                  <a:lnTo>
                    <a:pt x="36" y="42"/>
                  </a:lnTo>
                  <a:lnTo>
                    <a:pt x="33" y="46"/>
                  </a:lnTo>
                  <a:lnTo>
                    <a:pt x="29" y="48"/>
                  </a:lnTo>
                  <a:lnTo>
                    <a:pt x="27" y="52"/>
                  </a:lnTo>
                  <a:lnTo>
                    <a:pt x="24" y="54"/>
                  </a:lnTo>
                  <a:lnTo>
                    <a:pt x="22" y="57"/>
                  </a:lnTo>
                  <a:lnTo>
                    <a:pt x="19" y="59"/>
                  </a:lnTo>
                  <a:lnTo>
                    <a:pt x="17" y="61"/>
                  </a:lnTo>
                  <a:lnTo>
                    <a:pt x="15" y="64"/>
                  </a:lnTo>
                  <a:lnTo>
                    <a:pt x="13" y="66"/>
                  </a:lnTo>
                  <a:lnTo>
                    <a:pt x="11" y="67"/>
                  </a:lnTo>
                  <a:lnTo>
                    <a:pt x="10" y="70"/>
                  </a:lnTo>
                  <a:lnTo>
                    <a:pt x="9" y="71"/>
                  </a:lnTo>
                  <a:lnTo>
                    <a:pt x="7" y="73"/>
                  </a:lnTo>
                  <a:lnTo>
                    <a:pt x="6" y="76"/>
                  </a:lnTo>
                  <a:lnTo>
                    <a:pt x="5" y="77"/>
                  </a:lnTo>
                  <a:lnTo>
                    <a:pt x="5" y="79"/>
                  </a:lnTo>
                  <a:lnTo>
                    <a:pt x="4" y="81"/>
                  </a:lnTo>
                  <a:lnTo>
                    <a:pt x="3" y="83"/>
                  </a:lnTo>
                  <a:lnTo>
                    <a:pt x="3" y="84"/>
                  </a:lnTo>
                  <a:lnTo>
                    <a:pt x="3" y="87"/>
                  </a:lnTo>
                  <a:lnTo>
                    <a:pt x="1" y="88"/>
                  </a:lnTo>
                  <a:lnTo>
                    <a:pt x="1" y="90"/>
                  </a:lnTo>
                  <a:lnTo>
                    <a:pt x="1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0" y="119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0" y="179"/>
                  </a:lnTo>
                  <a:lnTo>
                    <a:pt x="0" y="185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7"/>
                  </a:lnTo>
                  <a:lnTo>
                    <a:pt x="0" y="215"/>
                  </a:lnTo>
                  <a:lnTo>
                    <a:pt x="0" y="225"/>
                  </a:lnTo>
                  <a:lnTo>
                    <a:pt x="0" y="234"/>
                  </a:lnTo>
                  <a:lnTo>
                    <a:pt x="0" y="245"/>
                  </a:lnTo>
                  <a:lnTo>
                    <a:pt x="0" y="257"/>
                  </a:lnTo>
                  <a:lnTo>
                    <a:pt x="0" y="269"/>
                  </a:lnTo>
                  <a:lnTo>
                    <a:pt x="0" y="282"/>
                  </a:lnTo>
                  <a:lnTo>
                    <a:pt x="0" y="297"/>
                  </a:lnTo>
                  <a:lnTo>
                    <a:pt x="0" y="312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79"/>
                  </a:lnTo>
                  <a:lnTo>
                    <a:pt x="0" y="395"/>
                  </a:lnTo>
                  <a:lnTo>
                    <a:pt x="0" y="409"/>
                  </a:lnTo>
                  <a:lnTo>
                    <a:pt x="0" y="423"/>
                  </a:lnTo>
                  <a:lnTo>
                    <a:pt x="0" y="435"/>
                  </a:lnTo>
                  <a:lnTo>
                    <a:pt x="0" y="447"/>
                  </a:lnTo>
                  <a:lnTo>
                    <a:pt x="0" y="457"/>
                  </a:lnTo>
                  <a:lnTo>
                    <a:pt x="0" y="467"/>
                  </a:lnTo>
                  <a:lnTo>
                    <a:pt x="0" y="477"/>
                  </a:lnTo>
                  <a:lnTo>
                    <a:pt x="0" y="485"/>
                  </a:lnTo>
                  <a:lnTo>
                    <a:pt x="0" y="493"/>
                  </a:lnTo>
                  <a:lnTo>
                    <a:pt x="0" y="501"/>
                  </a:lnTo>
                  <a:lnTo>
                    <a:pt x="0" y="507"/>
                  </a:lnTo>
                  <a:lnTo>
                    <a:pt x="0" y="513"/>
                  </a:lnTo>
                  <a:lnTo>
                    <a:pt x="0" y="519"/>
                  </a:lnTo>
                  <a:lnTo>
                    <a:pt x="0" y="523"/>
                  </a:lnTo>
                  <a:lnTo>
                    <a:pt x="0" y="528"/>
                  </a:lnTo>
                  <a:lnTo>
                    <a:pt x="0" y="533"/>
                  </a:lnTo>
                  <a:lnTo>
                    <a:pt x="0" y="537"/>
                  </a:lnTo>
                  <a:lnTo>
                    <a:pt x="0" y="541"/>
                  </a:lnTo>
                  <a:lnTo>
                    <a:pt x="0" y="544"/>
                  </a:lnTo>
                  <a:lnTo>
                    <a:pt x="0" y="547"/>
                  </a:lnTo>
                  <a:lnTo>
                    <a:pt x="0" y="551"/>
                  </a:lnTo>
                  <a:lnTo>
                    <a:pt x="0" y="555"/>
                  </a:lnTo>
                  <a:lnTo>
                    <a:pt x="0" y="557"/>
                  </a:lnTo>
                  <a:lnTo>
                    <a:pt x="0" y="561"/>
                  </a:lnTo>
                  <a:lnTo>
                    <a:pt x="0" y="563"/>
                  </a:lnTo>
                  <a:lnTo>
                    <a:pt x="0" y="567"/>
                  </a:lnTo>
                  <a:lnTo>
                    <a:pt x="0" y="569"/>
                  </a:lnTo>
                  <a:lnTo>
                    <a:pt x="0" y="573"/>
                  </a:lnTo>
                  <a:lnTo>
                    <a:pt x="0" y="576"/>
                  </a:lnTo>
                  <a:lnTo>
                    <a:pt x="0" y="580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88"/>
                  </a:lnTo>
                  <a:lnTo>
                    <a:pt x="0" y="592"/>
                  </a:lnTo>
                  <a:lnTo>
                    <a:pt x="0" y="594"/>
                  </a:lnTo>
                  <a:lnTo>
                    <a:pt x="0" y="597"/>
                  </a:lnTo>
                  <a:lnTo>
                    <a:pt x="0" y="599"/>
                  </a:lnTo>
                  <a:lnTo>
                    <a:pt x="0" y="601"/>
                  </a:lnTo>
                  <a:lnTo>
                    <a:pt x="0" y="603"/>
                  </a:lnTo>
                  <a:lnTo>
                    <a:pt x="0" y="605"/>
                  </a:lnTo>
                  <a:lnTo>
                    <a:pt x="0" y="607"/>
                  </a:lnTo>
                  <a:lnTo>
                    <a:pt x="0" y="609"/>
                  </a:lnTo>
                  <a:lnTo>
                    <a:pt x="0" y="611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0" y="619"/>
                  </a:lnTo>
                  <a:lnTo>
                    <a:pt x="0" y="622"/>
                  </a:lnTo>
                  <a:lnTo>
                    <a:pt x="0" y="624"/>
                  </a:lnTo>
                  <a:lnTo>
                    <a:pt x="0" y="625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0" y="633"/>
                  </a:lnTo>
                  <a:lnTo>
                    <a:pt x="0" y="635"/>
                  </a:lnTo>
                  <a:lnTo>
                    <a:pt x="0" y="637"/>
                  </a:lnTo>
                  <a:lnTo>
                    <a:pt x="0" y="640"/>
                  </a:lnTo>
                  <a:lnTo>
                    <a:pt x="0" y="643"/>
                  </a:lnTo>
                  <a:lnTo>
                    <a:pt x="0" y="646"/>
                  </a:lnTo>
                  <a:lnTo>
                    <a:pt x="0" y="649"/>
                  </a:lnTo>
                  <a:lnTo>
                    <a:pt x="0" y="653"/>
                  </a:lnTo>
                  <a:lnTo>
                    <a:pt x="0" y="657"/>
                  </a:lnTo>
                  <a:lnTo>
                    <a:pt x="0" y="659"/>
                  </a:lnTo>
                  <a:lnTo>
                    <a:pt x="0" y="663"/>
                  </a:lnTo>
                  <a:lnTo>
                    <a:pt x="0" y="665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3"/>
                  </a:lnTo>
                  <a:lnTo>
                    <a:pt x="1" y="676"/>
                  </a:lnTo>
                  <a:lnTo>
                    <a:pt x="1" y="678"/>
                  </a:lnTo>
                  <a:lnTo>
                    <a:pt x="1" y="679"/>
                  </a:lnTo>
                  <a:lnTo>
                    <a:pt x="3" y="682"/>
                  </a:lnTo>
                  <a:lnTo>
                    <a:pt x="3" y="684"/>
                  </a:lnTo>
                  <a:lnTo>
                    <a:pt x="3" y="685"/>
                  </a:lnTo>
                  <a:lnTo>
                    <a:pt x="4" y="688"/>
                  </a:lnTo>
                  <a:lnTo>
                    <a:pt x="5" y="689"/>
                  </a:lnTo>
                  <a:lnTo>
                    <a:pt x="5" y="691"/>
                  </a:lnTo>
                  <a:lnTo>
                    <a:pt x="6" y="693"/>
                  </a:lnTo>
                  <a:lnTo>
                    <a:pt x="7" y="695"/>
                  </a:lnTo>
                  <a:lnTo>
                    <a:pt x="9" y="696"/>
                  </a:lnTo>
                  <a:lnTo>
                    <a:pt x="10" y="699"/>
                  </a:lnTo>
                  <a:lnTo>
                    <a:pt x="11" y="701"/>
                  </a:lnTo>
                  <a:lnTo>
                    <a:pt x="13" y="702"/>
                  </a:lnTo>
                  <a:lnTo>
                    <a:pt x="15" y="705"/>
                  </a:lnTo>
                  <a:lnTo>
                    <a:pt x="17" y="707"/>
                  </a:lnTo>
                  <a:lnTo>
                    <a:pt x="19" y="709"/>
                  </a:lnTo>
                  <a:lnTo>
                    <a:pt x="22" y="712"/>
                  </a:lnTo>
                  <a:lnTo>
                    <a:pt x="24" y="714"/>
                  </a:lnTo>
                  <a:lnTo>
                    <a:pt x="27" y="717"/>
                  </a:lnTo>
                  <a:lnTo>
                    <a:pt x="29" y="720"/>
                  </a:lnTo>
                  <a:lnTo>
                    <a:pt x="33" y="723"/>
                  </a:lnTo>
                  <a:lnTo>
                    <a:pt x="36" y="726"/>
                  </a:lnTo>
                  <a:lnTo>
                    <a:pt x="39" y="730"/>
                  </a:lnTo>
                  <a:lnTo>
                    <a:pt x="42" y="733"/>
                  </a:lnTo>
                  <a:lnTo>
                    <a:pt x="46" y="736"/>
                  </a:lnTo>
                  <a:lnTo>
                    <a:pt x="49" y="739"/>
                  </a:lnTo>
                  <a:lnTo>
                    <a:pt x="52" y="742"/>
                  </a:lnTo>
                  <a:lnTo>
                    <a:pt x="54" y="745"/>
                  </a:lnTo>
                  <a:lnTo>
                    <a:pt x="58" y="748"/>
                  </a:lnTo>
                  <a:lnTo>
                    <a:pt x="60" y="750"/>
                  </a:lnTo>
                  <a:lnTo>
                    <a:pt x="61" y="751"/>
                  </a:lnTo>
                  <a:lnTo>
                    <a:pt x="64" y="754"/>
                  </a:lnTo>
                  <a:lnTo>
                    <a:pt x="66" y="755"/>
                  </a:lnTo>
                  <a:lnTo>
                    <a:pt x="69" y="757"/>
                  </a:lnTo>
                  <a:lnTo>
                    <a:pt x="70" y="759"/>
                  </a:lnTo>
                  <a:lnTo>
                    <a:pt x="72" y="760"/>
                  </a:lnTo>
                  <a:lnTo>
                    <a:pt x="73" y="761"/>
                  </a:lnTo>
                  <a:lnTo>
                    <a:pt x="76" y="762"/>
                  </a:lnTo>
                  <a:lnTo>
                    <a:pt x="77" y="763"/>
                  </a:lnTo>
                  <a:lnTo>
                    <a:pt x="79" y="765"/>
                  </a:lnTo>
                  <a:lnTo>
                    <a:pt x="81" y="765"/>
                  </a:lnTo>
                  <a:lnTo>
                    <a:pt x="83" y="766"/>
                  </a:lnTo>
                  <a:lnTo>
                    <a:pt x="85" y="766"/>
                  </a:lnTo>
                  <a:lnTo>
                    <a:pt x="87" y="767"/>
                  </a:lnTo>
                  <a:lnTo>
                    <a:pt x="89" y="767"/>
                  </a:lnTo>
                  <a:lnTo>
                    <a:pt x="91" y="767"/>
                  </a:lnTo>
                  <a:lnTo>
                    <a:pt x="93" y="767"/>
                  </a:lnTo>
                  <a:lnTo>
                    <a:pt x="95" y="768"/>
                  </a:lnTo>
                  <a:lnTo>
                    <a:pt x="97" y="768"/>
                  </a:lnTo>
                  <a:lnTo>
                    <a:pt x="101" y="768"/>
                  </a:lnTo>
                  <a:lnTo>
                    <a:pt x="103" y="768"/>
                  </a:lnTo>
                  <a:lnTo>
                    <a:pt x="106" y="768"/>
                  </a:lnTo>
                  <a:lnTo>
                    <a:pt x="109" y="768"/>
                  </a:lnTo>
                  <a:lnTo>
                    <a:pt x="113" y="768"/>
                  </a:lnTo>
                  <a:lnTo>
                    <a:pt x="115" y="768"/>
                  </a:lnTo>
                  <a:lnTo>
                    <a:pt x="119" y="768"/>
                  </a:lnTo>
                  <a:lnTo>
                    <a:pt x="123" y="768"/>
                  </a:lnTo>
                  <a:lnTo>
                    <a:pt x="126" y="768"/>
                  </a:lnTo>
                  <a:lnTo>
                    <a:pt x="129" y="768"/>
                  </a:lnTo>
                  <a:lnTo>
                    <a:pt x="132" y="768"/>
                  </a:lnTo>
                  <a:lnTo>
                    <a:pt x="135" y="768"/>
                  </a:lnTo>
                  <a:lnTo>
                    <a:pt x="137" y="768"/>
                  </a:lnTo>
                  <a:lnTo>
                    <a:pt x="139" y="768"/>
                  </a:lnTo>
                  <a:lnTo>
                    <a:pt x="143" y="768"/>
                  </a:lnTo>
                  <a:lnTo>
                    <a:pt x="145" y="768"/>
                  </a:lnTo>
                  <a:lnTo>
                    <a:pt x="148" y="768"/>
                  </a:lnTo>
                  <a:lnTo>
                    <a:pt x="151" y="768"/>
                  </a:lnTo>
                  <a:lnTo>
                    <a:pt x="154" y="768"/>
                  </a:lnTo>
                  <a:lnTo>
                    <a:pt x="157" y="768"/>
                  </a:lnTo>
                  <a:lnTo>
                    <a:pt x="160" y="768"/>
                  </a:lnTo>
                  <a:lnTo>
                    <a:pt x="163" y="768"/>
                  </a:lnTo>
                  <a:lnTo>
                    <a:pt x="167" y="768"/>
                  </a:lnTo>
                  <a:lnTo>
                    <a:pt x="172" y="768"/>
                  </a:lnTo>
                  <a:lnTo>
                    <a:pt x="175" y="768"/>
                  </a:lnTo>
                  <a:lnTo>
                    <a:pt x="180" y="768"/>
                  </a:lnTo>
                  <a:lnTo>
                    <a:pt x="185" y="768"/>
                  </a:lnTo>
                  <a:lnTo>
                    <a:pt x="191" y="768"/>
                  </a:lnTo>
                  <a:lnTo>
                    <a:pt x="196" y="768"/>
                  </a:lnTo>
                  <a:lnTo>
                    <a:pt x="202" y="768"/>
                  </a:lnTo>
                  <a:lnTo>
                    <a:pt x="209" y="768"/>
                  </a:lnTo>
                  <a:lnTo>
                    <a:pt x="216" y="768"/>
                  </a:lnTo>
                  <a:lnTo>
                    <a:pt x="223" y="768"/>
                  </a:lnTo>
                  <a:lnTo>
                    <a:pt x="232" y="768"/>
                  </a:lnTo>
                  <a:lnTo>
                    <a:pt x="240" y="768"/>
                  </a:lnTo>
                  <a:lnTo>
                    <a:pt x="249" y="768"/>
                  </a:lnTo>
                  <a:lnTo>
                    <a:pt x="259" y="768"/>
                  </a:lnTo>
                  <a:lnTo>
                    <a:pt x="269" y="768"/>
                  </a:lnTo>
                  <a:lnTo>
                    <a:pt x="280" y="768"/>
                  </a:lnTo>
                  <a:lnTo>
                    <a:pt x="289" y="768"/>
                  </a:lnTo>
                  <a:lnTo>
                    <a:pt x="299" y="768"/>
                  </a:lnTo>
                  <a:lnTo>
                    <a:pt x="307" y="768"/>
                  </a:lnTo>
                  <a:lnTo>
                    <a:pt x="316" y="768"/>
                  </a:lnTo>
                  <a:lnTo>
                    <a:pt x="323" y="768"/>
                  </a:lnTo>
                  <a:lnTo>
                    <a:pt x="331" y="768"/>
                  </a:lnTo>
                  <a:lnTo>
                    <a:pt x="337" y="768"/>
                  </a:lnTo>
                  <a:lnTo>
                    <a:pt x="345" y="768"/>
                  </a:lnTo>
                  <a:lnTo>
                    <a:pt x="351" y="768"/>
                  </a:lnTo>
                  <a:lnTo>
                    <a:pt x="357" y="768"/>
                  </a:lnTo>
                  <a:lnTo>
                    <a:pt x="363" y="768"/>
                  </a:lnTo>
                  <a:lnTo>
                    <a:pt x="369" y="768"/>
                  </a:lnTo>
                  <a:lnTo>
                    <a:pt x="373" y="768"/>
                  </a:lnTo>
                  <a:lnTo>
                    <a:pt x="379" y="768"/>
                  </a:lnTo>
                  <a:lnTo>
                    <a:pt x="384" y="768"/>
                  </a:lnTo>
                  <a:lnTo>
                    <a:pt x="390" y="768"/>
                  </a:lnTo>
                  <a:lnTo>
                    <a:pt x="395" y="768"/>
                  </a:lnTo>
                  <a:lnTo>
                    <a:pt x="401" y="768"/>
                  </a:lnTo>
                  <a:lnTo>
                    <a:pt x="407" y="768"/>
                  </a:lnTo>
                  <a:lnTo>
                    <a:pt x="413" y="768"/>
                  </a:lnTo>
                  <a:lnTo>
                    <a:pt x="419" y="768"/>
                  </a:lnTo>
                  <a:lnTo>
                    <a:pt x="425" y="768"/>
                  </a:lnTo>
                  <a:lnTo>
                    <a:pt x="431" y="768"/>
                  </a:lnTo>
                  <a:lnTo>
                    <a:pt x="438" y="768"/>
                  </a:lnTo>
                  <a:lnTo>
                    <a:pt x="445" y="768"/>
                  </a:lnTo>
                  <a:lnTo>
                    <a:pt x="454" y="768"/>
                  </a:lnTo>
                  <a:lnTo>
                    <a:pt x="461" y="768"/>
                  </a:lnTo>
                  <a:lnTo>
                    <a:pt x="471" y="768"/>
                  </a:lnTo>
                  <a:lnTo>
                    <a:pt x="479" y="768"/>
                  </a:lnTo>
                  <a:lnTo>
                    <a:pt x="490" y="768"/>
                  </a:lnTo>
                  <a:lnTo>
                    <a:pt x="499" y="768"/>
                  </a:lnTo>
                  <a:lnTo>
                    <a:pt x="510" y="768"/>
                  </a:lnTo>
                  <a:lnTo>
                    <a:pt x="520" y="768"/>
                  </a:lnTo>
                  <a:lnTo>
                    <a:pt x="529" y="768"/>
                  </a:lnTo>
                  <a:lnTo>
                    <a:pt x="538" y="768"/>
                  </a:lnTo>
                  <a:lnTo>
                    <a:pt x="546" y="768"/>
                  </a:lnTo>
                  <a:lnTo>
                    <a:pt x="553" y="768"/>
                  </a:lnTo>
                  <a:lnTo>
                    <a:pt x="561" y="768"/>
                  </a:lnTo>
                  <a:lnTo>
                    <a:pt x="567" y="768"/>
                  </a:lnTo>
                  <a:lnTo>
                    <a:pt x="573" y="768"/>
                  </a:lnTo>
                  <a:lnTo>
                    <a:pt x="579" y="768"/>
                  </a:lnTo>
                  <a:lnTo>
                    <a:pt x="583" y="768"/>
                  </a:lnTo>
                  <a:lnTo>
                    <a:pt x="589" y="768"/>
                  </a:lnTo>
                  <a:lnTo>
                    <a:pt x="593" y="768"/>
                  </a:lnTo>
                  <a:lnTo>
                    <a:pt x="598" y="768"/>
                  </a:lnTo>
                  <a:lnTo>
                    <a:pt x="601" y="768"/>
                  </a:lnTo>
                  <a:lnTo>
                    <a:pt x="605" y="768"/>
                  </a:lnTo>
                  <a:lnTo>
                    <a:pt x="609" y="768"/>
                  </a:lnTo>
                  <a:lnTo>
                    <a:pt x="612" y="768"/>
                  </a:lnTo>
                  <a:lnTo>
                    <a:pt x="616" y="768"/>
                  </a:lnTo>
                  <a:lnTo>
                    <a:pt x="618" y="768"/>
                  </a:lnTo>
                  <a:lnTo>
                    <a:pt x="621" y="768"/>
                  </a:lnTo>
                  <a:lnTo>
                    <a:pt x="624" y="768"/>
                  </a:lnTo>
                  <a:lnTo>
                    <a:pt x="627" y="768"/>
                  </a:lnTo>
                  <a:lnTo>
                    <a:pt x="629" y="768"/>
                  </a:lnTo>
                  <a:lnTo>
                    <a:pt x="633" y="768"/>
                  </a:lnTo>
                  <a:lnTo>
                    <a:pt x="635" y="768"/>
                  </a:lnTo>
                  <a:lnTo>
                    <a:pt x="637" y="768"/>
                  </a:lnTo>
                  <a:lnTo>
                    <a:pt x="641" y="768"/>
                  </a:lnTo>
                  <a:lnTo>
                    <a:pt x="643" y="768"/>
                  </a:lnTo>
                  <a:lnTo>
                    <a:pt x="647" y="768"/>
                  </a:lnTo>
                  <a:lnTo>
                    <a:pt x="649" y="768"/>
                  </a:lnTo>
                  <a:lnTo>
                    <a:pt x="653" y="768"/>
                  </a:lnTo>
                  <a:lnTo>
                    <a:pt x="657" y="768"/>
                  </a:lnTo>
                  <a:lnTo>
                    <a:pt x="660" y="768"/>
                  </a:lnTo>
                  <a:lnTo>
                    <a:pt x="663" y="768"/>
                  </a:lnTo>
                  <a:lnTo>
                    <a:pt x="666" y="768"/>
                  </a:lnTo>
                  <a:lnTo>
                    <a:pt x="669" y="768"/>
                  </a:lnTo>
                  <a:lnTo>
                    <a:pt x="671" y="768"/>
                  </a:lnTo>
                  <a:lnTo>
                    <a:pt x="673" y="768"/>
                  </a:lnTo>
                  <a:lnTo>
                    <a:pt x="676" y="767"/>
                  </a:lnTo>
                  <a:lnTo>
                    <a:pt x="678" y="767"/>
                  </a:lnTo>
                  <a:lnTo>
                    <a:pt x="681" y="767"/>
                  </a:lnTo>
                  <a:lnTo>
                    <a:pt x="683" y="767"/>
                  </a:lnTo>
                  <a:lnTo>
                    <a:pt x="684" y="766"/>
                  </a:lnTo>
                  <a:lnTo>
                    <a:pt x="687" y="766"/>
                  </a:lnTo>
                  <a:lnTo>
                    <a:pt x="688" y="765"/>
                  </a:lnTo>
                  <a:lnTo>
                    <a:pt x="690" y="765"/>
                  </a:lnTo>
                  <a:lnTo>
                    <a:pt x="691" y="763"/>
                  </a:lnTo>
                  <a:lnTo>
                    <a:pt x="694" y="762"/>
                  </a:lnTo>
                  <a:lnTo>
                    <a:pt x="695" y="761"/>
                  </a:lnTo>
                  <a:lnTo>
                    <a:pt x="697" y="760"/>
                  </a:lnTo>
                  <a:lnTo>
                    <a:pt x="699" y="759"/>
                  </a:lnTo>
                  <a:lnTo>
                    <a:pt x="701" y="757"/>
                  </a:lnTo>
                  <a:lnTo>
                    <a:pt x="703" y="755"/>
                  </a:lnTo>
                  <a:lnTo>
                    <a:pt x="705" y="754"/>
                  </a:lnTo>
                  <a:lnTo>
                    <a:pt x="707" y="751"/>
                  </a:lnTo>
                  <a:lnTo>
                    <a:pt x="709" y="750"/>
                  </a:lnTo>
                  <a:lnTo>
                    <a:pt x="712" y="748"/>
                  </a:lnTo>
                  <a:lnTo>
                    <a:pt x="714" y="745"/>
                  </a:lnTo>
                  <a:lnTo>
                    <a:pt x="718" y="742"/>
                  </a:lnTo>
                  <a:lnTo>
                    <a:pt x="720" y="739"/>
                  </a:lnTo>
                  <a:lnTo>
                    <a:pt x="724" y="736"/>
                  </a:lnTo>
                  <a:lnTo>
                    <a:pt x="726" y="733"/>
                  </a:lnTo>
                  <a:lnTo>
                    <a:pt x="730" y="730"/>
                  </a:lnTo>
                  <a:lnTo>
                    <a:pt x="733" y="726"/>
                  </a:lnTo>
                  <a:lnTo>
                    <a:pt x="737" y="723"/>
                  </a:lnTo>
                  <a:lnTo>
                    <a:pt x="739" y="720"/>
                  </a:lnTo>
                  <a:lnTo>
                    <a:pt x="743" y="717"/>
                  </a:lnTo>
                  <a:lnTo>
                    <a:pt x="745" y="714"/>
                  </a:lnTo>
                  <a:lnTo>
                    <a:pt x="748" y="712"/>
                  </a:lnTo>
                  <a:lnTo>
                    <a:pt x="750" y="709"/>
                  </a:lnTo>
                  <a:lnTo>
                    <a:pt x="753" y="707"/>
                  </a:lnTo>
                  <a:lnTo>
                    <a:pt x="754" y="705"/>
                  </a:lnTo>
                  <a:lnTo>
                    <a:pt x="756" y="702"/>
                  </a:lnTo>
                  <a:lnTo>
                    <a:pt x="757" y="701"/>
                  </a:lnTo>
                  <a:lnTo>
                    <a:pt x="759" y="699"/>
                  </a:lnTo>
                  <a:lnTo>
                    <a:pt x="761" y="696"/>
                  </a:lnTo>
                  <a:lnTo>
                    <a:pt x="762" y="695"/>
                  </a:lnTo>
                  <a:lnTo>
                    <a:pt x="762" y="693"/>
                  </a:lnTo>
                  <a:lnTo>
                    <a:pt x="763" y="691"/>
                  </a:lnTo>
                  <a:lnTo>
                    <a:pt x="765" y="689"/>
                  </a:lnTo>
                  <a:lnTo>
                    <a:pt x="766" y="688"/>
                  </a:lnTo>
                  <a:lnTo>
                    <a:pt x="766" y="685"/>
                  </a:lnTo>
                  <a:lnTo>
                    <a:pt x="767" y="684"/>
                  </a:lnTo>
                  <a:lnTo>
                    <a:pt x="767" y="682"/>
                  </a:lnTo>
                  <a:lnTo>
                    <a:pt x="767" y="679"/>
                  </a:lnTo>
                  <a:lnTo>
                    <a:pt x="768" y="678"/>
                  </a:lnTo>
                  <a:lnTo>
                    <a:pt x="768" y="676"/>
                  </a:lnTo>
                  <a:lnTo>
                    <a:pt x="768" y="673"/>
                  </a:lnTo>
                  <a:lnTo>
                    <a:pt x="768" y="671"/>
                  </a:lnTo>
                  <a:lnTo>
                    <a:pt x="768" y="669"/>
                  </a:lnTo>
                  <a:lnTo>
                    <a:pt x="768" y="665"/>
                  </a:lnTo>
                  <a:lnTo>
                    <a:pt x="768" y="663"/>
                  </a:lnTo>
                  <a:lnTo>
                    <a:pt x="768" y="659"/>
                  </a:lnTo>
                  <a:lnTo>
                    <a:pt x="768" y="657"/>
                  </a:lnTo>
                  <a:lnTo>
                    <a:pt x="768" y="653"/>
                  </a:lnTo>
                  <a:lnTo>
                    <a:pt x="768" y="649"/>
                  </a:lnTo>
                  <a:lnTo>
                    <a:pt x="768" y="646"/>
                  </a:lnTo>
                  <a:lnTo>
                    <a:pt x="768" y="643"/>
                  </a:lnTo>
                  <a:lnTo>
                    <a:pt x="768" y="640"/>
                  </a:lnTo>
                  <a:lnTo>
                    <a:pt x="768" y="637"/>
                  </a:lnTo>
                  <a:lnTo>
                    <a:pt x="768" y="635"/>
                  </a:lnTo>
                  <a:lnTo>
                    <a:pt x="768" y="633"/>
                  </a:lnTo>
                  <a:lnTo>
                    <a:pt x="768" y="630"/>
                  </a:lnTo>
                  <a:lnTo>
                    <a:pt x="768" y="628"/>
                  </a:lnTo>
                  <a:lnTo>
                    <a:pt x="768" y="625"/>
                  </a:lnTo>
                  <a:lnTo>
                    <a:pt x="768" y="624"/>
                  </a:lnTo>
                  <a:lnTo>
                    <a:pt x="768" y="622"/>
                  </a:lnTo>
                  <a:lnTo>
                    <a:pt x="768" y="619"/>
                  </a:lnTo>
                  <a:lnTo>
                    <a:pt x="768" y="618"/>
                  </a:lnTo>
                  <a:lnTo>
                    <a:pt x="768" y="616"/>
                  </a:lnTo>
                  <a:lnTo>
                    <a:pt x="768" y="615"/>
                  </a:lnTo>
                  <a:lnTo>
                    <a:pt x="768" y="612"/>
                  </a:lnTo>
                  <a:lnTo>
                    <a:pt x="768" y="611"/>
                  </a:lnTo>
                  <a:lnTo>
                    <a:pt x="768" y="609"/>
                  </a:lnTo>
                  <a:lnTo>
                    <a:pt x="768" y="607"/>
                  </a:lnTo>
                  <a:lnTo>
                    <a:pt x="768" y="605"/>
                  </a:lnTo>
                  <a:lnTo>
                    <a:pt x="768" y="603"/>
                  </a:lnTo>
                  <a:lnTo>
                    <a:pt x="768" y="601"/>
                  </a:lnTo>
                  <a:lnTo>
                    <a:pt x="768" y="599"/>
                  </a:lnTo>
                  <a:lnTo>
                    <a:pt x="768" y="597"/>
                  </a:lnTo>
                  <a:lnTo>
                    <a:pt x="768" y="594"/>
                  </a:lnTo>
                  <a:lnTo>
                    <a:pt x="768" y="592"/>
                  </a:lnTo>
                  <a:lnTo>
                    <a:pt x="768" y="588"/>
                  </a:lnTo>
                  <a:lnTo>
                    <a:pt x="768" y="586"/>
                  </a:lnTo>
                  <a:lnTo>
                    <a:pt x="768" y="582"/>
                  </a:lnTo>
                  <a:lnTo>
                    <a:pt x="768" y="580"/>
                  </a:lnTo>
                  <a:lnTo>
                    <a:pt x="768" y="576"/>
                  </a:lnTo>
                  <a:lnTo>
                    <a:pt x="768" y="573"/>
                  </a:lnTo>
                  <a:lnTo>
                    <a:pt x="768" y="569"/>
                  </a:lnTo>
                  <a:lnTo>
                    <a:pt x="768" y="567"/>
                  </a:lnTo>
                  <a:lnTo>
                    <a:pt x="768" y="563"/>
                  </a:lnTo>
                  <a:lnTo>
                    <a:pt x="768" y="561"/>
                  </a:lnTo>
                  <a:lnTo>
                    <a:pt x="768" y="557"/>
                  </a:lnTo>
                  <a:lnTo>
                    <a:pt x="768" y="555"/>
                  </a:lnTo>
                  <a:lnTo>
                    <a:pt x="768" y="551"/>
                  </a:lnTo>
                  <a:lnTo>
                    <a:pt x="768" y="549"/>
                  </a:lnTo>
                  <a:lnTo>
                    <a:pt x="768" y="545"/>
                  </a:lnTo>
                  <a:lnTo>
                    <a:pt x="768" y="543"/>
                  </a:lnTo>
                  <a:lnTo>
                    <a:pt x="768" y="539"/>
                  </a:lnTo>
                  <a:lnTo>
                    <a:pt x="768" y="535"/>
                  </a:lnTo>
                  <a:lnTo>
                    <a:pt x="768" y="532"/>
                  </a:lnTo>
                  <a:lnTo>
                    <a:pt x="768" y="528"/>
                  </a:lnTo>
                  <a:lnTo>
                    <a:pt x="768" y="523"/>
                  </a:lnTo>
                  <a:lnTo>
                    <a:pt x="768" y="519"/>
                  </a:lnTo>
                  <a:lnTo>
                    <a:pt x="768" y="514"/>
                  </a:lnTo>
                  <a:lnTo>
                    <a:pt x="768" y="508"/>
                  </a:lnTo>
                  <a:lnTo>
                    <a:pt x="768" y="502"/>
                  </a:lnTo>
                  <a:lnTo>
                    <a:pt x="768" y="496"/>
                  </a:lnTo>
                  <a:lnTo>
                    <a:pt x="768" y="489"/>
                  </a:lnTo>
                  <a:lnTo>
                    <a:pt x="768" y="481"/>
                  </a:lnTo>
                  <a:lnTo>
                    <a:pt x="768" y="473"/>
                  </a:lnTo>
                  <a:lnTo>
                    <a:pt x="768" y="465"/>
                  </a:lnTo>
                  <a:lnTo>
                    <a:pt x="768" y="455"/>
                  </a:lnTo>
                  <a:lnTo>
                    <a:pt x="768" y="445"/>
                  </a:lnTo>
                  <a:lnTo>
                    <a:pt x="768" y="435"/>
                  </a:lnTo>
                  <a:lnTo>
                    <a:pt x="768" y="424"/>
                  </a:lnTo>
                  <a:lnTo>
                    <a:pt x="768" y="411"/>
                  </a:lnTo>
                  <a:lnTo>
                    <a:pt x="768" y="397"/>
                  </a:lnTo>
                  <a:lnTo>
                    <a:pt x="768" y="384"/>
                  </a:lnTo>
                  <a:lnTo>
                    <a:pt x="768" y="370"/>
                  </a:lnTo>
                  <a:lnTo>
                    <a:pt x="768" y="357"/>
                  </a:lnTo>
                  <a:lnTo>
                    <a:pt x="768" y="345"/>
                  </a:lnTo>
                  <a:lnTo>
                    <a:pt x="768" y="334"/>
                  </a:lnTo>
                  <a:lnTo>
                    <a:pt x="768" y="323"/>
                  </a:lnTo>
                  <a:lnTo>
                    <a:pt x="768" y="312"/>
                  </a:lnTo>
                  <a:lnTo>
                    <a:pt x="768" y="304"/>
                  </a:lnTo>
                  <a:lnTo>
                    <a:pt x="768" y="294"/>
                  </a:lnTo>
                  <a:lnTo>
                    <a:pt x="768" y="287"/>
                  </a:lnTo>
                  <a:lnTo>
                    <a:pt x="768" y="280"/>
                  </a:lnTo>
                  <a:lnTo>
                    <a:pt x="768" y="273"/>
                  </a:lnTo>
                  <a:lnTo>
                    <a:pt x="768" y="267"/>
                  </a:lnTo>
                  <a:lnTo>
                    <a:pt x="768" y="261"/>
                  </a:lnTo>
                  <a:lnTo>
                    <a:pt x="768" y="255"/>
                  </a:lnTo>
                  <a:lnTo>
                    <a:pt x="768" y="250"/>
                  </a:lnTo>
                  <a:lnTo>
                    <a:pt x="768" y="245"/>
                  </a:lnTo>
                  <a:lnTo>
                    <a:pt x="768" y="240"/>
                  </a:lnTo>
                  <a:lnTo>
                    <a:pt x="768" y="237"/>
                  </a:lnTo>
                  <a:lnTo>
                    <a:pt x="768" y="233"/>
                  </a:lnTo>
                  <a:lnTo>
                    <a:pt x="768" y="229"/>
                  </a:lnTo>
                  <a:lnTo>
                    <a:pt x="768" y="226"/>
                  </a:lnTo>
                  <a:lnTo>
                    <a:pt x="768" y="223"/>
                  </a:lnTo>
                  <a:lnTo>
                    <a:pt x="768" y="220"/>
                  </a:lnTo>
                  <a:lnTo>
                    <a:pt x="768" y="217"/>
                  </a:lnTo>
                  <a:lnTo>
                    <a:pt x="768" y="214"/>
                  </a:lnTo>
                  <a:lnTo>
                    <a:pt x="768" y="211"/>
                  </a:lnTo>
                  <a:lnTo>
                    <a:pt x="768" y="208"/>
                  </a:lnTo>
                  <a:lnTo>
                    <a:pt x="768" y="205"/>
                  </a:lnTo>
                  <a:lnTo>
                    <a:pt x="768" y="202"/>
                  </a:lnTo>
                  <a:lnTo>
                    <a:pt x="768" y="199"/>
                  </a:lnTo>
                  <a:lnTo>
                    <a:pt x="768" y="196"/>
                  </a:lnTo>
                  <a:lnTo>
                    <a:pt x="768" y="192"/>
                  </a:lnTo>
                  <a:lnTo>
                    <a:pt x="768" y="189"/>
                  </a:lnTo>
                  <a:lnTo>
                    <a:pt x="768" y="185"/>
                  </a:lnTo>
                  <a:lnTo>
                    <a:pt x="768" y="183"/>
                  </a:lnTo>
                  <a:lnTo>
                    <a:pt x="768" y="179"/>
                  </a:lnTo>
                  <a:lnTo>
                    <a:pt x="768" y="177"/>
                  </a:lnTo>
                  <a:lnTo>
                    <a:pt x="768" y="174"/>
                  </a:lnTo>
                  <a:lnTo>
                    <a:pt x="768" y="172"/>
                  </a:lnTo>
                  <a:lnTo>
                    <a:pt x="768" y="169"/>
                  </a:lnTo>
                  <a:lnTo>
                    <a:pt x="768" y="167"/>
                  </a:lnTo>
                  <a:lnTo>
                    <a:pt x="768" y="165"/>
                  </a:lnTo>
                  <a:lnTo>
                    <a:pt x="768" y="163"/>
                  </a:lnTo>
                  <a:lnTo>
                    <a:pt x="768" y="161"/>
                  </a:lnTo>
                  <a:lnTo>
                    <a:pt x="768" y="160"/>
                  </a:lnTo>
                  <a:lnTo>
                    <a:pt x="768" y="157"/>
                  </a:lnTo>
                  <a:lnTo>
                    <a:pt x="768" y="156"/>
                  </a:lnTo>
                  <a:lnTo>
                    <a:pt x="768" y="154"/>
                  </a:lnTo>
                  <a:lnTo>
                    <a:pt x="768" y="153"/>
                  </a:lnTo>
                  <a:lnTo>
                    <a:pt x="768" y="150"/>
                  </a:lnTo>
                  <a:lnTo>
                    <a:pt x="768" y="148"/>
                  </a:lnTo>
                  <a:lnTo>
                    <a:pt x="768" y="147"/>
                  </a:lnTo>
                  <a:lnTo>
                    <a:pt x="768" y="144"/>
                  </a:lnTo>
                  <a:lnTo>
                    <a:pt x="768" y="143"/>
                  </a:lnTo>
                  <a:lnTo>
                    <a:pt x="768" y="141"/>
                  </a:lnTo>
                  <a:lnTo>
                    <a:pt x="768" y="138"/>
                  </a:lnTo>
                  <a:lnTo>
                    <a:pt x="768" y="136"/>
                  </a:lnTo>
                  <a:lnTo>
                    <a:pt x="768" y="133"/>
                  </a:lnTo>
                  <a:lnTo>
                    <a:pt x="768" y="131"/>
                  </a:lnTo>
                  <a:lnTo>
                    <a:pt x="768" y="129"/>
                  </a:lnTo>
                  <a:lnTo>
                    <a:pt x="768" y="125"/>
                  </a:lnTo>
                  <a:lnTo>
                    <a:pt x="768" y="123"/>
                  </a:lnTo>
                  <a:lnTo>
                    <a:pt x="768" y="119"/>
                  </a:lnTo>
                  <a:lnTo>
                    <a:pt x="768" y="115"/>
                  </a:lnTo>
                  <a:lnTo>
                    <a:pt x="768" y="112"/>
                  </a:lnTo>
                  <a:lnTo>
                    <a:pt x="768" y="108"/>
                  </a:lnTo>
                  <a:lnTo>
                    <a:pt x="768" y="106"/>
                  </a:lnTo>
                  <a:lnTo>
                    <a:pt x="768" y="102"/>
                  </a:lnTo>
                  <a:lnTo>
                    <a:pt x="768" y="100"/>
                  </a:lnTo>
                  <a:lnTo>
                    <a:pt x="768" y="97"/>
                  </a:lnTo>
                  <a:lnTo>
                    <a:pt x="768" y="95"/>
                  </a:lnTo>
                  <a:lnTo>
                    <a:pt x="768" y="93"/>
                  </a:lnTo>
                  <a:lnTo>
                    <a:pt x="768" y="90"/>
                  </a:lnTo>
                  <a:lnTo>
                    <a:pt x="767" y="88"/>
                  </a:lnTo>
                  <a:lnTo>
                    <a:pt x="767" y="87"/>
                  </a:lnTo>
                  <a:lnTo>
                    <a:pt x="767" y="84"/>
                  </a:lnTo>
                  <a:lnTo>
                    <a:pt x="766" y="83"/>
                  </a:lnTo>
                  <a:lnTo>
                    <a:pt x="766" y="81"/>
                  </a:lnTo>
                  <a:lnTo>
                    <a:pt x="765" y="79"/>
                  </a:lnTo>
                  <a:lnTo>
                    <a:pt x="763" y="77"/>
                  </a:lnTo>
                  <a:lnTo>
                    <a:pt x="762" y="76"/>
                  </a:lnTo>
                  <a:lnTo>
                    <a:pt x="762" y="73"/>
                  </a:lnTo>
                  <a:lnTo>
                    <a:pt x="761" y="71"/>
                  </a:lnTo>
                  <a:lnTo>
                    <a:pt x="759" y="70"/>
                  </a:lnTo>
                  <a:lnTo>
                    <a:pt x="757" y="67"/>
                  </a:lnTo>
                  <a:lnTo>
                    <a:pt x="756" y="66"/>
                  </a:lnTo>
                  <a:lnTo>
                    <a:pt x="754" y="64"/>
                  </a:lnTo>
                  <a:lnTo>
                    <a:pt x="753" y="61"/>
                  </a:lnTo>
                  <a:lnTo>
                    <a:pt x="750" y="59"/>
                  </a:lnTo>
                  <a:lnTo>
                    <a:pt x="748" y="57"/>
                  </a:lnTo>
                  <a:lnTo>
                    <a:pt x="745" y="54"/>
                  </a:lnTo>
                  <a:lnTo>
                    <a:pt x="743" y="52"/>
                  </a:lnTo>
                  <a:lnTo>
                    <a:pt x="739" y="48"/>
                  </a:lnTo>
                  <a:lnTo>
                    <a:pt x="737" y="46"/>
                  </a:lnTo>
                  <a:lnTo>
                    <a:pt x="733" y="42"/>
                  </a:lnTo>
                  <a:lnTo>
                    <a:pt x="730" y="39"/>
                  </a:lnTo>
                  <a:lnTo>
                    <a:pt x="726" y="35"/>
                  </a:lnTo>
                  <a:lnTo>
                    <a:pt x="724" y="31"/>
                  </a:lnTo>
                  <a:lnTo>
                    <a:pt x="720" y="29"/>
                  </a:lnTo>
                  <a:lnTo>
                    <a:pt x="718" y="25"/>
                  </a:lnTo>
                  <a:lnTo>
                    <a:pt x="714" y="23"/>
                  </a:lnTo>
                  <a:lnTo>
                    <a:pt x="712" y="21"/>
                  </a:lnTo>
                  <a:lnTo>
                    <a:pt x="709" y="18"/>
                  </a:lnTo>
                  <a:lnTo>
                    <a:pt x="707" y="17"/>
                  </a:lnTo>
                  <a:lnTo>
                    <a:pt x="705" y="15"/>
                  </a:lnTo>
                  <a:lnTo>
                    <a:pt x="703" y="12"/>
                  </a:lnTo>
                  <a:lnTo>
                    <a:pt x="701" y="11"/>
                  </a:lnTo>
                  <a:lnTo>
                    <a:pt x="699" y="10"/>
                  </a:lnTo>
                  <a:lnTo>
                    <a:pt x="697" y="9"/>
                  </a:lnTo>
                  <a:lnTo>
                    <a:pt x="695" y="7"/>
                  </a:lnTo>
                  <a:lnTo>
                    <a:pt x="694" y="6"/>
                  </a:lnTo>
                  <a:lnTo>
                    <a:pt x="691" y="5"/>
                  </a:lnTo>
                  <a:lnTo>
                    <a:pt x="690" y="4"/>
                  </a:lnTo>
                  <a:lnTo>
                    <a:pt x="688" y="4"/>
                  </a:lnTo>
                  <a:lnTo>
                    <a:pt x="687" y="3"/>
                  </a:lnTo>
                  <a:lnTo>
                    <a:pt x="684" y="3"/>
                  </a:lnTo>
                  <a:lnTo>
                    <a:pt x="683" y="1"/>
                  </a:lnTo>
                  <a:lnTo>
                    <a:pt x="681" y="1"/>
                  </a:lnTo>
                  <a:lnTo>
                    <a:pt x="678" y="1"/>
                  </a:lnTo>
                  <a:lnTo>
                    <a:pt x="676" y="1"/>
                  </a:lnTo>
                  <a:lnTo>
                    <a:pt x="673" y="0"/>
                  </a:lnTo>
                  <a:lnTo>
                    <a:pt x="671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7" y="0"/>
                  </a:lnTo>
                  <a:lnTo>
                    <a:pt x="653" y="0"/>
                  </a:lnTo>
                  <a:lnTo>
                    <a:pt x="649" y="0"/>
                  </a:lnTo>
                  <a:lnTo>
                    <a:pt x="647" y="0"/>
                  </a:lnTo>
                  <a:lnTo>
                    <a:pt x="643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5" y="0"/>
                  </a:lnTo>
                  <a:lnTo>
                    <a:pt x="633" y="0"/>
                  </a:lnTo>
                  <a:lnTo>
                    <a:pt x="630" y="0"/>
                  </a:lnTo>
                  <a:lnTo>
                    <a:pt x="628" y="0"/>
                  </a:lnTo>
                  <a:lnTo>
                    <a:pt x="625" y="0"/>
                  </a:lnTo>
                  <a:lnTo>
                    <a:pt x="623" y="0"/>
                  </a:lnTo>
                  <a:lnTo>
                    <a:pt x="621" y="0"/>
                  </a:lnTo>
                  <a:lnTo>
                    <a:pt x="618" y="0"/>
                  </a:lnTo>
                  <a:lnTo>
                    <a:pt x="616" y="0"/>
                  </a:lnTo>
                  <a:lnTo>
                    <a:pt x="612" y="0"/>
                  </a:lnTo>
                  <a:lnTo>
                    <a:pt x="610" y="0"/>
                  </a:lnTo>
                  <a:lnTo>
                    <a:pt x="607" y="0"/>
                  </a:lnTo>
                  <a:lnTo>
                    <a:pt x="605" y="0"/>
                  </a:lnTo>
                  <a:lnTo>
                    <a:pt x="601" y="0"/>
                  </a:lnTo>
                  <a:lnTo>
                    <a:pt x="598" y="0"/>
                  </a:lnTo>
                  <a:lnTo>
                    <a:pt x="594" y="0"/>
                  </a:lnTo>
                  <a:lnTo>
                    <a:pt x="591" y="0"/>
                  </a:lnTo>
                  <a:lnTo>
                    <a:pt x="587" y="0"/>
                  </a:lnTo>
                  <a:lnTo>
                    <a:pt x="583" y="0"/>
                  </a:lnTo>
                  <a:lnTo>
                    <a:pt x="579" y="0"/>
                  </a:lnTo>
                  <a:lnTo>
                    <a:pt x="574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5" y="0"/>
                  </a:lnTo>
                  <a:lnTo>
                    <a:pt x="538" y="0"/>
                  </a:lnTo>
                  <a:lnTo>
                    <a:pt x="531" y="0"/>
                  </a:lnTo>
                  <a:lnTo>
                    <a:pt x="525" y="0"/>
                  </a:lnTo>
                  <a:lnTo>
                    <a:pt x="519" y="0"/>
                  </a:lnTo>
                  <a:lnTo>
                    <a:pt x="513" y="0"/>
                  </a:lnTo>
                  <a:lnTo>
                    <a:pt x="508" y="0"/>
                  </a:lnTo>
                  <a:lnTo>
                    <a:pt x="502" y="0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1" y="0"/>
                  </a:lnTo>
                  <a:lnTo>
                    <a:pt x="478" y="0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69" y="0"/>
                  </a:lnTo>
                  <a:lnTo>
                    <a:pt x="466" y="0"/>
                  </a:lnTo>
                  <a:lnTo>
                    <a:pt x="463" y="0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6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9" y="0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33" name="Rectangle 123">
              <a:extLst>
                <a:ext uri="{FF2B5EF4-FFF2-40B4-BE49-F238E27FC236}">
                  <a16:creationId xmlns:a16="http://schemas.microsoft.com/office/drawing/2014/main" id="{B2126589-0A3D-3D4E-B542-20A725130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229552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34" name="Rectangle 124">
              <a:extLst>
                <a:ext uri="{FF2B5EF4-FFF2-40B4-BE49-F238E27FC236}">
                  <a16:creationId xmlns:a16="http://schemas.microsoft.com/office/drawing/2014/main" id="{1DFEDB84-1232-374D-8577-DDEA9F2D5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35" name="Rectangle 125">
              <a:extLst>
                <a:ext uri="{FF2B5EF4-FFF2-40B4-BE49-F238E27FC236}">
                  <a16:creationId xmlns:a16="http://schemas.microsoft.com/office/drawing/2014/main" id="{0A1D6706-717D-8745-AAC1-3EA5D0DFF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0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36" name="Freeform 126">
              <a:extLst>
                <a:ext uri="{FF2B5EF4-FFF2-40B4-BE49-F238E27FC236}">
                  <a16:creationId xmlns:a16="http://schemas.microsoft.com/office/drawing/2014/main" id="{FD3190DC-616A-9942-94DD-51B99DE05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3013" y="1582737"/>
              <a:ext cx="336550" cy="558800"/>
            </a:xfrm>
            <a:custGeom>
              <a:avLst/>
              <a:gdLst>
                <a:gd name="T0" fmla="*/ 2147483646 w 510"/>
                <a:gd name="T1" fmla="*/ 0 h 850"/>
                <a:gd name="T2" fmla="*/ 2147483646 w 510"/>
                <a:gd name="T3" fmla="*/ 0 h 850"/>
                <a:gd name="T4" fmla="*/ 2147483646 w 510"/>
                <a:gd name="T5" fmla="*/ 0 h 850"/>
                <a:gd name="T6" fmla="*/ 2147483646 w 510"/>
                <a:gd name="T7" fmla="*/ 0 h 850"/>
                <a:gd name="T8" fmla="*/ 2147483646 w 510"/>
                <a:gd name="T9" fmla="*/ 0 h 850"/>
                <a:gd name="T10" fmla="*/ 2147483646 w 510"/>
                <a:gd name="T11" fmla="*/ 0 h 850"/>
                <a:gd name="T12" fmla="*/ 2147483646 w 510"/>
                <a:gd name="T13" fmla="*/ 0 h 850"/>
                <a:gd name="T14" fmla="*/ 2147483646 w 510"/>
                <a:gd name="T15" fmla="*/ 2147483646 h 850"/>
                <a:gd name="T16" fmla="*/ 2147483646 w 510"/>
                <a:gd name="T17" fmla="*/ 2147483646 h 850"/>
                <a:gd name="T18" fmla="*/ 2147483646 w 510"/>
                <a:gd name="T19" fmla="*/ 2147483646 h 850"/>
                <a:gd name="T20" fmla="*/ 2147483646 w 510"/>
                <a:gd name="T21" fmla="*/ 2147483646 h 850"/>
                <a:gd name="T22" fmla="*/ 2147483646 w 510"/>
                <a:gd name="T23" fmla="*/ 2147483646 h 850"/>
                <a:gd name="T24" fmla="*/ 2147483646 w 510"/>
                <a:gd name="T25" fmla="*/ 2147483646 h 850"/>
                <a:gd name="T26" fmla="*/ 2147483646 w 510"/>
                <a:gd name="T27" fmla="*/ 2147483646 h 850"/>
                <a:gd name="T28" fmla="*/ 2147483646 w 510"/>
                <a:gd name="T29" fmla="*/ 2147483646 h 850"/>
                <a:gd name="T30" fmla="*/ 0 w 510"/>
                <a:gd name="T31" fmla="*/ 2147483646 h 850"/>
                <a:gd name="T32" fmla="*/ 0 w 510"/>
                <a:gd name="T33" fmla="*/ 2147483646 h 850"/>
                <a:gd name="T34" fmla="*/ 0 w 510"/>
                <a:gd name="T35" fmla="*/ 2147483646 h 850"/>
                <a:gd name="T36" fmla="*/ 0 w 510"/>
                <a:gd name="T37" fmla="*/ 2147483646 h 850"/>
                <a:gd name="T38" fmla="*/ 0 w 510"/>
                <a:gd name="T39" fmla="*/ 2147483646 h 850"/>
                <a:gd name="T40" fmla="*/ 0 w 510"/>
                <a:gd name="T41" fmla="*/ 2147483646 h 850"/>
                <a:gd name="T42" fmla="*/ 0 w 510"/>
                <a:gd name="T43" fmla="*/ 2147483646 h 850"/>
                <a:gd name="T44" fmla="*/ 0 w 510"/>
                <a:gd name="T45" fmla="*/ 2147483646 h 850"/>
                <a:gd name="T46" fmla="*/ 0 w 510"/>
                <a:gd name="T47" fmla="*/ 2147483646 h 850"/>
                <a:gd name="T48" fmla="*/ 0 w 510"/>
                <a:gd name="T49" fmla="*/ 2147483646 h 850"/>
                <a:gd name="T50" fmla="*/ 0 w 510"/>
                <a:gd name="T51" fmla="*/ 2147483646 h 850"/>
                <a:gd name="T52" fmla="*/ 0 w 510"/>
                <a:gd name="T53" fmla="*/ 2147483646 h 850"/>
                <a:gd name="T54" fmla="*/ 0 w 510"/>
                <a:gd name="T55" fmla="*/ 2147483646 h 850"/>
                <a:gd name="T56" fmla="*/ 0 w 510"/>
                <a:gd name="T57" fmla="*/ 2147483646 h 850"/>
                <a:gd name="T58" fmla="*/ 0 w 510"/>
                <a:gd name="T59" fmla="*/ 2147483646 h 850"/>
                <a:gd name="T60" fmla="*/ 0 w 510"/>
                <a:gd name="T61" fmla="*/ 2147483646 h 850"/>
                <a:gd name="T62" fmla="*/ 0 w 510"/>
                <a:gd name="T63" fmla="*/ 2147483646 h 850"/>
                <a:gd name="T64" fmla="*/ 0 w 510"/>
                <a:gd name="T65" fmla="*/ 2147483646 h 850"/>
                <a:gd name="T66" fmla="*/ 0 w 510"/>
                <a:gd name="T67" fmla="*/ 2147483646 h 850"/>
                <a:gd name="T68" fmla="*/ 0 w 510"/>
                <a:gd name="T69" fmla="*/ 2147483646 h 850"/>
                <a:gd name="T70" fmla="*/ 0 w 510"/>
                <a:gd name="T71" fmla="*/ 2147483646 h 850"/>
                <a:gd name="T72" fmla="*/ 0 w 510"/>
                <a:gd name="T73" fmla="*/ 2147483646 h 850"/>
                <a:gd name="T74" fmla="*/ 0 w 510"/>
                <a:gd name="T75" fmla="*/ 2147483646 h 850"/>
                <a:gd name="T76" fmla="*/ 0 w 510"/>
                <a:gd name="T77" fmla="*/ 2147483646 h 850"/>
                <a:gd name="T78" fmla="*/ 2147483646 w 510"/>
                <a:gd name="T79" fmla="*/ 2147483646 h 850"/>
                <a:gd name="T80" fmla="*/ 2147483646 w 510"/>
                <a:gd name="T81" fmla="*/ 2147483646 h 850"/>
                <a:gd name="T82" fmla="*/ 2147483646 w 510"/>
                <a:gd name="T83" fmla="*/ 2147483646 h 850"/>
                <a:gd name="T84" fmla="*/ 2147483646 w 510"/>
                <a:gd name="T85" fmla="*/ 2147483646 h 850"/>
                <a:gd name="T86" fmla="*/ 2147483646 w 510"/>
                <a:gd name="T87" fmla="*/ 2147483646 h 850"/>
                <a:gd name="T88" fmla="*/ 2147483646 w 510"/>
                <a:gd name="T89" fmla="*/ 2147483646 h 850"/>
                <a:gd name="T90" fmla="*/ 2147483646 w 510"/>
                <a:gd name="T91" fmla="*/ 2147483646 h 850"/>
                <a:gd name="T92" fmla="*/ 2147483646 w 510"/>
                <a:gd name="T93" fmla="*/ 2147483646 h 850"/>
                <a:gd name="T94" fmla="*/ 2147483646 w 510"/>
                <a:gd name="T95" fmla="*/ 2147483646 h 850"/>
                <a:gd name="T96" fmla="*/ 2147483646 w 510"/>
                <a:gd name="T97" fmla="*/ 2147483646 h 850"/>
                <a:gd name="T98" fmla="*/ 2147483646 w 510"/>
                <a:gd name="T99" fmla="*/ 2147483646 h 850"/>
                <a:gd name="T100" fmla="*/ 2147483646 w 510"/>
                <a:gd name="T101" fmla="*/ 2147483646 h 850"/>
                <a:gd name="T102" fmla="*/ 2147483646 w 510"/>
                <a:gd name="T103" fmla="*/ 2147483646 h 850"/>
                <a:gd name="T104" fmla="*/ 2147483646 w 510"/>
                <a:gd name="T105" fmla="*/ 2147483646 h 850"/>
                <a:gd name="T106" fmla="*/ 2147483646 w 510"/>
                <a:gd name="T107" fmla="*/ 2147483646 h 850"/>
                <a:gd name="T108" fmla="*/ 2147483646 w 510"/>
                <a:gd name="T109" fmla="*/ 2147483646 h 8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10" h="850">
                  <a:moveTo>
                    <a:pt x="510" y="0"/>
                  </a:moveTo>
                  <a:lnTo>
                    <a:pt x="480" y="0"/>
                  </a:lnTo>
                  <a:lnTo>
                    <a:pt x="450" y="0"/>
                  </a:lnTo>
                  <a:lnTo>
                    <a:pt x="424" y="0"/>
                  </a:lnTo>
                  <a:lnTo>
                    <a:pt x="398" y="0"/>
                  </a:lnTo>
                  <a:lnTo>
                    <a:pt x="374" y="0"/>
                  </a:lnTo>
                  <a:lnTo>
                    <a:pt x="353" y="0"/>
                  </a:lnTo>
                  <a:lnTo>
                    <a:pt x="332" y="0"/>
                  </a:lnTo>
                  <a:lnTo>
                    <a:pt x="313" y="0"/>
                  </a:lnTo>
                  <a:lnTo>
                    <a:pt x="295" y="0"/>
                  </a:lnTo>
                  <a:lnTo>
                    <a:pt x="280" y="0"/>
                  </a:lnTo>
                  <a:lnTo>
                    <a:pt x="265" y="0"/>
                  </a:lnTo>
                  <a:lnTo>
                    <a:pt x="251" y="0"/>
                  </a:lnTo>
                  <a:lnTo>
                    <a:pt x="239" y="0"/>
                  </a:lnTo>
                  <a:lnTo>
                    <a:pt x="227" y="0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199" y="0"/>
                  </a:lnTo>
                  <a:lnTo>
                    <a:pt x="191" y="0"/>
                  </a:lnTo>
                  <a:lnTo>
                    <a:pt x="184" y="0"/>
                  </a:lnTo>
                  <a:lnTo>
                    <a:pt x="178" y="0"/>
                  </a:lnTo>
                  <a:lnTo>
                    <a:pt x="172" y="0"/>
                  </a:lnTo>
                  <a:lnTo>
                    <a:pt x="167" y="0"/>
                  </a:lnTo>
                  <a:lnTo>
                    <a:pt x="162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0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4"/>
                  </a:lnTo>
                  <a:lnTo>
                    <a:pt x="88" y="4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10"/>
                  </a:lnTo>
                  <a:lnTo>
                    <a:pt x="74" y="12"/>
                  </a:lnTo>
                  <a:lnTo>
                    <a:pt x="73" y="13"/>
                  </a:lnTo>
                  <a:lnTo>
                    <a:pt x="71" y="16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8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59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6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8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6" y="84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2" y="90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0" y="173"/>
                  </a:lnTo>
                  <a:lnTo>
                    <a:pt x="0" y="176"/>
                  </a:lnTo>
                  <a:lnTo>
                    <a:pt x="0" y="180"/>
                  </a:lnTo>
                  <a:lnTo>
                    <a:pt x="0" y="185"/>
                  </a:lnTo>
                  <a:lnTo>
                    <a:pt x="0" y="188"/>
                  </a:lnTo>
                  <a:lnTo>
                    <a:pt x="0" y="193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0"/>
                  </a:lnTo>
                  <a:lnTo>
                    <a:pt x="0" y="216"/>
                  </a:lnTo>
                  <a:lnTo>
                    <a:pt x="0" y="223"/>
                  </a:lnTo>
                  <a:lnTo>
                    <a:pt x="0" y="230"/>
                  </a:lnTo>
                  <a:lnTo>
                    <a:pt x="0" y="238"/>
                  </a:lnTo>
                  <a:lnTo>
                    <a:pt x="0" y="246"/>
                  </a:lnTo>
                  <a:lnTo>
                    <a:pt x="0" y="254"/>
                  </a:lnTo>
                  <a:lnTo>
                    <a:pt x="0" y="264"/>
                  </a:lnTo>
                  <a:lnTo>
                    <a:pt x="0" y="275"/>
                  </a:lnTo>
                  <a:lnTo>
                    <a:pt x="0" y="286"/>
                  </a:lnTo>
                  <a:lnTo>
                    <a:pt x="0" y="298"/>
                  </a:lnTo>
                  <a:lnTo>
                    <a:pt x="0" y="308"/>
                  </a:lnTo>
                  <a:lnTo>
                    <a:pt x="0" y="319"/>
                  </a:lnTo>
                  <a:lnTo>
                    <a:pt x="0" y="330"/>
                  </a:lnTo>
                  <a:lnTo>
                    <a:pt x="0" y="340"/>
                  </a:lnTo>
                  <a:lnTo>
                    <a:pt x="0" y="348"/>
                  </a:lnTo>
                  <a:lnTo>
                    <a:pt x="0" y="356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78"/>
                  </a:lnTo>
                  <a:lnTo>
                    <a:pt x="0" y="384"/>
                  </a:lnTo>
                  <a:lnTo>
                    <a:pt x="0" y="390"/>
                  </a:lnTo>
                  <a:lnTo>
                    <a:pt x="0" y="396"/>
                  </a:lnTo>
                  <a:lnTo>
                    <a:pt x="0" y="401"/>
                  </a:lnTo>
                  <a:lnTo>
                    <a:pt x="0" y="406"/>
                  </a:lnTo>
                  <a:lnTo>
                    <a:pt x="0" y="410"/>
                  </a:lnTo>
                  <a:lnTo>
                    <a:pt x="0" y="414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5"/>
                  </a:lnTo>
                  <a:lnTo>
                    <a:pt x="0" y="428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0" y="438"/>
                  </a:lnTo>
                  <a:lnTo>
                    <a:pt x="0" y="440"/>
                  </a:lnTo>
                  <a:lnTo>
                    <a:pt x="0" y="444"/>
                  </a:lnTo>
                  <a:lnTo>
                    <a:pt x="0" y="446"/>
                  </a:lnTo>
                  <a:lnTo>
                    <a:pt x="0" y="450"/>
                  </a:lnTo>
                  <a:lnTo>
                    <a:pt x="0" y="452"/>
                  </a:lnTo>
                  <a:lnTo>
                    <a:pt x="0" y="456"/>
                  </a:lnTo>
                  <a:lnTo>
                    <a:pt x="0" y="460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0"/>
                  </a:lnTo>
                  <a:lnTo>
                    <a:pt x="0" y="474"/>
                  </a:lnTo>
                  <a:lnTo>
                    <a:pt x="0" y="478"/>
                  </a:lnTo>
                  <a:lnTo>
                    <a:pt x="0" y="481"/>
                  </a:lnTo>
                  <a:lnTo>
                    <a:pt x="0" y="485"/>
                  </a:lnTo>
                  <a:lnTo>
                    <a:pt x="0" y="487"/>
                  </a:lnTo>
                  <a:lnTo>
                    <a:pt x="0" y="491"/>
                  </a:lnTo>
                  <a:lnTo>
                    <a:pt x="0" y="493"/>
                  </a:lnTo>
                  <a:lnTo>
                    <a:pt x="0" y="496"/>
                  </a:lnTo>
                  <a:lnTo>
                    <a:pt x="0" y="498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0" y="506"/>
                  </a:lnTo>
                  <a:lnTo>
                    <a:pt x="0" y="509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0" y="518"/>
                  </a:lnTo>
                  <a:lnTo>
                    <a:pt x="0" y="521"/>
                  </a:lnTo>
                  <a:lnTo>
                    <a:pt x="0" y="524"/>
                  </a:lnTo>
                  <a:lnTo>
                    <a:pt x="0" y="528"/>
                  </a:lnTo>
                  <a:lnTo>
                    <a:pt x="0" y="532"/>
                  </a:lnTo>
                  <a:lnTo>
                    <a:pt x="0" y="536"/>
                  </a:lnTo>
                  <a:lnTo>
                    <a:pt x="0" y="540"/>
                  </a:lnTo>
                  <a:lnTo>
                    <a:pt x="0" y="545"/>
                  </a:lnTo>
                  <a:lnTo>
                    <a:pt x="0" y="550"/>
                  </a:lnTo>
                  <a:lnTo>
                    <a:pt x="0" y="554"/>
                  </a:lnTo>
                  <a:lnTo>
                    <a:pt x="0" y="560"/>
                  </a:lnTo>
                  <a:lnTo>
                    <a:pt x="0" y="566"/>
                  </a:lnTo>
                  <a:lnTo>
                    <a:pt x="0" y="572"/>
                  </a:lnTo>
                  <a:lnTo>
                    <a:pt x="0" y="580"/>
                  </a:lnTo>
                  <a:lnTo>
                    <a:pt x="0" y="587"/>
                  </a:lnTo>
                  <a:lnTo>
                    <a:pt x="0" y="595"/>
                  </a:lnTo>
                  <a:lnTo>
                    <a:pt x="0" y="602"/>
                  </a:lnTo>
                  <a:lnTo>
                    <a:pt x="0" y="610"/>
                  </a:lnTo>
                  <a:lnTo>
                    <a:pt x="0" y="617"/>
                  </a:lnTo>
                  <a:lnTo>
                    <a:pt x="0" y="623"/>
                  </a:lnTo>
                  <a:lnTo>
                    <a:pt x="0" y="629"/>
                  </a:lnTo>
                  <a:lnTo>
                    <a:pt x="0" y="635"/>
                  </a:lnTo>
                  <a:lnTo>
                    <a:pt x="0" y="640"/>
                  </a:lnTo>
                  <a:lnTo>
                    <a:pt x="0" y="644"/>
                  </a:lnTo>
                  <a:lnTo>
                    <a:pt x="0" y="649"/>
                  </a:lnTo>
                  <a:lnTo>
                    <a:pt x="0" y="654"/>
                  </a:lnTo>
                  <a:lnTo>
                    <a:pt x="0" y="658"/>
                  </a:lnTo>
                  <a:lnTo>
                    <a:pt x="0" y="661"/>
                  </a:lnTo>
                  <a:lnTo>
                    <a:pt x="0" y="665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4"/>
                  </a:lnTo>
                  <a:lnTo>
                    <a:pt x="0" y="677"/>
                  </a:lnTo>
                  <a:lnTo>
                    <a:pt x="0" y="680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9"/>
                  </a:lnTo>
                  <a:lnTo>
                    <a:pt x="0" y="691"/>
                  </a:lnTo>
                  <a:lnTo>
                    <a:pt x="0" y="694"/>
                  </a:lnTo>
                  <a:lnTo>
                    <a:pt x="0" y="696"/>
                  </a:lnTo>
                  <a:lnTo>
                    <a:pt x="0" y="700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9"/>
                  </a:lnTo>
                  <a:lnTo>
                    <a:pt x="0" y="722"/>
                  </a:lnTo>
                  <a:lnTo>
                    <a:pt x="0" y="726"/>
                  </a:lnTo>
                  <a:lnTo>
                    <a:pt x="0" y="730"/>
                  </a:lnTo>
                  <a:lnTo>
                    <a:pt x="0" y="733"/>
                  </a:lnTo>
                  <a:lnTo>
                    <a:pt x="0" y="737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5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5" y="763"/>
                  </a:lnTo>
                  <a:lnTo>
                    <a:pt x="6" y="764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0"/>
                  </a:lnTo>
                  <a:lnTo>
                    <a:pt x="11" y="773"/>
                  </a:lnTo>
                  <a:lnTo>
                    <a:pt x="12" y="775"/>
                  </a:lnTo>
                  <a:lnTo>
                    <a:pt x="14" y="778"/>
                  </a:lnTo>
                  <a:lnTo>
                    <a:pt x="16" y="780"/>
                  </a:lnTo>
                  <a:lnTo>
                    <a:pt x="18" y="782"/>
                  </a:lnTo>
                  <a:lnTo>
                    <a:pt x="20" y="785"/>
                  </a:lnTo>
                  <a:lnTo>
                    <a:pt x="23" y="787"/>
                  </a:lnTo>
                  <a:lnTo>
                    <a:pt x="25" y="790"/>
                  </a:lnTo>
                  <a:lnTo>
                    <a:pt x="29" y="793"/>
                  </a:lnTo>
                  <a:lnTo>
                    <a:pt x="31" y="797"/>
                  </a:lnTo>
                  <a:lnTo>
                    <a:pt x="35" y="800"/>
                  </a:lnTo>
                  <a:lnTo>
                    <a:pt x="38" y="804"/>
                  </a:lnTo>
                  <a:lnTo>
                    <a:pt x="42" y="808"/>
                  </a:lnTo>
                  <a:lnTo>
                    <a:pt x="47" y="811"/>
                  </a:lnTo>
                  <a:lnTo>
                    <a:pt x="50" y="815"/>
                  </a:lnTo>
                  <a:lnTo>
                    <a:pt x="54" y="818"/>
                  </a:lnTo>
                  <a:lnTo>
                    <a:pt x="56" y="822"/>
                  </a:lnTo>
                  <a:lnTo>
                    <a:pt x="60" y="824"/>
                  </a:lnTo>
                  <a:lnTo>
                    <a:pt x="62" y="827"/>
                  </a:lnTo>
                  <a:lnTo>
                    <a:pt x="65" y="829"/>
                  </a:lnTo>
                  <a:lnTo>
                    <a:pt x="68" y="832"/>
                  </a:lnTo>
                  <a:lnTo>
                    <a:pt x="71" y="834"/>
                  </a:lnTo>
                  <a:lnTo>
                    <a:pt x="73" y="836"/>
                  </a:lnTo>
                  <a:lnTo>
                    <a:pt x="74" y="838"/>
                  </a:lnTo>
                  <a:lnTo>
                    <a:pt x="77" y="840"/>
                  </a:lnTo>
                  <a:lnTo>
                    <a:pt x="79" y="841"/>
                  </a:lnTo>
                  <a:lnTo>
                    <a:pt x="82" y="842"/>
                  </a:lnTo>
                  <a:lnTo>
                    <a:pt x="83" y="844"/>
                  </a:lnTo>
                  <a:lnTo>
                    <a:pt x="85" y="845"/>
                  </a:lnTo>
                  <a:lnTo>
                    <a:pt x="88" y="846"/>
                  </a:lnTo>
                  <a:lnTo>
                    <a:pt x="89" y="846"/>
                  </a:lnTo>
                  <a:lnTo>
                    <a:pt x="91" y="847"/>
                  </a:lnTo>
                  <a:lnTo>
                    <a:pt x="94" y="847"/>
                  </a:lnTo>
                  <a:lnTo>
                    <a:pt x="96" y="848"/>
                  </a:lnTo>
                  <a:lnTo>
                    <a:pt x="98" y="848"/>
                  </a:lnTo>
                  <a:lnTo>
                    <a:pt x="100" y="848"/>
                  </a:lnTo>
                  <a:lnTo>
                    <a:pt x="102" y="850"/>
                  </a:lnTo>
                  <a:lnTo>
                    <a:pt x="106" y="850"/>
                  </a:lnTo>
                  <a:lnTo>
                    <a:pt x="108" y="850"/>
                  </a:lnTo>
                  <a:lnTo>
                    <a:pt x="110" y="850"/>
                  </a:lnTo>
                  <a:lnTo>
                    <a:pt x="114" y="850"/>
                  </a:lnTo>
                  <a:lnTo>
                    <a:pt x="116" y="850"/>
                  </a:lnTo>
                  <a:lnTo>
                    <a:pt x="120" y="850"/>
                  </a:lnTo>
                  <a:lnTo>
                    <a:pt x="124" y="850"/>
                  </a:lnTo>
                  <a:lnTo>
                    <a:pt x="127" y="850"/>
                  </a:lnTo>
                  <a:lnTo>
                    <a:pt x="132" y="850"/>
                  </a:lnTo>
                  <a:lnTo>
                    <a:pt x="136" y="850"/>
                  </a:lnTo>
                  <a:lnTo>
                    <a:pt x="139" y="850"/>
                  </a:lnTo>
                  <a:lnTo>
                    <a:pt x="143" y="850"/>
                  </a:lnTo>
                  <a:lnTo>
                    <a:pt x="146" y="850"/>
                  </a:lnTo>
                  <a:lnTo>
                    <a:pt x="150" y="850"/>
                  </a:lnTo>
                  <a:lnTo>
                    <a:pt x="154" y="850"/>
                  </a:lnTo>
                  <a:lnTo>
                    <a:pt x="157" y="850"/>
                  </a:lnTo>
                  <a:lnTo>
                    <a:pt x="162" y="850"/>
                  </a:lnTo>
                  <a:lnTo>
                    <a:pt x="167" y="850"/>
                  </a:lnTo>
                  <a:lnTo>
                    <a:pt x="172" y="850"/>
                  </a:lnTo>
                  <a:lnTo>
                    <a:pt x="178" y="850"/>
                  </a:lnTo>
                  <a:lnTo>
                    <a:pt x="184" y="850"/>
                  </a:lnTo>
                  <a:lnTo>
                    <a:pt x="191" y="850"/>
                  </a:lnTo>
                  <a:lnTo>
                    <a:pt x="199" y="850"/>
                  </a:lnTo>
                  <a:lnTo>
                    <a:pt x="208" y="850"/>
                  </a:lnTo>
                  <a:lnTo>
                    <a:pt x="217" y="850"/>
                  </a:lnTo>
                  <a:lnTo>
                    <a:pt x="227" y="850"/>
                  </a:lnTo>
                  <a:lnTo>
                    <a:pt x="239" y="850"/>
                  </a:lnTo>
                  <a:lnTo>
                    <a:pt x="251" y="850"/>
                  </a:lnTo>
                  <a:lnTo>
                    <a:pt x="265" y="850"/>
                  </a:lnTo>
                  <a:lnTo>
                    <a:pt x="280" y="850"/>
                  </a:lnTo>
                  <a:lnTo>
                    <a:pt x="295" y="850"/>
                  </a:lnTo>
                  <a:lnTo>
                    <a:pt x="313" y="850"/>
                  </a:lnTo>
                  <a:lnTo>
                    <a:pt x="332" y="850"/>
                  </a:lnTo>
                  <a:lnTo>
                    <a:pt x="353" y="850"/>
                  </a:lnTo>
                  <a:lnTo>
                    <a:pt x="374" y="850"/>
                  </a:lnTo>
                  <a:lnTo>
                    <a:pt x="398" y="850"/>
                  </a:lnTo>
                  <a:lnTo>
                    <a:pt x="424" y="850"/>
                  </a:lnTo>
                  <a:lnTo>
                    <a:pt x="450" y="850"/>
                  </a:lnTo>
                  <a:lnTo>
                    <a:pt x="480" y="850"/>
                  </a:lnTo>
                  <a:lnTo>
                    <a:pt x="510" y="850"/>
                  </a:lnTo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37" name="Freeform 127">
              <a:extLst>
                <a:ext uri="{FF2B5EF4-FFF2-40B4-BE49-F238E27FC236}">
                  <a16:creationId xmlns:a16="http://schemas.microsoft.com/office/drawing/2014/main" id="{8090F5D5-1801-724A-BC92-9C4EACB86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650" y="1582737"/>
              <a:ext cx="336550" cy="558800"/>
            </a:xfrm>
            <a:custGeom>
              <a:avLst/>
              <a:gdLst>
                <a:gd name="T0" fmla="*/ 2147483646 w 510"/>
                <a:gd name="T1" fmla="*/ 0 h 850"/>
                <a:gd name="T2" fmla="*/ 2147483646 w 510"/>
                <a:gd name="T3" fmla="*/ 0 h 850"/>
                <a:gd name="T4" fmla="*/ 2147483646 w 510"/>
                <a:gd name="T5" fmla="*/ 0 h 850"/>
                <a:gd name="T6" fmla="*/ 2147483646 w 510"/>
                <a:gd name="T7" fmla="*/ 0 h 850"/>
                <a:gd name="T8" fmla="*/ 2147483646 w 510"/>
                <a:gd name="T9" fmla="*/ 0 h 850"/>
                <a:gd name="T10" fmla="*/ 2147483646 w 510"/>
                <a:gd name="T11" fmla="*/ 0 h 850"/>
                <a:gd name="T12" fmla="*/ 2147483646 w 510"/>
                <a:gd name="T13" fmla="*/ 0 h 850"/>
                <a:gd name="T14" fmla="*/ 2147483646 w 510"/>
                <a:gd name="T15" fmla="*/ 2147483646 h 850"/>
                <a:gd name="T16" fmla="*/ 2147483646 w 510"/>
                <a:gd name="T17" fmla="*/ 2147483646 h 850"/>
                <a:gd name="T18" fmla="*/ 2147483646 w 510"/>
                <a:gd name="T19" fmla="*/ 2147483646 h 850"/>
                <a:gd name="T20" fmla="*/ 2147483646 w 510"/>
                <a:gd name="T21" fmla="*/ 2147483646 h 850"/>
                <a:gd name="T22" fmla="*/ 2147483646 w 510"/>
                <a:gd name="T23" fmla="*/ 2147483646 h 850"/>
                <a:gd name="T24" fmla="*/ 2147483646 w 510"/>
                <a:gd name="T25" fmla="*/ 2147483646 h 850"/>
                <a:gd name="T26" fmla="*/ 2147483646 w 510"/>
                <a:gd name="T27" fmla="*/ 2147483646 h 850"/>
                <a:gd name="T28" fmla="*/ 2147483646 w 510"/>
                <a:gd name="T29" fmla="*/ 2147483646 h 850"/>
                <a:gd name="T30" fmla="*/ 2147483646 w 510"/>
                <a:gd name="T31" fmla="*/ 2147483646 h 850"/>
                <a:gd name="T32" fmla="*/ 2147483646 w 510"/>
                <a:gd name="T33" fmla="*/ 2147483646 h 850"/>
                <a:gd name="T34" fmla="*/ 2147483646 w 510"/>
                <a:gd name="T35" fmla="*/ 2147483646 h 850"/>
                <a:gd name="T36" fmla="*/ 2147483646 w 510"/>
                <a:gd name="T37" fmla="*/ 2147483646 h 850"/>
                <a:gd name="T38" fmla="*/ 2147483646 w 510"/>
                <a:gd name="T39" fmla="*/ 2147483646 h 850"/>
                <a:gd name="T40" fmla="*/ 2147483646 w 510"/>
                <a:gd name="T41" fmla="*/ 2147483646 h 850"/>
                <a:gd name="T42" fmla="*/ 2147483646 w 510"/>
                <a:gd name="T43" fmla="*/ 2147483646 h 850"/>
                <a:gd name="T44" fmla="*/ 2147483646 w 510"/>
                <a:gd name="T45" fmla="*/ 2147483646 h 850"/>
                <a:gd name="T46" fmla="*/ 2147483646 w 510"/>
                <a:gd name="T47" fmla="*/ 2147483646 h 850"/>
                <a:gd name="T48" fmla="*/ 2147483646 w 510"/>
                <a:gd name="T49" fmla="*/ 2147483646 h 850"/>
                <a:gd name="T50" fmla="*/ 2147483646 w 510"/>
                <a:gd name="T51" fmla="*/ 2147483646 h 850"/>
                <a:gd name="T52" fmla="*/ 2147483646 w 510"/>
                <a:gd name="T53" fmla="*/ 2147483646 h 850"/>
                <a:gd name="T54" fmla="*/ 2147483646 w 510"/>
                <a:gd name="T55" fmla="*/ 2147483646 h 850"/>
                <a:gd name="T56" fmla="*/ 2147483646 w 510"/>
                <a:gd name="T57" fmla="*/ 2147483646 h 850"/>
                <a:gd name="T58" fmla="*/ 2147483646 w 510"/>
                <a:gd name="T59" fmla="*/ 2147483646 h 850"/>
                <a:gd name="T60" fmla="*/ 2147483646 w 510"/>
                <a:gd name="T61" fmla="*/ 2147483646 h 850"/>
                <a:gd name="T62" fmla="*/ 2147483646 w 510"/>
                <a:gd name="T63" fmla="*/ 2147483646 h 850"/>
                <a:gd name="T64" fmla="*/ 2147483646 w 510"/>
                <a:gd name="T65" fmla="*/ 2147483646 h 850"/>
                <a:gd name="T66" fmla="*/ 2147483646 w 510"/>
                <a:gd name="T67" fmla="*/ 2147483646 h 850"/>
                <a:gd name="T68" fmla="*/ 2147483646 w 510"/>
                <a:gd name="T69" fmla="*/ 2147483646 h 850"/>
                <a:gd name="T70" fmla="*/ 2147483646 w 510"/>
                <a:gd name="T71" fmla="*/ 2147483646 h 850"/>
                <a:gd name="T72" fmla="*/ 2147483646 w 510"/>
                <a:gd name="T73" fmla="*/ 2147483646 h 850"/>
                <a:gd name="T74" fmla="*/ 2147483646 w 510"/>
                <a:gd name="T75" fmla="*/ 2147483646 h 850"/>
                <a:gd name="T76" fmla="*/ 2147483646 w 510"/>
                <a:gd name="T77" fmla="*/ 2147483646 h 850"/>
                <a:gd name="T78" fmla="*/ 2147483646 w 510"/>
                <a:gd name="T79" fmla="*/ 2147483646 h 850"/>
                <a:gd name="T80" fmla="*/ 2147483646 w 510"/>
                <a:gd name="T81" fmla="*/ 2147483646 h 850"/>
                <a:gd name="T82" fmla="*/ 2147483646 w 510"/>
                <a:gd name="T83" fmla="*/ 2147483646 h 850"/>
                <a:gd name="T84" fmla="*/ 2147483646 w 510"/>
                <a:gd name="T85" fmla="*/ 2147483646 h 850"/>
                <a:gd name="T86" fmla="*/ 2147483646 w 510"/>
                <a:gd name="T87" fmla="*/ 2147483646 h 850"/>
                <a:gd name="T88" fmla="*/ 2147483646 w 510"/>
                <a:gd name="T89" fmla="*/ 2147483646 h 850"/>
                <a:gd name="T90" fmla="*/ 2147483646 w 510"/>
                <a:gd name="T91" fmla="*/ 2147483646 h 850"/>
                <a:gd name="T92" fmla="*/ 2147483646 w 510"/>
                <a:gd name="T93" fmla="*/ 2147483646 h 850"/>
                <a:gd name="T94" fmla="*/ 2147483646 w 510"/>
                <a:gd name="T95" fmla="*/ 2147483646 h 850"/>
                <a:gd name="T96" fmla="*/ 2147483646 w 510"/>
                <a:gd name="T97" fmla="*/ 2147483646 h 850"/>
                <a:gd name="T98" fmla="*/ 2147483646 w 510"/>
                <a:gd name="T99" fmla="*/ 2147483646 h 850"/>
                <a:gd name="T100" fmla="*/ 2147483646 w 510"/>
                <a:gd name="T101" fmla="*/ 2147483646 h 850"/>
                <a:gd name="T102" fmla="*/ 2147483646 w 510"/>
                <a:gd name="T103" fmla="*/ 2147483646 h 850"/>
                <a:gd name="T104" fmla="*/ 2147483646 w 510"/>
                <a:gd name="T105" fmla="*/ 2147483646 h 850"/>
                <a:gd name="T106" fmla="*/ 2147483646 w 510"/>
                <a:gd name="T107" fmla="*/ 2147483646 h 850"/>
                <a:gd name="T108" fmla="*/ 0 w 510"/>
                <a:gd name="T109" fmla="*/ 2147483646 h 8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10" h="850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8" y="0"/>
                  </a:lnTo>
                  <a:lnTo>
                    <a:pt x="179" y="0"/>
                  </a:lnTo>
                  <a:lnTo>
                    <a:pt x="197" y="0"/>
                  </a:lnTo>
                  <a:lnTo>
                    <a:pt x="215" y="0"/>
                  </a:lnTo>
                  <a:lnTo>
                    <a:pt x="230" y="0"/>
                  </a:lnTo>
                  <a:lnTo>
                    <a:pt x="246" y="0"/>
                  </a:lnTo>
                  <a:lnTo>
                    <a:pt x="259" y="0"/>
                  </a:lnTo>
                  <a:lnTo>
                    <a:pt x="271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302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6" y="0"/>
                  </a:lnTo>
                  <a:lnTo>
                    <a:pt x="332" y="0"/>
                  </a:lnTo>
                  <a:lnTo>
                    <a:pt x="338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6" y="0"/>
                  </a:lnTo>
                  <a:lnTo>
                    <a:pt x="360" y="0"/>
                  </a:lnTo>
                  <a:lnTo>
                    <a:pt x="363" y="0"/>
                  </a:lnTo>
                  <a:lnTo>
                    <a:pt x="367" y="0"/>
                  </a:lnTo>
                  <a:lnTo>
                    <a:pt x="371" y="0"/>
                  </a:lnTo>
                  <a:lnTo>
                    <a:pt x="374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86" y="0"/>
                  </a:lnTo>
                  <a:lnTo>
                    <a:pt x="390" y="0"/>
                  </a:lnTo>
                  <a:lnTo>
                    <a:pt x="393" y="0"/>
                  </a:lnTo>
                  <a:lnTo>
                    <a:pt x="396" y="0"/>
                  </a:lnTo>
                  <a:lnTo>
                    <a:pt x="399" y="0"/>
                  </a:lnTo>
                  <a:lnTo>
                    <a:pt x="402" y="0"/>
                  </a:lnTo>
                  <a:lnTo>
                    <a:pt x="405" y="0"/>
                  </a:lnTo>
                  <a:lnTo>
                    <a:pt x="408" y="0"/>
                  </a:lnTo>
                  <a:lnTo>
                    <a:pt x="410" y="0"/>
                  </a:lnTo>
                  <a:lnTo>
                    <a:pt x="413" y="1"/>
                  </a:lnTo>
                  <a:lnTo>
                    <a:pt x="415" y="1"/>
                  </a:lnTo>
                  <a:lnTo>
                    <a:pt x="416" y="2"/>
                  </a:lnTo>
                  <a:lnTo>
                    <a:pt x="419" y="2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5" y="5"/>
                  </a:lnTo>
                  <a:lnTo>
                    <a:pt x="427" y="6"/>
                  </a:lnTo>
                  <a:lnTo>
                    <a:pt x="428" y="7"/>
                  </a:lnTo>
                  <a:lnTo>
                    <a:pt x="431" y="8"/>
                  </a:lnTo>
                  <a:lnTo>
                    <a:pt x="433" y="10"/>
                  </a:lnTo>
                  <a:lnTo>
                    <a:pt x="435" y="12"/>
                  </a:lnTo>
                  <a:lnTo>
                    <a:pt x="438" y="13"/>
                  </a:lnTo>
                  <a:lnTo>
                    <a:pt x="439" y="16"/>
                  </a:lnTo>
                  <a:lnTo>
                    <a:pt x="441" y="18"/>
                  </a:lnTo>
                  <a:lnTo>
                    <a:pt x="445" y="20"/>
                  </a:lnTo>
                  <a:lnTo>
                    <a:pt x="447" y="23"/>
                  </a:lnTo>
                  <a:lnTo>
                    <a:pt x="450" y="25"/>
                  </a:lnTo>
                  <a:lnTo>
                    <a:pt x="453" y="28"/>
                  </a:lnTo>
                  <a:lnTo>
                    <a:pt x="456" y="31"/>
                  </a:lnTo>
                  <a:lnTo>
                    <a:pt x="459" y="35"/>
                  </a:lnTo>
                  <a:lnTo>
                    <a:pt x="463" y="38"/>
                  </a:lnTo>
                  <a:lnTo>
                    <a:pt x="467" y="42"/>
                  </a:lnTo>
                  <a:lnTo>
                    <a:pt x="471" y="46"/>
                  </a:lnTo>
                  <a:lnTo>
                    <a:pt x="475" y="49"/>
                  </a:lnTo>
                  <a:lnTo>
                    <a:pt x="479" y="53"/>
                  </a:lnTo>
                  <a:lnTo>
                    <a:pt x="481" y="56"/>
                  </a:lnTo>
                  <a:lnTo>
                    <a:pt x="485" y="59"/>
                  </a:lnTo>
                  <a:lnTo>
                    <a:pt x="487" y="62"/>
                  </a:lnTo>
                  <a:lnTo>
                    <a:pt x="489" y="65"/>
                  </a:lnTo>
                  <a:lnTo>
                    <a:pt x="492" y="67"/>
                  </a:lnTo>
                  <a:lnTo>
                    <a:pt x="494" y="70"/>
                  </a:lnTo>
                  <a:lnTo>
                    <a:pt x="497" y="72"/>
                  </a:lnTo>
                  <a:lnTo>
                    <a:pt x="498" y="74"/>
                  </a:lnTo>
                  <a:lnTo>
                    <a:pt x="499" y="77"/>
                  </a:lnTo>
                  <a:lnTo>
                    <a:pt x="501" y="78"/>
                  </a:lnTo>
                  <a:lnTo>
                    <a:pt x="503" y="80"/>
                  </a:lnTo>
                  <a:lnTo>
                    <a:pt x="504" y="83"/>
                  </a:lnTo>
                  <a:lnTo>
                    <a:pt x="505" y="84"/>
                  </a:lnTo>
                  <a:lnTo>
                    <a:pt x="505" y="86"/>
                  </a:lnTo>
                  <a:lnTo>
                    <a:pt x="506" y="89"/>
                  </a:lnTo>
                  <a:lnTo>
                    <a:pt x="507" y="90"/>
                  </a:lnTo>
                  <a:lnTo>
                    <a:pt x="507" y="92"/>
                  </a:lnTo>
                  <a:lnTo>
                    <a:pt x="509" y="95"/>
                  </a:lnTo>
                  <a:lnTo>
                    <a:pt x="509" y="97"/>
                  </a:lnTo>
                  <a:lnTo>
                    <a:pt x="509" y="100"/>
                  </a:lnTo>
                  <a:lnTo>
                    <a:pt x="510" y="102"/>
                  </a:lnTo>
                  <a:lnTo>
                    <a:pt x="510" y="104"/>
                  </a:lnTo>
                  <a:lnTo>
                    <a:pt x="510" y="107"/>
                  </a:lnTo>
                  <a:lnTo>
                    <a:pt x="510" y="110"/>
                  </a:lnTo>
                  <a:lnTo>
                    <a:pt x="510" y="113"/>
                  </a:lnTo>
                  <a:lnTo>
                    <a:pt x="510" y="116"/>
                  </a:lnTo>
                  <a:lnTo>
                    <a:pt x="510" y="120"/>
                  </a:lnTo>
                  <a:lnTo>
                    <a:pt x="510" y="124"/>
                  </a:lnTo>
                  <a:lnTo>
                    <a:pt x="510" y="127"/>
                  </a:lnTo>
                  <a:lnTo>
                    <a:pt x="510" y="131"/>
                  </a:lnTo>
                  <a:lnTo>
                    <a:pt x="510" y="134"/>
                  </a:lnTo>
                  <a:lnTo>
                    <a:pt x="510" y="138"/>
                  </a:lnTo>
                  <a:lnTo>
                    <a:pt x="510" y="142"/>
                  </a:lnTo>
                  <a:lnTo>
                    <a:pt x="510" y="144"/>
                  </a:lnTo>
                  <a:lnTo>
                    <a:pt x="510" y="148"/>
                  </a:lnTo>
                  <a:lnTo>
                    <a:pt x="510" y="150"/>
                  </a:lnTo>
                  <a:lnTo>
                    <a:pt x="510" y="154"/>
                  </a:lnTo>
                  <a:lnTo>
                    <a:pt x="510" y="156"/>
                  </a:lnTo>
                  <a:lnTo>
                    <a:pt x="510" y="160"/>
                  </a:lnTo>
                  <a:lnTo>
                    <a:pt x="510" y="163"/>
                  </a:lnTo>
                  <a:lnTo>
                    <a:pt x="510" y="166"/>
                  </a:lnTo>
                  <a:lnTo>
                    <a:pt x="510" y="169"/>
                  </a:lnTo>
                  <a:lnTo>
                    <a:pt x="510" y="173"/>
                  </a:lnTo>
                  <a:lnTo>
                    <a:pt x="510" y="176"/>
                  </a:lnTo>
                  <a:lnTo>
                    <a:pt x="510" y="180"/>
                  </a:lnTo>
                  <a:lnTo>
                    <a:pt x="510" y="185"/>
                  </a:lnTo>
                  <a:lnTo>
                    <a:pt x="510" y="188"/>
                  </a:lnTo>
                  <a:lnTo>
                    <a:pt x="510" y="193"/>
                  </a:lnTo>
                  <a:lnTo>
                    <a:pt x="510" y="198"/>
                  </a:lnTo>
                  <a:lnTo>
                    <a:pt x="510" y="204"/>
                  </a:lnTo>
                  <a:lnTo>
                    <a:pt x="510" y="210"/>
                  </a:lnTo>
                  <a:lnTo>
                    <a:pt x="510" y="216"/>
                  </a:lnTo>
                  <a:lnTo>
                    <a:pt x="510" y="223"/>
                  </a:lnTo>
                  <a:lnTo>
                    <a:pt x="510" y="230"/>
                  </a:lnTo>
                  <a:lnTo>
                    <a:pt x="510" y="238"/>
                  </a:lnTo>
                  <a:lnTo>
                    <a:pt x="510" y="246"/>
                  </a:lnTo>
                  <a:lnTo>
                    <a:pt x="510" y="254"/>
                  </a:lnTo>
                  <a:lnTo>
                    <a:pt x="510" y="264"/>
                  </a:lnTo>
                  <a:lnTo>
                    <a:pt x="510" y="275"/>
                  </a:lnTo>
                  <a:lnTo>
                    <a:pt x="510" y="286"/>
                  </a:lnTo>
                  <a:lnTo>
                    <a:pt x="510" y="298"/>
                  </a:lnTo>
                  <a:lnTo>
                    <a:pt x="510" y="308"/>
                  </a:lnTo>
                  <a:lnTo>
                    <a:pt x="510" y="319"/>
                  </a:lnTo>
                  <a:lnTo>
                    <a:pt x="510" y="330"/>
                  </a:lnTo>
                  <a:lnTo>
                    <a:pt x="510" y="340"/>
                  </a:lnTo>
                  <a:lnTo>
                    <a:pt x="510" y="348"/>
                  </a:lnTo>
                  <a:lnTo>
                    <a:pt x="510" y="356"/>
                  </a:lnTo>
                  <a:lnTo>
                    <a:pt x="510" y="365"/>
                  </a:lnTo>
                  <a:lnTo>
                    <a:pt x="510" y="372"/>
                  </a:lnTo>
                  <a:lnTo>
                    <a:pt x="510" y="378"/>
                  </a:lnTo>
                  <a:lnTo>
                    <a:pt x="510" y="384"/>
                  </a:lnTo>
                  <a:lnTo>
                    <a:pt x="510" y="390"/>
                  </a:lnTo>
                  <a:lnTo>
                    <a:pt x="510" y="396"/>
                  </a:lnTo>
                  <a:lnTo>
                    <a:pt x="510" y="401"/>
                  </a:lnTo>
                  <a:lnTo>
                    <a:pt x="510" y="406"/>
                  </a:lnTo>
                  <a:lnTo>
                    <a:pt x="510" y="410"/>
                  </a:lnTo>
                  <a:lnTo>
                    <a:pt x="510" y="414"/>
                  </a:lnTo>
                  <a:lnTo>
                    <a:pt x="510" y="418"/>
                  </a:lnTo>
                  <a:lnTo>
                    <a:pt x="510" y="421"/>
                  </a:lnTo>
                  <a:lnTo>
                    <a:pt x="510" y="425"/>
                  </a:lnTo>
                  <a:lnTo>
                    <a:pt x="510" y="428"/>
                  </a:lnTo>
                  <a:lnTo>
                    <a:pt x="510" y="432"/>
                  </a:lnTo>
                  <a:lnTo>
                    <a:pt x="510" y="434"/>
                  </a:lnTo>
                  <a:lnTo>
                    <a:pt x="510" y="438"/>
                  </a:lnTo>
                  <a:lnTo>
                    <a:pt x="510" y="440"/>
                  </a:lnTo>
                  <a:lnTo>
                    <a:pt x="510" y="444"/>
                  </a:lnTo>
                  <a:lnTo>
                    <a:pt x="510" y="446"/>
                  </a:lnTo>
                  <a:lnTo>
                    <a:pt x="510" y="450"/>
                  </a:lnTo>
                  <a:lnTo>
                    <a:pt x="510" y="452"/>
                  </a:lnTo>
                  <a:lnTo>
                    <a:pt x="510" y="456"/>
                  </a:lnTo>
                  <a:lnTo>
                    <a:pt x="510" y="460"/>
                  </a:lnTo>
                  <a:lnTo>
                    <a:pt x="510" y="463"/>
                  </a:lnTo>
                  <a:lnTo>
                    <a:pt x="510" y="467"/>
                  </a:lnTo>
                  <a:lnTo>
                    <a:pt x="510" y="470"/>
                  </a:lnTo>
                  <a:lnTo>
                    <a:pt x="510" y="474"/>
                  </a:lnTo>
                  <a:lnTo>
                    <a:pt x="510" y="478"/>
                  </a:lnTo>
                  <a:lnTo>
                    <a:pt x="510" y="481"/>
                  </a:lnTo>
                  <a:lnTo>
                    <a:pt x="510" y="485"/>
                  </a:lnTo>
                  <a:lnTo>
                    <a:pt x="510" y="487"/>
                  </a:lnTo>
                  <a:lnTo>
                    <a:pt x="510" y="491"/>
                  </a:lnTo>
                  <a:lnTo>
                    <a:pt x="510" y="493"/>
                  </a:lnTo>
                  <a:lnTo>
                    <a:pt x="510" y="496"/>
                  </a:lnTo>
                  <a:lnTo>
                    <a:pt x="510" y="498"/>
                  </a:lnTo>
                  <a:lnTo>
                    <a:pt x="510" y="502"/>
                  </a:lnTo>
                  <a:lnTo>
                    <a:pt x="510" y="504"/>
                  </a:lnTo>
                  <a:lnTo>
                    <a:pt x="510" y="506"/>
                  </a:lnTo>
                  <a:lnTo>
                    <a:pt x="510" y="509"/>
                  </a:lnTo>
                  <a:lnTo>
                    <a:pt x="510" y="512"/>
                  </a:lnTo>
                  <a:lnTo>
                    <a:pt x="510" y="515"/>
                  </a:lnTo>
                  <a:lnTo>
                    <a:pt x="510" y="518"/>
                  </a:lnTo>
                  <a:lnTo>
                    <a:pt x="510" y="521"/>
                  </a:lnTo>
                  <a:lnTo>
                    <a:pt x="510" y="524"/>
                  </a:lnTo>
                  <a:lnTo>
                    <a:pt x="510" y="528"/>
                  </a:lnTo>
                  <a:lnTo>
                    <a:pt x="510" y="532"/>
                  </a:lnTo>
                  <a:lnTo>
                    <a:pt x="510" y="536"/>
                  </a:lnTo>
                  <a:lnTo>
                    <a:pt x="510" y="540"/>
                  </a:lnTo>
                  <a:lnTo>
                    <a:pt x="510" y="545"/>
                  </a:lnTo>
                  <a:lnTo>
                    <a:pt x="510" y="550"/>
                  </a:lnTo>
                  <a:lnTo>
                    <a:pt x="510" y="554"/>
                  </a:lnTo>
                  <a:lnTo>
                    <a:pt x="510" y="560"/>
                  </a:lnTo>
                  <a:lnTo>
                    <a:pt x="510" y="566"/>
                  </a:lnTo>
                  <a:lnTo>
                    <a:pt x="510" y="572"/>
                  </a:lnTo>
                  <a:lnTo>
                    <a:pt x="510" y="580"/>
                  </a:lnTo>
                  <a:lnTo>
                    <a:pt x="510" y="587"/>
                  </a:lnTo>
                  <a:lnTo>
                    <a:pt x="510" y="595"/>
                  </a:lnTo>
                  <a:lnTo>
                    <a:pt x="510" y="602"/>
                  </a:lnTo>
                  <a:lnTo>
                    <a:pt x="510" y="610"/>
                  </a:lnTo>
                  <a:lnTo>
                    <a:pt x="510" y="617"/>
                  </a:lnTo>
                  <a:lnTo>
                    <a:pt x="510" y="623"/>
                  </a:lnTo>
                  <a:lnTo>
                    <a:pt x="510" y="629"/>
                  </a:lnTo>
                  <a:lnTo>
                    <a:pt x="510" y="635"/>
                  </a:lnTo>
                  <a:lnTo>
                    <a:pt x="510" y="640"/>
                  </a:lnTo>
                  <a:lnTo>
                    <a:pt x="510" y="644"/>
                  </a:lnTo>
                  <a:lnTo>
                    <a:pt x="510" y="649"/>
                  </a:lnTo>
                  <a:lnTo>
                    <a:pt x="510" y="654"/>
                  </a:lnTo>
                  <a:lnTo>
                    <a:pt x="510" y="658"/>
                  </a:lnTo>
                  <a:lnTo>
                    <a:pt x="510" y="661"/>
                  </a:lnTo>
                  <a:lnTo>
                    <a:pt x="510" y="665"/>
                  </a:lnTo>
                  <a:lnTo>
                    <a:pt x="510" y="668"/>
                  </a:lnTo>
                  <a:lnTo>
                    <a:pt x="510" y="671"/>
                  </a:lnTo>
                  <a:lnTo>
                    <a:pt x="510" y="674"/>
                  </a:lnTo>
                  <a:lnTo>
                    <a:pt x="510" y="677"/>
                  </a:lnTo>
                  <a:lnTo>
                    <a:pt x="510" y="680"/>
                  </a:lnTo>
                  <a:lnTo>
                    <a:pt x="510" y="683"/>
                  </a:lnTo>
                  <a:lnTo>
                    <a:pt x="510" y="685"/>
                  </a:lnTo>
                  <a:lnTo>
                    <a:pt x="510" y="689"/>
                  </a:lnTo>
                  <a:lnTo>
                    <a:pt x="510" y="691"/>
                  </a:lnTo>
                  <a:lnTo>
                    <a:pt x="510" y="694"/>
                  </a:lnTo>
                  <a:lnTo>
                    <a:pt x="510" y="696"/>
                  </a:lnTo>
                  <a:lnTo>
                    <a:pt x="510" y="700"/>
                  </a:lnTo>
                  <a:lnTo>
                    <a:pt x="510" y="702"/>
                  </a:lnTo>
                  <a:lnTo>
                    <a:pt x="510" y="704"/>
                  </a:lnTo>
                  <a:lnTo>
                    <a:pt x="510" y="708"/>
                  </a:lnTo>
                  <a:lnTo>
                    <a:pt x="510" y="712"/>
                  </a:lnTo>
                  <a:lnTo>
                    <a:pt x="510" y="715"/>
                  </a:lnTo>
                  <a:lnTo>
                    <a:pt x="510" y="719"/>
                  </a:lnTo>
                  <a:lnTo>
                    <a:pt x="510" y="722"/>
                  </a:lnTo>
                  <a:lnTo>
                    <a:pt x="510" y="726"/>
                  </a:lnTo>
                  <a:lnTo>
                    <a:pt x="510" y="730"/>
                  </a:lnTo>
                  <a:lnTo>
                    <a:pt x="510" y="733"/>
                  </a:lnTo>
                  <a:lnTo>
                    <a:pt x="510" y="737"/>
                  </a:lnTo>
                  <a:lnTo>
                    <a:pt x="510" y="739"/>
                  </a:lnTo>
                  <a:lnTo>
                    <a:pt x="510" y="742"/>
                  </a:lnTo>
                  <a:lnTo>
                    <a:pt x="510" y="745"/>
                  </a:lnTo>
                  <a:lnTo>
                    <a:pt x="510" y="748"/>
                  </a:lnTo>
                  <a:lnTo>
                    <a:pt x="509" y="750"/>
                  </a:lnTo>
                  <a:lnTo>
                    <a:pt x="509" y="752"/>
                  </a:lnTo>
                  <a:lnTo>
                    <a:pt x="509" y="755"/>
                  </a:lnTo>
                  <a:lnTo>
                    <a:pt x="507" y="756"/>
                  </a:lnTo>
                  <a:lnTo>
                    <a:pt x="507" y="758"/>
                  </a:lnTo>
                  <a:lnTo>
                    <a:pt x="506" y="761"/>
                  </a:lnTo>
                  <a:lnTo>
                    <a:pt x="505" y="763"/>
                  </a:lnTo>
                  <a:lnTo>
                    <a:pt x="505" y="764"/>
                  </a:lnTo>
                  <a:lnTo>
                    <a:pt x="504" y="767"/>
                  </a:lnTo>
                  <a:lnTo>
                    <a:pt x="503" y="769"/>
                  </a:lnTo>
                  <a:lnTo>
                    <a:pt x="501" y="770"/>
                  </a:lnTo>
                  <a:lnTo>
                    <a:pt x="499" y="773"/>
                  </a:lnTo>
                  <a:lnTo>
                    <a:pt x="498" y="775"/>
                  </a:lnTo>
                  <a:lnTo>
                    <a:pt x="497" y="778"/>
                  </a:lnTo>
                  <a:lnTo>
                    <a:pt x="494" y="780"/>
                  </a:lnTo>
                  <a:lnTo>
                    <a:pt x="492" y="782"/>
                  </a:lnTo>
                  <a:lnTo>
                    <a:pt x="489" y="785"/>
                  </a:lnTo>
                  <a:lnTo>
                    <a:pt x="487" y="787"/>
                  </a:lnTo>
                  <a:lnTo>
                    <a:pt x="485" y="790"/>
                  </a:lnTo>
                  <a:lnTo>
                    <a:pt x="481" y="793"/>
                  </a:lnTo>
                  <a:lnTo>
                    <a:pt x="479" y="797"/>
                  </a:lnTo>
                  <a:lnTo>
                    <a:pt x="475" y="800"/>
                  </a:lnTo>
                  <a:lnTo>
                    <a:pt x="471" y="804"/>
                  </a:lnTo>
                  <a:lnTo>
                    <a:pt x="467" y="808"/>
                  </a:lnTo>
                  <a:lnTo>
                    <a:pt x="463" y="811"/>
                  </a:lnTo>
                  <a:lnTo>
                    <a:pt x="459" y="815"/>
                  </a:lnTo>
                  <a:lnTo>
                    <a:pt x="456" y="818"/>
                  </a:lnTo>
                  <a:lnTo>
                    <a:pt x="453" y="822"/>
                  </a:lnTo>
                  <a:lnTo>
                    <a:pt x="450" y="824"/>
                  </a:lnTo>
                  <a:lnTo>
                    <a:pt x="447" y="827"/>
                  </a:lnTo>
                  <a:lnTo>
                    <a:pt x="445" y="829"/>
                  </a:lnTo>
                  <a:lnTo>
                    <a:pt x="441" y="832"/>
                  </a:lnTo>
                  <a:lnTo>
                    <a:pt x="439" y="834"/>
                  </a:lnTo>
                  <a:lnTo>
                    <a:pt x="438" y="836"/>
                  </a:lnTo>
                  <a:lnTo>
                    <a:pt x="435" y="838"/>
                  </a:lnTo>
                  <a:lnTo>
                    <a:pt x="433" y="840"/>
                  </a:lnTo>
                  <a:lnTo>
                    <a:pt x="431" y="841"/>
                  </a:lnTo>
                  <a:lnTo>
                    <a:pt x="428" y="842"/>
                  </a:lnTo>
                  <a:lnTo>
                    <a:pt x="427" y="844"/>
                  </a:lnTo>
                  <a:lnTo>
                    <a:pt x="425" y="845"/>
                  </a:lnTo>
                  <a:lnTo>
                    <a:pt x="422" y="846"/>
                  </a:lnTo>
                  <a:lnTo>
                    <a:pt x="421" y="846"/>
                  </a:lnTo>
                  <a:lnTo>
                    <a:pt x="419" y="847"/>
                  </a:lnTo>
                  <a:lnTo>
                    <a:pt x="416" y="847"/>
                  </a:lnTo>
                  <a:lnTo>
                    <a:pt x="415" y="848"/>
                  </a:lnTo>
                  <a:lnTo>
                    <a:pt x="413" y="848"/>
                  </a:lnTo>
                  <a:lnTo>
                    <a:pt x="410" y="848"/>
                  </a:lnTo>
                  <a:lnTo>
                    <a:pt x="408" y="850"/>
                  </a:lnTo>
                  <a:lnTo>
                    <a:pt x="405" y="850"/>
                  </a:lnTo>
                  <a:lnTo>
                    <a:pt x="402" y="850"/>
                  </a:lnTo>
                  <a:lnTo>
                    <a:pt x="399" y="850"/>
                  </a:lnTo>
                  <a:lnTo>
                    <a:pt x="396" y="850"/>
                  </a:lnTo>
                  <a:lnTo>
                    <a:pt x="393" y="850"/>
                  </a:lnTo>
                  <a:lnTo>
                    <a:pt x="390" y="850"/>
                  </a:lnTo>
                  <a:lnTo>
                    <a:pt x="386" y="850"/>
                  </a:lnTo>
                  <a:lnTo>
                    <a:pt x="383" y="850"/>
                  </a:lnTo>
                  <a:lnTo>
                    <a:pt x="378" y="850"/>
                  </a:lnTo>
                  <a:lnTo>
                    <a:pt x="374" y="850"/>
                  </a:lnTo>
                  <a:lnTo>
                    <a:pt x="371" y="850"/>
                  </a:lnTo>
                  <a:lnTo>
                    <a:pt x="367" y="850"/>
                  </a:lnTo>
                  <a:lnTo>
                    <a:pt x="363" y="850"/>
                  </a:lnTo>
                  <a:lnTo>
                    <a:pt x="360" y="850"/>
                  </a:lnTo>
                  <a:lnTo>
                    <a:pt x="356" y="850"/>
                  </a:lnTo>
                  <a:lnTo>
                    <a:pt x="353" y="850"/>
                  </a:lnTo>
                  <a:lnTo>
                    <a:pt x="348" y="850"/>
                  </a:lnTo>
                  <a:lnTo>
                    <a:pt x="343" y="850"/>
                  </a:lnTo>
                  <a:lnTo>
                    <a:pt x="338" y="850"/>
                  </a:lnTo>
                  <a:lnTo>
                    <a:pt x="332" y="850"/>
                  </a:lnTo>
                  <a:lnTo>
                    <a:pt x="326" y="850"/>
                  </a:lnTo>
                  <a:lnTo>
                    <a:pt x="319" y="850"/>
                  </a:lnTo>
                  <a:lnTo>
                    <a:pt x="311" y="850"/>
                  </a:lnTo>
                  <a:lnTo>
                    <a:pt x="302" y="850"/>
                  </a:lnTo>
                  <a:lnTo>
                    <a:pt x="293" y="850"/>
                  </a:lnTo>
                  <a:lnTo>
                    <a:pt x="283" y="850"/>
                  </a:lnTo>
                  <a:lnTo>
                    <a:pt x="271" y="850"/>
                  </a:lnTo>
                  <a:lnTo>
                    <a:pt x="259" y="850"/>
                  </a:lnTo>
                  <a:lnTo>
                    <a:pt x="246" y="850"/>
                  </a:lnTo>
                  <a:lnTo>
                    <a:pt x="230" y="850"/>
                  </a:lnTo>
                  <a:lnTo>
                    <a:pt x="215" y="850"/>
                  </a:lnTo>
                  <a:lnTo>
                    <a:pt x="197" y="850"/>
                  </a:lnTo>
                  <a:lnTo>
                    <a:pt x="179" y="850"/>
                  </a:lnTo>
                  <a:lnTo>
                    <a:pt x="158" y="850"/>
                  </a:lnTo>
                  <a:lnTo>
                    <a:pt x="135" y="850"/>
                  </a:lnTo>
                  <a:lnTo>
                    <a:pt x="111" y="850"/>
                  </a:lnTo>
                  <a:lnTo>
                    <a:pt x="86" y="850"/>
                  </a:lnTo>
                  <a:lnTo>
                    <a:pt x="60" y="850"/>
                  </a:lnTo>
                  <a:lnTo>
                    <a:pt x="31" y="850"/>
                  </a:lnTo>
                  <a:lnTo>
                    <a:pt x="0" y="850"/>
                  </a:lnTo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38" name="Freeform 128">
              <a:extLst>
                <a:ext uri="{FF2B5EF4-FFF2-40B4-BE49-F238E27FC236}">
                  <a16:creationId xmlns:a16="http://schemas.microsoft.com/office/drawing/2014/main" id="{5E3D25F3-C796-B24C-A3E9-F6837EF3A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8325" y="2252662"/>
              <a:ext cx="222250" cy="220663"/>
            </a:xfrm>
            <a:custGeom>
              <a:avLst/>
              <a:gdLst>
                <a:gd name="T0" fmla="*/ 0 w 336"/>
                <a:gd name="T1" fmla="*/ 2147483646 h 336"/>
                <a:gd name="T2" fmla="*/ 2147483646 w 336"/>
                <a:gd name="T3" fmla="*/ 2147483646 h 336"/>
                <a:gd name="T4" fmla="*/ 2147483646 w 336"/>
                <a:gd name="T5" fmla="*/ 2147483646 h 336"/>
                <a:gd name="T6" fmla="*/ 2147483646 w 336"/>
                <a:gd name="T7" fmla="*/ 2147483646 h 336"/>
                <a:gd name="T8" fmla="*/ 2147483646 w 336"/>
                <a:gd name="T9" fmla="*/ 2147483646 h 336"/>
                <a:gd name="T10" fmla="*/ 2147483646 w 336"/>
                <a:gd name="T11" fmla="*/ 2147483646 h 336"/>
                <a:gd name="T12" fmla="*/ 2147483646 w 336"/>
                <a:gd name="T13" fmla="*/ 2147483646 h 336"/>
                <a:gd name="T14" fmla="*/ 2147483646 w 336"/>
                <a:gd name="T15" fmla="*/ 2147483646 h 336"/>
                <a:gd name="T16" fmla="*/ 2147483646 w 336"/>
                <a:gd name="T17" fmla="*/ 2147483646 h 336"/>
                <a:gd name="T18" fmla="*/ 2147483646 w 336"/>
                <a:gd name="T19" fmla="*/ 2147483646 h 336"/>
                <a:gd name="T20" fmla="*/ 2147483646 w 336"/>
                <a:gd name="T21" fmla="*/ 0 h 336"/>
                <a:gd name="T22" fmla="*/ 2147483646 w 336"/>
                <a:gd name="T23" fmla="*/ 0 h 336"/>
                <a:gd name="T24" fmla="*/ 2147483646 w 336"/>
                <a:gd name="T25" fmla="*/ 2147483646 h 336"/>
                <a:gd name="T26" fmla="*/ 2147483646 w 336"/>
                <a:gd name="T27" fmla="*/ 2147483646 h 336"/>
                <a:gd name="T28" fmla="*/ 2147483646 w 336"/>
                <a:gd name="T29" fmla="*/ 2147483646 h 336"/>
                <a:gd name="T30" fmla="*/ 2147483646 w 336"/>
                <a:gd name="T31" fmla="*/ 2147483646 h 336"/>
                <a:gd name="T32" fmla="*/ 2147483646 w 336"/>
                <a:gd name="T33" fmla="*/ 2147483646 h 336"/>
                <a:gd name="T34" fmla="*/ 2147483646 w 336"/>
                <a:gd name="T35" fmla="*/ 2147483646 h 336"/>
                <a:gd name="T36" fmla="*/ 2147483646 w 336"/>
                <a:gd name="T37" fmla="*/ 2147483646 h 336"/>
                <a:gd name="T38" fmla="*/ 2147483646 w 336"/>
                <a:gd name="T39" fmla="*/ 2147483646 h 336"/>
                <a:gd name="T40" fmla="*/ 2147483646 w 336"/>
                <a:gd name="T41" fmla="*/ 2147483646 h 336"/>
                <a:gd name="T42" fmla="*/ 2147483646 w 336"/>
                <a:gd name="T43" fmla="*/ 2147483646 h 336"/>
                <a:gd name="T44" fmla="*/ 2147483646 w 336"/>
                <a:gd name="T45" fmla="*/ 2147483646 h 336"/>
                <a:gd name="T46" fmla="*/ 2147483646 w 336"/>
                <a:gd name="T47" fmla="*/ 2147483646 h 336"/>
                <a:gd name="T48" fmla="*/ 2147483646 w 336"/>
                <a:gd name="T49" fmla="*/ 2147483646 h 336"/>
                <a:gd name="T50" fmla="*/ 2147483646 w 336"/>
                <a:gd name="T51" fmla="*/ 2147483646 h 336"/>
                <a:gd name="T52" fmla="*/ 2147483646 w 336"/>
                <a:gd name="T53" fmla="*/ 2147483646 h 336"/>
                <a:gd name="T54" fmla="*/ 2147483646 w 336"/>
                <a:gd name="T55" fmla="*/ 2147483646 h 336"/>
                <a:gd name="T56" fmla="*/ 2147483646 w 336"/>
                <a:gd name="T57" fmla="*/ 2147483646 h 336"/>
                <a:gd name="T58" fmla="*/ 2147483646 w 336"/>
                <a:gd name="T59" fmla="*/ 2147483646 h 336"/>
                <a:gd name="T60" fmla="*/ 2147483646 w 336"/>
                <a:gd name="T61" fmla="*/ 2147483646 h 336"/>
                <a:gd name="T62" fmla="*/ 2147483646 w 336"/>
                <a:gd name="T63" fmla="*/ 2147483646 h 336"/>
                <a:gd name="T64" fmla="*/ 2147483646 w 336"/>
                <a:gd name="T65" fmla="*/ 2147483646 h 336"/>
                <a:gd name="T66" fmla="*/ 2147483646 w 336"/>
                <a:gd name="T67" fmla="*/ 2147483646 h 336"/>
                <a:gd name="T68" fmla="*/ 2147483646 w 336"/>
                <a:gd name="T69" fmla="*/ 2147483646 h 336"/>
                <a:gd name="T70" fmla="*/ 2147483646 w 336"/>
                <a:gd name="T71" fmla="*/ 2147483646 h 336"/>
                <a:gd name="T72" fmla="*/ 2147483646 w 336"/>
                <a:gd name="T73" fmla="*/ 2147483646 h 336"/>
                <a:gd name="T74" fmla="*/ 2147483646 w 336"/>
                <a:gd name="T75" fmla="*/ 2147483646 h 336"/>
                <a:gd name="T76" fmla="*/ 2147483646 w 336"/>
                <a:gd name="T77" fmla="*/ 2147483646 h 336"/>
                <a:gd name="T78" fmla="*/ 2147483646 w 336"/>
                <a:gd name="T79" fmla="*/ 2147483646 h 336"/>
                <a:gd name="T80" fmla="*/ 2147483646 w 336"/>
                <a:gd name="T81" fmla="*/ 2147483646 h 336"/>
                <a:gd name="T82" fmla="*/ 2147483646 w 336"/>
                <a:gd name="T83" fmla="*/ 2147483646 h 336"/>
                <a:gd name="T84" fmla="*/ 2147483646 w 336"/>
                <a:gd name="T85" fmla="*/ 2147483646 h 336"/>
                <a:gd name="T86" fmla="*/ 2147483646 w 336"/>
                <a:gd name="T87" fmla="*/ 2147483646 h 336"/>
                <a:gd name="T88" fmla="*/ 2147483646 w 336"/>
                <a:gd name="T89" fmla="*/ 2147483646 h 336"/>
                <a:gd name="T90" fmla="*/ 2147483646 w 336"/>
                <a:gd name="T91" fmla="*/ 2147483646 h 336"/>
                <a:gd name="T92" fmla="*/ 2147483646 w 336"/>
                <a:gd name="T93" fmla="*/ 2147483646 h 336"/>
                <a:gd name="T94" fmla="*/ 2147483646 w 336"/>
                <a:gd name="T95" fmla="*/ 2147483646 h 336"/>
                <a:gd name="T96" fmla="*/ 2147483646 w 336"/>
                <a:gd name="T97" fmla="*/ 2147483646 h 336"/>
                <a:gd name="T98" fmla="*/ 2147483646 w 336"/>
                <a:gd name="T99" fmla="*/ 2147483646 h 336"/>
                <a:gd name="T100" fmla="*/ 2147483646 w 336"/>
                <a:gd name="T101" fmla="*/ 2147483646 h 336"/>
                <a:gd name="T102" fmla="*/ 2147483646 w 336"/>
                <a:gd name="T103" fmla="*/ 2147483646 h 336"/>
                <a:gd name="T104" fmla="*/ 2147483646 w 336"/>
                <a:gd name="T105" fmla="*/ 2147483646 h 336"/>
                <a:gd name="T106" fmla="*/ 2147483646 w 336"/>
                <a:gd name="T107" fmla="*/ 2147483646 h 336"/>
                <a:gd name="T108" fmla="*/ 2147483646 w 336"/>
                <a:gd name="T109" fmla="*/ 2147483646 h 336"/>
                <a:gd name="T110" fmla="*/ 0 w 336"/>
                <a:gd name="T111" fmla="*/ 2147483646 h 3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36" h="336">
                  <a:moveTo>
                    <a:pt x="0" y="165"/>
                  </a:moveTo>
                  <a:lnTo>
                    <a:pt x="0" y="170"/>
                  </a:lnTo>
                  <a:lnTo>
                    <a:pt x="0" y="161"/>
                  </a:lnTo>
                  <a:lnTo>
                    <a:pt x="1" y="152"/>
                  </a:lnTo>
                  <a:lnTo>
                    <a:pt x="2" y="144"/>
                  </a:lnTo>
                  <a:lnTo>
                    <a:pt x="3" y="135"/>
                  </a:lnTo>
                  <a:lnTo>
                    <a:pt x="6" y="127"/>
                  </a:lnTo>
                  <a:lnTo>
                    <a:pt x="7" y="119"/>
                  </a:lnTo>
                  <a:lnTo>
                    <a:pt x="10" y="111"/>
                  </a:lnTo>
                  <a:lnTo>
                    <a:pt x="13" y="103"/>
                  </a:lnTo>
                  <a:lnTo>
                    <a:pt x="16" y="96"/>
                  </a:lnTo>
                  <a:lnTo>
                    <a:pt x="20" y="89"/>
                  </a:lnTo>
                  <a:lnTo>
                    <a:pt x="25" y="81"/>
                  </a:lnTo>
                  <a:lnTo>
                    <a:pt x="28" y="74"/>
                  </a:lnTo>
                  <a:lnTo>
                    <a:pt x="33" y="68"/>
                  </a:lnTo>
                  <a:lnTo>
                    <a:pt x="38" y="61"/>
                  </a:lnTo>
                  <a:lnTo>
                    <a:pt x="44" y="55"/>
                  </a:lnTo>
                  <a:lnTo>
                    <a:pt x="50" y="49"/>
                  </a:lnTo>
                  <a:lnTo>
                    <a:pt x="56" y="44"/>
                  </a:lnTo>
                  <a:lnTo>
                    <a:pt x="62" y="38"/>
                  </a:lnTo>
                  <a:lnTo>
                    <a:pt x="68" y="33"/>
                  </a:lnTo>
                  <a:lnTo>
                    <a:pt x="75" y="29"/>
                  </a:lnTo>
                  <a:lnTo>
                    <a:pt x="81" y="24"/>
                  </a:lnTo>
                  <a:lnTo>
                    <a:pt x="88" y="20"/>
                  </a:lnTo>
                  <a:lnTo>
                    <a:pt x="96" y="17"/>
                  </a:lnTo>
                  <a:lnTo>
                    <a:pt x="104" y="13"/>
                  </a:lnTo>
                  <a:lnTo>
                    <a:pt x="111" y="9"/>
                  </a:lnTo>
                  <a:lnTo>
                    <a:pt x="120" y="7"/>
                  </a:lnTo>
                  <a:lnTo>
                    <a:pt x="127" y="5"/>
                  </a:lnTo>
                  <a:lnTo>
                    <a:pt x="135" y="3"/>
                  </a:lnTo>
                  <a:lnTo>
                    <a:pt x="144" y="1"/>
                  </a:lnTo>
                  <a:lnTo>
                    <a:pt x="152" y="1"/>
                  </a:lnTo>
                  <a:lnTo>
                    <a:pt x="162" y="0"/>
                  </a:lnTo>
                  <a:lnTo>
                    <a:pt x="170" y="0"/>
                  </a:lnTo>
                  <a:lnTo>
                    <a:pt x="165" y="0"/>
                  </a:lnTo>
                  <a:lnTo>
                    <a:pt x="175" y="0"/>
                  </a:lnTo>
                  <a:lnTo>
                    <a:pt x="183" y="1"/>
                  </a:lnTo>
                  <a:lnTo>
                    <a:pt x="192" y="1"/>
                  </a:lnTo>
                  <a:lnTo>
                    <a:pt x="200" y="3"/>
                  </a:lnTo>
                  <a:lnTo>
                    <a:pt x="208" y="5"/>
                  </a:lnTo>
                  <a:lnTo>
                    <a:pt x="216" y="7"/>
                  </a:lnTo>
                  <a:lnTo>
                    <a:pt x="224" y="9"/>
                  </a:lnTo>
                  <a:lnTo>
                    <a:pt x="231" y="13"/>
                  </a:lnTo>
                  <a:lnTo>
                    <a:pt x="240" y="17"/>
                  </a:lnTo>
                  <a:lnTo>
                    <a:pt x="247" y="20"/>
                  </a:lnTo>
                  <a:lnTo>
                    <a:pt x="254" y="24"/>
                  </a:lnTo>
                  <a:lnTo>
                    <a:pt x="261" y="29"/>
                  </a:lnTo>
                  <a:lnTo>
                    <a:pt x="267" y="33"/>
                  </a:lnTo>
                  <a:lnTo>
                    <a:pt x="273" y="38"/>
                  </a:lnTo>
                  <a:lnTo>
                    <a:pt x="280" y="44"/>
                  </a:lnTo>
                  <a:lnTo>
                    <a:pt x="286" y="49"/>
                  </a:lnTo>
                  <a:lnTo>
                    <a:pt x="291" y="55"/>
                  </a:lnTo>
                  <a:lnTo>
                    <a:pt x="297" y="61"/>
                  </a:lnTo>
                  <a:lnTo>
                    <a:pt x="302" y="68"/>
                  </a:lnTo>
                  <a:lnTo>
                    <a:pt x="307" y="74"/>
                  </a:lnTo>
                  <a:lnTo>
                    <a:pt x="312" y="81"/>
                  </a:lnTo>
                  <a:lnTo>
                    <a:pt x="315" y="89"/>
                  </a:lnTo>
                  <a:lnTo>
                    <a:pt x="319" y="96"/>
                  </a:lnTo>
                  <a:lnTo>
                    <a:pt x="322" y="103"/>
                  </a:lnTo>
                  <a:lnTo>
                    <a:pt x="325" y="111"/>
                  </a:lnTo>
                  <a:lnTo>
                    <a:pt x="328" y="119"/>
                  </a:lnTo>
                  <a:lnTo>
                    <a:pt x="331" y="127"/>
                  </a:lnTo>
                  <a:lnTo>
                    <a:pt x="332" y="135"/>
                  </a:lnTo>
                  <a:lnTo>
                    <a:pt x="333" y="144"/>
                  </a:lnTo>
                  <a:lnTo>
                    <a:pt x="334" y="152"/>
                  </a:lnTo>
                  <a:lnTo>
                    <a:pt x="336" y="161"/>
                  </a:lnTo>
                  <a:lnTo>
                    <a:pt x="336" y="170"/>
                  </a:lnTo>
                  <a:lnTo>
                    <a:pt x="336" y="165"/>
                  </a:lnTo>
                  <a:lnTo>
                    <a:pt x="336" y="174"/>
                  </a:lnTo>
                  <a:lnTo>
                    <a:pt x="334" y="183"/>
                  </a:lnTo>
                  <a:lnTo>
                    <a:pt x="333" y="192"/>
                  </a:lnTo>
                  <a:lnTo>
                    <a:pt x="332" y="200"/>
                  </a:lnTo>
                  <a:lnTo>
                    <a:pt x="331" y="207"/>
                  </a:lnTo>
                  <a:lnTo>
                    <a:pt x="328" y="216"/>
                  </a:lnTo>
                  <a:lnTo>
                    <a:pt x="325" y="224"/>
                  </a:lnTo>
                  <a:lnTo>
                    <a:pt x="322" y="231"/>
                  </a:lnTo>
                  <a:lnTo>
                    <a:pt x="319" y="240"/>
                  </a:lnTo>
                  <a:lnTo>
                    <a:pt x="315" y="247"/>
                  </a:lnTo>
                  <a:lnTo>
                    <a:pt x="312" y="254"/>
                  </a:lnTo>
                  <a:lnTo>
                    <a:pt x="307" y="260"/>
                  </a:lnTo>
                  <a:lnTo>
                    <a:pt x="302" y="267"/>
                  </a:lnTo>
                  <a:lnTo>
                    <a:pt x="297" y="273"/>
                  </a:lnTo>
                  <a:lnTo>
                    <a:pt x="291" y="279"/>
                  </a:lnTo>
                  <a:lnTo>
                    <a:pt x="286" y="285"/>
                  </a:lnTo>
                  <a:lnTo>
                    <a:pt x="280" y="291"/>
                  </a:lnTo>
                  <a:lnTo>
                    <a:pt x="273" y="296"/>
                  </a:lnTo>
                  <a:lnTo>
                    <a:pt x="267" y="302"/>
                  </a:lnTo>
                  <a:lnTo>
                    <a:pt x="261" y="307"/>
                  </a:lnTo>
                  <a:lnTo>
                    <a:pt x="254" y="311"/>
                  </a:lnTo>
                  <a:lnTo>
                    <a:pt x="247" y="315"/>
                  </a:lnTo>
                  <a:lnTo>
                    <a:pt x="240" y="319"/>
                  </a:lnTo>
                  <a:lnTo>
                    <a:pt x="231" y="323"/>
                  </a:lnTo>
                  <a:lnTo>
                    <a:pt x="224" y="325"/>
                  </a:lnTo>
                  <a:lnTo>
                    <a:pt x="216" y="327"/>
                  </a:lnTo>
                  <a:lnTo>
                    <a:pt x="208" y="330"/>
                  </a:lnTo>
                  <a:lnTo>
                    <a:pt x="200" y="332"/>
                  </a:lnTo>
                  <a:lnTo>
                    <a:pt x="192" y="333"/>
                  </a:lnTo>
                  <a:lnTo>
                    <a:pt x="183" y="335"/>
                  </a:lnTo>
                  <a:lnTo>
                    <a:pt x="175" y="336"/>
                  </a:lnTo>
                  <a:lnTo>
                    <a:pt x="165" y="336"/>
                  </a:lnTo>
                  <a:lnTo>
                    <a:pt x="170" y="336"/>
                  </a:lnTo>
                  <a:lnTo>
                    <a:pt x="162" y="336"/>
                  </a:lnTo>
                  <a:lnTo>
                    <a:pt x="152" y="335"/>
                  </a:lnTo>
                  <a:lnTo>
                    <a:pt x="144" y="333"/>
                  </a:lnTo>
                  <a:lnTo>
                    <a:pt x="135" y="332"/>
                  </a:lnTo>
                  <a:lnTo>
                    <a:pt x="127" y="330"/>
                  </a:lnTo>
                  <a:lnTo>
                    <a:pt x="120" y="327"/>
                  </a:lnTo>
                  <a:lnTo>
                    <a:pt x="111" y="325"/>
                  </a:lnTo>
                  <a:lnTo>
                    <a:pt x="104" y="323"/>
                  </a:lnTo>
                  <a:lnTo>
                    <a:pt x="96" y="319"/>
                  </a:lnTo>
                  <a:lnTo>
                    <a:pt x="88" y="315"/>
                  </a:lnTo>
                  <a:lnTo>
                    <a:pt x="81" y="311"/>
                  </a:lnTo>
                  <a:lnTo>
                    <a:pt x="75" y="307"/>
                  </a:lnTo>
                  <a:lnTo>
                    <a:pt x="68" y="302"/>
                  </a:lnTo>
                  <a:lnTo>
                    <a:pt x="62" y="296"/>
                  </a:lnTo>
                  <a:lnTo>
                    <a:pt x="56" y="291"/>
                  </a:lnTo>
                  <a:lnTo>
                    <a:pt x="50" y="285"/>
                  </a:lnTo>
                  <a:lnTo>
                    <a:pt x="44" y="279"/>
                  </a:lnTo>
                  <a:lnTo>
                    <a:pt x="38" y="273"/>
                  </a:lnTo>
                  <a:lnTo>
                    <a:pt x="33" y="267"/>
                  </a:lnTo>
                  <a:lnTo>
                    <a:pt x="28" y="260"/>
                  </a:lnTo>
                  <a:lnTo>
                    <a:pt x="25" y="254"/>
                  </a:lnTo>
                  <a:lnTo>
                    <a:pt x="20" y="247"/>
                  </a:lnTo>
                  <a:lnTo>
                    <a:pt x="16" y="240"/>
                  </a:lnTo>
                  <a:lnTo>
                    <a:pt x="13" y="231"/>
                  </a:lnTo>
                  <a:lnTo>
                    <a:pt x="10" y="224"/>
                  </a:lnTo>
                  <a:lnTo>
                    <a:pt x="7" y="216"/>
                  </a:lnTo>
                  <a:lnTo>
                    <a:pt x="6" y="207"/>
                  </a:lnTo>
                  <a:lnTo>
                    <a:pt x="3" y="200"/>
                  </a:lnTo>
                  <a:lnTo>
                    <a:pt x="2" y="192"/>
                  </a:lnTo>
                  <a:lnTo>
                    <a:pt x="1" y="183"/>
                  </a:lnTo>
                  <a:lnTo>
                    <a:pt x="0" y="174"/>
                  </a:lnTo>
                  <a:lnTo>
                    <a:pt x="0" y="165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39" name="Rectangle 133">
              <a:extLst>
                <a:ext uri="{FF2B5EF4-FFF2-40B4-BE49-F238E27FC236}">
                  <a16:creationId xmlns:a16="http://schemas.microsoft.com/office/drawing/2014/main" id="{AFC40FA3-FDE0-554D-A7FA-64F06801C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0800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</p:grpSp>
      <p:sp>
        <p:nvSpPr>
          <p:cNvPr id="140294" name="Line 240">
            <a:extLst>
              <a:ext uri="{FF2B5EF4-FFF2-40B4-BE49-F238E27FC236}">
                <a16:creationId xmlns:a16="http://schemas.microsoft.com/office/drawing/2014/main" id="{EA2CCEC8-5004-C044-95A0-11F32BCF96E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29400" y="4572000"/>
            <a:ext cx="103188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295" name="TextBox 5">
            <a:extLst>
              <a:ext uri="{FF2B5EF4-FFF2-40B4-BE49-F238E27FC236}">
                <a16:creationId xmlns:a16="http://schemas.microsoft.com/office/drawing/2014/main" id="{354BF6AA-7668-5349-A6D2-1EB4286E5C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6096001"/>
            <a:ext cx="13144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cost = 14</a:t>
            </a:r>
          </a:p>
        </p:txBody>
      </p:sp>
      <p:sp>
        <p:nvSpPr>
          <p:cNvPr id="140296" name="TextBox 212">
            <a:extLst>
              <a:ext uri="{FF2B5EF4-FFF2-40B4-BE49-F238E27FC236}">
                <a16:creationId xmlns:a16="http://schemas.microsoft.com/office/drawing/2014/main" id="{32988E5E-CF66-8549-87B0-3DEA52AFA3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16963" y="5949951"/>
            <a:ext cx="13144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cost = 15</a:t>
            </a:r>
          </a:p>
        </p:txBody>
      </p:sp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Title 1">
            <a:extLst>
              <a:ext uri="{FF2B5EF4-FFF2-40B4-BE49-F238E27FC236}">
                <a16:creationId xmlns:a16="http://schemas.microsoft.com/office/drawing/2014/main" id="{5E6CF33E-BAC7-5E4E-ADE5-2BF3BFAF13F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Individual Optimization</a:t>
            </a:r>
          </a:p>
        </p:txBody>
      </p:sp>
      <p:grpSp>
        <p:nvGrpSpPr>
          <p:cNvPr id="142338" name="Group 1">
            <a:extLst>
              <a:ext uri="{FF2B5EF4-FFF2-40B4-BE49-F238E27FC236}">
                <a16:creationId xmlns:a16="http://schemas.microsoft.com/office/drawing/2014/main" id="{BFF8B5AB-C6E3-BC45-887F-05E1FCBA5C28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3181350"/>
            <a:ext cx="3126642" cy="3354774"/>
            <a:chOff x="1221766" y="3181124"/>
            <a:chExt cx="3127251" cy="3354774"/>
          </a:xfrm>
        </p:grpSpPr>
        <p:sp>
          <p:nvSpPr>
            <p:cNvPr id="142493" name="Freeform 181">
              <a:extLst>
                <a:ext uri="{FF2B5EF4-FFF2-40B4-BE49-F238E27FC236}">
                  <a16:creationId xmlns:a16="http://schemas.microsoft.com/office/drawing/2014/main" id="{38D5538F-FC8D-9E41-90A6-5AEADA606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1" y="48291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494" name="Line 182">
              <a:extLst>
                <a:ext uri="{FF2B5EF4-FFF2-40B4-BE49-F238E27FC236}">
                  <a16:creationId xmlns:a16="http://schemas.microsoft.com/office/drawing/2014/main" id="{DB5BB55A-2B14-DD48-8E50-C993035783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3701" y="48291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95" name="Freeform 185">
              <a:extLst>
                <a:ext uri="{FF2B5EF4-FFF2-40B4-BE49-F238E27FC236}">
                  <a16:creationId xmlns:a16="http://schemas.microsoft.com/office/drawing/2014/main" id="{E6767DF1-A311-3342-AFCB-04F13E27B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488" y="45624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496" name="Line 186">
              <a:extLst>
                <a:ext uri="{FF2B5EF4-FFF2-40B4-BE49-F238E27FC236}">
                  <a16:creationId xmlns:a16="http://schemas.microsoft.com/office/drawing/2014/main" id="{291AD9A5-68D2-484C-BB6C-058F10B5C5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1488" y="45624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97" name="Freeform 187">
              <a:extLst>
                <a:ext uri="{FF2B5EF4-FFF2-40B4-BE49-F238E27FC236}">
                  <a16:creationId xmlns:a16="http://schemas.microsoft.com/office/drawing/2014/main" id="{50395518-BE4E-5847-810F-AE84F3F63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3529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98" name="Freeform 189">
              <a:extLst>
                <a:ext uri="{FF2B5EF4-FFF2-40B4-BE49-F238E27FC236}">
                  <a16:creationId xmlns:a16="http://schemas.microsoft.com/office/drawing/2014/main" id="{55B20C17-EEA9-E940-AE1D-7120C11D9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8291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99" name="Freeform 190">
              <a:extLst>
                <a:ext uri="{FF2B5EF4-FFF2-40B4-BE49-F238E27FC236}">
                  <a16:creationId xmlns:a16="http://schemas.microsoft.com/office/drawing/2014/main" id="{F4ED7337-AE00-584A-833F-60F355916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1" y="46958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500" name="Line 191">
              <a:extLst>
                <a:ext uri="{FF2B5EF4-FFF2-40B4-BE49-F238E27FC236}">
                  <a16:creationId xmlns:a16="http://schemas.microsoft.com/office/drawing/2014/main" id="{AA6A334B-B30C-8B4E-98D1-1D15840E4F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3701" y="46958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01" name="Freeform 192">
              <a:extLst>
                <a:ext uri="{FF2B5EF4-FFF2-40B4-BE49-F238E27FC236}">
                  <a16:creationId xmlns:a16="http://schemas.microsoft.com/office/drawing/2014/main" id="{161C12B3-E606-DD47-B5DF-74A397EB1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6196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02" name="Freeform 193">
              <a:extLst>
                <a:ext uri="{FF2B5EF4-FFF2-40B4-BE49-F238E27FC236}">
                  <a16:creationId xmlns:a16="http://schemas.microsoft.com/office/drawing/2014/main" id="{E4252490-C32D-9746-BC5E-37D4F61EA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5870349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03" name="Line 194">
              <a:extLst>
                <a:ext uri="{FF2B5EF4-FFF2-40B4-BE49-F238E27FC236}">
                  <a16:creationId xmlns:a16="http://schemas.microsoft.com/office/drawing/2014/main" id="{42FD862A-9D90-4745-A8D4-F5AB60AD9E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9188" y="5870349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04" name="Freeform 195">
              <a:extLst>
                <a:ext uri="{FF2B5EF4-FFF2-40B4-BE49-F238E27FC236}">
                  <a16:creationId xmlns:a16="http://schemas.microsoft.com/office/drawing/2014/main" id="{714C0BA3-44E2-874A-8276-69B740444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6003699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505" name="Freeform 197">
              <a:extLst>
                <a:ext uri="{FF2B5EF4-FFF2-40B4-BE49-F238E27FC236}">
                  <a16:creationId xmlns:a16="http://schemas.microsoft.com/office/drawing/2014/main" id="{88CB79B0-C48A-8E4D-9F6E-63E174B96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5736999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506" name="Freeform 199">
              <a:extLst>
                <a:ext uri="{FF2B5EF4-FFF2-40B4-BE49-F238E27FC236}">
                  <a16:creationId xmlns:a16="http://schemas.microsoft.com/office/drawing/2014/main" id="{CC73A8C3-5271-FA4A-8BD4-356BBA6F5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3428774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07" name="Line 200">
              <a:extLst>
                <a:ext uri="{FF2B5EF4-FFF2-40B4-BE49-F238E27FC236}">
                  <a16:creationId xmlns:a16="http://schemas.microsoft.com/office/drawing/2014/main" id="{04995B74-9F41-6F47-95E8-90999401BD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9188" y="3428774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08" name="Freeform 201">
              <a:extLst>
                <a:ext uri="{FF2B5EF4-FFF2-40B4-BE49-F238E27FC236}">
                  <a16:creationId xmlns:a16="http://schemas.microsoft.com/office/drawing/2014/main" id="{FF38C656-9236-5043-8662-FD206EF53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3562124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509" name="Freeform 203">
              <a:extLst>
                <a:ext uri="{FF2B5EF4-FFF2-40B4-BE49-F238E27FC236}">
                  <a16:creationId xmlns:a16="http://schemas.microsoft.com/office/drawing/2014/main" id="{F510CB1B-6836-5842-A521-38AF03D2F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3295424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510" name="Line 205">
              <a:extLst>
                <a:ext uri="{FF2B5EF4-FFF2-40B4-BE49-F238E27FC236}">
                  <a16:creationId xmlns:a16="http://schemas.microsoft.com/office/drawing/2014/main" id="{7BB08BBB-1749-1242-A122-C9EDE3AD7F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276" y="3828824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11" name="Line 206">
              <a:extLst>
                <a:ext uri="{FF2B5EF4-FFF2-40B4-BE49-F238E27FC236}">
                  <a16:creationId xmlns:a16="http://schemas.microsoft.com/office/drawing/2014/main" id="{5FF82E24-D0B8-B448-A00A-C31FAE0DC4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276" y="3695474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12" name="Line 207">
              <a:extLst>
                <a:ext uri="{FF2B5EF4-FFF2-40B4-BE49-F238E27FC236}">
                  <a16:creationId xmlns:a16="http://schemas.microsoft.com/office/drawing/2014/main" id="{4B8502B6-E6B4-7A4D-A283-535D1DB604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3863" y="3981224"/>
              <a:ext cx="265113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13" name="Line 208">
              <a:extLst>
                <a:ext uri="{FF2B5EF4-FFF2-40B4-BE49-F238E27FC236}">
                  <a16:creationId xmlns:a16="http://schemas.microsoft.com/office/drawing/2014/main" id="{DA7DE534-B5EA-A84E-B99A-9F27F95758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3963" y="3835174"/>
              <a:ext cx="3127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14" name="Freeform 209">
              <a:extLst>
                <a:ext uri="{FF2B5EF4-FFF2-40B4-BE49-F238E27FC236}">
                  <a16:creationId xmlns:a16="http://schemas.microsoft.com/office/drawing/2014/main" id="{11DEB717-68DB-E149-A4CB-A7EE6DECD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163" y="3611337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15" name="Freeform 210">
              <a:extLst>
                <a:ext uri="{FF2B5EF4-FFF2-40B4-BE49-F238E27FC236}">
                  <a16:creationId xmlns:a16="http://schemas.microsoft.com/office/drawing/2014/main" id="{27D98CE7-3F44-1C48-848E-DD9A4CEE4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163" y="3838349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16" name="Freeform 211">
              <a:extLst>
                <a:ext uri="{FF2B5EF4-FFF2-40B4-BE49-F238E27FC236}">
                  <a16:creationId xmlns:a16="http://schemas.microsoft.com/office/drawing/2014/main" id="{3C6C256C-9A9A-C546-8B15-732854784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1" y="3611337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17" name="Freeform 212">
              <a:extLst>
                <a:ext uri="{FF2B5EF4-FFF2-40B4-BE49-F238E27FC236}">
                  <a16:creationId xmlns:a16="http://schemas.microsoft.com/office/drawing/2014/main" id="{4534E453-9281-284C-B063-9DD7C9177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1" y="3838349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18" name="Freeform 220">
              <a:extLst>
                <a:ext uri="{FF2B5EF4-FFF2-40B4-BE49-F238E27FC236}">
                  <a16:creationId xmlns:a16="http://schemas.microsoft.com/office/drawing/2014/main" id="{BACAF757-8FF9-3741-8FEB-C5BCE7C73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8" y="3428774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19" name="Freeform 221">
              <a:extLst>
                <a:ext uri="{FF2B5EF4-FFF2-40B4-BE49-F238E27FC236}">
                  <a16:creationId xmlns:a16="http://schemas.microsoft.com/office/drawing/2014/main" id="{BA86F10F-F6C9-C84F-BFC3-7012AB4A1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7" y="3981224"/>
              <a:ext cx="420687" cy="1889125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20" name="Rectangle 226">
              <a:extLst>
                <a:ext uri="{FF2B5EF4-FFF2-40B4-BE49-F238E27FC236}">
                  <a16:creationId xmlns:a16="http://schemas.microsoft.com/office/drawing/2014/main" id="{166F599C-B197-1C46-87B1-BBC10E5F5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063" y="3724049"/>
              <a:ext cx="897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21" name="Rectangle 227">
              <a:extLst>
                <a:ext uri="{FF2B5EF4-FFF2-40B4-BE49-F238E27FC236}">
                  <a16:creationId xmlns:a16="http://schemas.microsoft.com/office/drawing/2014/main" id="{E4FC4CE2-D38E-964D-A571-18B768D70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438" y="380977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22" name="Rectangle 235">
              <a:extLst>
                <a:ext uri="{FF2B5EF4-FFF2-40B4-BE49-F238E27FC236}">
                  <a16:creationId xmlns:a16="http://schemas.microsoft.com/office/drawing/2014/main" id="{F1B4C8FD-5297-7E4B-AEA0-2BAF3A8E3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776788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23" name="Rectangle 236">
              <a:extLst>
                <a:ext uri="{FF2B5EF4-FFF2-40B4-BE49-F238E27FC236}">
                  <a16:creationId xmlns:a16="http://schemas.microsoft.com/office/drawing/2014/main" id="{5ED55E61-ECE9-CA4B-8761-6070E079C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862513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24" name="Rectangle 237">
              <a:extLst>
                <a:ext uri="{FF2B5EF4-FFF2-40B4-BE49-F238E27FC236}">
                  <a16:creationId xmlns:a16="http://schemas.microsoft.com/office/drawing/2014/main" id="{A7834014-8B6C-034A-B7CB-CFA4DFB8C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5875112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25" name="Rectangle 238">
              <a:extLst>
                <a:ext uri="{FF2B5EF4-FFF2-40B4-BE49-F238E27FC236}">
                  <a16:creationId xmlns:a16="http://schemas.microsoft.com/office/drawing/2014/main" id="{25A94BDA-C6CB-5240-B7D4-DBE36F7AF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5960837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26" name="Rectangle 239">
              <a:extLst>
                <a:ext uri="{FF2B5EF4-FFF2-40B4-BE49-F238E27FC236}">
                  <a16:creationId xmlns:a16="http://schemas.microsoft.com/office/drawing/2014/main" id="{49A7C174-0199-034C-B71F-2CBCFEEE1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230688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27" name="Line 240">
              <a:extLst>
                <a:ext uri="{FF2B5EF4-FFF2-40B4-BE49-F238E27FC236}">
                  <a16:creationId xmlns:a16="http://schemas.microsoft.com/office/drawing/2014/main" id="{FE6DE664-3D3D-0C46-B832-6485E8B09C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1766" y="4238090"/>
              <a:ext cx="103600" cy="7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28" name="Rectangle 241">
              <a:extLst>
                <a:ext uri="{FF2B5EF4-FFF2-40B4-BE49-F238E27FC236}">
                  <a16:creationId xmlns:a16="http://schemas.microsoft.com/office/drawing/2014/main" id="{4CE51EAB-1A0B-E24D-A1AA-9ECCF1EA6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311650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29" name="Rectangle 242">
              <a:extLst>
                <a:ext uri="{FF2B5EF4-FFF2-40B4-BE49-F238E27FC236}">
                  <a16:creationId xmlns:a16="http://schemas.microsoft.com/office/drawing/2014/main" id="{C061C0ED-03CD-9E4C-A83F-9968B60E4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3181124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30" name="Line 243">
              <a:extLst>
                <a:ext uri="{FF2B5EF4-FFF2-40B4-BE49-F238E27FC236}">
                  <a16:creationId xmlns:a16="http://schemas.microsoft.com/office/drawing/2014/main" id="{941046C9-3AED-7043-870B-0DCED01C88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42695" y="3200400"/>
              <a:ext cx="106363" cy="13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31" name="Rectangle 244">
              <a:extLst>
                <a:ext uri="{FF2B5EF4-FFF2-40B4-BE49-F238E27FC236}">
                  <a16:creationId xmlns:a16="http://schemas.microsoft.com/office/drawing/2014/main" id="{B24AADD9-A243-4547-A1A6-ABD75ACB0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326367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32" name="Freeform 246">
              <a:extLst>
                <a:ext uri="{FF2B5EF4-FFF2-40B4-BE49-F238E27FC236}">
                  <a16:creationId xmlns:a16="http://schemas.microsoft.com/office/drawing/2014/main" id="{E9A6A9D1-8864-8946-A7DC-5616E0EC4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47529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33" name="Line 247">
              <a:extLst>
                <a:ext uri="{FF2B5EF4-FFF2-40B4-BE49-F238E27FC236}">
                  <a16:creationId xmlns:a16="http://schemas.microsoft.com/office/drawing/2014/main" id="{247D2F1C-90A8-8F44-9C16-54E26C54A0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22413" y="4683125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34" name="Rectangle 249">
              <a:extLst>
                <a:ext uri="{FF2B5EF4-FFF2-40B4-BE49-F238E27FC236}">
                  <a16:creationId xmlns:a16="http://schemas.microsoft.com/office/drawing/2014/main" id="{A57D2783-4D13-B04B-8E8F-66E379522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500563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35" name="Rectangle 250">
              <a:extLst>
                <a:ext uri="{FF2B5EF4-FFF2-40B4-BE49-F238E27FC236}">
                  <a16:creationId xmlns:a16="http://schemas.microsoft.com/office/drawing/2014/main" id="{7C17CB6D-0007-9F48-8906-E5DB1D2CD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586288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36" name="Rectangle 253">
              <a:extLst>
                <a:ext uri="{FF2B5EF4-FFF2-40B4-BE49-F238E27FC236}">
                  <a16:creationId xmlns:a16="http://schemas.microsoft.com/office/drawing/2014/main" id="{96DB8B9F-59F7-9848-9810-F56D0C94B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3443062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37" name="Rectangle 254">
              <a:extLst>
                <a:ext uri="{FF2B5EF4-FFF2-40B4-BE49-F238E27FC236}">
                  <a16:creationId xmlns:a16="http://schemas.microsoft.com/office/drawing/2014/main" id="{6DB43F28-0440-2142-914D-61F1EFFC2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3528787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38" name="Rectangle 255">
              <a:extLst>
                <a:ext uri="{FF2B5EF4-FFF2-40B4-BE49-F238E27FC236}">
                  <a16:creationId xmlns:a16="http://schemas.microsoft.com/office/drawing/2014/main" id="{3BB2CB8A-4CCF-3641-829F-1AC82CE51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806" y="6324600"/>
              <a:ext cx="102431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 Circuit only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39" name="Rectangle 256">
              <a:extLst>
                <a:ext uri="{FF2B5EF4-FFF2-40B4-BE49-F238E27FC236}">
                  <a16:creationId xmlns:a16="http://schemas.microsoft.com/office/drawing/2014/main" id="{1AB2AEFE-00C2-B546-A77F-4619FE325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6" y="6311674"/>
              <a:ext cx="897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40" name="Rectangle 257">
              <a:extLst>
                <a:ext uri="{FF2B5EF4-FFF2-40B4-BE49-F238E27FC236}">
                  <a16:creationId xmlns:a16="http://schemas.microsoft.com/office/drawing/2014/main" id="{2B32C225-FDDF-E14F-9C16-EED2DFBC4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151" y="6397399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41" name="Rectangle 261">
              <a:extLst>
                <a:ext uri="{FF2B5EF4-FFF2-40B4-BE49-F238E27FC236}">
                  <a16:creationId xmlns:a16="http://schemas.microsoft.com/office/drawing/2014/main" id="{615A3359-E3FC-8140-AE7E-0B80CBEB6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5613174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42" name="Rectangle 263">
              <a:extLst>
                <a:ext uri="{FF2B5EF4-FFF2-40B4-BE49-F238E27FC236}">
                  <a16:creationId xmlns:a16="http://schemas.microsoft.com/office/drawing/2014/main" id="{0BD04AB4-C765-ED44-9311-440BEA50E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569572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grpSp>
          <p:nvGrpSpPr>
            <p:cNvPr id="142543" name="Group 264">
              <a:extLst>
                <a:ext uri="{FF2B5EF4-FFF2-40B4-BE49-F238E27FC236}">
                  <a16:creationId xmlns:a16="http://schemas.microsoft.com/office/drawing/2014/main" id="{40699471-E408-754F-B74D-2E75EDCFAB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6566" y="3828824"/>
              <a:ext cx="515955" cy="861329"/>
              <a:chOff x="2773" y="1424"/>
              <a:chExt cx="321" cy="1363"/>
            </a:xfrm>
          </p:grpSpPr>
          <p:sp>
            <p:nvSpPr>
              <p:cNvPr id="142547" name="Line 265">
                <a:extLst>
                  <a:ext uri="{FF2B5EF4-FFF2-40B4-BE49-F238E27FC236}">
                    <a16:creationId xmlns:a16="http://schemas.microsoft.com/office/drawing/2014/main" id="{B20893AC-00D3-604B-9299-D67D08FBCD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73" y="1424"/>
                <a:ext cx="32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548" name="Line 266">
                <a:extLst>
                  <a:ext uri="{FF2B5EF4-FFF2-40B4-BE49-F238E27FC236}">
                    <a16:creationId xmlns:a16="http://schemas.microsoft.com/office/drawing/2014/main" id="{C460B45F-638C-4D44-BF0A-4274B59DC0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1424"/>
                <a:ext cx="0" cy="136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2544" name="AutoShape 268">
              <a:extLst>
                <a:ext uri="{FF2B5EF4-FFF2-40B4-BE49-F238E27FC236}">
                  <a16:creationId xmlns:a16="http://schemas.microsoft.com/office/drawing/2014/main" id="{2788B2A3-730F-B14B-9127-A4189ACB9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838" y="5641749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545" name="AutoShape 269">
              <a:extLst>
                <a:ext uri="{FF2B5EF4-FFF2-40B4-BE49-F238E27FC236}">
                  <a16:creationId xmlns:a16="http://schemas.microsoft.com/office/drawing/2014/main" id="{C895A9D1-34AF-944B-B97F-274B3570F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888" y="4400549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546" name="AutoShape 271">
              <a:extLst>
                <a:ext uri="{FF2B5EF4-FFF2-40B4-BE49-F238E27FC236}">
                  <a16:creationId xmlns:a16="http://schemas.microsoft.com/office/drawing/2014/main" id="{DA3132C6-DA69-9E4A-9329-EFAEF7F20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838" y="3204937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142339" name="Group 2">
            <a:extLst>
              <a:ext uri="{FF2B5EF4-FFF2-40B4-BE49-F238E27FC236}">
                <a16:creationId xmlns:a16="http://schemas.microsoft.com/office/drawing/2014/main" id="{0E831E43-D899-FC44-8CC7-8DE477A9CC84}"/>
              </a:ext>
            </a:extLst>
          </p:cNvPr>
          <p:cNvGrpSpPr>
            <a:grpSpLocks/>
          </p:cNvGrpSpPr>
          <p:nvPr/>
        </p:nvGrpSpPr>
        <p:grpSpPr bwMode="auto">
          <a:xfrm>
            <a:off x="6635750" y="3200400"/>
            <a:ext cx="3115512" cy="3354388"/>
            <a:chOff x="5721350" y="3200400"/>
            <a:chExt cx="3115512" cy="3354774"/>
          </a:xfrm>
        </p:grpSpPr>
        <p:sp>
          <p:nvSpPr>
            <p:cNvPr id="142431" name="Freeform 181">
              <a:extLst>
                <a:ext uri="{FF2B5EF4-FFF2-40B4-BE49-F238E27FC236}">
                  <a16:creationId xmlns:a16="http://schemas.microsoft.com/office/drawing/2014/main" id="{6A598CE0-9019-0143-95A6-2E04A97B3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51466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432" name="Line 182">
              <a:extLst>
                <a:ext uri="{FF2B5EF4-FFF2-40B4-BE49-F238E27FC236}">
                  <a16:creationId xmlns:a16="http://schemas.microsoft.com/office/drawing/2014/main" id="{AECF5AE3-8EA9-0747-AADD-050C820E36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4738" y="51466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33" name="Freeform 183">
              <a:extLst>
                <a:ext uri="{FF2B5EF4-FFF2-40B4-BE49-F238E27FC236}">
                  <a16:creationId xmlns:a16="http://schemas.microsoft.com/office/drawing/2014/main" id="{62D94C77-4F53-474E-BED2-4A7DE1DAE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5" y="528002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434" name="Line 184">
              <a:extLst>
                <a:ext uri="{FF2B5EF4-FFF2-40B4-BE49-F238E27FC236}">
                  <a16:creationId xmlns:a16="http://schemas.microsoft.com/office/drawing/2014/main" id="{7CFB77D3-9867-5C4C-A7BC-CA4B73C053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32525" y="528002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35" name="Freeform 185">
              <a:extLst>
                <a:ext uri="{FF2B5EF4-FFF2-40B4-BE49-F238E27FC236}">
                  <a16:creationId xmlns:a16="http://schemas.microsoft.com/office/drawing/2014/main" id="{DA7C9C36-C767-1B4D-BB90-B5690B0D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5" y="48799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436" name="Line 186">
              <a:extLst>
                <a:ext uri="{FF2B5EF4-FFF2-40B4-BE49-F238E27FC236}">
                  <a16:creationId xmlns:a16="http://schemas.microsoft.com/office/drawing/2014/main" id="{49555F3F-530B-F44D-8462-DD2AA5DA3F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32525" y="48799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37" name="Freeform 187">
              <a:extLst>
                <a:ext uri="{FF2B5EF4-FFF2-40B4-BE49-F238E27FC236}">
                  <a16:creationId xmlns:a16="http://schemas.microsoft.com/office/drawing/2014/main" id="{DF240876-0B35-6A4B-8E66-2121DE5CB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46704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38" name="Freeform 188">
              <a:extLst>
                <a:ext uri="{FF2B5EF4-FFF2-40B4-BE49-F238E27FC236}">
                  <a16:creationId xmlns:a16="http://schemas.microsoft.com/office/drawing/2014/main" id="{675F8FAB-A5BC-1346-B131-2BD343B8E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280025"/>
              <a:ext cx="268287" cy="190500"/>
            </a:xfrm>
            <a:custGeom>
              <a:avLst/>
              <a:gdLst>
                <a:gd name="T0" fmla="*/ 0 w 336"/>
                <a:gd name="T1" fmla="*/ 2147483646 h 240"/>
                <a:gd name="T2" fmla="*/ 2147483646 w 336"/>
                <a:gd name="T3" fmla="*/ 2147483646 h 240"/>
                <a:gd name="T4" fmla="*/ 2147483646 w 336"/>
                <a:gd name="T5" fmla="*/ 0 h 2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40">
                  <a:moveTo>
                    <a:pt x="0" y="240"/>
                  </a:moveTo>
                  <a:lnTo>
                    <a:pt x="336" y="240"/>
                  </a:lnTo>
                  <a:lnTo>
                    <a:pt x="336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39" name="Freeform 189">
              <a:extLst>
                <a:ext uri="{FF2B5EF4-FFF2-40B4-BE49-F238E27FC236}">
                  <a16:creationId xmlns:a16="http://schemas.microsoft.com/office/drawing/2014/main" id="{788EF749-BC93-C943-9DC2-FBEE56615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1466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40" name="Freeform 190">
              <a:extLst>
                <a:ext uri="{FF2B5EF4-FFF2-40B4-BE49-F238E27FC236}">
                  <a16:creationId xmlns:a16="http://schemas.microsoft.com/office/drawing/2014/main" id="{F273775F-FD9E-0D4B-9F16-C45928391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50133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441" name="Line 191">
              <a:extLst>
                <a:ext uri="{FF2B5EF4-FFF2-40B4-BE49-F238E27FC236}">
                  <a16:creationId xmlns:a16="http://schemas.microsoft.com/office/drawing/2014/main" id="{8EC5F31B-C376-604D-BE9D-7C8B3B2532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4738" y="50133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42" name="Freeform 192">
              <a:extLst>
                <a:ext uri="{FF2B5EF4-FFF2-40B4-BE49-F238E27FC236}">
                  <a16:creationId xmlns:a16="http://schemas.microsoft.com/office/drawing/2014/main" id="{F51D991E-FEAE-0849-A5F8-889BD8215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49371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43" name="Freeform 193">
              <a:extLst>
                <a:ext uri="{FF2B5EF4-FFF2-40B4-BE49-F238E27FC236}">
                  <a16:creationId xmlns:a16="http://schemas.microsoft.com/office/drawing/2014/main" id="{29D0F68D-0874-AA48-BDC9-32DE41964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5889625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44" name="Line 194">
              <a:extLst>
                <a:ext uri="{FF2B5EF4-FFF2-40B4-BE49-F238E27FC236}">
                  <a16:creationId xmlns:a16="http://schemas.microsoft.com/office/drawing/2014/main" id="{8BF540D8-B4D8-7447-883A-0161A272D6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80225" y="5889625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45" name="Freeform 195">
              <a:extLst>
                <a:ext uri="{FF2B5EF4-FFF2-40B4-BE49-F238E27FC236}">
                  <a16:creationId xmlns:a16="http://schemas.microsoft.com/office/drawing/2014/main" id="{55D8DFA3-BC45-FB45-8734-D39CBEE7F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6022975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446" name="Freeform 197">
              <a:extLst>
                <a:ext uri="{FF2B5EF4-FFF2-40B4-BE49-F238E27FC236}">
                  <a16:creationId xmlns:a16="http://schemas.microsoft.com/office/drawing/2014/main" id="{62B4CD6B-6A00-C640-9F26-35CA6EACD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756275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447" name="Freeform 199">
              <a:extLst>
                <a:ext uri="{FF2B5EF4-FFF2-40B4-BE49-F238E27FC236}">
                  <a16:creationId xmlns:a16="http://schemas.microsoft.com/office/drawing/2014/main" id="{6DB7CF70-D2CA-7949-89D8-084FC9D0F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3448050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48" name="Line 200">
              <a:extLst>
                <a:ext uri="{FF2B5EF4-FFF2-40B4-BE49-F238E27FC236}">
                  <a16:creationId xmlns:a16="http://schemas.microsoft.com/office/drawing/2014/main" id="{F1BD24E1-7124-5F4A-B9AF-93953A3BE6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80225" y="3448050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49" name="Freeform 201">
              <a:extLst>
                <a:ext uri="{FF2B5EF4-FFF2-40B4-BE49-F238E27FC236}">
                  <a16:creationId xmlns:a16="http://schemas.microsoft.com/office/drawing/2014/main" id="{106692DB-71F5-114B-B83A-AF529E4FB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35814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450" name="Line 202">
              <a:extLst>
                <a:ext uri="{FF2B5EF4-FFF2-40B4-BE49-F238E27FC236}">
                  <a16:creationId xmlns:a16="http://schemas.microsoft.com/office/drawing/2014/main" id="{5F809D3D-DFA1-6F47-BE25-FE25AAB9DF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4238" y="35814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51" name="Freeform 203">
              <a:extLst>
                <a:ext uri="{FF2B5EF4-FFF2-40B4-BE49-F238E27FC236}">
                  <a16:creationId xmlns:a16="http://schemas.microsoft.com/office/drawing/2014/main" id="{E7D9E7EB-93E0-9843-AFC9-0C86D3E7E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33147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452" name="Line 204">
              <a:extLst>
                <a:ext uri="{FF2B5EF4-FFF2-40B4-BE49-F238E27FC236}">
                  <a16:creationId xmlns:a16="http://schemas.microsoft.com/office/drawing/2014/main" id="{DEEE72E3-71B0-FB4C-B18A-268588E693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4238" y="33147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53" name="Line 213">
              <a:extLst>
                <a:ext uri="{FF2B5EF4-FFF2-40B4-BE49-F238E27FC236}">
                  <a16:creationId xmlns:a16="http://schemas.microsoft.com/office/drawing/2014/main" id="{4AF50C39-C90E-494A-89BE-0D6751F147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3313" y="5470525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54" name="Line 214">
              <a:extLst>
                <a:ext uri="{FF2B5EF4-FFF2-40B4-BE49-F238E27FC236}">
                  <a16:creationId xmlns:a16="http://schemas.microsoft.com/office/drawing/2014/main" id="{EE8FABF7-A1D7-3B42-A2BF-86D2FF1B8B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3313" y="5337175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55" name="Line 215">
              <a:extLst>
                <a:ext uri="{FF2B5EF4-FFF2-40B4-BE49-F238E27FC236}">
                  <a16:creationId xmlns:a16="http://schemas.microsoft.com/office/drawing/2014/main" id="{37DBC3DB-128B-5E4D-82D4-EFD3B43E3D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34263" y="5622925"/>
              <a:ext cx="2857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56" name="Freeform 216">
              <a:extLst>
                <a:ext uri="{FF2B5EF4-FFF2-40B4-BE49-F238E27FC236}">
                  <a16:creationId xmlns:a16="http://schemas.microsoft.com/office/drawing/2014/main" id="{E525B09B-266B-BF44-ACDC-E6C336B64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5251450"/>
              <a:ext cx="569913" cy="225425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0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0"/>
                  </a:lnTo>
                  <a:lnTo>
                    <a:pt x="315" y="0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1"/>
                  </a:lnTo>
                  <a:lnTo>
                    <a:pt x="333" y="1"/>
                  </a:lnTo>
                  <a:lnTo>
                    <a:pt x="335" y="1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2"/>
                  </a:lnTo>
                  <a:lnTo>
                    <a:pt x="348" y="2"/>
                  </a:lnTo>
                  <a:lnTo>
                    <a:pt x="349" y="4"/>
                  </a:lnTo>
                  <a:lnTo>
                    <a:pt x="350" y="4"/>
                  </a:lnTo>
                  <a:lnTo>
                    <a:pt x="351" y="4"/>
                  </a:lnTo>
                  <a:lnTo>
                    <a:pt x="353" y="4"/>
                  </a:lnTo>
                  <a:lnTo>
                    <a:pt x="354" y="4"/>
                  </a:lnTo>
                  <a:lnTo>
                    <a:pt x="355" y="4"/>
                  </a:lnTo>
                  <a:lnTo>
                    <a:pt x="356" y="4"/>
                  </a:lnTo>
                  <a:lnTo>
                    <a:pt x="357" y="5"/>
                  </a:lnTo>
                  <a:lnTo>
                    <a:pt x="359" y="5"/>
                  </a:lnTo>
                  <a:lnTo>
                    <a:pt x="361" y="5"/>
                  </a:lnTo>
                  <a:lnTo>
                    <a:pt x="362" y="5"/>
                  </a:lnTo>
                  <a:lnTo>
                    <a:pt x="365" y="5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6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7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10"/>
                  </a:lnTo>
                  <a:lnTo>
                    <a:pt x="389" y="10"/>
                  </a:lnTo>
                  <a:lnTo>
                    <a:pt x="390" y="10"/>
                  </a:lnTo>
                  <a:lnTo>
                    <a:pt x="391" y="10"/>
                  </a:lnTo>
                  <a:lnTo>
                    <a:pt x="392" y="10"/>
                  </a:lnTo>
                  <a:lnTo>
                    <a:pt x="393" y="11"/>
                  </a:lnTo>
                  <a:lnTo>
                    <a:pt x="395" y="11"/>
                  </a:lnTo>
                  <a:lnTo>
                    <a:pt x="396" y="11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2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5" y="14"/>
                  </a:lnTo>
                  <a:lnTo>
                    <a:pt x="407" y="14"/>
                  </a:lnTo>
                  <a:lnTo>
                    <a:pt x="409" y="16"/>
                  </a:lnTo>
                  <a:lnTo>
                    <a:pt x="411" y="16"/>
                  </a:lnTo>
                  <a:lnTo>
                    <a:pt x="414" y="17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8"/>
                  </a:lnTo>
                  <a:lnTo>
                    <a:pt x="421" y="19"/>
                  </a:lnTo>
                  <a:lnTo>
                    <a:pt x="422" y="19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2"/>
                  </a:lnTo>
                  <a:lnTo>
                    <a:pt x="431" y="23"/>
                  </a:lnTo>
                  <a:lnTo>
                    <a:pt x="432" y="23"/>
                  </a:lnTo>
                  <a:lnTo>
                    <a:pt x="433" y="23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5"/>
                  </a:lnTo>
                  <a:lnTo>
                    <a:pt x="440" y="26"/>
                  </a:lnTo>
                  <a:lnTo>
                    <a:pt x="441" y="26"/>
                  </a:lnTo>
                  <a:lnTo>
                    <a:pt x="443" y="28"/>
                  </a:lnTo>
                  <a:lnTo>
                    <a:pt x="444" y="28"/>
                  </a:lnTo>
                  <a:lnTo>
                    <a:pt x="445" y="29"/>
                  </a:lnTo>
                  <a:lnTo>
                    <a:pt x="446" y="29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4"/>
                  </a:lnTo>
                  <a:lnTo>
                    <a:pt x="456" y="34"/>
                  </a:lnTo>
                  <a:lnTo>
                    <a:pt x="458" y="35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8" y="40"/>
                  </a:lnTo>
                  <a:lnTo>
                    <a:pt x="469" y="41"/>
                  </a:lnTo>
                  <a:lnTo>
                    <a:pt x="470" y="41"/>
                  </a:lnTo>
                  <a:lnTo>
                    <a:pt x="471" y="42"/>
                  </a:lnTo>
                  <a:lnTo>
                    <a:pt x="473" y="42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4"/>
                  </a:lnTo>
                  <a:lnTo>
                    <a:pt x="479" y="46"/>
                  </a:lnTo>
                  <a:lnTo>
                    <a:pt x="480" y="46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1" y="53"/>
                  </a:lnTo>
                  <a:lnTo>
                    <a:pt x="493" y="53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4" y="59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5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1" y="70"/>
                  </a:lnTo>
                  <a:lnTo>
                    <a:pt x="522" y="70"/>
                  </a:lnTo>
                  <a:lnTo>
                    <a:pt x="523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3"/>
                  </a:lnTo>
                  <a:lnTo>
                    <a:pt x="528" y="74"/>
                  </a:lnTo>
                  <a:lnTo>
                    <a:pt x="529" y="76"/>
                  </a:lnTo>
                  <a:lnTo>
                    <a:pt x="531" y="77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5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2"/>
                  </a:lnTo>
                  <a:lnTo>
                    <a:pt x="540" y="82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6" y="86"/>
                  </a:lnTo>
                  <a:lnTo>
                    <a:pt x="547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4"/>
                  </a:lnTo>
                  <a:lnTo>
                    <a:pt x="557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3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1" y="112"/>
                  </a:lnTo>
                  <a:lnTo>
                    <a:pt x="582" y="113"/>
                  </a:lnTo>
                  <a:lnTo>
                    <a:pt x="583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5"/>
                  </a:lnTo>
                  <a:lnTo>
                    <a:pt x="587" y="116"/>
                  </a:lnTo>
                  <a:lnTo>
                    <a:pt x="588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1" y="120"/>
                  </a:lnTo>
                  <a:lnTo>
                    <a:pt x="593" y="121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30"/>
                  </a:lnTo>
                  <a:lnTo>
                    <a:pt x="601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6"/>
                  </a:lnTo>
                  <a:lnTo>
                    <a:pt x="607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11" y="140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6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5"/>
                  </a:lnTo>
                  <a:lnTo>
                    <a:pt x="642" y="176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4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90"/>
                  </a:lnTo>
                  <a:lnTo>
                    <a:pt x="653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6"/>
                  </a:lnTo>
                  <a:lnTo>
                    <a:pt x="656" y="197"/>
                  </a:lnTo>
                  <a:lnTo>
                    <a:pt x="657" y="198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5"/>
                  </a:lnTo>
                  <a:lnTo>
                    <a:pt x="663" y="208"/>
                  </a:lnTo>
                  <a:lnTo>
                    <a:pt x="665" y="209"/>
                  </a:lnTo>
                  <a:lnTo>
                    <a:pt x="666" y="210"/>
                  </a:lnTo>
                  <a:lnTo>
                    <a:pt x="667" y="212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20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4" y="234"/>
                  </a:lnTo>
                  <a:lnTo>
                    <a:pt x="685" y="236"/>
                  </a:lnTo>
                  <a:lnTo>
                    <a:pt x="686" y="238"/>
                  </a:lnTo>
                  <a:lnTo>
                    <a:pt x="687" y="239"/>
                  </a:lnTo>
                  <a:lnTo>
                    <a:pt x="689" y="241"/>
                  </a:lnTo>
                  <a:lnTo>
                    <a:pt x="690" y="242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1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4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6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10" y="272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57" name="Freeform 217">
              <a:extLst>
                <a:ext uri="{FF2B5EF4-FFF2-40B4-BE49-F238E27FC236}">
                  <a16:creationId xmlns:a16="http://schemas.microsoft.com/office/drawing/2014/main" id="{37333526-D7F9-AC47-8FB7-268504BBC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5480050"/>
              <a:ext cx="569913" cy="225425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4"/>
                  </a:lnTo>
                  <a:lnTo>
                    <a:pt x="300" y="284"/>
                  </a:lnTo>
                  <a:lnTo>
                    <a:pt x="303" y="284"/>
                  </a:lnTo>
                  <a:lnTo>
                    <a:pt x="306" y="284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3"/>
                  </a:lnTo>
                  <a:lnTo>
                    <a:pt x="329" y="283"/>
                  </a:lnTo>
                  <a:lnTo>
                    <a:pt x="331" y="283"/>
                  </a:lnTo>
                  <a:lnTo>
                    <a:pt x="332" y="283"/>
                  </a:lnTo>
                  <a:lnTo>
                    <a:pt x="333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7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2"/>
                  </a:lnTo>
                  <a:lnTo>
                    <a:pt x="347" y="282"/>
                  </a:lnTo>
                  <a:lnTo>
                    <a:pt x="348" y="282"/>
                  </a:lnTo>
                  <a:lnTo>
                    <a:pt x="349" y="282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3" y="280"/>
                  </a:lnTo>
                  <a:lnTo>
                    <a:pt x="354" y="280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79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8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7"/>
                  </a:lnTo>
                  <a:lnTo>
                    <a:pt x="380" y="277"/>
                  </a:lnTo>
                  <a:lnTo>
                    <a:pt x="381" y="277"/>
                  </a:lnTo>
                  <a:lnTo>
                    <a:pt x="383" y="277"/>
                  </a:lnTo>
                  <a:lnTo>
                    <a:pt x="384" y="277"/>
                  </a:lnTo>
                  <a:lnTo>
                    <a:pt x="385" y="276"/>
                  </a:lnTo>
                  <a:lnTo>
                    <a:pt x="386" y="276"/>
                  </a:lnTo>
                  <a:lnTo>
                    <a:pt x="387" y="276"/>
                  </a:lnTo>
                  <a:lnTo>
                    <a:pt x="389" y="276"/>
                  </a:lnTo>
                  <a:lnTo>
                    <a:pt x="390" y="274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2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1"/>
                  </a:lnTo>
                  <a:lnTo>
                    <a:pt x="405" y="271"/>
                  </a:lnTo>
                  <a:lnTo>
                    <a:pt x="407" y="270"/>
                  </a:lnTo>
                  <a:lnTo>
                    <a:pt x="409" y="270"/>
                  </a:lnTo>
                  <a:lnTo>
                    <a:pt x="411" y="268"/>
                  </a:lnTo>
                  <a:lnTo>
                    <a:pt x="414" y="267"/>
                  </a:lnTo>
                  <a:lnTo>
                    <a:pt x="415" y="267"/>
                  </a:lnTo>
                  <a:lnTo>
                    <a:pt x="417" y="266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5"/>
                  </a:lnTo>
                  <a:lnTo>
                    <a:pt x="423" y="265"/>
                  </a:lnTo>
                  <a:lnTo>
                    <a:pt x="426" y="264"/>
                  </a:lnTo>
                  <a:lnTo>
                    <a:pt x="427" y="264"/>
                  </a:lnTo>
                  <a:lnTo>
                    <a:pt x="428" y="264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59"/>
                  </a:lnTo>
                  <a:lnTo>
                    <a:pt x="439" y="259"/>
                  </a:lnTo>
                  <a:lnTo>
                    <a:pt x="440" y="259"/>
                  </a:lnTo>
                  <a:lnTo>
                    <a:pt x="441" y="258"/>
                  </a:lnTo>
                  <a:lnTo>
                    <a:pt x="443" y="258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3"/>
                  </a:lnTo>
                  <a:lnTo>
                    <a:pt x="452" y="253"/>
                  </a:lnTo>
                  <a:lnTo>
                    <a:pt x="455" y="252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7"/>
                  </a:lnTo>
                  <a:lnTo>
                    <a:pt x="464" y="247"/>
                  </a:lnTo>
                  <a:lnTo>
                    <a:pt x="465" y="246"/>
                  </a:lnTo>
                  <a:lnTo>
                    <a:pt x="468" y="244"/>
                  </a:lnTo>
                  <a:lnTo>
                    <a:pt x="469" y="244"/>
                  </a:lnTo>
                  <a:lnTo>
                    <a:pt x="470" y="243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1"/>
                  </a:lnTo>
                  <a:lnTo>
                    <a:pt x="476" y="241"/>
                  </a:lnTo>
                  <a:lnTo>
                    <a:pt x="476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6"/>
                  </a:lnTo>
                  <a:lnTo>
                    <a:pt x="485" y="236"/>
                  </a:lnTo>
                  <a:lnTo>
                    <a:pt x="486" y="235"/>
                  </a:lnTo>
                  <a:lnTo>
                    <a:pt x="487" y="235"/>
                  </a:lnTo>
                  <a:lnTo>
                    <a:pt x="488" y="234"/>
                  </a:lnTo>
                  <a:lnTo>
                    <a:pt x="489" y="234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0"/>
                  </a:lnTo>
                  <a:lnTo>
                    <a:pt x="495" y="230"/>
                  </a:lnTo>
                  <a:lnTo>
                    <a:pt x="498" y="229"/>
                  </a:lnTo>
                  <a:lnTo>
                    <a:pt x="499" y="228"/>
                  </a:lnTo>
                  <a:lnTo>
                    <a:pt x="500" y="226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4"/>
                  </a:lnTo>
                  <a:lnTo>
                    <a:pt x="506" y="224"/>
                  </a:lnTo>
                  <a:lnTo>
                    <a:pt x="507" y="223"/>
                  </a:lnTo>
                  <a:lnTo>
                    <a:pt x="509" y="222"/>
                  </a:lnTo>
                  <a:lnTo>
                    <a:pt x="510" y="222"/>
                  </a:lnTo>
                  <a:lnTo>
                    <a:pt x="511" y="222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19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7"/>
                  </a:lnTo>
                  <a:lnTo>
                    <a:pt x="518" y="217"/>
                  </a:lnTo>
                  <a:lnTo>
                    <a:pt x="519" y="216"/>
                  </a:lnTo>
                  <a:lnTo>
                    <a:pt x="521" y="216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2"/>
                  </a:lnTo>
                  <a:lnTo>
                    <a:pt x="525" y="212"/>
                  </a:lnTo>
                  <a:lnTo>
                    <a:pt x="527" y="211"/>
                  </a:lnTo>
                  <a:lnTo>
                    <a:pt x="528" y="211"/>
                  </a:lnTo>
                  <a:lnTo>
                    <a:pt x="529" y="210"/>
                  </a:lnTo>
                  <a:lnTo>
                    <a:pt x="531" y="208"/>
                  </a:lnTo>
                  <a:lnTo>
                    <a:pt x="533" y="207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5"/>
                  </a:lnTo>
                  <a:lnTo>
                    <a:pt x="537" y="204"/>
                  </a:lnTo>
                  <a:lnTo>
                    <a:pt x="539" y="204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199"/>
                  </a:lnTo>
                  <a:lnTo>
                    <a:pt x="546" y="199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8" y="196"/>
                  </a:lnTo>
                  <a:lnTo>
                    <a:pt x="549" y="195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3"/>
                  </a:lnTo>
                  <a:lnTo>
                    <a:pt x="554" y="192"/>
                  </a:lnTo>
                  <a:lnTo>
                    <a:pt x="555" y="192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7"/>
                  </a:lnTo>
                  <a:lnTo>
                    <a:pt x="561" y="187"/>
                  </a:lnTo>
                  <a:lnTo>
                    <a:pt x="561" y="186"/>
                  </a:lnTo>
                  <a:lnTo>
                    <a:pt x="563" y="186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1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5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69"/>
                  </a:lnTo>
                  <a:lnTo>
                    <a:pt x="587" y="169"/>
                  </a:lnTo>
                  <a:lnTo>
                    <a:pt x="588" y="168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3"/>
                  </a:lnTo>
                  <a:lnTo>
                    <a:pt x="594" y="163"/>
                  </a:lnTo>
                  <a:lnTo>
                    <a:pt x="594" y="162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8"/>
                  </a:lnTo>
                  <a:lnTo>
                    <a:pt x="599" y="158"/>
                  </a:lnTo>
                  <a:lnTo>
                    <a:pt x="599" y="157"/>
                  </a:lnTo>
                  <a:lnTo>
                    <a:pt x="600" y="156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1"/>
                  </a:lnTo>
                  <a:lnTo>
                    <a:pt x="606" y="150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5"/>
                  </a:lnTo>
                  <a:lnTo>
                    <a:pt x="611" y="144"/>
                  </a:lnTo>
                  <a:lnTo>
                    <a:pt x="612" y="144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0"/>
                  </a:lnTo>
                  <a:lnTo>
                    <a:pt x="615" y="139"/>
                  </a:lnTo>
                  <a:lnTo>
                    <a:pt x="617" y="138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3"/>
                  </a:lnTo>
                  <a:lnTo>
                    <a:pt x="621" y="132"/>
                  </a:lnTo>
                  <a:lnTo>
                    <a:pt x="623" y="132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20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5"/>
                  </a:lnTo>
                  <a:lnTo>
                    <a:pt x="637" y="114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9"/>
                  </a:lnTo>
                  <a:lnTo>
                    <a:pt x="642" y="108"/>
                  </a:lnTo>
                  <a:lnTo>
                    <a:pt x="642" y="106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3"/>
                  </a:lnTo>
                  <a:lnTo>
                    <a:pt x="647" y="102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49" y="97"/>
                  </a:lnTo>
                  <a:lnTo>
                    <a:pt x="650" y="96"/>
                  </a:lnTo>
                  <a:lnTo>
                    <a:pt x="651" y="94"/>
                  </a:lnTo>
                  <a:lnTo>
                    <a:pt x="653" y="93"/>
                  </a:lnTo>
                  <a:lnTo>
                    <a:pt x="653" y="92"/>
                  </a:lnTo>
                  <a:lnTo>
                    <a:pt x="654" y="91"/>
                  </a:lnTo>
                  <a:lnTo>
                    <a:pt x="655" y="90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5"/>
                  </a:lnTo>
                  <a:lnTo>
                    <a:pt x="660" y="82"/>
                  </a:lnTo>
                  <a:lnTo>
                    <a:pt x="661" y="80"/>
                  </a:lnTo>
                  <a:lnTo>
                    <a:pt x="662" y="79"/>
                  </a:lnTo>
                  <a:lnTo>
                    <a:pt x="663" y="78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3"/>
                  </a:lnTo>
                  <a:lnTo>
                    <a:pt x="668" y="72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4" y="62"/>
                  </a:lnTo>
                  <a:lnTo>
                    <a:pt x="675" y="62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5"/>
                  </a:lnTo>
                  <a:lnTo>
                    <a:pt x="680" y="54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9"/>
                  </a:lnTo>
                  <a:lnTo>
                    <a:pt x="686" y="46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2"/>
                  </a:lnTo>
                  <a:lnTo>
                    <a:pt x="691" y="39"/>
                  </a:lnTo>
                  <a:lnTo>
                    <a:pt x="692" y="38"/>
                  </a:lnTo>
                  <a:lnTo>
                    <a:pt x="693" y="36"/>
                  </a:lnTo>
                  <a:lnTo>
                    <a:pt x="695" y="34"/>
                  </a:lnTo>
                  <a:lnTo>
                    <a:pt x="696" y="32"/>
                  </a:lnTo>
                  <a:lnTo>
                    <a:pt x="697" y="31"/>
                  </a:lnTo>
                  <a:lnTo>
                    <a:pt x="698" y="30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5"/>
                  </a:lnTo>
                  <a:lnTo>
                    <a:pt x="703" y="24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4" y="20"/>
                  </a:lnTo>
                  <a:lnTo>
                    <a:pt x="705" y="20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3"/>
                  </a:lnTo>
                  <a:lnTo>
                    <a:pt x="710" y="12"/>
                  </a:lnTo>
                  <a:lnTo>
                    <a:pt x="710" y="10"/>
                  </a:lnTo>
                  <a:lnTo>
                    <a:pt x="711" y="9"/>
                  </a:lnTo>
                  <a:lnTo>
                    <a:pt x="713" y="9"/>
                  </a:lnTo>
                  <a:lnTo>
                    <a:pt x="713" y="7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58" name="Freeform 218">
              <a:extLst>
                <a:ext uri="{FF2B5EF4-FFF2-40B4-BE49-F238E27FC236}">
                  <a16:creationId xmlns:a16="http://schemas.microsoft.com/office/drawing/2014/main" id="{0977F1AD-7E3B-0B4C-8679-F7BDB7827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5251450"/>
              <a:ext cx="66675" cy="228600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32" y="64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7" y="77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0" y="86"/>
                  </a:lnTo>
                  <a:lnTo>
                    <a:pt x="40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4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8"/>
                  </a:lnTo>
                  <a:lnTo>
                    <a:pt x="45" y="101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51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8"/>
                  </a:lnTo>
                  <a:lnTo>
                    <a:pt x="52" y="119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4"/>
                  </a:lnTo>
                  <a:lnTo>
                    <a:pt x="54" y="125"/>
                  </a:lnTo>
                  <a:lnTo>
                    <a:pt x="55" y="126"/>
                  </a:lnTo>
                  <a:lnTo>
                    <a:pt x="55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6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60" y="140"/>
                  </a:lnTo>
                  <a:lnTo>
                    <a:pt x="60" y="143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6"/>
                  </a:lnTo>
                  <a:lnTo>
                    <a:pt x="61" y="149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5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6" y="161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7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2"/>
                  </a:lnTo>
                  <a:lnTo>
                    <a:pt x="69" y="173"/>
                  </a:lnTo>
                  <a:lnTo>
                    <a:pt x="69" y="175"/>
                  </a:lnTo>
                  <a:lnTo>
                    <a:pt x="70" y="176"/>
                  </a:lnTo>
                  <a:lnTo>
                    <a:pt x="70" y="179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5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8"/>
                  </a:lnTo>
                  <a:lnTo>
                    <a:pt x="74" y="191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6"/>
                  </a:lnTo>
                  <a:lnTo>
                    <a:pt x="76" y="196"/>
                  </a:lnTo>
                  <a:lnTo>
                    <a:pt x="76" y="197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8"/>
                  </a:lnTo>
                  <a:lnTo>
                    <a:pt x="78" y="209"/>
                  </a:lnTo>
                  <a:lnTo>
                    <a:pt x="79" y="210"/>
                  </a:lnTo>
                  <a:lnTo>
                    <a:pt x="79" y="211"/>
                  </a:lnTo>
                  <a:lnTo>
                    <a:pt x="79" y="214"/>
                  </a:lnTo>
                  <a:lnTo>
                    <a:pt x="79" y="215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9" y="220"/>
                  </a:lnTo>
                  <a:lnTo>
                    <a:pt x="79" y="221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6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2"/>
                  </a:lnTo>
                  <a:lnTo>
                    <a:pt x="80" y="233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2" y="245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50"/>
                  </a:lnTo>
                  <a:lnTo>
                    <a:pt x="82" y="251"/>
                  </a:lnTo>
                  <a:lnTo>
                    <a:pt x="84" y="251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6"/>
                  </a:lnTo>
                  <a:lnTo>
                    <a:pt x="85" y="257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7"/>
                  </a:lnTo>
                  <a:lnTo>
                    <a:pt x="84" y="280"/>
                  </a:lnTo>
                  <a:lnTo>
                    <a:pt x="84" y="282"/>
                  </a:lnTo>
                  <a:lnTo>
                    <a:pt x="84" y="283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59" name="Freeform 219">
              <a:extLst>
                <a:ext uri="{FF2B5EF4-FFF2-40B4-BE49-F238E27FC236}">
                  <a16:creationId xmlns:a16="http://schemas.microsoft.com/office/drawing/2014/main" id="{B8D86449-D459-1349-8A62-51AE48E6E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5476875"/>
              <a:ext cx="66675" cy="228600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4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3"/>
                  </a:lnTo>
                  <a:lnTo>
                    <a:pt x="9" y="270"/>
                  </a:lnTo>
                  <a:lnTo>
                    <a:pt x="10" y="269"/>
                  </a:lnTo>
                  <a:lnTo>
                    <a:pt x="10" y="267"/>
                  </a:lnTo>
                  <a:lnTo>
                    <a:pt x="12" y="264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60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5"/>
                  </a:lnTo>
                  <a:lnTo>
                    <a:pt x="19" y="254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9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1"/>
                  </a:lnTo>
                  <a:lnTo>
                    <a:pt x="28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5"/>
                  </a:lnTo>
                  <a:lnTo>
                    <a:pt x="31" y="224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8"/>
                  </a:lnTo>
                  <a:lnTo>
                    <a:pt x="33" y="216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7"/>
                  </a:lnTo>
                  <a:lnTo>
                    <a:pt x="38" y="204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1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3" y="192"/>
                  </a:lnTo>
                  <a:lnTo>
                    <a:pt x="44" y="191"/>
                  </a:lnTo>
                  <a:lnTo>
                    <a:pt x="44" y="189"/>
                  </a:lnTo>
                  <a:lnTo>
                    <a:pt x="45" y="188"/>
                  </a:lnTo>
                  <a:lnTo>
                    <a:pt x="45" y="186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7"/>
                  </a:lnTo>
                  <a:lnTo>
                    <a:pt x="49" y="176"/>
                  </a:lnTo>
                  <a:lnTo>
                    <a:pt x="50" y="176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5"/>
                  </a:lnTo>
                  <a:lnTo>
                    <a:pt x="54" y="162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1" y="141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3" y="134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4" y="130"/>
                  </a:lnTo>
                  <a:lnTo>
                    <a:pt x="64" y="129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7"/>
                  </a:lnTo>
                  <a:lnTo>
                    <a:pt x="68" y="114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72" y="106"/>
                  </a:lnTo>
                  <a:lnTo>
                    <a:pt x="72" y="104"/>
                  </a:lnTo>
                  <a:lnTo>
                    <a:pt x="73" y="102"/>
                  </a:lnTo>
                  <a:lnTo>
                    <a:pt x="73" y="100"/>
                  </a:lnTo>
                  <a:lnTo>
                    <a:pt x="74" y="99"/>
                  </a:lnTo>
                  <a:lnTo>
                    <a:pt x="74" y="98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5" y="92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7"/>
                  </a:lnTo>
                  <a:lnTo>
                    <a:pt x="78" y="86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80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9" y="68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80" y="63"/>
                  </a:lnTo>
                  <a:lnTo>
                    <a:pt x="80" y="62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1"/>
                  </a:lnTo>
                  <a:lnTo>
                    <a:pt x="80" y="50"/>
                  </a:lnTo>
                  <a:lnTo>
                    <a:pt x="81" y="50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3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0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60" name="Freeform 220">
              <a:extLst>
                <a:ext uri="{FF2B5EF4-FFF2-40B4-BE49-F238E27FC236}">
                  <a16:creationId xmlns:a16="http://schemas.microsoft.com/office/drawing/2014/main" id="{246F6B66-1145-674B-B638-B76C7AE19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3448049"/>
              <a:ext cx="401638" cy="1890713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61" name="Freeform 221">
              <a:extLst>
                <a:ext uri="{FF2B5EF4-FFF2-40B4-BE49-F238E27FC236}">
                  <a16:creationId xmlns:a16="http://schemas.microsoft.com/office/drawing/2014/main" id="{AE71B972-188E-C24A-B618-C7606BBD4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5622925"/>
              <a:ext cx="382588" cy="266700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62" name="Line 223">
              <a:extLst>
                <a:ext uri="{FF2B5EF4-FFF2-40B4-BE49-F238E27FC236}">
                  <a16:creationId xmlns:a16="http://schemas.microsoft.com/office/drawing/2014/main" id="{682293A6-A4CF-5948-B5AC-3A1D506F24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96934" y="5070296"/>
              <a:ext cx="113" cy="40657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63" name="Rectangle 228">
              <a:extLst>
                <a:ext uri="{FF2B5EF4-FFF2-40B4-BE49-F238E27FC236}">
                  <a16:creationId xmlns:a16="http://schemas.microsoft.com/office/drawing/2014/main" id="{EE2141E7-88E8-8246-A67E-62F1221F1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72513" y="5362575"/>
              <a:ext cx="89768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64" name="Rectangle 229">
              <a:extLst>
                <a:ext uri="{FF2B5EF4-FFF2-40B4-BE49-F238E27FC236}">
                  <a16:creationId xmlns:a16="http://schemas.microsoft.com/office/drawing/2014/main" id="{57EAD4DD-131D-C741-983B-10DD60DAF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0300" y="544830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65" name="Rectangle 232">
              <a:extLst>
                <a:ext uri="{FF2B5EF4-FFF2-40B4-BE49-F238E27FC236}">
                  <a16:creationId xmlns:a16="http://schemas.microsoft.com/office/drawing/2014/main" id="{A735EF3F-2A6C-6D44-8171-5296AE8DA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357813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66" name="Line 233">
              <a:extLst>
                <a:ext uri="{FF2B5EF4-FFF2-40B4-BE49-F238E27FC236}">
                  <a16:creationId xmlns:a16="http://schemas.microsoft.com/office/drawing/2014/main" id="{EE05909A-F171-D840-8D16-755A1B3DF3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35638" y="5376861"/>
              <a:ext cx="94946" cy="165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67" name="Rectangle 234">
              <a:extLst>
                <a:ext uri="{FF2B5EF4-FFF2-40B4-BE49-F238E27FC236}">
                  <a16:creationId xmlns:a16="http://schemas.microsoft.com/office/drawing/2014/main" id="{8A9B281A-C069-1547-B7DA-196762AD3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438775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68" name="Rectangle 235">
              <a:extLst>
                <a:ext uri="{FF2B5EF4-FFF2-40B4-BE49-F238E27FC236}">
                  <a16:creationId xmlns:a16="http://schemas.microsoft.com/office/drawing/2014/main" id="{B1CE9CF8-CA17-7F48-97FF-7B61D27FF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0942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69" name="Rectangle 236">
              <a:extLst>
                <a:ext uri="{FF2B5EF4-FFF2-40B4-BE49-F238E27FC236}">
                  <a16:creationId xmlns:a16="http://schemas.microsoft.com/office/drawing/2014/main" id="{B524A42F-DD40-9D42-8C09-D439C2899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18001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70" name="Rectangle 237">
              <a:extLst>
                <a:ext uri="{FF2B5EF4-FFF2-40B4-BE49-F238E27FC236}">
                  <a16:creationId xmlns:a16="http://schemas.microsoft.com/office/drawing/2014/main" id="{6ACB5EE7-5493-B44F-BD85-95F8A86CD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8943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71" name="Rectangle 238">
              <a:extLst>
                <a:ext uri="{FF2B5EF4-FFF2-40B4-BE49-F238E27FC236}">
                  <a16:creationId xmlns:a16="http://schemas.microsoft.com/office/drawing/2014/main" id="{5925F6AF-47A2-1A42-B57B-191A566C6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98011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72" name="Rectangle 239">
              <a:extLst>
                <a:ext uri="{FF2B5EF4-FFF2-40B4-BE49-F238E27FC236}">
                  <a16:creationId xmlns:a16="http://schemas.microsoft.com/office/drawing/2014/main" id="{4310E435-4EFE-9946-A238-3FFEB31BD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5481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73" name="Rectangle 241">
              <a:extLst>
                <a:ext uri="{FF2B5EF4-FFF2-40B4-BE49-F238E27FC236}">
                  <a16:creationId xmlns:a16="http://schemas.microsoft.com/office/drawing/2014/main" id="{A21CCC37-B868-1348-8715-79D0BCCCE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462915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74" name="Rectangle 242">
              <a:extLst>
                <a:ext uri="{FF2B5EF4-FFF2-40B4-BE49-F238E27FC236}">
                  <a16:creationId xmlns:a16="http://schemas.microsoft.com/office/drawing/2014/main" id="{2719A51C-3237-BD43-B35B-954144D03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200400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75" name="Rectangle 244">
              <a:extLst>
                <a:ext uri="{FF2B5EF4-FFF2-40B4-BE49-F238E27FC236}">
                  <a16:creationId xmlns:a16="http://schemas.microsoft.com/office/drawing/2014/main" id="{067970AD-E4CD-794E-8992-9D5538F97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328295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76" name="Freeform 246">
              <a:extLst>
                <a:ext uri="{FF2B5EF4-FFF2-40B4-BE49-F238E27FC236}">
                  <a16:creationId xmlns:a16="http://schemas.microsoft.com/office/drawing/2014/main" id="{9A90DE56-D5F1-9647-914F-342C092F4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50704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77" name="Line 247">
              <a:extLst>
                <a:ext uri="{FF2B5EF4-FFF2-40B4-BE49-F238E27FC236}">
                  <a16:creationId xmlns:a16="http://schemas.microsoft.com/office/drawing/2014/main" id="{DF34DF24-44DE-694C-99C2-BAB50673CB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880225" y="5072062"/>
              <a:ext cx="316822" cy="337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78" name="Rectangle 249">
              <a:extLst>
                <a:ext uri="{FF2B5EF4-FFF2-40B4-BE49-F238E27FC236}">
                  <a16:creationId xmlns:a16="http://schemas.microsoft.com/office/drawing/2014/main" id="{16C178F1-A57E-7C4C-9911-6F57AB8A4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818063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79" name="Rectangle 250">
              <a:extLst>
                <a:ext uri="{FF2B5EF4-FFF2-40B4-BE49-F238E27FC236}">
                  <a16:creationId xmlns:a16="http://schemas.microsoft.com/office/drawing/2014/main" id="{158E334E-AE37-F04E-812A-5D91E26E0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4903788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80" name="Rectangle 253">
              <a:extLst>
                <a:ext uri="{FF2B5EF4-FFF2-40B4-BE49-F238E27FC236}">
                  <a16:creationId xmlns:a16="http://schemas.microsoft.com/office/drawing/2014/main" id="{BC85B219-CF74-F146-8BC1-DC0F14303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46233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81" name="Rectangle 254">
              <a:extLst>
                <a:ext uri="{FF2B5EF4-FFF2-40B4-BE49-F238E27FC236}">
                  <a16:creationId xmlns:a16="http://schemas.microsoft.com/office/drawing/2014/main" id="{2DA8F0D8-5D95-544D-99C3-75CFDBC80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354806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82" name="Rectangle 255">
              <a:extLst>
                <a:ext uri="{FF2B5EF4-FFF2-40B4-BE49-F238E27FC236}">
                  <a16:creationId xmlns:a16="http://schemas.microsoft.com/office/drawing/2014/main" id="{FB37AB7D-D01B-AA4D-B566-D7EFFCFF0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1300" y="6351361"/>
              <a:ext cx="9810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Circuit only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83" name="Rectangle 256">
              <a:extLst>
                <a:ext uri="{FF2B5EF4-FFF2-40B4-BE49-F238E27FC236}">
                  <a16:creationId xmlns:a16="http://schemas.microsoft.com/office/drawing/2014/main" id="{281352C2-E919-2749-8D5B-0ABC2A16E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3813" y="6330950"/>
              <a:ext cx="89768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84" name="Rectangle 257">
              <a:extLst>
                <a:ext uri="{FF2B5EF4-FFF2-40B4-BE49-F238E27FC236}">
                  <a16:creationId xmlns:a16="http://schemas.microsoft.com/office/drawing/2014/main" id="{3BEE3C51-76FE-604F-AA97-2DDA5EA6A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3188" y="6416675"/>
              <a:ext cx="57708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85" name="Rectangle 261">
              <a:extLst>
                <a:ext uri="{FF2B5EF4-FFF2-40B4-BE49-F238E27FC236}">
                  <a16:creationId xmlns:a16="http://schemas.microsoft.com/office/drawing/2014/main" id="{F48F6BC0-0502-ED4E-94EE-A7B665410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632450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86" name="Line 262">
              <a:extLst>
                <a:ext uri="{FF2B5EF4-FFF2-40B4-BE49-F238E27FC236}">
                  <a16:creationId xmlns:a16="http://schemas.microsoft.com/office/drawing/2014/main" id="{7ADB8E73-20BC-DD4C-B171-FDB0086E6A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35637" y="5655924"/>
              <a:ext cx="89809" cy="668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87" name="Rectangle 263">
              <a:extLst>
                <a:ext uri="{FF2B5EF4-FFF2-40B4-BE49-F238E27FC236}">
                  <a16:creationId xmlns:a16="http://schemas.microsoft.com/office/drawing/2014/main" id="{55276BC7-A0B4-9140-8C9C-61DD0EBA6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71500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88" name="Line 267">
              <a:extLst>
                <a:ext uri="{FF2B5EF4-FFF2-40B4-BE49-F238E27FC236}">
                  <a16:creationId xmlns:a16="http://schemas.microsoft.com/office/drawing/2014/main" id="{83DB5EF5-050F-954C-80AC-66161194A3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86613" y="5472113"/>
              <a:ext cx="43973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489" name="AutoShape 268">
              <a:extLst>
                <a:ext uri="{FF2B5EF4-FFF2-40B4-BE49-F238E27FC236}">
                  <a16:creationId xmlns:a16="http://schemas.microsoft.com/office/drawing/2014/main" id="{0EBD3E86-5921-D149-A14B-77CDD26DC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5661025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490" name="AutoShape 269">
              <a:extLst>
                <a:ext uri="{FF2B5EF4-FFF2-40B4-BE49-F238E27FC236}">
                  <a16:creationId xmlns:a16="http://schemas.microsoft.com/office/drawing/2014/main" id="{CFBFD385-E3F4-B945-AACF-A0A35DEF7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4800600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491" name="AutoShape 271">
              <a:extLst>
                <a:ext uri="{FF2B5EF4-FFF2-40B4-BE49-F238E27FC236}">
                  <a16:creationId xmlns:a16="http://schemas.microsoft.com/office/drawing/2014/main" id="{CC13EA51-BD70-7848-B05E-32DBDDF76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3224213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492" name="Line 272">
              <a:extLst>
                <a:ext uri="{FF2B5EF4-FFF2-40B4-BE49-F238E27FC236}">
                  <a16:creationId xmlns:a16="http://schemas.microsoft.com/office/drawing/2014/main" id="{D1E852CC-DD5C-634B-A218-918795B5BC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66113" y="5476875"/>
              <a:ext cx="3143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2340" name="Group 3">
            <a:extLst>
              <a:ext uri="{FF2B5EF4-FFF2-40B4-BE49-F238E27FC236}">
                <a16:creationId xmlns:a16="http://schemas.microsoft.com/office/drawing/2014/main" id="{AF468C36-DF4C-9A40-A69B-EC5BE22CCA20}"/>
              </a:ext>
            </a:extLst>
          </p:cNvPr>
          <p:cNvGrpSpPr>
            <a:grpSpLocks/>
          </p:cNvGrpSpPr>
          <p:nvPr/>
        </p:nvGrpSpPr>
        <p:grpSpPr bwMode="auto">
          <a:xfrm>
            <a:off x="2209801" y="762000"/>
            <a:ext cx="1899487" cy="2097474"/>
            <a:chOff x="1295400" y="762000"/>
            <a:chExt cx="1899487" cy="2097474"/>
          </a:xfrm>
        </p:grpSpPr>
        <p:sp>
          <p:nvSpPr>
            <p:cNvPr id="142389" name="Rectangle 3">
              <a:extLst>
                <a:ext uri="{FF2B5EF4-FFF2-40B4-BE49-F238E27FC236}">
                  <a16:creationId xmlns:a16="http://schemas.microsoft.com/office/drawing/2014/main" id="{207F761C-2FD2-1D46-99F6-B584F791E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563" y="1193800"/>
              <a:ext cx="681037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390" name="Line 4">
              <a:extLst>
                <a:ext uri="{FF2B5EF4-FFF2-40B4-BE49-F238E27FC236}">
                  <a16:creationId xmlns:a16="http://schemas.microsoft.com/office/drawing/2014/main" id="{5BEE3851-7312-C440-AC8B-01846C80A3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3563" y="152558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1" name="Line 5">
              <a:extLst>
                <a:ext uri="{FF2B5EF4-FFF2-40B4-BE49-F238E27FC236}">
                  <a16:creationId xmlns:a16="http://schemas.microsoft.com/office/drawing/2014/main" id="{91D74886-7377-E848-BE67-C8D688E0CE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1225" y="1193800"/>
              <a:ext cx="1588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2" name="Line 6">
              <a:extLst>
                <a:ext uri="{FF2B5EF4-FFF2-40B4-BE49-F238E27FC236}">
                  <a16:creationId xmlns:a16="http://schemas.microsoft.com/office/drawing/2014/main" id="{9A4C5EB6-2D58-4A4D-8BD2-4ECDC8440E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1775" y="846137"/>
              <a:ext cx="331788" cy="347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3" name="Rectangle 7">
              <a:extLst>
                <a:ext uri="{FF2B5EF4-FFF2-40B4-BE49-F238E27FC236}">
                  <a16:creationId xmlns:a16="http://schemas.microsoft.com/office/drawing/2014/main" id="{96038664-AA96-B446-B416-9D8163540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725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94" name="Rectangle 8">
              <a:extLst>
                <a:ext uri="{FF2B5EF4-FFF2-40B4-BE49-F238E27FC236}">
                  <a16:creationId xmlns:a16="http://schemas.microsoft.com/office/drawing/2014/main" id="{20F44937-4E12-A742-8366-6A47096B7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575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95" name="Rectangle 9">
              <a:extLst>
                <a:ext uri="{FF2B5EF4-FFF2-40B4-BE49-F238E27FC236}">
                  <a16:creationId xmlns:a16="http://schemas.microsoft.com/office/drawing/2014/main" id="{8AA0CD9A-7F7F-D646-846C-AB0140DF9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188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96" name="Rectangle 10">
              <a:extLst>
                <a:ext uri="{FF2B5EF4-FFF2-40B4-BE49-F238E27FC236}">
                  <a16:creationId xmlns:a16="http://schemas.microsoft.com/office/drawing/2014/main" id="{0CB83553-D734-9C41-964B-A2B975545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038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97" name="Rectangle 11">
              <a:extLst>
                <a:ext uri="{FF2B5EF4-FFF2-40B4-BE49-F238E27FC236}">
                  <a16:creationId xmlns:a16="http://schemas.microsoft.com/office/drawing/2014/main" id="{749DDA51-24B6-3949-9CE4-DA75EA234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98" name="Rectangle 12">
              <a:extLst>
                <a:ext uri="{FF2B5EF4-FFF2-40B4-BE49-F238E27FC236}">
                  <a16:creationId xmlns:a16="http://schemas.microsoft.com/office/drawing/2014/main" id="{FD52C32B-9EDE-D347-975D-682BB227D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250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99" name="Rectangle 13">
              <a:extLst>
                <a:ext uri="{FF2B5EF4-FFF2-40B4-BE49-F238E27FC236}">
                  <a16:creationId xmlns:a16="http://schemas.microsoft.com/office/drawing/2014/main" id="{E03FC3DB-2210-C34B-8251-645E188BD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863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00" name="Rectangle 14">
              <a:extLst>
                <a:ext uri="{FF2B5EF4-FFF2-40B4-BE49-F238E27FC236}">
                  <a16:creationId xmlns:a16="http://schemas.microsoft.com/office/drawing/2014/main" id="{0F8B6728-73AF-094F-BBBD-20927B1FE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600" y="1193800"/>
              <a:ext cx="665163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401" name="Line 15">
              <a:extLst>
                <a:ext uri="{FF2B5EF4-FFF2-40B4-BE49-F238E27FC236}">
                  <a16:creationId xmlns:a16="http://schemas.microsoft.com/office/drawing/2014/main" id="{1EBCE900-2663-7A4E-BEE3-7221F31845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4600" y="152558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02" name="Line 16">
              <a:extLst>
                <a:ext uri="{FF2B5EF4-FFF2-40B4-BE49-F238E27FC236}">
                  <a16:creationId xmlns:a16="http://schemas.microsoft.com/office/drawing/2014/main" id="{08AABEBC-8A27-F24F-8A27-C232E2E747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6388" y="1193800"/>
              <a:ext cx="3175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03" name="Rectangle 17">
              <a:extLst>
                <a:ext uri="{FF2B5EF4-FFF2-40B4-BE49-F238E27FC236}">
                  <a16:creationId xmlns:a16="http://schemas.microsoft.com/office/drawing/2014/main" id="{F6481B4A-D111-8544-BFFF-B5A3918CB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04" name="Rectangle 18">
              <a:extLst>
                <a:ext uri="{FF2B5EF4-FFF2-40B4-BE49-F238E27FC236}">
                  <a16:creationId xmlns:a16="http://schemas.microsoft.com/office/drawing/2014/main" id="{0F76387B-5D2B-3740-9748-D885946B5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163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05" name="Rectangle 19">
              <a:extLst>
                <a:ext uri="{FF2B5EF4-FFF2-40B4-BE49-F238E27FC236}">
                  <a16:creationId xmlns:a16="http://schemas.microsoft.com/office/drawing/2014/main" id="{81CD6FA7-1022-FC4D-A3E9-CCE453888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0125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06" name="Rectangle 20">
              <a:extLst>
                <a:ext uri="{FF2B5EF4-FFF2-40B4-BE49-F238E27FC236}">
                  <a16:creationId xmlns:a16="http://schemas.microsoft.com/office/drawing/2014/main" id="{E93AFBEF-3F3D-474A-B36F-1A6AD4130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6675" y="1001712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07" name="Rectangle 21">
              <a:extLst>
                <a:ext uri="{FF2B5EF4-FFF2-40B4-BE49-F238E27FC236}">
                  <a16:creationId xmlns:a16="http://schemas.microsoft.com/office/drawing/2014/main" id="{5C2BFD00-85B9-594B-A5DD-1B3D15B79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225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08" name="Rectangle 22">
              <a:extLst>
                <a:ext uri="{FF2B5EF4-FFF2-40B4-BE49-F238E27FC236}">
                  <a16:creationId xmlns:a16="http://schemas.microsoft.com/office/drawing/2014/main" id="{838367BA-F2DA-0D4C-8A50-8AB972C34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563" y="1857375"/>
              <a:ext cx="681037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409" name="Line 23">
              <a:extLst>
                <a:ext uri="{FF2B5EF4-FFF2-40B4-BE49-F238E27FC236}">
                  <a16:creationId xmlns:a16="http://schemas.microsoft.com/office/drawing/2014/main" id="{848E19FC-ECEF-8644-91CA-4F16AE6553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3563" y="220503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0" name="Line 24">
              <a:extLst>
                <a:ext uri="{FF2B5EF4-FFF2-40B4-BE49-F238E27FC236}">
                  <a16:creationId xmlns:a16="http://schemas.microsoft.com/office/drawing/2014/main" id="{D4E6F7B4-8B0E-D141-AA32-140EB639C3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1225" y="1857375"/>
              <a:ext cx="1588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1" name="Rectangle 25">
              <a:extLst>
                <a:ext uri="{FF2B5EF4-FFF2-40B4-BE49-F238E27FC236}">
                  <a16:creationId xmlns:a16="http://schemas.microsoft.com/office/drawing/2014/main" id="{E80CC290-06D5-0D47-A008-03208E22C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18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12" name="Rectangle 26">
              <a:extLst>
                <a:ext uri="{FF2B5EF4-FFF2-40B4-BE49-F238E27FC236}">
                  <a16:creationId xmlns:a16="http://schemas.microsoft.com/office/drawing/2014/main" id="{1A57903F-BF26-3242-827F-E7B05F40A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600" y="1857375"/>
              <a:ext cx="665163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413" name="Line 27">
              <a:extLst>
                <a:ext uri="{FF2B5EF4-FFF2-40B4-BE49-F238E27FC236}">
                  <a16:creationId xmlns:a16="http://schemas.microsoft.com/office/drawing/2014/main" id="{DA3E67A8-74CB-4347-A606-F273637D46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4600" y="220503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4" name="Line 28">
              <a:extLst>
                <a:ext uri="{FF2B5EF4-FFF2-40B4-BE49-F238E27FC236}">
                  <a16:creationId xmlns:a16="http://schemas.microsoft.com/office/drawing/2014/main" id="{9124FD23-1DFE-1240-B1C4-075B221365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6388" y="1857375"/>
              <a:ext cx="3175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5" name="Rectangle 29">
              <a:extLst>
                <a:ext uri="{FF2B5EF4-FFF2-40B4-BE49-F238E27FC236}">
                  <a16:creationId xmlns:a16="http://schemas.microsoft.com/office/drawing/2014/main" id="{E376074F-CC26-004A-8279-D223F5AB4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08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16" name="Rectangle 30">
              <a:extLst>
                <a:ext uri="{FF2B5EF4-FFF2-40B4-BE49-F238E27FC236}">
                  <a16:creationId xmlns:a16="http://schemas.microsoft.com/office/drawing/2014/main" id="{44AE3610-454A-0D49-B856-C468BB491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17" name="Rectangle 31">
              <a:extLst>
                <a:ext uri="{FF2B5EF4-FFF2-40B4-BE49-F238E27FC236}">
                  <a16:creationId xmlns:a16="http://schemas.microsoft.com/office/drawing/2014/main" id="{11FABD46-E363-714C-A5F5-F0377C1F4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2295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18" name="Rectangle 32">
              <a:extLst>
                <a:ext uri="{FF2B5EF4-FFF2-40B4-BE49-F238E27FC236}">
                  <a16:creationId xmlns:a16="http://schemas.microsoft.com/office/drawing/2014/main" id="{D95F437D-CCBA-A744-A684-1BF19F002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28905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19" name="Rectangle 33">
              <a:extLst>
                <a:ext uri="{FF2B5EF4-FFF2-40B4-BE49-F238E27FC236}">
                  <a16:creationId xmlns:a16="http://schemas.microsoft.com/office/drawing/2014/main" id="{FCBADA9A-08D1-7946-A117-7FCA253E9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62560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20" name="Rectangle 34">
              <a:extLst>
                <a:ext uri="{FF2B5EF4-FFF2-40B4-BE49-F238E27FC236}">
                  <a16:creationId xmlns:a16="http://schemas.microsoft.com/office/drawing/2014/main" id="{9217DFD4-E239-EC41-A291-58568C09C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958975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21" name="Freeform 35">
              <a:extLst>
                <a:ext uri="{FF2B5EF4-FFF2-40B4-BE49-F238E27FC236}">
                  <a16:creationId xmlns:a16="http://schemas.microsoft.com/office/drawing/2014/main" id="{EFDB0AE3-2E22-3542-AD31-2439ACA65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200" y="1587500"/>
              <a:ext cx="550863" cy="547687"/>
            </a:xfrm>
            <a:custGeom>
              <a:avLst/>
              <a:gdLst>
                <a:gd name="T0" fmla="*/ 2147483646 w 834"/>
                <a:gd name="T1" fmla="*/ 0 h 833"/>
                <a:gd name="T2" fmla="*/ 2147483646 w 834"/>
                <a:gd name="T3" fmla="*/ 0 h 833"/>
                <a:gd name="T4" fmla="*/ 2147483646 w 834"/>
                <a:gd name="T5" fmla="*/ 0 h 833"/>
                <a:gd name="T6" fmla="*/ 2147483646 w 834"/>
                <a:gd name="T7" fmla="*/ 0 h 833"/>
                <a:gd name="T8" fmla="*/ 2147483646 w 834"/>
                <a:gd name="T9" fmla="*/ 0 h 833"/>
                <a:gd name="T10" fmla="*/ 2147483646 w 834"/>
                <a:gd name="T11" fmla="*/ 0 h 833"/>
                <a:gd name="T12" fmla="*/ 2147483646 w 834"/>
                <a:gd name="T13" fmla="*/ 2147483646 h 833"/>
                <a:gd name="T14" fmla="*/ 2147483646 w 834"/>
                <a:gd name="T15" fmla="*/ 2147483646 h 833"/>
                <a:gd name="T16" fmla="*/ 2147483646 w 834"/>
                <a:gd name="T17" fmla="*/ 2147483646 h 833"/>
                <a:gd name="T18" fmla="*/ 2147483646 w 834"/>
                <a:gd name="T19" fmla="*/ 2147483646 h 833"/>
                <a:gd name="T20" fmla="*/ 0 w 834"/>
                <a:gd name="T21" fmla="*/ 2147483646 h 833"/>
                <a:gd name="T22" fmla="*/ 0 w 834"/>
                <a:gd name="T23" fmla="*/ 2147483646 h 833"/>
                <a:gd name="T24" fmla="*/ 0 w 834"/>
                <a:gd name="T25" fmla="*/ 2147483646 h 833"/>
                <a:gd name="T26" fmla="*/ 0 w 834"/>
                <a:gd name="T27" fmla="*/ 2147483646 h 833"/>
                <a:gd name="T28" fmla="*/ 0 w 834"/>
                <a:gd name="T29" fmla="*/ 2147483646 h 833"/>
                <a:gd name="T30" fmla="*/ 0 w 834"/>
                <a:gd name="T31" fmla="*/ 2147483646 h 833"/>
                <a:gd name="T32" fmla="*/ 0 w 834"/>
                <a:gd name="T33" fmla="*/ 2147483646 h 833"/>
                <a:gd name="T34" fmla="*/ 0 w 834"/>
                <a:gd name="T35" fmla="*/ 2147483646 h 833"/>
                <a:gd name="T36" fmla="*/ 0 w 834"/>
                <a:gd name="T37" fmla="*/ 2147483646 h 833"/>
                <a:gd name="T38" fmla="*/ 2147483646 w 834"/>
                <a:gd name="T39" fmla="*/ 2147483646 h 833"/>
                <a:gd name="T40" fmla="*/ 2147483646 w 834"/>
                <a:gd name="T41" fmla="*/ 2147483646 h 833"/>
                <a:gd name="T42" fmla="*/ 2147483646 w 834"/>
                <a:gd name="T43" fmla="*/ 2147483646 h 833"/>
                <a:gd name="T44" fmla="*/ 2147483646 w 834"/>
                <a:gd name="T45" fmla="*/ 2147483646 h 833"/>
                <a:gd name="T46" fmla="*/ 2147483646 w 834"/>
                <a:gd name="T47" fmla="*/ 2147483646 h 833"/>
                <a:gd name="T48" fmla="*/ 2147483646 w 834"/>
                <a:gd name="T49" fmla="*/ 2147483646 h 833"/>
                <a:gd name="T50" fmla="*/ 2147483646 w 834"/>
                <a:gd name="T51" fmla="*/ 2147483646 h 833"/>
                <a:gd name="T52" fmla="*/ 2147483646 w 834"/>
                <a:gd name="T53" fmla="*/ 2147483646 h 833"/>
                <a:gd name="T54" fmla="*/ 2147483646 w 834"/>
                <a:gd name="T55" fmla="*/ 2147483646 h 833"/>
                <a:gd name="T56" fmla="*/ 2147483646 w 834"/>
                <a:gd name="T57" fmla="*/ 2147483646 h 833"/>
                <a:gd name="T58" fmla="*/ 2147483646 w 834"/>
                <a:gd name="T59" fmla="*/ 2147483646 h 833"/>
                <a:gd name="T60" fmla="*/ 2147483646 w 834"/>
                <a:gd name="T61" fmla="*/ 2147483646 h 833"/>
                <a:gd name="T62" fmla="*/ 2147483646 w 834"/>
                <a:gd name="T63" fmla="*/ 2147483646 h 833"/>
                <a:gd name="T64" fmla="*/ 2147483646 w 834"/>
                <a:gd name="T65" fmla="*/ 2147483646 h 833"/>
                <a:gd name="T66" fmla="*/ 2147483646 w 834"/>
                <a:gd name="T67" fmla="*/ 2147483646 h 833"/>
                <a:gd name="T68" fmla="*/ 2147483646 w 834"/>
                <a:gd name="T69" fmla="*/ 2147483646 h 833"/>
                <a:gd name="T70" fmla="*/ 2147483646 w 834"/>
                <a:gd name="T71" fmla="*/ 2147483646 h 833"/>
                <a:gd name="T72" fmla="*/ 2147483646 w 834"/>
                <a:gd name="T73" fmla="*/ 2147483646 h 833"/>
                <a:gd name="T74" fmla="*/ 2147483646 w 834"/>
                <a:gd name="T75" fmla="*/ 2147483646 h 833"/>
                <a:gd name="T76" fmla="*/ 2147483646 w 834"/>
                <a:gd name="T77" fmla="*/ 2147483646 h 833"/>
                <a:gd name="T78" fmla="*/ 2147483646 w 834"/>
                <a:gd name="T79" fmla="*/ 2147483646 h 833"/>
                <a:gd name="T80" fmla="*/ 2147483646 w 834"/>
                <a:gd name="T81" fmla="*/ 2147483646 h 833"/>
                <a:gd name="T82" fmla="*/ 2147483646 w 834"/>
                <a:gd name="T83" fmla="*/ 2147483646 h 833"/>
                <a:gd name="T84" fmla="*/ 2147483646 w 834"/>
                <a:gd name="T85" fmla="*/ 2147483646 h 833"/>
                <a:gd name="T86" fmla="*/ 2147483646 w 834"/>
                <a:gd name="T87" fmla="*/ 2147483646 h 833"/>
                <a:gd name="T88" fmla="*/ 2147483646 w 834"/>
                <a:gd name="T89" fmla="*/ 2147483646 h 833"/>
                <a:gd name="T90" fmla="*/ 2147483646 w 834"/>
                <a:gd name="T91" fmla="*/ 2147483646 h 833"/>
                <a:gd name="T92" fmla="*/ 2147483646 w 834"/>
                <a:gd name="T93" fmla="*/ 2147483646 h 833"/>
                <a:gd name="T94" fmla="*/ 2147483646 w 834"/>
                <a:gd name="T95" fmla="*/ 2147483646 h 833"/>
                <a:gd name="T96" fmla="*/ 2147483646 w 834"/>
                <a:gd name="T97" fmla="*/ 2147483646 h 833"/>
                <a:gd name="T98" fmla="*/ 2147483646 w 834"/>
                <a:gd name="T99" fmla="*/ 2147483646 h 833"/>
                <a:gd name="T100" fmla="*/ 2147483646 w 834"/>
                <a:gd name="T101" fmla="*/ 2147483646 h 833"/>
                <a:gd name="T102" fmla="*/ 2147483646 w 834"/>
                <a:gd name="T103" fmla="*/ 2147483646 h 833"/>
                <a:gd name="T104" fmla="*/ 2147483646 w 834"/>
                <a:gd name="T105" fmla="*/ 2147483646 h 833"/>
                <a:gd name="T106" fmla="*/ 2147483646 w 834"/>
                <a:gd name="T107" fmla="*/ 2147483646 h 833"/>
                <a:gd name="T108" fmla="*/ 2147483646 w 834"/>
                <a:gd name="T109" fmla="*/ 0 h 833"/>
                <a:gd name="T110" fmla="*/ 2147483646 w 834"/>
                <a:gd name="T111" fmla="*/ 0 h 833"/>
                <a:gd name="T112" fmla="*/ 2147483646 w 834"/>
                <a:gd name="T113" fmla="*/ 0 h 833"/>
                <a:gd name="T114" fmla="*/ 2147483646 w 834"/>
                <a:gd name="T115" fmla="*/ 0 h 833"/>
                <a:gd name="T116" fmla="*/ 2147483646 w 834"/>
                <a:gd name="T117" fmla="*/ 0 h 833"/>
                <a:gd name="T118" fmla="*/ 2147483646 w 834"/>
                <a:gd name="T119" fmla="*/ 0 h 83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34" h="833">
                  <a:moveTo>
                    <a:pt x="459" y="0"/>
                  </a:moveTo>
                  <a:lnTo>
                    <a:pt x="455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8" y="0"/>
                  </a:lnTo>
                  <a:lnTo>
                    <a:pt x="424" y="0"/>
                  </a:lnTo>
                  <a:lnTo>
                    <a:pt x="420" y="0"/>
                  </a:lnTo>
                  <a:lnTo>
                    <a:pt x="418" y="0"/>
                  </a:lnTo>
                  <a:lnTo>
                    <a:pt x="414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4" y="0"/>
                  </a:lnTo>
                  <a:lnTo>
                    <a:pt x="389" y="0"/>
                  </a:lnTo>
                  <a:lnTo>
                    <a:pt x="383" y="0"/>
                  </a:lnTo>
                  <a:lnTo>
                    <a:pt x="378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1" y="0"/>
                  </a:lnTo>
                  <a:lnTo>
                    <a:pt x="342" y="0"/>
                  </a:lnTo>
                  <a:lnTo>
                    <a:pt x="334" y="0"/>
                  </a:lnTo>
                  <a:lnTo>
                    <a:pt x="324" y="0"/>
                  </a:lnTo>
                  <a:lnTo>
                    <a:pt x="315" y="0"/>
                  </a:lnTo>
                  <a:lnTo>
                    <a:pt x="304" y="0"/>
                  </a:lnTo>
                  <a:lnTo>
                    <a:pt x="292" y="0"/>
                  </a:lnTo>
                  <a:lnTo>
                    <a:pt x="281" y="0"/>
                  </a:lnTo>
                  <a:lnTo>
                    <a:pt x="270" y="0"/>
                  </a:lnTo>
                  <a:lnTo>
                    <a:pt x="261" y="0"/>
                  </a:lnTo>
                  <a:lnTo>
                    <a:pt x="251" y="0"/>
                  </a:lnTo>
                  <a:lnTo>
                    <a:pt x="243" y="0"/>
                  </a:lnTo>
                  <a:lnTo>
                    <a:pt x="234" y="0"/>
                  </a:lnTo>
                  <a:lnTo>
                    <a:pt x="226" y="0"/>
                  </a:lnTo>
                  <a:lnTo>
                    <a:pt x="220" y="0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6" y="0"/>
                  </a:lnTo>
                  <a:lnTo>
                    <a:pt x="191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5" y="0"/>
                  </a:lnTo>
                  <a:lnTo>
                    <a:pt x="152" y="0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6" y="2"/>
                  </a:lnTo>
                  <a:lnTo>
                    <a:pt x="94" y="2"/>
                  </a:lnTo>
                  <a:lnTo>
                    <a:pt x="92" y="2"/>
                  </a:lnTo>
                  <a:lnTo>
                    <a:pt x="90" y="3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4" y="5"/>
                  </a:lnTo>
                  <a:lnTo>
                    <a:pt x="82" y="6"/>
                  </a:lnTo>
                  <a:lnTo>
                    <a:pt x="80" y="8"/>
                  </a:lnTo>
                  <a:lnTo>
                    <a:pt x="78" y="9"/>
                  </a:lnTo>
                  <a:lnTo>
                    <a:pt x="76" y="10"/>
                  </a:lnTo>
                  <a:lnTo>
                    <a:pt x="74" y="11"/>
                  </a:lnTo>
                  <a:lnTo>
                    <a:pt x="72" y="14"/>
                  </a:lnTo>
                  <a:lnTo>
                    <a:pt x="70" y="16"/>
                  </a:lnTo>
                  <a:lnTo>
                    <a:pt x="68" y="17"/>
                  </a:lnTo>
                  <a:lnTo>
                    <a:pt x="65" y="20"/>
                  </a:lnTo>
                  <a:lnTo>
                    <a:pt x="62" y="22"/>
                  </a:lnTo>
                  <a:lnTo>
                    <a:pt x="59" y="26"/>
                  </a:lnTo>
                  <a:lnTo>
                    <a:pt x="57" y="28"/>
                  </a:lnTo>
                  <a:lnTo>
                    <a:pt x="53" y="32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2" y="41"/>
                  </a:lnTo>
                  <a:lnTo>
                    <a:pt x="39" y="46"/>
                  </a:lnTo>
                  <a:lnTo>
                    <a:pt x="35" y="50"/>
                  </a:lnTo>
                  <a:lnTo>
                    <a:pt x="32" y="52"/>
                  </a:lnTo>
                  <a:lnTo>
                    <a:pt x="29" y="56"/>
                  </a:lnTo>
                  <a:lnTo>
                    <a:pt x="26" y="58"/>
                  </a:lnTo>
                  <a:lnTo>
                    <a:pt x="23" y="62"/>
                  </a:lnTo>
                  <a:lnTo>
                    <a:pt x="21" y="64"/>
                  </a:lnTo>
                  <a:lnTo>
                    <a:pt x="18" y="66"/>
                  </a:lnTo>
                  <a:lnTo>
                    <a:pt x="16" y="69"/>
                  </a:lnTo>
                  <a:lnTo>
                    <a:pt x="15" y="71"/>
                  </a:lnTo>
                  <a:lnTo>
                    <a:pt x="12" y="74"/>
                  </a:lnTo>
                  <a:lnTo>
                    <a:pt x="11" y="75"/>
                  </a:lnTo>
                  <a:lnTo>
                    <a:pt x="10" y="77"/>
                  </a:lnTo>
                  <a:lnTo>
                    <a:pt x="8" y="80"/>
                  </a:lnTo>
                  <a:lnTo>
                    <a:pt x="8" y="81"/>
                  </a:lnTo>
                  <a:lnTo>
                    <a:pt x="6" y="83"/>
                  </a:lnTo>
                  <a:lnTo>
                    <a:pt x="5" y="86"/>
                  </a:lnTo>
                  <a:lnTo>
                    <a:pt x="4" y="87"/>
                  </a:lnTo>
                  <a:lnTo>
                    <a:pt x="4" y="89"/>
                  </a:lnTo>
                  <a:lnTo>
                    <a:pt x="3" y="92"/>
                  </a:lnTo>
                  <a:lnTo>
                    <a:pt x="3" y="93"/>
                  </a:lnTo>
                  <a:lnTo>
                    <a:pt x="2" y="95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2" y="102"/>
                  </a:lnTo>
                  <a:lnTo>
                    <a:pt x="2" y="105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2"/>
                  </a:lnTo>
                  <a:lnTo>
                    <a:pt x="0" y="188"/>
                  </a:lnTo>
                  <a:lnTo>
                    <a:pt x="0" y="194"/>
                  </a:lnTo>
                  <a:lnTo>
                    <a:pt x="0" y="200"/>
                  </a:lnTo>
                  <a:lnTo>
                    <a:pt x="0" y="207"/>
                  </a:lnTo>
                  <a:lnTo>
                    <a:pt x="0" y="215"/>
                  </a:lnTo>
                  <a:lnTo>
                    <a:pt x="0" y="224"/>
                  </a:lnTo>
                  <a:lnTo>
                    <a:pt x="0" y="233"/>
                  </a:lnTo>
                  <a:lnTo>
                    <a:pt x="0" y="243"/>
                  </a:lnTo>
                  <a:lnTo>
                    <a:pt x="0" y="254"/>
                  </a:lnTo>
                  <a:lnTo>
                    <a:pt x="0" y="266"/>
                  </a:lnTo>
                  <a:lnTo>
                    <a:pt x="0" y="278"/>
                  </a:lnTo>
                  <a:lnTo>
                    <a:pt x="0" y="292"/>
                  </a:lnTo>
                  <a:lnTo>
                    <a:pt x="0" y="306"/>
                  </a:lnTo>
                  <a:lnTo>
                    <a:pt x="0" y="322"/>
                  </a:lnTo>
                  <a:lnTo>
                    <a:pt x="0" y="339"/>
                  </a:lnTo>
                  <a:lnTo>
                    <a:pt x="0" y="356"/>
                  </a:lnTo>
                  <a:lnTo>
                    <a:pt x="0" y="375"/>
                  </a:lnTo>
                  <a:lnTo>
                    <a:pt x="0" y="394"/>
                  </a:lnTo>
                  <a:lnTo>
                    <a:pt x="0" y="412"/>
                  </a:lnTo>
                  <a:lnTo>
                    <a:pt x="0" y="429"/>
                  </a:lnTo>
                  <a:lnTo>
                    <a:pt x="0" y="444"/>
                  </a:lnTo>
                  <a:lnTo>
                    <a:pt x="0" y="459"/>
                  </a:lnTo>
                  <a:lnTo>
                    <a:pt x="0" y="472"/>
                  </a:lnTo>
                  <a:lnTo>
                    <a:pt x="0" y="484"/>
                  </a:lnTo>
                  <a:lnTo>
                    <a:pt x="0" y="496"/>
                  </a:lnTo>
                  <a:lnTo>
                    <a:pt x="0" y="507"/>
                  </a:lnTo>
                  <a:lnTo>
                    <a:pt x="0" y="516"/>
                  </a:lnTo>
                  <a:lnTo>
                    <a:pt x="0" y="526"/>
                  </a:lnTo>
                  <a:lnTo>
                    <a:pt x="0" y="534"/>
                  </a:lnTo>
                  <a:lnTo>
                    <a:pt x="0" y="543"/>
                  </a:lnTo>
                  <a:lnTo>
                    <a:pt x="0" y="550"/>
                  </a:lnTo>
                  <a:lnTo>
                    <a:pt x="0" y="556"/>
                  </a:lnTo>
                  <a:lnTo>
                    <a:pt x="0" y="562"/>
                  </a:lnTo>
                  <a:lnTo>
                    <a:pt x="0" y="568"/>
                  </a:lnTo>
                  <a:lnTo>
                    <a:pt x="0" y="573"/>
                  </a:lnTo>
                  <a:lnTo>
                    <a:pt x="0" y="578"/>
                  </a:lnTo>
                  <a:lnTo>
                    <a:pt x="0" y="582"/>
                  </a:lnTo>
                  <a:lnTo>
                    <a:pt x="0" y="587"/>
                  </a:lnTo>
                  <a:lnTo>
                    <a:pt x="0" y="591"/>
                  </a:lnTo>
                  <a:lnTo>
                    <a:pt x="0" y="594"/>
                  </a:lnTo>
                  <a:lnTo>
                    <a:pt x="0" y="598"/>
                  </a:lnTo>
                  <a:lnTo>
                    <a:pt x="0" y="602"/>
                  </a:lnTo>
                  <a:lnTo>
                    <a:pt x="0" y="604"/>
                  </a:lnTo>
                  <a:lnTo>
                    <a:pt x="0" y="608"/>
                  </a:lnTo>
                  <a:lnTo>
                    <a:pt x="0" y="611"/>
                  </a:lnTo>
                  <a:lnTo>
                    <a:pt x="0" y="614"/>
                  </a:lnTo>
                  <a:lnTo>
                    <a:pt x="0" y="617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3"/>
                  </a:lnTo>
                  <a:lnTo>
                    <a:pt x="0" y="635"/>
                  </a:lnTo>
                  <a:lnTo>
                    <a:pt x="0" y="639"/>
                  </a:lnTo>
                  <a:lnTo>
                    <a:pt x="0" y="641"/>
                  </a:lnTo>
                  <a:lnTo>
                    <a:pt x="0" y="645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2"/>
                  </a:lnTo>
                  <a:lnTo>
                    <a:pt x="0" y="654"/>
                  </a:lnTo>
                  <a:lnTo>
                    <a:pt x="0" y="657"/>
                  </a:lnTo>
                  <a:lnTo>
                    <a:pt x="0" y="659"/>
                  </a:lnTo>
                  <a:lnTo>
                    <a:pt x="0" y="660"/>
                  </a:lnTo>
                  <a:lnTo>
                    <a:pt x="0" y="663"/>
                  </a:lnTo>
                  <a:lnTo>
                    <a:pt x="0" y="665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0" y="672"/>
                  </a:lnTo>
                  <a:lnTo>
                    <a:pt x="0" y="675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6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0" y="694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5"/>
                  </a:lnTo>
                  <a:lnTo>
                    <a:pt x="0" y="708"/>
                  </a:lnTo>
                  <a:lnTo>
                    <a:pt x="0" y="712"/>
                  </a:lnTo>
                  <a:lnTo>
                    <a:pt x="0" y="716"/>
                  </a:lnTo>
                  <a:lnTo>
                    <a:pt x="0" y="719"/>
                  </a:lnTo>
                  <a:lnTo>
                    <a:pt x="0" y="723"/>
                  </a:lnTo>
                  <a:lnTo>
                    <a:pt x="0" y="725"/>
                  </a:lnTo>
                  <a:lnTo>
                    <a:pt x="2" y="728"/>
                  </a:lnTo>
                  <a:lnTo>
                    <a:pt x="2" y="731"/>
                  </a:lnTo>
                  <a:lnTo>
                    <a:pt x="2" y="734"/>
                  </a:lnTo>
                  <a:lnTo>
                    <a:pt x="2" y="736"/>
                  </a:lnTo>
                  <a:lnTo>
                    <a:pt x="2" y="737"/>
                  </a:lnTo>
                  <a:lnTo>
                    <a:pt x="3" y="740"/>
                  </a:lnTo>
                  <a:lnTo>
                    <a:pt x="3" y="742"/>
                  </a:lnTo>
                  <a:lnTo>
                    <a:pt x="4" y="744"/>
                  </a:lnTo>
                  <a:lnTo>
                    <a:pt x="4" y="746"/>
                  </a:lnTo>
                  <a:lnTo>
                    <a:pt x="5" y="748"/>
                  </a:lnTo>
                  <a:lnTo>
                    <a:pt x="6" y="750"/>
                  </a:lnTo>
                  <a:lnTo>
                    <a:pt x="8" y="752"/>
                  </a:lnTo>
                  <a:lnTo>
                    <a:pt x="8" y="754"/>
                  </a:lnTo>
                  <a:lnTo>
                    <a:pt x="10" y="756"/>
                  </a:lnTo>
                  <a:lnTo>
                    <a:pt x="11" y="758"/>
                  </a:lnTo>
                  <a:lnTo>
                    <a:pt x="12" y="760"/>
                  </a:lnTo>
                  <a:lnTo>
                    <a:pt x="15" y="762"/>
                  </a:lnTo>
                  <a:lnTo>
                    <a:pt x="16" y="765"/>
                  </a:lnTo>
                  <a:lnTo>
                    <a:pt x="18" y="767"/>
                  </a:lnTo>
                  <a:lnTo>
                    <a:pt x="21" y="770"/>
                  </a:lnTo>
                  <a:lnTo>
                    <a:pt x="23" y="772"/>
                  </a:lnTo>
                  <a:lnTo>
                    <a:pt x="26" y="774"/>
                  </a:lnTo>
                  <a:lnTo>
                    <a:pt x="29" y="778"/>
                  </a:lnTo>
                  <a:lnTo>
                    <a:pt x="32" y="782"/>
                  </a:lnTo>
                  <a:lnTo>
                    <a:pt x="35" y="784"/>
                  </a:lnTo>
                  <a:lnTo>
                    <a:pt x="39" y="788"/>
                  </a:lnTo>
                  <a:lnTo>
                    <a:pt x="42" y="791"/>
                  </a:lnTo>
                  <a:lnTo>
                    <a:pt x="46" y="796"/>
                  </a:lnTo>
                  <a:lnTo>
                    <a:pt x="50" y="800"/>
                  </a:lnTo>
                  <a:lnTo>
                    <a:pt x="53" y="802"/>
                  </a:lnTo>
                  <a:lnTo>
                    <a:pt x="57" y="806"/>
                  </a:lnTo>
                  <a:lnTo>
                    <a:pt x="59" y="808"/>
                  </a:lnTo>
                  <a:lnTo>
                    <a:pt x="62" y="810"/>
                  </a:lnTo>
                  <a:lnTo>
                    <a:pt x="65" y="814"/>
                  </a:lnTo>
                  <a:lnTo>
                    <a:pt x="68" y="815"/>
                  </a:lnTo>
                  <a:lnTo>
                    <a:pt x="70" y="818"/>
                  </a:lnTo>
                  <a:lnTo>
                    <a:pt x="72" y="820"/>
                  </a:lnTo>
                  <a:lnTo>
                    <a:pt x="74" y="821"/>
                  </a:lnTo>
                  <a:lnTo>
                    <a:pt x="76" y="824"/>
                  </a:lnTo>
                  <a:lnTo>
                    <a:pt x="78" y="825"/>
                  </a:lnTo>
                  <a:lnTo>
                    <a:pt x="80" y="826"/>
                  </a:lnTo>
                  <a:lnTo>
                    <a:pt x="82" y="827"/>
                  </a:lnTo>
                  <a:lnTo>
                    <a:pt x="84" y="828"/>
                  </a:lnTo>
                  <a:lnTo>
                    <a:pt x="86" y="828"/>
                  </a:lnTo>
                  <a:lnTo>
                    <a:pt x="88" y="830"/>
                  </a:lnTo>
                  <a:lnTo>
                    <a:pt x="90" y="831"/>
                  </a:lnTo>
                  <a:lnTo>
                    <a:pt x="92" y="831"/>
                  </a:lnTo>
                  <a:lnTo>
                    <a:pt x="94" y="832"/>
                  </a:lnTo>
                  <a:lnTo>
                    <a:pt x="96" y="832"/>
                  </a:lnTo>
                  <a:lnTo>
                    <a:pt x="99" y="832"/>
                  </a:lnTo>
                  <a:lnTo>
                    <a:pt x="101" y="832"/>
                  </a:lnTo>
                  <a:lnTo>
                    <a:pt x="104" y="833"/>
                  </a:lnTo>
                  <a:lnTo>
                    <a:pt x="106" y="833"/>
                  </a:lnTo>
                  <a:lnTo>
                    <a:pt x="108" y="833"/>
                  </a:lnTo>
                  <a:lnTo>
                    <a:pt x="112" y="833"/>
                  </a:lnTo>
                  <a:lnTo>
                    <a:pt x="116" y="833"/>
                  </a:lnTo>
                  <a:lnTo>
                    <a:pt x="118" y="833"/>
                  </a:lnTo>
                  <a:lnTo>
                    <a:pt x="122" y="833"/>
                  </a:lnTo>
                  <a:lnTo>
                    <a:pt x="125" y="833"/>
                  </a:lnTo>
                  <a:lnTo>
                    <a:pt x="130" y="833"/>
                  </a:lnTo>
                  <a:lnTo>
                    <a:pt x="134" y="833"/>
                  </a:lnTo>
                  <a:lnTo>
                    <a:pt x="136" y="833"/>
                  </a:lnTo>
                  <a:lnTo>
                    <a:pt x="140" y="833"/>
                  </a:lnTo>
                  <a:lnTo>
                    <a:pt x="143" y="833"/>
                  </a:lnTo>
                  <a:lnTo>
                    <a:pt x="146" y="833"/>
                  </a:lnTo>
                  <a:lnTo>
                    <a:pt x="149" y="833"/>
                  </a:lnTo>
                  <a:lnTo>
                    <a:pt x="152" y="833"/>
                  </a:lnTo>
                  <a:lnTo>
                    <a:pt x="155" y="833"/>
                  </a:lnTo>
                  <a:lnTo>
                    <a:pt x="158" y="833"/>
                  </a:lnTo>
                  <a:lnTo>
                    <a:pt x="161" y="833"/>
                  </a:lnTo>
                  <a:lnTo>
                    <a:pt x="164" y="833"/>
                  </a:lnTo>
                  <a:lnTo>
                    <a:pt x="167" y="833"/>
                  </a:lnTo>
                  <a:lnTo>
                    <a:pt x="171" y="833"/>
                  </a:lnTo>
                  <a:lnTo>
                    <a:pt x="174" y="833"/>
                  </a:lnTo>
                  <a:lnTo>
                    <a:pt x="178" y="833"/>
                  </a:lnTo>
                  <a:lnTo>
                    <a:pt x="182" y="833"/>
                  </a:lnTo>
                  <a:lnTo>
                    <a:pt x="186" y="833"/>
                  </a:lnTo>
                  <a:lnTo>
                    <a:pt x="191" y="833"/>
                  </a:lnTo>
                  <a:lnTo>
                    <a:pt x="196" y="833"/>
                  </a:lnTo>
                  <a:lnTo>
                    <a:pt x="201" y="833"/>
                  </a:lnTo>
                  <a:lnTo>
                    <a:pt x="207" y="833"/>
                  </a:lnTo>
                  <a:lnTo>
                    <a:pt x="213" y="833"/>
                  </a:lnTo>
                  <a:lnTo>
                    <a:pt x="220" y="833"/>
                  </a:lnTo>
                  <a:lnTo>
                    <a:pt x="226" y="833"/>
                  </a:lnTo>
                  <a:lnTo>
                    <a:pt x="234" y="833"/>
                  </a:lnTo>
                  <a:lnTo>
                    <a:pt x="243" y="833"/>
                  </a:lnTo>
                  <a:lnTo>
                    <a:pt x="251" y="833"/>
                  </a:lnTo>
                  <a:lnTo>
                    <a:pt x="261" y="833"/>
                  </a:lnTo>
                  <a:lnTo>
                    <a:pt x="270" y="833"/>
                  </a:lnTo>
                  <a:lnTo>
                    <a:pt x="281" y="833"/>
                  </a:lnTo>
                  <a:lnTo>
                    <a:pt x="292" y="833"/>
                  </a:lnTo>
                  <a:lnTo>
                    <a:pt x="304" y="833"/>
                  </a:lnTo>
                  <a:lnTo>
                    <a:pt x="315" y="833"/>
                  </a:lnTo>
                  <a:lnTo>
                    <a:pt x="324" y="833"/>
                  </a:lnTo>
                  <a:lnTo>
                    <a:pt x="334" y="833"/>
                  </a:lnTo>
                  <a:lnTo>
                    <a:pt x="342" y="833"/>
                  </a:lnTo>
                  <a:lnTo>
                    <a:pt x="351" y="833"/>
                  </a:lnTo>
                  <a:lnTo>
                    <a:pt x="359" y="833"/>
                  </a:lnTo>
                  <a:lnTo>
                    <a:pt x="366" y="833"/>
                  </a:lnTo>
                  <a:lnTo>
                    <a:pt x="374" y="833"/>
                  </a:lnTo>
                  <a:lnTo>
                    <a:pt x="381" y="833"/>
                  </a:lnTo>
                  <a:lnTo>
                    <a:pt x="387" y="833"/>
                  </a:lnTo>
                  <a:lnTo>
                    <a:pt x="394" y="833"/>
                  </a:lnTo>
                  <a:lnTo>
                    <a:pt x="400" y="833"/>
                  </a:lnTo>
                  <a:lnTo>
                    <a:pt x="406" y="833"/>
                  </a:lnTo>
                  <a:lnTo>
                    <a:pt x="412" y="833"/>
                  </a:lnTo>
                  <a:lnTo>
                    <a:pt x="417" y="833"/>
                  </a:lnTo>
                  <a:lnTo>
                    <a:pt x="423" y="833"/>
                  </a:lnTo>
                  <a:lnTo>
                    <a:pt x="429" y="833"/>
                  </a:lnTo>
                  <a:lnTo>
                    <a:pt x="435" y="833"/>
                  </a:lnTo>
                  <a:lnTo>
                    <a:pt x="441" y="833"/>
                  </a:lnTo>
                  <a:lnTo>
                    <a:pt x="448" y="833"/>
                  </a:lnTo>
                  <a:lnTo>
                    <a:pt x="454" y="833"/>
                  </a:lnTo>
                  <a:lnTo>
                    <a:pt x="461" y="833"/>
                  </a:lnTo>
                  <a:lnTo>
                    <a:pt x="468" y="833"/>
                  </a:lnTo>
                  <a:lnTo>
                    <a:pt x="476" y="833"/>
                  </a:lnTo>
                  <a:lnTo>
                    <a:pt x="484" y="833"/>
                  </a:lnTo>
                  <a:lnTo>
                    <a:pt x="492" y="833"/>
                  </a:lnTo>
                  <a:lnTo>
                    <a:pt x="501" y="833"/>
                  </a:lnTo>
                  <a:lnTo>
                    <a:pt x="510" y="833"/>
                  </a:lnTo>
                  <a:lnTo>
                    <a:pt x="520" y="833"/>
                  </a:lnTo>
                  <a:lnTo>
                    <a:pt x="531" y="833"/>
                  </a:lnTo>
                  <a:lnTo>
                    <a:pt x="543" y="833"/>
                  </a:lnTo>
                  <a:lnTo>
                    <a:pt x="554" y="833"/>
                  </a:lnTo>
                  <a:lnTo>
                    <a:pt x="564" y="833"/>
                  </a:lnTo>
                  <a:lnTo>
                    <a:pt x="574" y="833"/>
                  </a:lnTo>
                  <a:lnTo>
                    <a:pt x="584" y="833"/>
                  </a:lnTo>
                  <a:lnTo>
                    <a:pt x="592" y="833"/>
                  </a:lnTo>
                  <a:lnTo>
                    <a:pt x="600" y="833"/>
                  </a:lnTo>
                  <a:lnTo>
                    <a:pt x="609" y="833"/>
                  </a:lnTo>
                  <a:lnTo>
                    <a:pt x="615" y="833"/>
                  </a:lnTo>
                  <a:lnTo>
                    <a:pt x="622" y="833"/>
                  </a:lnTo>
                  <a:lnTo>
                    <a:pt x="628" y="833"/>
                  </a:lnTo>
                  <a:lnTo>
                    <a:pt x="634" y="833"/>
                  </a:lnTo>
                  <a:lnTo>
                    <a:pt x="639" y="833"/>
                  </a:lnTo>
                  <a:lnTo>
                    <a:pt x="644" y="833"/>
                  </a:lnTo>
                  <a:lnTo>
                    <a:pt x="648" y="833"/>
                  </a:lnTo>
                  <a:lnTo>
                    <a:pt x="653" y="833"/>
                  </a:lnTo>
                  <a:lnTo>
                    <a:pt x="657" y="833"/>
                  </a:lnTo>
                  <a:lnTo>
                    <a:pt x="660" y="833"/>
                  </a:lnTo>
                  <a:lnTo>
                    <a:pt x="664" y="833"/>
                  </a:lnTo>
                  <a:lnTo>
                    <a:pt x="668" y="833"/>
                  </a:lnTo>
                  <a:lnTo>
                    <a:pt x="671" y="833"/>
                  </a:lnTo>
                  <a:lnTo>
                    <a:pt x="674" y="833"/>
                  </a:lnTo>
                  <a:lnTo>
                    <a:pt x="677" y="833"/>
                  </a:lnTo>
                  <a:lnTo>
                    <a:pt x="680" y="833"/>
                  </a:lnTo>
                  <a:lnTo>
                    <a:pt x="683" y="833"/>
                  </a:lnTo>
                  <a:lnTo>
                    <a:pt x="686" y="833"/>
                  </a:lnTo>
                  <a:lnTo>
                    <a:pt x="689" y="833"/>
                  </a:lnTo>
                  <a:lnTo>
                    <a:pt x="692" y="833"/>
                  </a:lnTo>
                  <a:lnTo>
                    <a:pt x="695" y="833"/>
                  </a:lnTo>
                  <a:lnTo>
                    <a:pt x="699" y="833"/>
                  </a:lnTo>
                  <a:lnTo>
                    <a:pt x="701" y="833"/>
                  </a:lnTo>
                  <a:lnTo>
                    <a:pt x="705" y="833"/>
                  </a:lnTo>
                  <a:lnTo>
                    <a:pt x="708" y="833"/>
                  </a:lnTo>
                  <a:lnTo>
                    <a:pt x="713" y="833"/>
                  </a:lnTo>
                  <a:lnTo>
                    <a:pt x="717" y="833"/>
                  </a:lnTo>
                  <a:lnTo>
                    <a:pt x="719" y="833"/>
                  </a:lnTo>
                  <a:lnTo>
                    <a:pt x="723" y="833"/>
                  </a:lnTo>
                  <a:lnTo>
                    <a:pt x="726" y="833"/>
                  </a:lnTo>
                  <a:lnTo>
                    <a:pt x="729" y="833"/>
                  </a:lnTo>
                  <a:lnTo>
                    <a:pt x="731" y="833"/>
                  </a:lnTo>
                  <a:lnTo>
                    <a:pt x="734" y="832"/>
                  </a:lnTo>
                  <a:lnTo>
                    <a:pt x="736" y="832"/>
                  </a:lnTo>
                  <a:lnTo>
                    <a:pt x="738" y="832"/>
                  </a:lnTo>
                  <a:lnTo>
                    <a:pt x="741" y="832"/>
                  </a:lnTo>
                  <a:lnTo>
                    <a:pt x="743" y="831"/>
                  </a:lnTo>
                  <a:lnTo>
                    <a:pt x="744" y="831"/>
                  </a:lnTo>
                  <a:lnTo>
                    <a:pt x="747" y="830"/>
                  </a:lnTo>
                  <a:lnTo>
                    <a:pt x="749" y="828"/>
                  </a:lnTo>
                  <a:lnTo>
                    <a:pt x="750" y="828"/>
                  </a:lnTo>
                  <a:lnTo>
                    <a:pt x="753" y="827"/>
                  </a:lnTo>
                  <a:lnTo>
                    <a:pt x="755" y="826"/>
                  </a:lnTo>
                  <a:lnTo>
                    <a:pt x="756" y="825"/>
                  </a:lnTo>
                  <a:lnTo>
                    <a:pt x="759" y="824"/>
                  </a:lnTo>
                  <a:lnTo>
                    <a:pt x="761" y="821"/>
                  </a:lnTo>
                  <a:lnTo>
                    <a:pt x="764" y="820"/>
                  </a:lnTo>
                  <a:lnTo>
                    <a:pt x="765" y="818"/>
                  </a:lnTo>
                  <a:lnTo>
                    <a:pt x="767" y="815"/>
                  </a:lnTo>
                  <a:lnTo>
                    <a:pt x="771" y="814"/>
                  </a:lnTo>
                  <a:lnTo>
                    <a:pt x="773" y="810"/>
                  </a:lnTo>
                  <a:lnTo>
                    <a:pt x="776" y="808"/>
                  </a:lnTo>
                  <a:lnTo>
                    <a:pt x="779" y="806"/>
                  </a:lnTo>
                  <a:lnTo>
                    <a:pt x="782" y="802"/>
                  </a:lnTo>
                  <a:lnTo>
                    <a:pt x="785" y="800"/>
                  </a:lnTo>
                  <a:lnTo>
                    <a:pt x="789" y="796"/>
                  </a:lnTo>
                  <a:lnTo>
                    <a:pt x="792" y="791"/>
                  </a:lnTo>
                  <a:lnTo>
                    <a:pt x="796" y="788"/>
                  </a:lnTo>
                  <a:lnTo>
                    <a:pt x="800" y="784"/>
                  </a:lnTo>
                  <a:lnTo>
                    <a:pt x="803" y="782"/>
                  </a:lnTo>
                  <a:lnTo>
                    <a:pt x="807" y="778"/>
                  </a:lnTo>
                  <a:lnTo>
                    <a:pt x="809" y="774"/>
                  </a:lnTo>
                  <a:lnTo>
                    <a:pt x="812" y="772"/>
                  </a:lnTo>
                  <a:lnTo>
                    <a:pt x="814" y="770"/>
                  </a:lnTo>
                  <a:lnTo>
                    <a:pt x="816" y="767"/>
                  </a:lnTo>
                  <a:lnTo>
                    <a:pt x="819" y="765"/>
                  </a:lnTo>
                  <a:lnTo>
                    <a:pt x="820" y="762"/>
                  </a:lnTo>
                  <a:lnTo>
                    <a:pt x="822" y="760"/>
                  </a:lnTo>
                  <a:lnTo>
                    <a:pt x="824" y="758"/>
                  </a:lnTo>
                  <a:lnTo>
                    <a:pt x="825" y="756"/>
                  </a:lnTo>
                  <a:lnTo>
                    <a:pt x="827" y="754"/>
                  </a:lnTo>
                  <a:lnTo>
                    <a:pt x="828" y="752"/>
                  </a:lnTo>
                  <a:lnTo>
                    <a:pt x="828" y="750"/>
                  </a:lnTo>
                  <a:lnTo>
                    <a:pt x="830" y="748"/>
                  </a:lnTo>
                  <a:lnTo>
                    <a:pt x="831" y="746"/>
                  </a:lnTo>
                  <a:lnTo>
                    <a:pt x="831" y="744"/>
                  </a:lnTo>
                  <a:lnTo>
                    <a:pt x="832" y="742"/>
                  </a:lnTo>
                  <a:lnTo>
                    <a:pt x="832" y="740"/>
                  </a:lnTo>
                  <a:lnTo>
                    <a:pt x="833" y="737"/>
                  </a:lnTo>
                  <a:lnTo>
                    <a:pt x="833" y="736"/>
                  </a:lnTo>
                  <a:lnTo>
                    <a:pt x="833" y="734"/>
                  </a:lnTo>
                  <a:lnTo>
                    <a:pt x="833" y="731"/>
                  </a:lnTo>
                  <a:lnTo>
                    <a:pt x="833" y="728"/>
                  </a:lnTo>
                  <a:lnTo>
                    <a:pt x="834" y="725"/>
                  </a:lnTo>
                  <a:lnTo>
                    <a:pt x="834" y="723"/>
                  </a:lnTo>
                  <a:lnTo>
                    <a:pt x="834" y="719"/>
                  </a:lnTo>
                  <a:lnTo>
                    <a:pt x="834" y="716"/>
                  </a:lnTo>
                  <a:lnTo>
                    <a:pt x="834" y="712"/>
                  </a:lnTo>
                  <a:lnTo>
                    <a:pt x="834" y="708"/>
                  </a:lnTo>
                  <a:lnTo>
                    <a:pt x="834" y="705"/>
                  </a:lnTo>
                  <a:lnTo>
                    <a:pt x="834" y="701"/>
                  </a:lnTo>
                  <a:lnTo>
                    <a:pt x="834" y="698"/>
                  </a:lnTo>
                  <a:lnTo>
                    <a:pt x="834" y="694"/>
                  </a:lnTo>
                  <a:lnTo>
                    <a:pt x="834" y="692"/>
                  </a:lnTo>
                  <a:lnTo>
                    <a:pt x="834" y="689"/>
                  </a:lnTo>
                  <a:lnTo>
                    <a:pt x="834" y="686"/>
                  </a:lnTo>
                  <a:lnTo>
                    <a:pt x="834" y="683"/>
                  </a:lnTo>
                  <a:lnTo>
                    <a:pt x="834" y="681"/>
                  </a:lnTo>
                  <a:lnTo>
                    <a:pt x="834" y="678"/>
                  </a:lnTo>
                  <a:lnTo>
                    <a:pt x="834" y="677"/>
                  </a:lnTo>
                  <a:lnTo>
                    <a:pt x="834" y="675"/>
                  </a:lnTo>
                  <a:lnTo>
                    <a:pt x="834" y="672"/>
                  </a:lnTo>
                  <a:lnTo>
                    <a:pt x="834" y="671"/>
                  </a:lnTo>
                  <a:lnTo>
                    <a:pt x="834" y="669"/>
                  </a:lnTo>
                  <a:lnTo>
                    <a:pt x="834" y="666"/>
                  </a:lnTo>
                  <a:lnTo>
                    <a:pt x="834" y="665"/>
                  </a:lnTo>
                  <a:lnTo>
                    <a:pt x="834" y="663"/>
                  </a:lnTo>
                  <a:lnTo>
                    <a:pt x="834" y="660"/>
                  </a:lnTo>
                  <a:lnTo>
                    <a:pt x="834" y="659"/>
                  </a:lnTo>
                  <a:lnTo>
                    <a:pt x="834" y="657"/>
                  </a:lnTo>
                  <a:lnTo>
                    <a:pt x="834" y="654"/>
                  </a:lnTo>
                  <a:lnTo>
                    <a:pt x="834" y="652"/>
                  </a:lnTo>
                  <a:lnTo>
                    <a:pt x="834" y="650"/>
                  </a:lnTo>
                  <a:lnTo>
                    <a:pt x="834" y="647"/>
                  </a:lnTo>
                  <a:lnTo>
                    <a:pt x="834" y="645"/>
                  </a:lnTo>
                  <a:lnTo>
                    <a:pt x="834" y="641"/>
                  </a:lnTo>
                  <a:lnTo>
                    <a:pt x="834" y="639"/>
                  </a:lnTo>
                  <a:lnTo>
                    <a:pt x="834" y="635"/>
                  </a:lnTo>
                  <a:lnTo>
                    <a:pt x="834" y="633"/>
                  </a:lnTo>
                  <a:lnTo>
                    <a:pt x="834" y="629"/>
                  </a:lnTo>
                  <a:lnTo>
                    <a:pt x="834" y="624"/>
                  </a:lnTo>
                  <a:lnTo>
                    <a:pt x="834" y="621"/>
                  </a:lnTo>
                  <a:lnTo>
                    <a:pt x="834" y="617"/>
                  </a:lnTo>
                  <a:lnTo>
                    <a:pt x="834" y="614"/>
                  </a:lnTo>
                  <a:lnTo>
                    <a:pt x="834" y="611"/>
                  </a:lnTo>
                  <a:lnTo>
                    <a:pt x="834" y="608"/>
                  </a:lnTo>
                  <a:lnTo>
                    <a:pt x="834" y="604"/>
                  </a:lnTo>
                  <a:lnTo>
                    <a:pt x="834" y="602"/>
                  </a:lnTo>
                  <a:lnTo>
                    <a:pt x="834" y="598"/>
                  </a:lnTo>
                  <a:lnTo>
                    <a:pt x="834" y="596"/>
                  </a:lnTo>
                  <a:lnTo>
                    <a:pt x="834" y="592"/>
                  </a:lnTo>
                  <a:lnTo>
                    <a:pt x="834" y="588"/>
                  </a:lnTo>
                  <a:lnTo>
                    <a:pt x="834" y="585"/>
                  </a:lnTo>
                  <a:lnTo>
                    <a:pt x="834" y="581"/>
                  </a:lnTo>
                  <a:lnTo>
                    <a:pt x="834" y="576"/>
                  </a:lnTo>
                  <a:lnTo>
                    <a:pt x="834" y="573"/>
                  </a:lnTo>
                  <a:lnTo>
                    <a:pt x="834" y="568"/>
                  </a:lnTo>
                  <a:lnTo>
                    <a:pt x="834" y="563"/>
                  </a:lnTo>
                  <a:lnTo>
                    <a:pt x="834" y="557"/>
                  </a:lnTo>
                  <a:lnTo>
                    <a:pt x="834" y="551"/>
                  </a:lnTo>
                  <a:lnTo>
                    <a:pt x="834" y="545"/>
                  </a:lnTo>
                  <a:lnTo>
                    <a:pt x="834" y="538"/>
                  </a:lnTo>
                  <a:lnTo>
                    <a:pt x="834" y="531"/>
                  </a:lnTo>
                  <a:lnTo>
                    <a:pt x="834" y="522"/>
                  </a:lnTo>
                  <a:lnTo>
                    <a:pt x="834" y="514"/>
                  </a:lnTo>
                  <a:lnTo>
                    <a:pt x="834" y="504"/>
                  </a:lnTo>
                  <a:lnTo>
                    <a:pt x="834" y="495"/>
                  </a:lnTo>
                  <a:lnTo>
                    <a:pt x="834" y="483"/>
                  </a:lnTo>
                  <a:lnTo>
                    <a:pt x="834" y="472"/>
                  </a:lnTo>
                  <a:lnTo>
                    <a:pt x="834" y="459"/>
                  </a:lnTo>
                  <a:lnTo>
                    <a:pt x="834" y="446"/>
                  </a:lnTo>
                  <a:lnTo>
                    <a:pt x="834" y="431"/>
                  </a:lnTo>
                  <a:lnTo>
                    <a:pt x="834" y="417"/>
                  </a:lnTo>
                  <a:lnTo>
                    <a:pt x="834" y="401"/>
                  </a:lnTo>
                  <a:lnTo>
                    <a:pt x="834" y="387"/>
                  </a:lnTo>
                  <a:lnTo>
                    <a:pt x="834" y="374"/>
                  </a:lnTo>
                  <a:lnTo>
                    <a:pt x="834" y="362"/>
                  </a:lnTo>
                  <a:lnTo>
                    <a:pt x="834" y="350"/>
                  </a:lnTo>
                  <a:lnTo>
                    <a:pt x="834" y="339"/>
                  </a:lnTo>
                  <a:lnTo>
                    <a:pt x="834" y="329"/>
                  </a:lnTo>
                  <a:lnTo>
                    <a:pt x="834" y="320"/>
                  </a:lnTo>
                  <a:lnTo>
                    <a:pt x="834" y="311"/>
                  </a:lnTo>
                  <a:lnTo>
                    <a:pt x="834" y="303"/>
                  </a:lnTo>
                  <a:lnTo>
                    <a:pt x="834" y="296"/>
                  </a:lnTo>
                  <a:lnTo>
                    <a:pt x="834" y="288"/>
                  </a:lnTo>
                  <a:lnTo>
                    <a:pt x="834" y="282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34" y="266"/>
                  </a:lnTo>
                  <a:lnTo>
                    <a:pt x="834" y="261"/>
                  </a:lnTo>
                  <a:lnTo>
                    <a:pt x="834" y="256"/>
                  </a:lnTo>
                  <a:lnTo>
                    <a:pt x="834" y="252"/>
                  </a:lnTo>
                  <a:lnTo>
                    <a:pt x="834" y="249"/>
                  </a:lnTo>
                  <a:lnTo>
                    <a:pt x="834" y="245"/>
                  </a:lnTo>
                  <a:lnTo>
                    <a:pt x="834" y="242"/>
                  </a:lnTo>
                  <a:lnTo>
                    <a:pt x="834" y="238"/>
                  </a:lnTo>
                  <a:lnTo>
                    <a:pt x="834" y="236"/>
                  </a:lnTo>
                  <a:lnTo>
                    <a:pt x="834" y="232"/>
                  </a:lnTo>
                  <a:lnTo>
                    <a:pt x="834" y="228"/>
                  </a:lnTo>
                  <a:lnTo>
                    <a:pt x="834" y="226"/>
                  </a:lnTo>
                  <a:lnTo>
                    <a:pt x="834" y="222"/>
                  </a:lnTo>
                  <a:lnTo>
                    <a:pt x="834" y="219"/>
                  </a:lnTo>
                  <a:lnTo>
                    <a:pt x="834" y="215"/>
                  </a:lnTo>
                  <a:lnTo>
                    <a:pt x="834" y="212"/>
                  </a:lnTo>
                  <a:lnTo>
                    <a:pt x="834" y="208"/>
                  </a:lnTo>
                  <a:lnTo>
                    <a:pt x="834" y="204"/>
                  </a:lnTo>
                  <a:lnTo>
                    <a:pt x="834" y="201"/>
                  </a:lnTo>
                  <a:lnTo>
                    <a:pt x="834" y="197"/>
                  </a:lnTo>
                  <a:lnTo>
                    <a:pt x="834" y="195"/>
                  </a:lnTo>
                  <a:lnTo>
                    <a:pt x="834" y="191"/>
                  </a:lnTo>
                  <a:lnTo>
                    <a:pt x="834" y="189"/>
                  </a:lnTo>
                  <a:lnTo>
                    <a:pt x="834" y="186"/>
                  </a:lnTo>
                  <a:lnTo>
                    <a:pt x="834" y="184"/>
                  </a:lnTo>
                  <a:lnTo>
                    <a:pt x="834" y="182"/>
                  </a:lnTo>
                  <a:lnTo>
                    <a:pt x="834" y="179"/>
                  </a:lnTo>
                  <a:lnTo>
                    <a:pt x="834" y="177"/>
                  </a:lnTo>
                  <a:lnTo>
                    <a:pt x="834" y="174"/>
                  </a:lnTo>
                  <a:lnTo>
                    <a:pt x="834" y="172"/>
                  </a:lnTo>
                  <a:lnTo>
                    <a:pt x="834" y="171"/>
                  </a:lnTo>
                  <a:lnTo>
                    <a:pt x="834" y="168"/>
                  </a:lnTo>
                  <a:lnTo>
                    <a:pt x="834" y="166"/>
                  </a:lnTo>
                  <a:lnTo>
                    <a:pt x="834" y="165"/>
                  </a:lnTo>
                  <a:lnTo>
                    <a:pt x="834" y="162"/>
                  </a:lnTo>
                  <a:lnTo>
                    <a:pt x="834" y="161"/>
                  </a:lnTo>
                  <a:lnTo>
                    <a:pt x="834" y="159"/>
                  </a:lnTo>
                  <a:lnTo>
                    <a:pt x="834" y="156"/>
                  </a:lnTo>
                  <a:lnTo>
                    <a:pt x="834" y="154"/>
                  </a:lnTo>
                  <a:lnTo>
                    <a:pt x="834" y="152"/>
                  </a:lnTo>
                  <a:lnTo>
                    <a:pt x="834" y="149"/>
                  </a:lnTo>
                  <a:lnTo>
                    <a:pt x="834" y="147"/>
                  </a:lnTo>
                  <a:lnTo>
                    <a:pt x="834" y="144"/>
                  </a:lnTo>
                  <a:lnTo>
                    <a:pt x="834" y="142"/>
                  </a:lnTo>
                  <a:lnTo>
                    <a:pt x="834" y="138"/>
                  </a:lnTo>
                  <a:lnTo>
                    <a:pt x="834" y="136"/>
                  </a:lnTo>
                  <a:lnTo>
                    <a:pt x="834" y="132"/>
                  </a:lnTo>
                  <a:lnTo>
                    <a:pt x="834" y="129"/>
                  </a:lnTo>
                  <a:lnTo>
                    <a:pt x="834" y="125"/>
                  </a:lnTo>
                  <a:lnTo>
                    <a:pt x="834" y="122"/>
                  </a:lnTo>
                  <a:lnTo>
                    <a:pt x="834" y="118"/>
                  </a:lnTo>
                  <a:lnTo>
                    <a:pt x="834" y="114"/>
                  </a:lnTo>
                  <a:lnTo>
                    <a:pt x="834" y="111"/>
                  </a:lnTo>
                  <a:lnTo>
                    <a:pt x="834" y="108"/>
                  </a:lnTo>
                  <a:lnTo>
                    <a:pt x="833" y="105"/>
                  </a:lnTo>
                  <a:lnTo>
                    <a:pt x="833" y="102"/>
                  </a:lnTo>
                  <a:lnTo>
                    <a:pt x="833" y="100"/>
                  </a:lnTo>
                  <a:lnTo>
                    <a:pt x="833" y="98"/>
                  </a:lnTo>
                  <a:lnTo>
                    <a:pt x="833" y="95"/>
                  </a:lnTo>
                  <a:lnTo>
                    <a:pt x="832" y="93"/>
                  </a:lnTo>
                  <a:lnTo>
                    <a:pt x="832" y="92"/>
                  </a:lnTo>
                  <a:lnTo>
                    <a:pt x="831" y="89"/>
                  </a:lnTo>
                  <a:lnTo>
                    <a:pt x="831" y="87"/>
                  </a:lnTo>
                  <a:lnTo>
                    <a:pt x="830" y="86"/>
                  </a:lnTo>
                  <a:lnTo>
                    <a:pt x="828" y="83"/>
                  </a:lnTo>
                  <a:lnTo>
                    <a:pt x="828" y="81"/>
                  </a:lnTo>
                  <a:lnTo>
                    <a:pt x="827" y="80"/>
                  </a:lnTo>
                  <a:lnTo>
                    <a:pt x="825" y="77"/>
                  </a:lnTo>
                  <a:lnTo>
                    <a:pt x="824" y="75"/>
                  </a:lnTo>
                  <a:lnTo>
                    <a:pt x="822" y="74"/>
                  </a:lnTo>
                  <a:lnTo>
                    <a:pt x="820" y="71"/>
                  </a:lnTo>
                  <a:lnTo>
                    <a:pt x="819" y="69"/>
                  </a:lnTo>
                  <a:lnTo>
                    <a:pt x="816" y="66"/>
                  </a:lnTo>
                  <a:lnTo>
                    <a:pt x="814" y="64"/>
                  </a:lnTo>
                  <a:lnTo>
                    <a:pt x="812" y="62"/>
                  </a:lnTo>
                  <a:lnTo>
                    <a:pt x="809" y="58"/>
                  </a:lnTo>
                  <a:lnTo>
                    <a:pt x="807" y="56"/>
                  </a:lnTo>
                  <a:lnTo>
                    <a:pt x="803" y="52"/>
                  </a:lnTo>
                  <a:lnTo>
                    <a:pt x="800" y="50"/>
                  </a:lnTo>
                  <a:lnTo>
                    <a:pt x="796" y="46"/>
                  </a:lnTo>
                  <a:lnTo>
                    <a:pt x="792" y="41"/>
                  </a:lnTo>
                  <a:lnTo>
                    <a:pt x="789" y="38"/>
                  </a:lnTo>
                  <a:lnTo>
                    <a:pt x="785" y="34"/>
                  </a:lnTo>
                  <a:lnTo>
                    <a:pt x="782" y="32"/>
                  </a:lnTo>
                  <a:lnTo>
                    <a:pt x="779" y="28"/>
                  </a:lnTo>
                  <a:lnTo>
                    <a:pt x="776" y="26"/>
                  </a:lnTo>
                  <a:lnTo>
                    <a:pt x="773" y="22"/>
                  </a:lnTo>
                  <a:lnTo>
                    <a:pt x="771" y="20"/>
                  </a:lnTo>
                  <a:lnTo>
                    <a:pt x="767" y="17"/>
                  </a:lnTo>
                  <a:lnTo>
                    <a:pt x="765" y="16"/>
                  </a:lnTo>
                  <a:lnTo>
                    <a:pt x="764" y="14"/>
                  </a:lnTo>
                  <a:lnTo>
                    <a:pt x="761" y="11"/>
                  </a:lnTo>
                  <a:lnTo>
                    <a:pt x="759" y="10"/>
                  </a:lnTo>
                  <a:lnTo>
                    <a:pt x="756" y="9"/>
                  </a:lnTo>
                  <a:lnTo>
                    <a:pt x="755" y="8"/>
                  </a:lnTo>
                  <a:lnTo>
                    <a:pt x="753" y="6"/>
                  </a:lnTo>
                  <a:lnTo>
                    <a:pt x="750" y="5"/>
                  </a:lnTo>
                  <a:lnTo>
                    <a:pt x="749" y="4"/>
                  </a:lnTo>
                  <a:lnTo>
                    <a:pt x="747" y="4"/>
                  </a:lnTo>
                  <a:lnTo>
                    <a:pt x="744" y="3"/>
                  </a:lnTo>
                  <a:lnTo>
                    <a:pt x="743" y="2"/>
                  </a:lnTo>
                  <a:lnTo>
                    <a:pt x="741" y="2"/>
                  </a:lnTo>
                  <a:lnTo>
                    <a:pt x="738" y="2"/>
                  </a:lnTo>
                  <a:lnTo>
                    <a:pt x="736" y="0"/>
                  </a:lnTo>
                  <a:lnTo>
                    <a:pt x="734" y="0"/>
                  </a:lnTo>
                  <a:lnTo>
                    <a:pt x="731" y="0"/>
                  </a:lnTo>
                  <a:lnTo>
                    <a:pt x="729" y="0"/>
                  </a:lnTo>
                  <a:lnTo>
                    <a:pt x="726" y="0"/>
                  </a:lnTo>
                  <a:lnTo>
                    <a:pt x="723" y="0"/>
                  </a:lnTo>
                  <a:lnTo>
                    <a:pt x="719" y="0"/>
                  </a:lnTo>
                  <a:lnTo>
                    <a:pt x="717" y="0"/>
                  </a:lnTo>
                  <a:lnTo>
                    <a:pt x="713" y="0"/>
                  </a:lnTo>
                  <a:lnTo>
                    <a:pt x="708" y="0"/>
                  </a:lnTo>
                  <a:lnTo>
                    <a:pt x="705" y="0"/>
                  </a:lnTo>
                  <a:lnTo>
                    <a:pt x="701" y="0"/>
                  </a:lnTo>
                  <a:lnTo>
                    <a:pt x="699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89" y="0"/>
                  </a:lnTo>
                  <a:lnTo>
                    <a:pt x="687" y="0"/>
                  </a:lnTo>
                  <a:lnTo>
                    <a:pt x="683" y="0"/>
                  </a:lnTo>
                  <a:lnTo>
                    <a:pt x="681" y="0"/>
                  </a:lnTo>
                  <a:lnTo>
                    <a:pt x="678" y="0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0" y="0"/>
                  </a:lnTo>
                  <a:lnTo>
                    <a:pt x="668" y="0"/>
                  </a:lnTo>
                  <a:lnTo>
                    <a:pt x="665" y="0"/>
                  </a:lnTo>
                  <a:lnTo>
                    <a:pt x="663" y="0"/>
                  </a:lnTo>
                  <a:lnTo>
                    <a:pt x="659" y="0"/>
                  </a:lnTo>
                  <a:lnTo>
                    <a:pt x="656" y="0"/>
                  </a:lnTo>
                  <a:lnTo>
                    <a:pt x="653" y="0"/>
                  </a:lnTo>
                  <a:lnTo>
                    <a:pt x="650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3" y="0"/>
                  </a:lnTo>
                  <a:lnTo>
                    <a:pt x="628" y="0"/>
                  </a:lnTo>
                  <a:lnTo>
                    <a:pt x="623" y="0"/>
                  </a:lnTo>
                  <a:lnTo>
                    <a:pt x="617" y="0"/>
                  </a:lnTo>
                  <a:lnTo>
                    <a:pt x="611" y="0"/>
                  </a:lnTo>
                  <a:lnTo>
                    <a:pt x="605" y="0"/>
                  </a:lnTo>
                  <a:lnTo>
                    <a:pt x="599" y="0"/>
                  </a:lnTo>
                  <a:lnTo>
                    <a:pt x="592" y="0"/>
                  </a:lnTo>
                  <a:lnTo>
                    <a:pt x="584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5" y="0"/>
                  </a:lnTo>
                  <a:lnTo>
                    <a:pt x="540" y="0"/>
                  </a:lnTo>
                  <a:lnTo>
                    <a:pt x="536" y="0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5" y="0"/>
                  </a:lnTo>
                  <a:lnTo>
                    <a:pt x="512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3" y="0"/>
                  </a:lnTo>
                  <a:lnTo>
                    <a:pt x="501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2" y="0"/>
                  </a:lnTo>
                  <a:lnTo>
                    <a:pt x="490" y="0"/>
                  </a:lnTo>
                  <a:lnTo>
                    <a:pt x="488" y="0"/>
                  </a:lnTo>
                  <a:lnTo>
                    <a:pt x="484" y="0"/>
                  </a:lnTo>
                  <a:lnTo>
                    <a:pt x="482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3" y="0"/>
                  </a:lnTo>
                  <a:lnTo>
                    <a:pt x="470" y="0"/>
                  </a:lnTo>
                  <a:lnTo>
                    <a:pt x="466" y="0"/>
                  </a:lnTo>
                  <a:lnTo>
                    <a:pt x="462" y="0"/>
                  </a:lnTo>
                  <a:lnTo>
                    <a:pt x="459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22" name="Rectangle 36">
              <a:extLst>
                <a:ext uri="{FF2B5EF4-FFF2-40B4-BE49-F238E27FC236}">
                  <a16:creationId xmlns:a16="http://schemas.microsoft.com/office/drawing/2014/main" id="{D25A95DC-2513-A744-8DA7-757517B89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229552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23" name="Rectangle 37">
              <a:extLst>
                <a:ext uri="{FF2B5EF4-FFF2-40B4-BE49-F238E27FC236}">
                  <a16:creationId xmlns:a16="http://schemas.microsoft.com/office/drawing/2014/main" id="{099AD5E5-CAF7-A64C-8EA0-B9596A2A0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550" y="2647950"/>
              <a:ext cx="167193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(a) Optimal realization of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24" name="Freeform 38">
              <a:extLst>
                <a:ext uri="{FF2B5EF4-FFF2-40B4-BE49-F238E27FC236}">
                  <a16:creationId xmlns:a16="http://schemas.microsoft.com/office/drawing/2014/main" id="{55FAD84F-CCEF-B148-9DF5-744B70ED1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600" y="1566862"/>
              <a:ext cx="588963" cy="588963"/>
            </a:xfrm>
            <a:custGeom>
              <a:avLst/>
              <a:gdLst>
                <a:gd name="T0" fmla="*/ 2147483646 w 892"/>
                <a:gd name="T1" fmla="*/ 0 h 893"/>
                <a:gd name="T2" fmla="*/ 2147483646 w 892"/>
                <a:gd name="T3" fmla="*/ 0 h 893"/>
                <a:gd name="T4" fmla="*/ 2147483646 w 892"/>
                <a:gd name="T5" fmla="*/ 0 h 893"/>
                <a:gd name="T6" fmla="*/ 2147483646 w 892"/>
                <a:gd name="T7" fmla="*/ 0 h 893"/>
                <a:gd name="T8" fmla="*/ 2147483646 w 892"/>
                <a:gd name="T9" fmla="*/ 0 h 893"/>
                <a:gd name="T10" fmla="*/ 2147483646 w 892"/>
                <a:gd name="T11" fmla="*/ 0 h 893"/>
                <a:gd name="T12" fmla="*/ 2147483646 w 892"/>
                <a:gd name="T13" fmla="*/ 2147483646 h 893"/>
                <a:gd name="T14" fmla="*/ 2147483646 w 892"/>
                <a:gd name="T15" fmla="*/ 2147483646 h 893"/>
                <a:gd name="T16" fmla="*/ 2147483646 w 892"/>
                <a:gd name="T17" fmla="*/ 2147483646 h 893"/>
                <a:gd name="T18" fmla="*/ 2147483646 w 892"/>
                <a:gd name="T19" fmla="*/ 2147483646 h 893"/>
                <a:gd name="T20" fmla="*/ 0 w 892"/>
                <a:gd name="T21" fmla="*/ 2147483646 h 893"/>
                <a:gd name="T22" fmla="*/ 0 w 892"/>
                <a:gd name="T23" fmla="*/ 2147483646 h 893"/>
                <a:gd name="T24" fmla="*/ 0 w 892"/>
                <a:gd name="T25" fmla="*/ 2147483646 h 893"/>
                <a:gd name="T26" fmla="*/ 0 w 892"/>
                <a:gd name="T27" fmla="*/ 2147483646 h 893"/>
                <a:gd name="T28" fmla="*/ 0 w 892"/>
                <a:gd name="T29" fmla="*/ 2147483646 h 893"/>
                <a:gd name="T30" fmla="*/ 0 w 892"/>
                <a:gd name="T31" fmla="*/ 2147483646 h 893"/>
                <a:gd name="T32" fmla="*/ 0 w 892"/>
                <a:gd name="T33" fmla="*/ 2147483646 h 893"/>
                <a:gd name="T34" fmla="*/ 0 w 892"/>
                <a:gd name="T35" fmla="*/ 2147483646 h 893"/>
                <a:gd name="T36" fmla="*/ 0 w 892"/>
                <a:gd name="T37" fmla="*/ 2147483646 h 893"/>
                <a:gd name="T38" fmla="*/ 2147483646 w 892"/>
                <a:gd name="T39" fmla="*/ 2147483646 h 893"/>
                <a:gd name="T40" fmla="*/ 2147483646 w 892"/>
                <a:gd name="T41" fmla="*/ 2147483646 h 893"/>
                <a:gd name="T42" fmla="*/ 2147483646 w 892"/>
                <a:gd name="T43" fmla="*/ 2147483646 h 893"/>
                <a:gd name="T44" fmla="*/ 2147483646 w 892"/>
                <a:gd name="T45" fmla="*/ 2147483646 h 893"/>
                <a:gd name="T46" fmla="*/ 2147483646 w 892"/>
                <a:gd name="T47" fmla="*/ 2147483646 h 893"/>
                <a:gd name="T48" fmla="*/ 2147483646 w 892"/>
                <a:gd name="T49" fmla="*/ 2147483646 h 893"/>
                <a:gd name="T50" fmla="*/ 2147483646 w 892"/>
                <a:gd name="T51" fmla="*/ 2147483646 h 893"/>
                <a:gd name="T52" fmla="*/ 2147483646 w 892"/>
                <a:gd name="T53" fmla="*/ 2147483646 h 893"/>
                <a:gd name="T54" fmla="*/ 2147483646 w 892"/>
                <a:gd name="T55" fmla="*/ 2147483646 h 893"/>
                <a:gd name="T56" fmla="*/ 2147483646 w 892"/>
                <a:gd name="T57" fmla="*/ 2147483646 h 893"/>
                <a:gd name="T58" fmla="*/ 2147483646 w 892"/>
                <a:gd name="T59" fmla="*/ 2147483646 h 893"/>
                <a:gd name="T60" fmla="*/ 2147483646 w 892"/>
                <a:gd name="T61" fmla="*/ 2147483646 h 893"/>
                <a:gd name="T62" fmla="*/ 2147483646 w 892"/>
                <a:gd name="T63" fmla="*/ 2147483646 h 893"/>
                <a:gd name="T64" fmla="*/ 2147483646 w 892"/>
                <a:gd name="T65" fmla="*/ 2147483646 h 893"/>
                <a:gd name="T66" fmla="*/ 2147483646 w 892"/>
                <a:gd name="T67" fmla="*/ 2147483646 h 893"/>
                <a:gd name="T68" fmla="*/ 2147483646 w 892"/>
                <a:gd name="T69" fmla="*/ 2147483646 h 893"/>
                <a:gd name="T70" fmla="*/ 2147483646 w 892"/>
                <a:gd name="T71" fmla="*/ 2147483646 h 893"/>
                <a:gd name="T72" fmla="*/ 2147483646 w 892"/>
                <a:gd name="T73" fmla="*/ 2147483646 h 893"/>
                <a:gd name="T74" fmla="*/ 2147483646 w 892"/>
                <a:gd name="T75" fmla="*/ 2147483646 h 893"/>
                <a:gd name="T76" fmla="*/ 2147483646 w 892"/>
                <a:gd name="T77" fmla="*/ 2147483646 h 893"/>
                <a:gd name="T78" fmla="*/ 2147483646 w 892"/>
                <a:gd name="T79" fmla="*/ 2147483646 h 893"/>
                <a:gd name="T80" fmla="*/ 2147483646 w 892"/>
                <a:gd name="T81" fmla="*/ 2147483646 h 893"/>
                <a:gd name="T82" fmla="*/ 2147483646 w 892"/>
                <a:gd name="T83" fmla="*/ 2147483646 h 893"/>
                <a:gd name="T84" fmla="*/ 2147483646 w 892"/>
                <a:gd name="T85" fmla="*/ 2147483646 h 893"/>
                <a:gd name="T86" fmla="*/ 2147483646 w 892"/>
                <a:gd name="T87" fmla="*/ 2147483646 h 893"/>
                <a:gd name="T88" fmla="*/ 2147483646 w 892"/>
                <a:gd name="T89" fmla="*/ 2147483646 h 893"/>
                <a:gd name="T90" fmla="*/ 2147483646 w 892"/>
                <a:gd name="T91" fmla="*/ 2147483646 h 893"/>
                <a:gd name="T92" fmla="*/ 2147483646 w 892"/>
                <a:gd name="T93" fmla="*/ 2147483646 h 893"/>
                <a:gd name="T94" fmla="*/ 2147483646 w 892"/>
                <a:gd name="T95" fmla="*/ 2147483646 h 893"/>
                <a:gd name="T96" fmla="*/ 2147483646 w 892"/>
                <a:gd name="T97" fmla="*/ 2147483646 h 893"/>
                <a:gd name="T98" fmla="*/ 2147483646 w 892"/>
                <a:gd name="T99" fmla="*/ 2147483646 h 893"/>
                <a:gd name="T100" fmla="*/ 2147483646 w 892"/>
                <a:gd name="T101" fmla="*/ 2147483646 h 893"/>
                <a:gd name="T102" fmla="*/ 2147483646 w 892"/>
                <a:gd name="T103" fmla="*/ 2147483646 h 893"/>
                <a:gd name="T104" fmla="*/ 2147483646 w 892"/>
                <a:gd name="T105" fmla="*/ 2147483646 h 893"/>
                <a:gd name="T106" fmla="*/ 2147483646 w 892"/>
                <a:gd name="T107" fmla="*/ 2147483646 h 893"/>
                <a:gd name="T108" fmla="*/ 2147483646 w 892"/>
                <a:gd name="T109" fmla="*/ 0 h 893"/>
                <a:gd name="T110" fmla="*/ 2147483646 w 892"/>
                <a:gd name="T111" fmla="*/ 0 h 893"/>
                <a:gd name="T112" fmla="*/ 2147483646 w 892"/>
                <a:gd name="T113" fmla="*/ 0 h 893"/>
                <a:gd name="T114" fmla="*/ 2147483646 w 892"/>
                <a:gd name="T115" fmla="*/ 0 h 893"/>
                <a:gd name="T116" fmla="*/ 2147483646 w 892"/>
                <a:gd name="T117" fmla="*/ 0 h 893"/>
                <a:gd name="T118" fmla="*/ 2147483646 w 892"/>
                <a:gd name="T119" fmla="*/ 0 h 8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92" h="893">
                  <a:moveTo>
                    <a:pt x="490" y="0"/>
                  </a:moveTo>
                  <a:lnTo>
                    <a:pt x="487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70" y="0"/>
                  </a:lnTo>
                  <a:lnTo>
                    <a:pt x="466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7" y="0"/>
                  </a:lnTo>
                  <a:lnTo>
                    <a:pt x="453" y="0"/>
                  </a:lnTo>
                  <a:lnTo>
                    <a:pt x="449" y="0"/>
                  </a:lnTo>
                  <a:lnTo>
                    <a:pt x="447" y="0"/>
                  </a:lnTo>
                  <a:lnTo>
                    <a:pt x="443" y="0"/>
                  </a:lnTo>
                  <a:lnTo>
                    <a:pt x="439" y="0"/>
                  </a:lnTo>
                  <a:lnTo>
                    <a:pt x="435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1" y="0"/>
                  </a:lnTo>
                  <a:lnTo>
                    <a:pt x="416" y="0"/>
                  </a:lnTo>
                  <a:lnTo>
                    <a:pt x="410" y="0"/>
                  </a:lnTo>
                  <a:lnTo>
                    <a:pt x="404" y="0"/>
                  </a:lnTo>
                  <a:lnTo>
                    <a:pt x="398" y="0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75" y="0"/>
                  </a:lnTo>
                  <a:lnTo>
                    <a:pt x="365" y="0"/>
                  </a:lnTo>
                  <a:lnTo>
                    <a:pt x="357" y="0"/>
                  </a:lnTo>
                  <a:lnTo>
                    <a:pt x="346" y="0"/>
                  </a:lnTo>
                  <a:lnTo>
                    <a:pt x="335" y="0"/>
                  </a:lnTo>
                  <a:lnTo>
                    <a:pt x="325" y="0"/>
                  </a:lnTo>
                  <a:lnTo>
                    <a:pt x="313" y="0"/>
                  </a:lnTo>
                  <a:lnTo>
                    <a:pt x="301" y="0"/>
                  </a:lnTo>
                  <a:lnTo>
                    <a:pt x="289" y="0"/>
                  </a:lnTo>
                  <a:lnTo>
                    <a:pt x="278" y="0"/>
                  </a:lnTo>
                  <a:lnTo>
                    <a:pt x="268" y="0"/>
                  </a:lnTo>
                  <a:lnTo>
                    <a:pt x="259" y="0"/>
                  </a:lnTo>
                  <a:lnTo>
                    <a:pt x="250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28" y="0"/>
                  </a:lnTo>
                  <a:lnTo>
                    <a:pt x="220" y="0"/>
                  </a:lnTo>
                  <a:lnTo>
                    <a:pt x="214" y="0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89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2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5" y="2"/>
                  </a:lnTo>
                  <a:lnTo>
                    <a:pt x="103" y="2"/>
                  </a:lnTo>
                  <a:lnTo>
                    <a:pt x="100" y="2"/>
                  </a:lnTo>
                  <a:lnTo>
                    <a:pt x="98" y="3"/>
                  </a:lnTo>
                  <a:lnTo>
                    <a:pt x="96" y="3"/>
                  </a:lnTo>
                  <a:lnTo>
                    <a:pt x="93" y="4"/>
                  </a:lnTo>
                  <a:lnTo>
                    <a:pt x="91" y="5"/>
                  </a:lnTo>
                  <a:lnTo>
                    <a:pt x="90" y="5"/>
                  </a:lnTo>
                  <a:lnTo>
                    <a:pt x="87" y="6"/>
                  </a:lnTo>
                  <a:lnTo>
                    <a:pt x="85" y="8"/>
                  </a:lnTo>
                  <a:lnTo>
                    <a:pt x="82" y="10"/>
                  </a:lnTo>
                  <a:lnTo>
                    <a:pt x="81" y="11"/>
                  </a:lnTo>
                  <a:lnTo>
                    <a:pt x="79" y="12"/>
                  </a:lnTo>
                  <a:lnTo>
                    <a:pt x="76" y="15"/>
                  </a:lnTo>
                  <a:lnTo>
                    <a:pt x="74" y="17"/>
                  </a:lnTo>
                  <a:lnTo>
                    <a:pt x="72" y="20"/>
                  </a:lnTo>
                  <a:lnTo>
                    <a:pt x="68" y="22"/>
                  </a:lnTo>
                  <a:lnTo>
                    <a:pt x="66" y="24"/>
                  </a:lnTo>
                  <a:lnTo>
                    <a:pt x="62" y="27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2" y="36"/>
                  </a:lnTo>
                  <a:lnTo>
                    <a:pt x="49" y="41"/>
                  </a:lnTo>
                  <a:lnTo>
                    <a:pt x="44" y="45"/>
                  </a:lnTo>
                  <a:lnTo>
                    <a:pt x="40" y="48"/>
                  </a:lnTo>
                  <a:lnTo>
                    <a:pt x="37" y="53"/>
                  </a:lnTo>
                  <a:lnTo>
                    <a:pt x="33" y="57"/>
                  </a:lnTo>
                  <a:lnTo>
                    <a:pt x="30" y="59"/>
                  </a:lnTo>
                  <a:lnTo>
                    <a:pt x="27" y="63"/>
                  </a:lnTo>
                  <a:lnTo>
                    <a:pt x="24" y="66"/>
                  </a:lnTo>
                  <a:lnTo>
                    <a:pt x="21" y="69"/>
                  </a:lnTo>
                  <a:lnTo>
                    <a:pt x="19" y="71"/>
                  </a:lnTo>
                  <a:lnTo>
                    <a:pt x="16" y="74"/>
                  </a:lnTo>
                  <a:lnTo>
                    <a:pt x="14" y="76"/>
                  </a:lnTo>
                  <a:lnTo>
                    <a:pt x="13" y="78"/>
                  </a:lnTo>
                  <a:lnTo>
                    <a:pt x="10" y="81"/>
                  </a:lnTo>
                  <a:lnTo>
                    <a:pt x="9" y="83"/>
                  </a:lnTo>
                  <a:lnTo>
                    <a:pt x="8" y="86"/>
                  </a:lnTo>
                  <a:lnTo>
                    <a:pt x="7" y="87"/>
                  </a:lnTo>
                  <a:lnTo>
                    <a:pt x="6" y="89"/>
                  </a:lnTo>
                  <a:lnTo>
                    <a:pt x="4" y="92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1" y="102"/>
                  </a:lnTo>
                  <a:lnTo>
                    <a:pt x="1" y="105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3"/>
                  </a:lnTo>
                  <a:lnTo>
                    <a:pt x="0" y="116"/>
                  </a:lnTo>
                  <a:lnTo>
                    <a:pt x="0" y="119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0" y="184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201"/>
                  </a:lnTo>
                  <a:lnTo>
                    <a:pt x="0" y="208"/>
                  </a:lnTo>
                  <a:lnTo>
                    <a:pt x="0" y="215"/>
                  </a:lnTo>
                  <a:lnTo>
                    <a:pt x="0" y="222"/>
                  </a:lnTo>
                  <a:lnTo>
                    <a:pt x="0" y="231"/>
                  </a:lnTo>
                  <a:lnTo>
                    <a:pt x="0" y="240"/>
                  </a:lnTo>
                  <a:lnTo>
                    <a:pt x="0" y="250"/>
                  </a:lnTo>
                  <a:lnTo>
                    <a:pt x="0" y="261"/>
                  </a:lnTo>
                  <a:lnTo>
                    <a:pt x="0" y="273"/>
                  </a:lnTo>
                  <a:lnTo>
                    <a:pt x="0" y="285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5"/>
                  </a:lnTo>
                  <a:lnTo>
                    <a:pt x="0" y="363"/>
                  </a:lnTo>
                  <a:lnTo>
                    <a:pt x="0" y="382"/>
                  </a:lnTo>
                  <a:lnTo>
                    <a:pt x="0" y="402"/>
                  </a:lnTo>
                  <a:lnTo>
                    <a:pt x="0" y="423"/>
                  </a:lnTo>
                  <a:lnTo>
                    <a:pt x="0" y="441"/>
                  </a:lnTo>
                  <a:lnTo>
                    <a:pt x="0" y="459"/>
                  </a:lnTo>
                  <a:lnTo>
                    <a:pt x="0" y="476"/>
                  </a:lnTo>
                  <a:lnTo>
                    <a:pt x="0" y="491"/>
                  </a:lnTo>
                  <a:lnTo>
                    <a:pt x="0" y="506"/>
                  </a:lnTo>
                  <a:lnTo>
                    <a:pt x="0" y="519"/>
                  </a:lnTo>
                  <a:lnTo>
                    <a:pt x="0" y="532"/>
                  </a:lnTo>
                  <a:lnTo>
                    <a:pt x="0" y="543"/>
                  </a:lnTo>
                  <a:lnTo>
                    <a:pt x="0" y="554"/>
                  </a:lnTo>
                  <a:lnTo>
                    <a:pt x="0" y="564"/>
                  </a:lnTo>
                  <a:lnTo>
                    <a:pt x="0" y="573"/>
                  </a:lnTo>
                  <a:lnTo>
                    <a:pt x="0" y="581"/>
                  </a:lnTo>
                  <a:lnTo>
                    <a:pt x="0" y="590"/>
                  </a:lnTo>
                  <a:lnTo>
                    <a:pt x="0" y="597"/>
                  </a:lnTo>
                  <a:lnTo>
                    <a:pt x="0" y="603"/>
                  </a:lnTo>
                  <a:lnTo>
                    <a:pt x="0" y="609"/>
                  </a:lnTo>
                  <a:lnTo>
                    <a:pt x="0" y="615"/>
                  </a:lnTo>
                  <a:lnTo>
                    <a:pt x="0" y="620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3"/>
                  </a:lnTo>
                  <a:lnTo>
                    <a:pt x="0" y="636"/>
                  </a:lnTo>
                  <a:lnTo>
                    <a:pt x="0" y="640"/>
                  </a:lnTo>
                  <a:lnTo>
                    <a:pt x="0" y="644"/>
                  </a:lnTo>
                  <a:lnTo>
                    <a:pt x="0" y="647"/>
                  </a:lnTo>
                  <a:lnTo>
                    <a:pt x="0" y="651"/>
                  </a:lnTo>
                  <a:lnTo>
                    <a:pt x="0" y="654"/>
                  </a:lnTo>
                  <a:lnTo>
                    <a:pt x="0" y="658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70"/>
                  </a:lnTo>
                  <a:lnTo>
                    <a:pt x="0" y="674"/>
                  </a:lnTo>
                  <a:lnTo>
                    <a:pt x="0" y="677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8"/>
                  </a:lnTo>
                  <a:lnTo>
                    <a:pt x="0" y="690"/>
                  </a:lnTo>
                  <a:lnTo>
                    <a:pt x="0" y="694"/>
                  </a:lnTo>
                  <a:lnTo>
                    <a:pt x="0" y="696"/>
                  </a:lnTo>
                  <a:lnTo>
                    <a:pt x="0" y="699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6"/>
                  </a:lnTo>
                  <a:lnTo>
                    <a:pt x="0" y="708"/>
                  </a:lnTo>
                  <a:lnTo>
                    <a:pt x="0" y="711"/>
                  </a:lnTo>
                  <a:lnTo>
                    <a:pt x="0" y="712"/>
                  </a:lnTo>
                  <a:lnTo>
                    <a:pt x="0" y="714"/>
                  </a:lnTo>
                  <a:lnTo>
                    <a:pt x="0" y="717"/>
                  </a:lnTo>
                  <a:lnTo>
                    <a:pt x="0" y="719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0"/>
                  </a:lnTo>
                  <a:lnTo>
                    <a:pt x="0" y="732"/>
                  </a:lnTo>
                  <a:lnTo>
                    <a:pt x="0" y="735"/>
                  </a:lnTo>
                  <a:lnTo>
                    <a:pt x="0" y="738"/>
                  </a:lnTo>
                  <a:lnTo>
                    <a:pt x="0" y="741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2"/>
                  </a:lnTo>
                  <a:lnTo>
                    <a:pt x="0" y="755"/>
                  </a:lnTo>
                  <a:lnTo>
                    <a:pt x="0" y="759"/>
                  </a:lnTo>
                  <a:lnTo>
                    <a:pt x="0" y="764"/>
                  </a:lnTo>
                  <a:lnTo>
                    <a:pt x="0" y="767"/>
                  </a:lnTo>
                  <a:lnTo>
                    <a:pt x="0" y="771"/>
                  </a:lnTo>
                  <a:lnTo>
                    <a:pt x="0" y="774"/>
                  </a:lnTo>
                  <a:lnTo>
                    <a:pt x="0" y="777"/>
                  </a:lnTo>
                  <a:lnTo>
                    <a:pt x="1" y="780"/>
                  </a:lnTo>
                  <a:lnTo>
                    <a:pt x="1" y="783"/>
                  </a:lnTo>
                  <a:lnTo>
                    <a:pt x="1" y="785"/>
                  </a:lnTo>
                  <a:lnTo>
                    <a:pt x="1" y="788"/>
                  </a:lnTo>
                  <a:lnTo>
                    <a:pt x="1" y="790"/>
                  </a:lnTo>
                  <a:lnTo>
                    <a:pt x="2" y="792"/>
                  </a:lnTo>
                  <a:lnTo>
                    <a:pt x="2" y="795"/>
                  </a:lnTo>
                  <a:lnTo>
                    <a:pt x="3" y="797"/>
                  </a:lnTo>
                  <a:lnTo>
                    <a:pt x="3" y="800"/>
                  </a:lnTo>
                  <a:lnTo>
                    <a:pt x="4" y="802"/>
                  </a:lnTo>
                  <a:lnTo>
                    <a:pt x="6" y="803"/>
                  </a:lnTo>
                  <a:lnTo>
                    <a:pt x="7" y="806"/>
                  </a:lnTo>
                  <a:lnTo>
                    <a:pt x="8" y="808"/>
                  </a:lnTo>
                  <a:lnTo>
                    <a:pt x="9" y="810"/>
                  </a:lnTo>
                  <a:lnTo>
                    <a:pt x="10" y="813"/>
                  </a:lnTo>
                  <a:lnTo>
                    <a:pt x="13" y="814"/>
                  </a:lnTo>
                  <a:lnTo>
                    <a:pt x="14" y="816"/>
                  </a:lnTo>
                  <a:lnTo>
                    <a:pt x="16" y="819"/>
                  </a:lnTo>
                  <a:lnTo>
                    <a:pt x="19" y="822"/>
                  </a:lnTo>
                  <a:lnTo>
                    <a:pt x="21" y="825"/>
                  </a:lnTo>
                  <a:lnTo>
                    <a:pt x="24" y="827"/>
                  </a:lnTo>
                  <a:lnTo>
                    <a:pt x="27" y="831"/>
                  </a:lnTo>
                  <a:lnTo>
                    <a:pt x="30" y="833"/>
                  </a:lnTo>
                  <a:lnTo>
                    <a:pt x="33" y="837"/>
                  </a:lnTo>
                  <a:lnTo>
                    <a:pt x="37" y="840"/>
                  </a:lnTo>
                  <a:lnTo>
                    <a:pt x="40" y="844"/>
                  </a:lnTo>
                  <a:lnTo>
                    <a:pt x="44" y="849"/>
                  </a:lnTo>
                  <a:lnTo>
                    <a:pt x="49" y="852"/>
                  </a:lnTo>
                  <a:lnTo>
                    <a:pt x="52" y="856"/>
                  </a:lnTo>
                  <a:lnTo>
                    <a:pt x="56" y="860"/>
                  </a:lnTo>
                  <a:lnTo>
                    <a:pt x="60" y="863"/>
                  </a:lnTo>
                  <a:lnTo>
                    <a:pt x="62" y="866"/>
                  </a:lnTo>
                  <a:lnTo>
                    <a:pt x="66" y="869"/>
                  </a:lnTo>
                  <a:lnTo>
                    <a:pt x="68" y="872"/>
                  </a:lnTo>
                  <a:lnTo>
                    <a:pt x="72" y="874"/>
                  </a:lnTo>
                  <a:lnTo>
                    <a:pt x="74" y="876"/>
                  </a:lnTo>
                  <a:lnTo>
                    <a:pt x="76" y="879"/>
                  </a:lnTo>
                  <a:lnTo>
                    <a:pt x="79" y="880"/>
                  </a:lnTo>
                  <a:lnTo>
                    <a:pt x="81" y="882"/>
                  </a:lnTo>
                  <a:lnTo>
                    <a:pt x="82" y="884"/>
                  </a:lnTo>
                  <a:lnTo>
                    <a:pt x="85" y="885"/>
                  </a:lnTo>
                  <a:lnTo>
                    <a:pt x="87" y="886"/>
                  </a:lnTo>
                  <a:lnTo>
                    <a:pt x="90" y="887"/>
                  </a:lnTo>
                  <a:lnTo>
                    <a:pt x="91" y="888"/>
                  </a:lnTo>
                  <a:lnTo>
                    <a:pt x="93" y="890"/>
                  </a:lnTo>
                  <a:lnTo>
                    <a:pt x="96" y="890"/>
                  </a:lnTo>
                  <a:lnTo>
                    <a:pt x="98" y="891"/>
                  </a:lnTo>
                  <a:lnTo>
                    <a:pt x="100" y="891"/>
                  </a:lnTo>
                  <a:lnTo>
                    <a:pt x="103" y="892"/>
                  </a:lnTo>
                  <a:lnTo>
                    <a:pt x="105" y="892"/>
                  </a:lnTo>
                  <a:lnTo>
                    <a:pt x="108" y="892"/>
                  </a:lnTo>
                  <a:lnTo>
                    <a:pt x="110" y="892"/>
                  </a:lnTo>
                  <a:lnTo>
                    <a:pt x="112" y="893"/>
                  </a:lnTo>
                  <a:lnTo>
                    <a:pt x="116" y="893"/>
                  </a:lnTo>
                  <a:lnTo>
                    <a:pt x="120" y="893"/>
                  </a:lnTo>
                  <a:lnTo>
                    <a:pt x="122" y="893"/>
                  </a:lnTo>
                  <a:lnTo>
                    <a:pt x="126" y="893"/>
                  </a:lnTo>
                  <a:lnTo>
                    <a:pt x="130" y="893"/>
                  </a:lnTo>
                  <a:lnTo>
                    <a:pt x="134" y="893"/>
                  </a:lnTo>
                  <a:lnTo>
                    <a:pt x="138" y="893"/>
                  </a:lnTo>
                  <a:lnTo>
                    <a:pt x="141" y="893"/>
                  </a:lnTo>
                  <a:lnTo>
                    <a:pt x="145" y="893"/>
                  </a:lnTo>
                  <a:lnTo>
                    <a:pt x="148" y="893"/>
                  </a:lnTo>
                  <a:lnTo>
                    <a:pt x="152" y="893"/>
                  </a:lnTo>
                  <a:lnTo>
                    <a:pt x="156" y="893"/>
                  </a:lnTo>
                  <a:lnTo>
                    <a:pt x="159" y="893"/>
                  </a:lnTo>
                  <a:lnTo>
                    <a:pt x="162" y="893"/>
                  </a:lnTo>
                  <a:lnTo>
                    <a:pt x="165" y="893"/>
                  </a:lnTo>
                  <a:lnTo>
                    <a:pt x="168" y="893"/>
                  </a:lnTo>
                  <a:lnTo>
                    <a:pt x="171" y="893"/>
                  </a:lnTo>
                  <a:lnTo>
                    <a:pt x="175" y="893"/>
                  </a:lnTo>
                  <a:lnTo>
                    <a:pt x="178" y="893"/>
                  </a:lnTo>
                  <a:lnTo>
                    <a:pt x="182" y="893"/>
                  </a:lnTo>
                  <a:lnTo>
                    <a:pt x="186" y="893"/>
                  </a:lnTo>
                  <a:lnTo>
                    <a:pt x="189" y="893"/>
                  </a:lnTo>
                  <a:lnTo>
                    <a:pt x="194" y="893"/>
                  </a:lnTo>
                  <a:lnTo>
                    <a:pt x="199" y="893"/>
                  </a:lnTo>
                  <a:lnTo>
                    <a:pt x="204" y="893"/>
                  </a:lnTo>
                  <a:lnTo>
                    <a:pt x="208" y="893"/>
                  </a:lnTo>
                  <a:lnTo>
                    <a:pt x="214" y="893"/>
                  </a:lnTo>
                  <a:lnTo>
                    <a:pt x="220" y="893"/>
                  </a:lnTo>
                  <a:lnTo>
                    <a:pt x="228" y="893"/>
                  </a:lnTo>
                  <a:lnTo>
                    <a:pt x="235" y="893"/>
                  </a:lnTo>
                  <a:lnTo>
                    <a:pt x="242" y="893"/>
                  </a:lnTo>
                  <a:lnTo>
                    <a:pt x="250" y="893"/>
                  </a:lnTo>
                  <a:lnTo>
                    <a:pt x="259" y="893"/>
                  </a:lnTo>
                  <a:lnTo>
                    <a:pt x="268" y="893"/>
                  </a:lnTo>
                  <a:lnTo>
                    <a:pt x="278" y="893"/>
                  </a:lnTo>
                  <a:lnTo>
                    <a:pt x="289" y="893"/>
                  </a:lnTo>
                  <a:lnTo>
                    <a:pt x="301" y="893"/>
                  </a:lnTo>
                  <a:lnTo>
                    <a:pt x="313" y="893"/>
                  </a:lnTo>
                  <a:lnTo>
                    <a:pt x="325" y="893"/>
                  </a:lnTo>
                  <a:lnTo>
                    <a:pt x="335" y="893"/>
                  </a:lnTo>
                  <a:lnTo>
                    <a:pt x="346" y="893"/>
                  </a:lnTo>
                  <a:lnTo>
                    <a:pt x="357" y="893"/>
                  </a:lnTo>
                  <a:lnTo>
                    <a:pt x="367" y="893"/>
                  </a:lnTo>
                  <a:lnTo>
                    <a:pt x="375" y="893"/>
                  </a:lnTo>
                  <a:lnTo>
                    <a:pt x="383" y="893"/>
                  </a:lnTo>
                  <a:lnTo>
                    <a:pt x="392" y="893"/>
                  </a:lnTo>
                  <a:lnTo>
                    <a:pt x="399" y="893"/>
                  </a:lnTo>
                  <a:lnTo>
                    <a:pt x="406" y="893"/>
                  </a:lnTo>
                  <a:lnTo>
                    <a:pt x="413" y="893"/>
                  </a:lnTo>
                  <a:lnTo>
                    <a:pt x="421" y="893"/>
                  </a:lnTo>
                  <a:lnTo>
                    <a:pt x="427" y="893"/>
                  </a:lnTo>
                  <a:lnTo>
                    <a:pt x="434" y="893"/>
                  </a:lnTo>
                  <a:lnTo>
                    <a:pt x="440" y="893"/>
                  </a:lnTo>
                  <a:lnTo>
                    <a:pt x="446" y="893"/>
                  </a:lnTo>
                  <a:lnTo>
                    <a:pt x="453" y="893"/>
                  </a:lnTo>
                  <a:lnTo>
                    <a:pt x="459" y="893"/>
                  </a:lnTo>
                  <a:lnTo>
                    <a:pt x="465" y="893"/>
                  </a:lnTo>
                  <a:lnTo>
                    <a:pt x="472" y="893"/>
                  </a:lnTo>
                  <a:lnTo>
                    <a:pt x="478" y="893"/>
                  </a:lnTo>
                  <a:lnTo>
                    <a:pt x="485" y="893"/>
                  </a:lnTo>
                  <a:lnTo>
                    <a:pt x="493" y="893"/>
                  </a:lnTo>
                  <a:lnTo>
                    <a:pt x="501" y="893"/>
                  </a:lnTo>
                  <a:lnTo>
                    <a:pt x="508" y="893"/>
                  </a:lnTo>
                  <a:lnTo>
                    <a:pt x="517" y="893"/>
                  </a:lnTo>
                  <a:lnTo>
                    <a:pt x="526" y="893"/>
                  </a:lnTo>
                  <a:lnTo>
                    <a:pt x="536" y="893"/>
                  </a:lnTo>
                  <a:lnTo>
                    <a:pt x="545" y="893"/>
                  </a:lnTo>
                  <a:lnTo>
                    <a:pt x="556" y="893"/>
                  </a:lnTo>
                  <a:lnTo>
                    <a:pt x="568" y="893"/>
                  </a:lnTo>
                  <a:lnTo>
                    <a:pt x="580" y="893"/>
                  </a:lnTo>
                  <a:lnTo>
                    <a:pt x="592" y="893"/>
                  </a:lnTo>
                  <a:lnTo>
                    <a:pt x="604" y="893"/>
                  </a:lnTo>
                  <a:lnTo>
                    <a:pt x="614" y="893"/>
                  </a:lnTo>
                  <a:lnTo>
                    <a:pt x="625" y="893"/>
                  </a:lnTo>
                  <a:lnTo>
                    <a:pt x="634" y="893"/>
                  </a:lnTo>
                  <a:lnTo>
                    <a:pt x="643" y="893"/>
                  </a:lnTo>
                  <a:lnTo>
                    <a:pt x="651" y="893"/>
                  </a:lnTo>
                  <a:lnTo>
                    <a:pt x="658" y="893"/>
                  </a:lnTo>
                  <a:lnTo>
                    <a:pt x="665" y="893"/>
                  </a:lnTo>
                  <a:lnTo>
                    <a:pt x="671" y="893"/>
                  </a:lnTo>
                  <a:lnTo>
                    <a:pt x="677" y="893"/>
                  </a:lnTo>
                  <a:lnTo>
                    <a:pt x="683" y="893"/>
                  </a:lnTo>
                  <a:lnTo>
                    <a:pt x="689" y="893"/>
                  </a:lnTo>
                  <a:lnTo>
                    <a:pt x="694" y="893"/>
                  </a:lnTo>
                  <a:lnTo>
                    <a:pt x="699" y="893"/>
                  </a:lnTo>
                  <a:lnTo>
                    <a:pt x="703" y="893"/>
                  </a:lnTo>
                  <a:lnTo>
                    <a:pt x="707" y="893"/>
                  </a:lnTo>
                  <a:lnTo>
                    <a:pt x="711" y="893"/>
                  </a:lnTo>
                  <a:lnTo>
                    <a:pt x="715" y="893"/>
                  </a:lnTo>
                  <a:lnTo>
                    <a:pt x="718" y="893"/>
                  </a:lnTo>
                  <a:lnTo>
                    <a:pt x="721" y="893"/>
                  </a:lnTo>
                  <a:lnTo>
                    <a:pt x="724" y="893"/>
                  </a:lnTo>
                  <a:lnTo>
                    <a:pt x="728" y="893"/>
                  </a:lnTo>
                  <a:lnTo>
                    <a:pt x="730" y="893"/>
                  </a:lnTo>
                  <a:lnTo>
                    <a:pt x="734" y="893"/>
                  </a:lnTo>
                  <a:lnTo>
                    <a:pt x="737" y="893"/>
                  </a:lnTo>
                  <a:lnTo>
                    <a:pt x="740" y="893"/>
                  </a:lnTo>
                  <a:lnTo>
                    <a:pt x="743" y="893"/>
                  </a:lnTo>
                  <a:lnTo>
                    <a:pt x="747" y="893"/>
                  </a:lnTo>
                  <a:lnTo>
                    <a:pt x="751" y="893"/>
                  </a:lnTo>
                  <a:lnTo>
                    <a:pt x="754" y="893"/>
                  </a:lnTo>
                  <a:lnTo>
                    <a:pt x="759" y="893"/>
                  </a:lnTo>
                  <a:lnTo>
                    <a:pt x="763" y="893"/>
                  </a:lnTo>
                  <a:lnTo>
                    <a:pt x="766" y="893"/>
                  </a:lnTo>
                  <a:lnTo>
                    <a:pt x="770" y="893"/>
                  </a:lnTo>
                  <a:lnTo>
                    <a:pt x="773" y="893"/>
                  </a:lnTo>
                  <a:lnTo>
                    <a:pt x="777" y="893"/>
                  </a:lnTo>
                  <a:lnTo>
                    <a:pt x="779" y="893"/>
                  </a:lnTo>
                  <a:lnTo>
                    <a:pt x="783" y="892"/>
                  </a:lnTo>
                  <a:lnTo>
                    <a:pt x="785" y="892"/>
                  </a:lnTo>
                  <a:lnTo>
                    <a:pt x="788" y="892"/>
                  </a:lnTo>
                  <a:lnTo>
                    <a:pt x="790" y="892"/>
                  </a:lnTo>
                  <a:lnTo>
                    <a:pt x="793" y="891"/>
                  </a:lnTo>
                  <a:lnTo>
                    <a:pt x="795" y="891"/>
                  </a:lnTo>
                  <a:lnTo>
                    <a:pt x="797" y="890"/>
                  </a:lnTo>
                  <a:lnTo>
                    <a:pt x="799" y="890"/>
                  </a:lnTo>
                  <a:lnTo>
                    <a:pt x="801" y="888"/>
                  </a:lnTo>
                  <a:lnTo>
                    <a:pt x="803" y="887"/>
                  </a:lnTo>
                  <a:lnTo>
                    <a:pt x="806" y="886"/>
                  </a:lnTo>
                  <a:lnTo>
                    <a:pt x="807" y="885"/>
                  </a:lnTo>
                  <a:lnTo>
                    <a:pt x="809" y="884"/>
                  </a:lnTo>
                  <a:lnTo>
                    <a:pt x="812" y="882"/>
                  </a:lnTo>
                  <a:lnTo>
                    <a:pt x="814" y="880"/>
                  </a:lnTo>
                  <a:lnTo>
                    <a:pt x="817" y="879"/>
                  </a:lnTo>
                  <a:lnTo>
                    <a:pt x="819" y="876"/>
                  </a:lnTo>
                  <a:lnTo>
                    <a:pt x="821" y="874"/>
                  </a:lnTo>
                  <a:lnTo>
                    <a:pt x="824" y="872"/>
                  </a:lnTo>
                  <a:lnTo>
                    <a:pt x="827" y="869"/>
                  </a:lnTo>
                  <a:lnTo>
                    <a:pt x="830" y="866"/>
                  </a:lnTo>
                  <a:lnTo>
                    <a:pt x="833" y="863"/>
                  </a:lnTo>
                  <a:lnTo>
                    <a:pt x="837" y="860"/>
                  </a:lnTo>
                  <a:lnTo>
                    <a:pt x="841" y="856"/>
                  </a:lnTo>
                  <a:lnTo>
                    <a:pt x="844" y="852"/>
                  </a:lnTo>
                  <a:lnTo>
                    <a:pt x="848" y="849"/>
                  </a:lnTo>
                  <a:lnTo>
                    <a:pt x="851" y="844"/>
                  </a:lnTo>
                  <a:lnTo>
                    <a:pt x="856" y="840"/>
                  </a:lnTo>
                  <a:lnTo>
                    <a:pt x="860" y="837"/>
                  </a:lnTo>
                  <a:lnTo>
                    <a:pt x="862" y="833"/>
                  </a:lnTo>
                  <a:lnTo>
                    <a:pt x="866" y="831"/>
                  </a:lnTo>
                  <a:lnTo>
                    <a:pt x="868" y="827"/>
                  </a:lnTo>
                  <a:lnTo>
                    <a:pt x="872" y="825"/>
                  </a:lnTo>
                  <a:lnTo>
                    <a:pt x="874" y="822"/>
                  </a:lnTo>
                  <a:lnTo>
                    <a:pt x="875" y="819"/>
                  </a:lnTo>
                  <a:lnTo>
                    <a:pt x="878" y="816"/>
                  </a:lnTo>
                  <a:lnTo>
                    <a:pt x="880" y="814"/>
                  </a:lnTo>
                  <a:lnTo>
                    <a:pt x="881" y="813"/>
                  </a:lnTo>
                  <a:lnTo>
                    <a:pt x="884" y="810"/>
                  </a:lnTo>
                  <a:lnTo>
                    <a:pt x="885" y="808"/>
                  </a:lnTo>
                  <a:lnTo>
                    <a:pt x="886" y="806"/>
                  </a:lnTo>
                  <a:lnTo>
                    <a:pt x="887" y="803"/>
                  </a:lnTo>
                  <a:lnTo>
                    <a:pt x="887" y="802"/>
                  </a:lnTo>
                  <a:lnTo>
                    <a:pt x="889" y="800"/>
                  </a:lnTo>
                  <a:lnTo>
                    <a:pt x="890" y="797"/>
                  </a:lnTo>
                  <a:lnTo>
                    <a:pt x="890" y="795"/>
                  </a:lnTo>
                  <a:lnTo>
                    <a:pt x="891" y="792"/>
                  </a:lnTo>
                  <a:lnTo>
                    <a:pt x="891" y="790"/>
                  </a:lnTo>
                  <a:lnTo>
                    <a:pt x="891" y="788"/>
                  </a:lnTo>
                  <a:lnTo>
                    <a:pt x="892" y="785"/>
                  </a:lnTo>
                  <a:lnTo>
                    <a:pt x="892" y="783"/>
                  </a:lnTo>
                  <a:lnTo>
                    <a:pt x="892" y="780"/>
                  </a:lnTo>
                  <a:lnTo>
                    <a:pt x="892" y="777"/>
                  </a:lnTo>
                  <a:lnTo>
                    <a:pt x="892" y="774"/>
                  </a:lnTo>
                  <a:lnTo>
                    <a:pt x="892" y="771"/>
                  </a:lnTo>
                  <a:lnTo>
                    <a:pt x="892" y="767"/>
                  </a:lnTo>
                  <a:lnTo>
                    <a:pt x="892" y="764"/>
                  </a:lnTo>
                  <a:lnTo>
                    <a:pt x="892" y="759"/>
                  </a:lnTo>
                  <a:lnTo>
                    <a:pt x="892" y="755"/>
                  </a:lnTo>
                  <a:lnTo>
                    <a:pt x="892" y="752"/>
                  </a:lnTo>
                  <a:lnTo>
                    <a:pt x="892" y="748"/>
                  </a:lnTo>
                  <a:lnTo>
                    <a:pt x="892" y="744"/>
                  </a:lnTo>
                  <a:lnTo>
                    <a:pt x="892" y="741"/>
                  </a:lnTo>
                  <a:lnTo>
                    <a:pt x="892" y="738"/>
                  </a:lnTo>
                  <a:lnTo>
                    <a:pt x="892" y="735"/>
                  </a:lnTo>
                  <a:lnTo>
                    <a:pt x="892" y="732"/>
                  </a:lnTo>
                  <a:lnTo>
                    <a:pt x="892" y="730"/>
                  </a:lnTo>
                  <a:lnTo>
                    <a:pt x="892" y="728"/>
                  </a:lnTo>
                  <a:lnTo>
                    <a:pt x="892" y="725"/>
                  </a:lnTo>
                  <a:lnTo>
                    <a:pt x="892" y="723"/>
                  </a:lnTo>
                  <a:lnTo>
                    <a:pt x="892" y="720"/>
                  </a:lnTo>
                  <a:lnTo>
                    <a:pt x="892" y="719"/>
                  </a:lnTo>
                  <a:lnTo>
                    <a:pt x="892" y="717"/>
                  </a:lnTo>
                  <a:lnTo>
                    <a:pt x="892" y="714"/>
                  </a:lnTo>
                  <a:lnTo>
                    <a:pt x="892" y="712"/>
                  </a:lnTo>
                  <a:lnTo>
                    <a:pt x="892" y="711"/>
                  </a:lnTo>
                  <a:lnTo>
                    <a:pt x="892" y="708"/>
                  </a:lnTo>
                  <a:lnTo>
                    <a:pt x="892" y="706"/>
                  </a:lnTo>
                  <a:lnTo>
                    <a:pt x="892" y="704"/>
                  </a:lnTo>
                  <a:lnTo>
                    <a:pt x="892" y="701"/>
                  </a:lnTo>
                  <a:lnTo>
                    <a:pt x="892" y="699"/>
                  </a:lnTo>
                  <a:lnTo>
                    <a:pt x="892" y="696"/>
                  </a:lnTo>
                  <a:lnTo>
                    <a:pt x="892" y="694"/>
                  </a:lnTo>
                  <a:lnTo>
                    <a:pt x="892" y="690"/>
                  </a:lnTo>
                  <a:lnTo>
                    <a:pt x="892" y="688"/>
                  </a:lnTo>
                  <a:lnTo>
                    <a:pt x="892" y="684"/>
                  </a:lnTo>
                  <a:lnTo>
                    <a:pt x="892" y="681"/>
                  </a:lnTo>
                  <a:lnTo>
                    <a:pt x="892" y="677"/>
                  </a:lnTo>
                  <a:lnTo>
                    <a:pt x="892" y="674"/>
                  </a:lnTo>
                  <a:lnTo>
                    <a:pt x="892" y="670"/>
                  </a:lnTo>
                  <a:lnTo>
                    <a:pt x="892" y="665"/>
                  </a:lnTo>
                  <a:lnTo>
                    <a:pt x="892" y="662"/>
                  </a:lnTo>
                  <a:lnTo>
                    <a:pt x="892" y="658"/>
                  </a:lnTo>
                  <a:lnTo>
                    <a:pt x="892" y="654"/>
                  </a:lnTo>
                  <a:lnTo>
                    <a:pt x="892" y="651"/>
                  </a:lnTo>
                  <a:lnTo>
                    <a:pt x="892" y="648"/>
                  </a:lnTo>
                  <a:lnTo>
                    <a:pt x="892" y="645"/>
                  </a:lnTo>
                  <a:lnTo>
                    <a:pt x="892" y="641"/>
                  </a:lnTo>
                  <a:lnTo>
                    <a:pt x="892" y="638"/>
                  </a:lnTo>
                  <a:lnTo>
                    <a:pt x="892" y="634"/>
                  </a:lnTo>
                  <a:lnTo>
                    <a:pt x="892" y="630"/>
                  </a:lnTo>
                  <a:lnTo>
                    <a:pt x="892" y="627"/>
                  </a:lnTo>
                  <a:lnTo>
                    <a:pt x="892" y="622"/>
                  </a:lnTo>
                  <a:lnTo>
                    <a:pt x="892" y="618"/>
                  </a:lnTo>
                  <a:lnTo>
                    <a:pt x="892" y="614"/>
                  </a:lnTo>
                  <a:lnTo>
                    <a:pt x="892" y="609"/>
                  </a:lnTo>
                  <a:lnTo>
                    <a:pt x="892" y="603"/>
                  </a:lnTo>
                  <a:lnTo>
                    <a:pt x="892" y="597"/>
                  </a:lnTo>
                  <a:lnTo>
                    <a:pt x="892" y="591"/>
                  </a:lnTo>
                  <a:lnTo>
                    <a:pt x="892" y="584"/>
                  </a:lnTo>
                  <a:lnTo>
                    <a:pt x="892" y="576"/>
                  </a:lnTo>
                  <a:lnTo>
                    <a:pt x="892" y="568"/>
                  </a:lnTo>
                  <a:lnTo>
                    <a:pt x="892" y="560"/>
                  </a:lnTo>
                  <a:lnTo>
                    <a:pt x="892" y="550"/>
                  </a:lnTo>
                  <a:lnTo>
                    <a:pt x="892" y="540"/>
                  </a:lnTo>
                  <a:lnTo>
                    <a:pt x="892" y="530"/>
                  </a:lnTo>
                  <a:lnTo>
                    <a:pt x="892" y="518"/>
                  </a:lnTo>
                  <a:lnTo>
                    <a:pt x="892" y="506"/>
                  </a:lnTo>
                  <a:lnTo>
                    <a:pt x="892" y="492"/>
                  </a:lnTo>
                  <a:lnTo>
                    <a:pt x="892" y="478"/>
                  </a:lnTo>
                  <a:lnTo>
                    <a:pt x="892" y="462"/>
                  </a:lnTo>
                  <a:lnTo>
                    <a:pt x="892" y="447"/>
                  </a:lnTo>
                  <a:lnTo>
                    <a:pt x="892" y="430"/>
                  </a:lnTo>
                  <a:lnTo>
                    <a:pt x="892" y="416"/>
                  </a:lnTo>
                  <a:lnTo>
                    <a:pt x="892" y="401"/>
                  </a:lnTo>
                  <a:lnTo>
                    <a:pt x="892" y="388"/>
                  </a:lnTo>
                  <a:lnTo>
                    <a:pt x="892" y="375"/>
                  </a:lnTo>
                  <a:lnTo>
                    <a:pt x="892" y="364"/>
                  </a:lnTo>
                  <a:lnTo>
                    <a:pt x="892" y="353"/>
                  </a:lnTo>
                  <a:lnTo>
                    <a:pt x="892" y="342"/>
                  </a:lnTo>
                  <a:lnTo>
                    <a:pt x="892" y="333"/>
                  </a:lnTo>
                  <a:lnTo>
                    <a:pt x="892" y="324"/>
                  </a:lnTo>
                  <a:lnTo>
                    <a:pt x="892" y="317"/>
                  </a:lnTo>
                  <a:lnTo>
                    <a:pt x="892" y="309"/>
                  </a:lnTo>
                  <a:lnTo>
                    <a:pt x="892" y="303"/>
                  </a:lnTo>
                  <a:lnTo>
                    <a:pt x="892" y="296"/>
                  </a:lnTo>
                  <a:lnTo>
                    <a:pt x="892" y="291"/>
                  </a:lnTo>
                  <a:lnTo>
                    <a:pt x="892" y="285"/>
                  </a:lnTo>
                  <a:lnTo>
                    <a:pt x="892" y="280"/>
                  </a:lnTo>
                  <a:lnTo>
                    <a:pt x="892" y="275"/>
                  </a:lnTo>
                  <a:lnTo>
                    <a:pt x="892" y="270"/>
                  </a:lnTo>
                  <a:lnTo>
                    <a:pt x="892" y="267"/>
                  </a:lnTo>
                  <a:lnTo>
                    <a:pt x="892" y="263"/>
                  </a:lnTo>
                  <a:lnTo>
                    <a:pt x="892" y="258"/>
                  </a:lnTo>
                  <a:lnTo>
                    <a:pt x="892" y="256"/>
                  </a:lnTo>
                  <a:lnTo>
                    <a:pt x="892" y="252"/>
                  </a:lnTo>
                  <a:lnTo>
                    <a:pt x="892" y="249"/>
                  </a:lnTo>
                  <a:lnTo>
                    <a:pt x="892" y="245"/>
                  </a:lnTo>
                  <a:lnTo>
                    <a:pt x="892" y="242"/>
                  </a:lnTo>
                  <a:lnTo>
                    <a:pt x="892" y="238"/>
                  </a:lnTo>
                  <a:lnTo>
                    <a:pt x="892" y="234"/>
                  </a:lnTo>
                  <a:lnTo>
                    <a:pt x="892" y="231"/>
                  </a:lnTo>
                  <a:lnTo>
                    <a:pt x="892" y="227"/>
                  </a:lnTo>
                  <a:lnTo>
                    <a:pt x="892" y="224"/>
                  </a:lnTo>
                  <a:lnTo>
                    <a:pt x="892" y="219"/>
                  </a:lnTo>
                  <a:lnTo>
                    <a:pt x="892" y="215"/>
                  </a:lnTo>
                  <a:lnTo>
                    <a:pt x="892" y="212"/>
                  </a:lnTo>
                  <a:lnTo>
                    <a:pt x="892" y="208"/>
                  </a:lnTo>
                  <a:lnTo>
                    <a:pt x="892" y="206"/>
                  </a:lnTo>
                  <a:lnTo>
                    <a:pt x="892" y="202"/>
                  </a:lnTo>
                  <a:lnTo>
                    <a:pt x="892" y="200"/>
                  </a:lnTo>
                  <a:lnTo>
                    <a:pt x="892" y="197"/>
                  </a:lnTo>
                  <a:lnTo>
                    <a:pt x="892" y="195"/>
                  </a:lnTo>
                  <a:lnTo>
                    <a:pt x="892" y="192"/>
                  </a:lnTo>
                  <a:lnTo>
                    <a:pt x="892" y="190"/>
                  </a:lnTo>
                  <a:lnTo>
                    <a:pt x="892" y="188"/>
                  </a:lnTo>
                  <a:lnTo>
                    <a:pt x="892" y="185"/>
                  </a:lnTo>
                  <a:lnTo>
                    <a:pt x="892" y="183"/>
                  </a:lnTo>
                  <a:lnTo>
                    <a:pt x="892" y="180"/>
                  </a:lnTo>
                  <a:lnTo>
                    <a:pt x="892" y="179"/>
                  </a:lnTo>
                  <a:lnTo>
                    <a:pt x="892" y="177"/>
                  </a:lnTo>
                  <a:lnTo>
                    <a:pt x="892" y="174"/>
                  </a:lnTo>
                  <a:lnTo>
                    <a:pt x="892" y="172"/>
                  </a:lnTo>
                  <a:lnTo>
                    <a:pt x="892" y="171"/>
                  </a:lnTo>
                  <a:lnTo>
                    <a:pt x="892" y="168"/>
                  </a:lnTo>
                  <a:lnTo>
                    <a:pt x="892" y="166"/>
                  </a:lnTo>
                  <a:lnTo>
                    <a:pt x="892" y="164"/>
                  </a:lnTo>
                  <a:lnTo>
                    <a:pt x="892" y="161"/>
                  </a:lnTo>
                  <a:lnTo>
                    <a:pt x="892" y="158"/>
                  </a:lnTo>
                  <a:lnTo>
                    <a:pt x="892" y="155"/>
                  </a:lnTo>
                  <a:lnTo>
                    <a:pt x="892" y="152"/>
                  </a:lnTo>
                  <a:lnTo>
                    <a:pt x="892" y="149"/>
                  </a:lnTo>
                  <a:lnTo>
                    <a:pt x="892" y="146"/>
                  </a:lnTo>
                  <a:lnTo>
                    <a:pt x="892" y="142"/>
                  </a:lnTo>
                  <a:lnTo>
                    <a:pt x="892" y="138"/>
                  </a:lnTo>
                  <a:lnTo>
                    <a:pt x="892" y="134"/>
                  </a:lnTo>
                  <a:lnTo>
                    <a:pt x="892" y="130"/>
                  </a:lnTo>
                  <a:lnTo>
                    <a:pt x="892" y="126"/>
                  </a:lnTo>
                  <a:lnTo>
                    <a:pt x="892" y="123"/>
                  </a:lnTo>
                  <a:lnTo>
                    <a:pt x="892" y="119"/>
                  </a:lnTo>
                  <a:lnTo>
                    <a:pt x="892" y="116"/>
                  </a:lnTo>
                  <a:lnTo>
                    <a:pt x="892" y="113"/>
                  </a:lnTo>
                  <a:lnTo>
                    <a:pt x="892" y="111"/>
                  </a:lnTo>
                  <a:lnTo>
                    <a:pt x="892" y="107"/>
                  </a:lnTo>
                  <a:lnTo>
                    <a:pt x="891" y="105"/>
                  </a:lnTo>
                  <a:lnTo>
                    <a:pt x="891" y="102"/>
                  </a:lnTo>
                  <a:lnTo>
                    <a:pt x="891" y="100"/>
                  </a:lnTo>
                  <a:lnTo>
                    <a:pt x="890" y="98"/>
                  </a:lnTo>
                  <a:lnTo>
                    <a:pt x="890" y="96"/>
                  </a:lnTo>
                  <a:lnTo>
                    <a:pt x="889" y="94"/>
                  </a:lnTo>
                  <a:lnTo>
                    <a:pt x="887" y="92"/>
                  </a:lnTo>
                  <a:lnTo>
                    <a:pt x="887" y="89"/>
                  </a:lnTo>
                  <a:lnTo>
                    <a:pt x="886" y="87"/>
                  </a:lnTo>
                  <a:lnTo>
                    <a:pt x="885" y="86"/>
                  </a:lnTo>
                  <a:lnTo>
                    <a:pt x="884" y="83"/>
                  </a:lnTo>
                  <a:lnTo>
                    <a:pt x="881" y="81"/>
                  </a:lnTo>
                  <a:lnTo>
                    <a:pt x="880" y="78"/>
                  </a:lnTo>
                  <a:lnTo>
                    <a:pt x="878" y="76"/>
                  </a:lnTo>
                  <a:lnTo>
                    <a:pt x="875" y="74"/>
                  </a:lnTo>
                  <a:lnTo>
                    <a:pt x="874" y="71"/>
                  </a:lnTo>
                  <a:lnTo>
                    <a:pt x="872" y="69"/>
                  </a:lnTo>
                  <a:lnTo>
                    <a:pt x="868" y="66"/>
                  </a:lnTo>
                  <a:lnTo>
                    <a:pt x="866" y="63"/>
                  </a:lnTo>
                  <a:lnTo>
                    <a:pt x="862" y="59"/>
                  </a:lnTo>
                  <a:lnTo>
                    <a:pt x="860" y="57"/>
                  </a:lnTo>
                  <a:lnTo>
                    <a:pt x="856" y="53"/>
                  </a:lnTo>
                  <a:lnTo>
                    <a:pt x="851" y="48"/>
                  </a:lnTo>
                  <a:lnTo>
                    <a:pt x="848" y="45"/>
                  </a:lnTo>
                  <a:lnTo>
                    <a:pt x="844" y="41"/>
                  </a:lnTo>
                  <a:lnTo>
                    <a:pt x="841" y="36"/>
                  </a:lnTo>
                  <a:lnTo>
                    <a:pt x="837" y="34"/>
                  </a:lnTo>
                  <a:lnTo>
                    <a:pt x="833" y="30"/>
                  </a:lnTo>
                  <a:lnTo>
                    <a:pt x="830" y="27"/>
                  </a:lnTo>
                  <a:lnTo>
                    <a:pt x="827" y="24"/>
                  </a:lnTo>
                  <a:lnTo>
                    <a:pt x="824" y="22"/>
                  </a:lnTo>
                  <a:lnTo>
                    <a:pt x="821" y="20"/>
                  </a:lnTo>
                  <a:lnTo>
                    <a:pt x="819" y="17"/>
                  </a:lnTo>
                  <a:lnTo>
                    <a:pt x="817" y="15"/>
                  </a:lnTo>
                  <a:lnTo>
                    <a:pt x="814" y="12"/>
                  </a:lnTo>
                  <a:lnTo>
                    <a:pt x="812" y="11"/>
                  </a:lnTo>
                  <a:lnTo>
                    <a:pt x="809" y="10"/>
                  </a:lnTo>
                  <a:lnTo>
                    <a:pt x="807" y="8"/>
                  </a:lnTo>
                  <a:lnTo>
                    <a:pt x="806" y="6"/>
                  </a:lnTo>
                  <a:lnTo>
                    <a:pt x="803" y="5"/>
                  </a:lnTo>
                  <a:lnTo>
                    <a:pt x="801" y="5"/>
                  </a:lnTo>
                  <a:lnTo>
                    <a:pt x="799" y="4"/>
                  </a:lnTo>
                  <a:lnTo>
                    <a:pt x="797" y="3"/>
                  </a:lnTo>
                  <a:lnTo>
                    <a:pt x="795" y="3"/>
                  </a:lnTo>
                  <a:lnTo>
                    <a:pt x="793" y="2"/>
                  </a:lnTo>
                  <a:lnTo>
                    <a:pt x="790" y="2"/>
                  </a:lnTo>
                  <a:lnTo>
                    <a:pt x="788" y="2"/>
                  </a:lnTo>
                  <a:lnTo>
                    <a:pt x="785" y="0"/>
                  </a:lnTo>
                  <a:lnTo>
                    <a:pt x="783" y="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773" y="0"/>
                  </a:lnTo>
                  <a:lnTo>
                    <a:pt x="770" y="0"/>
                  </a:lnTo>
                  <a:lnTo>
                    <a:pt x="766" y="0"/>
                  </a:lnTo>
                  <a:lnTo>
                    <a:pt x="763" y="0"/>
                  </a:lnTo>
                  <a:lnTo>
                    <a:pt x="759" y="0"/>
                  </a:lnTo>
                  <a:lnTo>
                    <a:pt x="754" y="0"/>
                  </a:lnTo>
                  <a:lnTo>
                    <a:pt x="751" y="0"/>
                  </a:lnTo>
                  <a:lnTo>
                    <a:pt x="747" y="0"/>
                  </a:lnTo>
                  <a:lnTo>
                    <a:pt x="743" y="0"/>
                  </a:lnTo>
                  <a:lnTo>
                    <a:pt x="741" y="0"/>
                  </a:lnTo>
                  <a:lnTo>
                    <a:pt x="737" y="0"/>
                  </a:lnTo>
                  <a:lnTo>
                    <a:pt x="734" y="0"/>
                  </a:lnTo>
                  <a:lnTo>
                    <a:pt x="731" y="0"/>
                  </a:lnTo>
                  <a:lnTo>
                    <a:pt x="729" y="0"/>
                  </a:lnTo>
                  <a:lnTo>
                    <a:pt x="725" y="0"/>
                  </a:lnTo>
                  <a:lnTo>
                    <a:pt x="723" y="0"/>
                  </a:lnTo>
                  <a:lnTo>
                    <a:pt x="721" y="0"/>
                  </a:lnTo>
                  <a:lnTo>
                    <a:pt x="717" y="0"/>
                  </a:lnTo>
                  <a:lnTo>
                    <a:pt x="715" y="0"/>
                  </a:lnTo>
                  <a:lnTo>
                    <a:pt x="711" y="0"/>
                  </a:lnTo>
                  <a:lnTo>
                    <a:pt x="709" y="0"/>
                  </a:lnTo>
                  <a:lnTo>
                    <a:pt x="705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6" y="0"/>
                  </a:lnTo>
                  <a:lnTo>
                    <a:pt x="682" y="0"/>
                  </a:lnTo>
                  <a:lnTo>
                    <a:pt x="677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1" y="0"/>
                  </a:lnTo>
                  <a:lnTo>
                    <a:pt x="655" y="0"/>
                  </a:lnTo>
                  <a:lnTo>
                    <a:pt x="647" y="0"/>
                  </a:lnTo>
                  <a:lnTo>
                    <a:pt x="640" y="0"/>
                  </a:lnTo>
                  <a:lnTo>
                    <a:pt x="633" y="0"/>
                  </a:lnTo>
                  <a:lnTo>
                    <a:pt x="625" y="0"/>
                  </a:lnTo>
                  <a:lnTo>
                    <a:pt x="616" y="0"/>
                  </a:lnTo>
                  <a:lnTo>
                    <a:pt x="609" y="0"/>
                  </a:lnTo>
                  <a:lnTo>
                    <a:pt x="602" y="0"/>
                  </a:lnTo>
                  <a:lnTo>
                    <a:pt x="595" y="0"/>
                  </a:lnTo>
                  <a:lnTo>
                    <a:pt x="589" y="0"/>
                  </a:lnTo>
                  <a:lnTo>
                    <a:pt x="583" y="0"/>
                  </a:lnTo>
                  <a:lnTo>
                    <a:pt x="578" y="0"/>
                  </a:lnTo>
                  <a:lnTo>
                    <a:pt x="572" y="0"/>
                  </a:lnTo>
                  <a:lnTo>
                    <a:pt x="567" y="0"/>
                  </a:lnTo>
                  <a:lnTo>
                    <a:pt x="563" y="0"/>
                  </a:lnTo>
                  <a:lnTo>
                    <a:pt x="559" y="0"/>
                  </a:lnTo>
                  <a:lnTo>
                    <a:pt x="555" y="0"/>
                  </a:lnTo>
                  <a:lnTo>
                    <a:pt x="551" y="0"/>
                  </a:lnTo>
                  <a:lnTo>
                    <a:pt x="548" y="0"/>
                  </a:lnTo>
                  <a:lnTo>
                    <a:pt x="544" y="0"/>
                  </a:lnTo>
                  <a:lnTo>
                    <a:pt x="541" y="0"/>
                  </a:lnTo>
                  <a:lnTo>
                    <a:pt x="538" y="0"/>
                  </a:lnTo>
                  <a:lnTo>
                    <a:pt x="535" y="0"/>
                  </a:lnTo>
                  <a:lnTo>
                    <a:pt x="532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4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5" y="0"/>
                  </a:lnTo>
                  <a:lnTo>
                    <a:pt x="512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0" y="0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25" name="Freeform 40">
              <a:extLst>
                <a:ext uri="{FF2B5EF4-FFF2-40B4-BE49-F238E27FC236}">
                  <a16:creationId xmlns:a16="http://schemas.microsoft.com/office/drawing/2014/main" id="{179AB167-1C0B-8843-8399-CE066DF25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600" y="1919287"/>
              <a:ext cx="158750" cy="554038"/>
            </a:xfrm>
            <a:custGeom>
              <a:avLst/>
              <a:gdLst>
                <a:gd name="T0" fmla="*/ 0 w 240"/>
                <a:gd name="T1" fmla="*/ 2147483646 h 840"/>
                <a:gd name="T2" fmla="*/ 2147483646 w 240"/>
                <a:gd name="T3" fmla="*/ 2147483646 h 840"/>
                <a:gd name="T4" fmla="*/ 2147483646 w 240"/>
                <a:gd name="T5" fmla="*/ 2147483646 h 840"/>
                <a:gd name="T6" fmla="*/ 2147483646 w 240"/>
                <a:gd name="T7" fmla="*/ 2147483646 h 840"/>
                <a:gd name="T8" fmla="*/ 2147483646 w 240"/>
                <a:gd name="T9" fmla="*/ 2147483646 h 840"/>
                <a:gd name="T10" fmla="*/ 2147483646 w 240"/>
                <a:gd name="T11" fmla="*/ 2147483646 h 840"/>
                <a:gd name="T12" fmla="*/ 2147483646 w 240"/>
                <a:gd name="T13" fmla="*/ 2147483646 h 840"/>
                <a:gd name="T14" fmla="*/ 2147483646 w 240"/>
                <a:gd name="T15" fmla="*/ 2147483646 h 840"/>
                <a:gd name="T16" fmla="*/ 2147483646 w 240"/>
                <a:gd name="T17" fmla="*/ 2147483646 h 840"/>
                <a:gd name="T18" fmla="*/ 2147483646 w 240"/>
                <a:gd name="T19" fmla="*/ 2147483646 h 840"/>
                <a:gd name="T20" fmla="*/ 2147483646 w 240"/>
                <a:gd name="T21" fmla="*/ 0 h 840"/>
                <a:gd name="T22" fmla="*/ 2147483646 w 240"/>
                <a:gd name="T23" fmla="*/ 0 h 840"/>
                <a:gd name="T24" fmla="*/ 2147483646 w 240"/>
                <a:gd name="T25" fmla="*/ 2147483646 h 840"/>
                <a:gd name="T26" fmla="*/ 2147483646 w 240"/>
                <a:gd name="T27" fmla="*/ 2147483646 h 840"/>
                <a:gd name="T28" fmla="*/ 2147483646 w 240"/>
                <a:gd name="T29" fmla="*/ 2147483646 h 840"/>
                <a:gd name="T30" fmla="*/ 2147483646 w 240"/>
                <a:gd name="T31" fmla="*/ 2147483646 h 840"/>
                <a:gd name="T32" fmla="*/ 2147483646 w 240"/>
                <a:gd name="T33" fmla="*/ 2147483646 h 840"/>
                <a:gd name="T34" fmla="*/ 2147483646 w 240"/>
                <a:gd name="T35" fmla="*/ 2147483646 h 840"/>
                <a:gd name="T36" fmla="*/ 2147483646 w 240"/>
                <a:gd name="T37" fmla="*/ 2147483646 h 840"/>
                <a:gd name="T38" fmla="*/ 2147483646 w 240"/>
                <a:gd name="T39" fmla="*/ 2147483646 h 840"/>
                <a:gd name="T40" fmla="*/ 2147483646 w 240"/>
                <a:gd name="T41" fmla="*/ 2147483646 h 840"/>
                <a:gd name="T42" fmla="*/ 2147483646 w 240"/>
                <a:gd name="T43" fmla="*/ 2147483646 h 840"/>
                <a:gd name="T44" fmla="*/ 2147483646 w 240"/>
                <a:gd name="T45" fmla="*/ 2147483646 h 840"/>
                <a:gd name="T46" fmla="*/ 2147483646 w 240"/>
                <a:gd name="T47" fmla="*/ 2147483646 h 840"/>
                <a:gd name="T48" fmla="*/ 2147483646 w 240"/>
                <a:gd name="T49" fmla="*/ 2147483646 h 840"/>
                <a:gd name="T50" fmla="*/ 2147483646 w 240"/>
                <a:gd name="T51" fmla="*/ 2147483646 h 840"/>
                <a:gd name="T52" fmla="*/ 2147483646 w 240"/>
                <a:gd name="T53" fmla="*/ 2147483646 h 840"/>
                <a:gd name="T54" fmla="*/ 2147483646 w 240"/>
                <a:gd name="T55" fmla="*/ 2147483646 h 840"/>
                <a:gd name="T56" fmla="*/ 2147483646 w 240"/>
                <a:gd name="T57" fmla="*/ 2147483646 h 840"/>
                <a:gd name="T58" fmla="*/ 2147483646 w 240"/>
                <a:gd name="T59" fmla="*/ 2147483646 h 840"/>
                <a:gd name="T60" fmla="*/ 2147483646 w 240"/>
                <a:gd name="T61" fmla="*/ 2147483646 h 840"/>
                <a:gd name="T62" fmla="*/ 2147483646 w 240"/>
                <a:gd name="T63" fmla="*/ 2147483646 h 840"/>
                <a:gd name="T64" fmla="*/ 2147483646 w 240"/>
                <a:gd name="T65" fmla="*/ 2147483646 h 840"/>
                <a:gd name="T66" fmla="*/ 2147483646 w 240"/>
                <a:gd name="T67" fmla="*/ 2147483646 h 840"/>
                <a:gd name="T68" fmla="*/ 2147483646 w 240"/>
                <a:gd name="T69" fmla="*/ 2147483646 h 840"/>
                <a:gd name="T70" fmla="*/ 2147483646 w 240"/>
                <a:gd name="T71" fmla="*/ 2147483646 h 840"/>
                <a:gd name="T72" fmla="*/ 2147483646 w 240"/>
                <a:gd name="T73" fmla="*/ 2147483646 h 840"/>
                <a:gd name="T74" fmla="*/ 2147483646 w 240"/>
                <a:gd name="T75" fmla="*/ 2147483646 h 840"/>
                <a:gd name="T76" fmla="*/ 2147483646 w 240"/>
                <a:gd name="T77" fmla="*/ 2147483646 h 840"/>
                <a:gd name="T78" fmla="*/ 2147483646 w 240"/>
                <a:gd name="T79" fmla="*/ 2147483646 h 840"/>
                <a:gd name="T80" fmla="*/ 2147483646 w 240"/>
                <a:gd name="T81" fmla="*/ 2147483646 h 840"/>
                <a:gd name="T82" fmla="*/ 2147483646 w 240"/>
                <a:gd name="T83" fmla="*/ 2147483646 h 840"/>
                <a:gd name="T84" fmla="*/ 2147483646 w 240"/>
                <a:gd name="T85" fmla="*/ 2147483646 h 840"/>
                <a:gd name="T86" fmla="*/ 2147483646 w 240"/>
                <a:gd name="T87" fmla="*/ 2147483646 h 840"/>
                <a:gd name="T88" fmla="*/ 0 w 240"/>
                <a:gd name="T89" fmla="*/ 2147483646 h 8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40" h="840">
                  <a:moveTo>
                    <a:pt x="0" y="711"/>
                  </a:moveTo>
                  <a:lnTo>
                    <a:pt x="0" y="127"/>
                  </a:lnTo>
                  <a:lnTo>
                    <a:pt x="0" y="121"/>
                  </a:lnTo>
                  <a:lnTo>
                    <a:pt x="1" y="114"/>
                  </a:lnTo>
                  <a:lnTo>
                    <a:pt x="1" y="108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7"/>
                  </a:lnTo>
                  <a:lnTo>
                    <a:pt x="18" y="61"/>
                  </a:lnTo>
                  <a:lnTo>
                    <a:pt x="21" y="56"/>
                  </a:lnTo>
                  <a:lnTo>
                    <a:pt x="25" y="51"/>
                  </a:lnTo>
                  <a:lnTo>
                    <a:pt x="29" y="47"/>
                  </a:lnTo>
                  <a:lnTo>
                    <a:pt x="33" y="42"/>
                  </a:lnTo>
                  <a:lnTo>
                    <a:pt x="37" y="37"/>
                  </a:lnTo>
                  <a:lnTo>
                    <a:pt x="42" y="32"/>
                  </a:lnTo>
                  <a:lnTo>
                    <a:pt x="47" y="29"/>
                  </a:lnTo>
                  <a:lnTo>
                    <a:pt x="51" y="25"/>
                  </a:lnTo>
                  <a:lnTo>
                    <a:pt x="56" y="21"/>
                  </a:lnTo>
                  <a:lnTo>
                    <a:pt x="61" y="18"/>
                  </a:lnTo>
                  <a:lnTo>
                    <a:pt x="67" y="15"/>
                  </a:lnTo>
                  <a:lnTo>
                    <a:pt x="72" y="12"/>
                  </a:lnTo>
                  <a:lnTo>
                    <a:pt x="78" y="9"/>
                  </a:lnTo>
                  <a:lnTo>
                    <a:pt x="84" y="7"/>
                  </a:lnTo>
                  <a:lnTo>
                    <a:pt x="90" y="6"/>
                  </a:lnTo>
                  <a:lnTo>
                    <a:pt x="96" y="3"/>
                  </a:lnTo>
                  <a:lnTo>
                    <a:pt x="102" y="2"/>
                  </a:lnTo>
                  <a:lnTo>
                    <a:pt x="108" y="1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32" y="1"/>
                  </a:lnTo>
                  <a:lnTo>
                    <a:pt x="138" y="2"/>
                  </a:lnTo>
                  <a:lnTo>
                    <a:pt x="144" y="3"/>
                  </a:lnTo>
                  <a:lnTo>
                    <a:pt x="150" y="6"/>
                  </a:lnTo>
                  <a:lnTo>
                    <a:pt x="156" y="7"/>
                  </a:lnTo>
                  <a:lnTo>
                    <a:pt x="162" y="9"/>
                  </a:lnTo>
                  <a:lnTo>
                    <a:pt x="168" y="12"/>
                  </a:lnTo>
                  <a:lnTo>
                    <a:pt x="173" y="15"/>
                  </a:lnTo>
                  <a:lnTo>
                    <a:pt x="179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3" y="29"/>
                  </a:lnTo>
                  <a:lnTo>
                    <a:pt x="198" y="32"/>
                  </a:lnTo>
                  <a:lnTo>
                    <a:pt x="203" y="37"/>
                  </a:lnTo>
                  <a:lnTo>
                    <a:pt x="206" y="42"/>
                  </a:lnTo>
                  <a:lnTo>
                    <a:pt x="211" y="47"/>
                  </a:lnTo>
                  <a:lnTo>
                    <a:pt x="215" y="51"/>
                  </a:lnTo>
                  <a:lnTo>
                    <a:pt x="218" y="56"/>
                  </a:lnTo>
                  <a:lnTo>
                    <a:pt x="222" y="61"/>
                  </a:lnTo>
                  <a:lnTo>
                    <a:pt x="224" y="67"/>
                  </a:lnTo>
                  <a:lnTo>
                    <a:pt x="228" y="72"/>
                  </a:lnTo>
                  <a:lnTo>
                    <a:pt x="230" y="78"/>
                  </a:lnTo>
                  <a:lnTo>
                    <a:pt x="233" y="84"/>
                  </a:lnTo>
                  <a:lnTo>
                    <a:pt x="234" y="90"/>
                  </a:lnTo>
                  <a:lnTo>
                    <a:pt x="236" y="96"/>
                  </a:lnTo>
                  <a:lnTo>
                    <a:pt x="237" y="102"/>
                  </a:lnTo>
                  <a:lnTo>
                    <a:pt x="239" y="108"/>
                  </a:lnTo>
                  <a:lnTo>
                    <a:pt x="240" y="114"/>
                  </a:lnTo>
                  <a:lnTo>
                    <a:pt x="240" y="121"/>
                  </a:lnTo>
                  <a:lnTo>
                    <a:pt x="240" y="127"/>
                  </a:lnTo>
                  <a:lnTo>
                    <a:pt x="240" y="711"/>
                  </a:lnTo>
                  <a:lnTo>
                    <a:pt x="240" y="719"/>
                  </a:lnTo>
                  <a:lnTo>
                    <a:pt x="240" y="725"/>
                  </a:lnTo>
                  <a:lnTo>
                    <a:pt x="239" y="732"/>
                  </a:lnTo>
                  <a:lnTo>
                    <a:pt x="237" y="738"/>
                  </a:lnTo>
                  <a:lnTo>
                    <a:pt x="236" y="744"/>
                  </a:lnTo>
                  <a:lnTo>
                    <a:pt x="234" y="750"/>
                  </a:lnTo>
                  <a:lnTo>
                    <a:pt x="233" y="756"/>
                  </a:lnTo>
                  <a:lnTo>
                    <a:pt x="230" y="762"/>
                  </a:lnTo>
                  <a:lnTo>
                    <a:pt x="228" y="768"/>
                  </a:lnTo>
                  <a:lnTo>
                    <a:pt x="224" y="773"/>
                  </a:lnTo>
                  <a:lnTo>
                    <a:pt x="222" y="779"/>
                  </a:lnTo>
                  <a:lnTo>
                    <a:pt x="218" y="783"/>
                  </a:lnTo>
                  <a:lnTo>
                    <a:pt x="215" y="788"/>
                  </a:lnTo>
                  <a:lnTo>
                    <a:pt x="211" y="793"/>
                  </a:lnTo>
                  <a:lnTo>
                    <a:pt x="206" y="798"/>
                  </a:lnTo>
                  <a:lnTo>
                    <a:pt x="203" y="803"/>
                  </a:lnTo>
                  <a:lnTo>
                    <a:pt x="198" y="806"/>
                  </a:lnTo>
                  <a:lnTo>
                    <a:pt x="193" y="811"/>
                  </a:lnTo>
                  <a:lnTo>
                    <a:pt x="188" y="815"/>
                  </a:lnTo>
                  <a:lnTo>
                    <a:pt x="183" y="818"/>
                  </a:lnTo>
                  <a:lnTo>
                    <a:pt x="179" y="821"/>
                  </a:lnTo>
                  <a:lnTo>
                    <a:pt x="173" y="824"/>
                  </a:lnTo>
                  <a:lnTo>
                    <a:pt x="168" y="827"/>
                  </a:lnTo>
                  <a:lnTo>
                    <a:pt x="162" y="829"/>
                  </a:lnTo>
                  <a:lnTo>
                    <a:pt x="156" y="831"/>
                  </a:lnTo>
                  <a:lnTo>
                    <a:pt x="150" y="834"/>
                  </a:lnTo>
                  <a:lnTo>
                    <a:pt x="144" y="835"/>
                  </a:lnTo>
                  <a:lnTo>
                    <a:pt x="138" y="837"/>
                  </a:lnTo>
                  <a:lnTo>
                    <a:pt x="132" y="839"/>
                  </a:lnTo>
                  <a:lnTo>
                    <a:pt x="126" y="839"/>
                  </a:lnTo>
                  <a:lnTo>
                    <a:pt x="119" y="840"/>
                  </a:lnTo>
                  <a:lnTo>
                    <a:pt x="113" y="840"/>
                  </a:lnTo>
                  <a:lnTo>
                    <a:pt x="127" y="840"/>
                  </a:lnTo>
                  <a:lnTo>
                    <a:pt x="121" y="840"/>
                  </a:lnTo>
                  <a:lnTo>
                    <a:pt x="115" y="839"/>
                  </a:lnTo>
                  <a:lnTo>
                    <a:pt x="108" y="839"/>
                  </a:lnTo>
                  <a:lnTo>
                    <a:pt x="102" y="837"/>
                  </a:lnTo>
                  <a:lnTo>
                    <a:pt x="96" y="835"/>
                  </a:lnTo>
                  <a:lnTo>
                    <a:pt x="90" y="834"/>
                  </a:lnTo>
                  <a:lnTo>
                    <a:pt x="84" y="831"/>
                  </a:lnTo>
                  <a:lnTo>
                    <a:pt x="78" y="829"/>
                  </a:lnTo>
                  <a:lnTo>
                    <a:pt x="72" y="827"/>
                  </a:lnTo>
                  <a:lnTo>
                    <a:pt x="67" y="824"/>
                  </a:lnTo>
                  <a:lnTo>
                    <a:pt x="61" y="821"/>
                  </a:lnTo>
                  <a:lnTo>
                    <a:pt x="56" y="818"/>
                  </a:lnTo>
                  <a:lnTo>
                    <a:pt x="51" y="815"/>
                  </a:lnTo>
                  <a:lnTo>
                    <a:pt x="47" y="811"/>
                  </a:lnTo>
                  <a:lnTo>
                    <a:pt x="42" y="806"/>
                  </a:lnTo>
                  <a:lnTo>
                    <a:pt x="37" y="803"/>
                  </a:lnTo>
                  <a:lnTo>
                    <a:pt x="33" y="798"/>
                  </a:lnTo>
                  <a:lnTo>
                    <a:pt x="29" y="793"/>
                  </a:lnTo>
                  <a:lnTo>
                    <a:pt x="25" y="788"/>
                  </a:lnTo>
                  <a:lnTo>
                    <a:pt x="21" y="783"/>
                  </a:lnTo>
                  <a:lnTo>
                    <a:pt x="18" y="779"/>
                  </a:lnTo>
                  <a:lnTo>
                    <a:pt x="15" y="773"/>
                  </a:lnTo>
                  <a:lnTo>
                    <a:pt x="13" y="768"/>
                  </a:lnTo>
                  <a:lnTo>
                    <a:pt x="9" y="762"/>
                  </a:lnTo>
                  <a:lnTo>
                    <a:pt x="8" y="756"/>
                  </a:lnTo>
                  <a:lnTo>
                    <a:pt x="6" y="750"/>
                  </a:lnTo>
                  <a:lnTo>
                    <a:pt x="3" y="744"/>
                  </a:lnTo>
                  <a:lnTo>
                    <a:pt x="2" y="738"/>
                  </a:lnTo>
                  <a:lnTo>
                    <a:pt x="1" y="732"/>
                  </a:lnTo>
                  <a:lnTo>
                    <a:pt x="1" y="725"/>
                  </a:lnTo>
                  <a:lnTo>
                    <a:pt x="0" y="719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26" name="Rectangle 41">
              <a:extLst>
                <a:ext uri="{FF2B5EF4-FFF2-40B4-BE49-F238E27FC236}">
                  <a16:creationId xmlns:a16="http://schemas.microsoft.com/office/drawing/2014/main" id="{457A69AA-C7DD-584A-B869-255805EDD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27" name="Rectangle 42">
              <a:extLst>
                <a:ext uri="{FF2B5EF4-FFF2-40B4-BE49-F238E27FC236}">
                  <a16:creationId xmlns:a16="http://schemas.microsoft.com/office/drawing/2014/main" id="{45D29B7C-3E6B-1B4E-B07F-CF8B62053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650" y="26511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28" name="Rectangle 43">
              <a:extLst>
                <a:ext uri="{FF2B5EF4-FFF2-40B4-BE49-F238E27FC236}">
                  <a16:creationId xmlns:a16="http://schemas.microsoft.com/office/drawing/2014/main" id="{5B28558D-B2CD-DB44-93FB-81C4EB195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325" y="27209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29" name="Rectangle 49">
              <a:extLst>
                <a:ext uri="{FF2B5EF4-FFF2-40B4-BE49-F238E27FC236}">
                  <a16:creationId xmlns:a16="http://schemas.microsoft.com/office/drawing/2014/main" id="{AA751DE0-17DC-324A-BA1E-ED04C7D4A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08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30" name="Rectangle 54">
              <a:extLst>
                <a:ext uri="{FF2B5EF4-FFF2-40B4-BE49-F238E27FC236}">
                  <a16:creationId xmlns:a16="http://schemas.microsoft.com/office/drawing/2014/main" id="{5F826014-8306-BA46-AD9F-F49C16CCF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18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</p:grpSp>
      <p:grpSp>
        <p:nvGrpSpPr>
          <p:cNvPr id="142341" name="Group 4">
            <a:extLst>
              <a:ext uri="{FF2B5EF4-FFF2-40B4-BE49-F238E27FC236}">
                <a16:creationId xmlns:a16="http://schemas.microsoft.com/office/drawing/2014/main" id="{19DD0B82-6988-B049-B8C1-2C4E6379351D}"/>
              </a:ext>
            </a:extLst>
          </p:cNvPr>
          <p:cNvGrpSpPr>
            <a:grpSpLocks/>
          </p:cNvGrpSpPr>
          <p:nvPr/>
        </p:nvGrpSpPr>
        <p:grpSpPr bwMode="auto">
          <a:xfrm>
            <a:off x="6900863" y="762000"/>
            <a:ext cx="2015374" cy="2097474"/>
            <a:chOff x="5986463" y="762000"/>
            <a:chExt cx="2015374" cy="2097474"/>
          </a:xfrm>
        </p:grpSpPr>
        <p:sp>
          <p:nvSpPr>
            <p:cNvPr id="142346" name="Rectangle 39">
              <a:extLst>
                <a:ext uri="{FF2B5EF4-FFF2-40B4-BE49-F238E27FC236}">
                  <a16:creationId xmlns:a16="http://schemas.microsoft.com/office/drawing/2014/main" id="{A19C6E38-D3EF-D24D-8341-ED90F0819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4738" y="2647950"/>
              <a:ext cx="167193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(b) Optimal realization of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47" name="Rectangle 44">
              <a:extLst>
                <a:ext uri="{FF2B5EF4-FFF2-40B4-BE49-F238E27FC236}">
                  <a16:creationId xmlns:a16="http://schemas.microsoft.com/office/drawing/2014/main" id="{D01B0A6D-D532-F045-B890-C98A12115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0188" y="26511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48" name="Rectangle 45">
              <a:extLst>
                <a:ext uri="{FF2B5EF4-FFF2-40B4-BE49-F238E27FC236}">
                  <a16:creationId xmlns:a16="http://schemas.microsoft.com/office/drawing/2014/main" id="{808E55C7-E84A-7547-8ACC-81151B632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5275" y="27209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49" name="Rectangle 89">
              <a:extLst>
                <a:ext uri="{FF2B5EF4-FFF2-40B4-BE49-F238E27FC236}">
                  <a16:creationId xmlns:a16="http://schemas.microsoft.com/office/drawing/2014/main" id="{EE805A7D-65FB-4B47-8FAF-74CE0AF8D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193800"/>
              <a:ext cx="681037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350" name="Line 90">
              <a:extLst>
                <a:ext uri="{FF2B5EF4-FFF2-40B4-BE49-F238E27FC236}">
                  <a16:creationId xmlns:a16="http://schemas.microsoft.com/office/drawing/2014/main" id="{D73EF470-B772-8F46-AB6D-F8CFC65832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3038" y="152558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51" name="Line 91">
              <a:extLst>
                <a:ext uri="{FF2B5EF4-FFF2-40B4-BE49-F238E27FC236}">
                  <a16:creationId xmlns:a16="http://schemas.microsoft.com/office/drawing/2014/main" id="{3ABF96A0-C080-1B49-9783-464E4F9C2E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0700" y="1193800"/>
              <a:ext cx="1588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52" name="Line 92">
              <a:extLst>
                <a:ext uri="{FF2B5EF4-FFF2-40B4-BE49-F238E27FC236}">
                  <a16:creationId xmlns:a16="http://schemas.microsoft.com/office/drawing/2014/main" id="{A2AC5B7A-355A-B648-B22D-ECBD02DB1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89663" y="846137"/>
              <a:ext cx="333375" cy="347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53" name="Rectangle 94">
              <a:extLst>
                <a:ext uri="{FF2B5EF4-FFF2-40B4-BE49-F238E27FC236}">
                  <a16:creationId xmlns:a16="http://schemas.microsoft.com/office/drawing/2014/main" id="{E4BA7AB3-AA0F-1C42-8D67-A6FE4AA25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0788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54" name="Rectangle 95">
              <a:extLst>
                <a:ext uri="{FF2B5EF4-FFF2-40B4-BE49-F238E27FC236}">
                  <a16:creationId xmlns:a16="http://schemas.microsoft.com/office/drawing/2014/main" id="{3BC3A202-084E-904E-89FE-115EF1331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0638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55" name="Rectangle 96">
              <a:extLst>
                <a:ext uri="{FF2B5EF4-FFF2-40B4-BE49-F238E27FC236}">
                  <a16:creationId xmlns:a16="http://schemas.microsoft.com/office/drawing/2014/main" id="{4E8B154F-CFA6-854C-A1A7-4120B1D82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56" name="Rectangle 97">
              <a:extLst>
                <a:ext uri="{FF2B5EF4-FFF2-40B4-BE49-F238E27FC236}">
                  <a16:creationId xmlns:a16="http://schemas.microsoft.com/office/drawing/2014/main" id="{A826EBB0-88E0-064D-A357-70127B6E0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5100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57" name="Rectangle 98">
              <a:extLst>
                <a:ext uri="{FF2B5EF4-FFF2-40B4-BE49-F238E27FC236}">
                  <a16:creationId xmlns:a16="http://schemas.microsoft.com/office/drawing/2014/main" id="{FAA6D612-3607-C843-83F2-F725A9075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58" name="Rectangle 99">
              <a:extLst>
                <a:ext uri="{FF2B5EF4-FFF2-40B4-BE49-F238E27FC236}">
                  <a16:creationId xmlns:a16="http://schemas.microsoft.com/office/drawing/2014/main" id="{B77D1A9C-8ED8-D44F-BE49-94354C573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472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59" name="Rectangle 100">
              <a:extLst>
                <a:ext uri="{FF2B5EF4-FFF2-40B4-BE49-F238E27FC236}">
                  <a16:creationId xmlns:a16="http://schemas.microsoft.com/office/drawing/2014/main" id="{BC3D0878-3265-B64B-9A01-3851C1CE1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0925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60" name="Rectangle 101">
              <a:extLst>
                <a:ext uri="{FF2B5EF4-FFF2-40B4-BE49-F238E27FC236}">
                  <a16:creationId xmlns:a16="http://schemas.microsoft.com/office/drawing/2014/main" id="{9FD81E2B-E1AC-9D46-B0AB-4D534DE23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075" y="1193800"/>
              <a:ext cx="665163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361" name="Line 102">
              <a:extLst>
                <a:ext uri="{FF2B5EF4-FFF2-40B4-BE49-F238E27FC236}">
                  <a16:creationId xmlns:a16="http://schemas.microsoft.com/office/drawing/2014/main" id="{E9F78E52-AA46-044A-A096-84A33F40E3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4075" y="152558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62" name="Line 103">
              <a:extLst>
                <a:ext uri="{FF2B5EF4-FFF2-40B4-BE49-F238E27FC236}">
                  <a16:creationId xmlns:a16="http://schemas.microsoft.com/office/drawing/2014/main" id="{5F4E3720-BD0E-644F-A92C-ABB6EA1CA5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1193800"/>
              <a:ext cx="1587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63" name="Rectangle 104">
              <a:extLst>
                <a:ext uri="{FF2B5EF4-FFF2-40B4-BE49-F238E27FC236}">
                  <a16:creationId xmlns:a16="http://schemas.microsoft.com/office/drawing/2014/main" id="{38E71D89-B319-584F-B285-EF8F705EA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077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64" name="Rectangle 105">
              <a:extLst>
                <a:ext uri="{FF2B5EF4-FFF2-40B4-BE49-F238E27FC236}">
                  <a16:creationId xmlns:a16="http://schemas.microsoft.com/office/drawing/2014/main" id="{5A693F3A-C719-024E-A78A-8C773203D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4638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65" name="Rectangle 106">
              <a:extLst>
                <a:ext uri="{FF2B5EF4-FFF2-40B4-BE49-F238E27FC236}">
                  <a16:creationId xmlns:a16="http://schemas.microsoft.com/office/drawing/2014/main" id="{26EE5CC9-D750-B441-8A1D-3214786F6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9600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66" name="Rectangle 107">
              <a:extLst>
                <a:ext uri="{FF2B5EF4-FFF2-40B4-BE49-F238E27FC236}">
                  <a16:creationId xmlns:a16="http://schemas.microsoft.com/office/drawing/2014/main" id="{02CE6E97-BF88-D742-AED8-726DBE165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9325" y="1001712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67" name="Rectangle 108">
              <a:extLst>
                <a:ext uri="{FF2B5EF4-FFF2-40B4-BE49-F238E27FC236}">
                  <a16:creationId xmlns:a16="http://schemas.microsoft.com/office/drawing/2014/main" id="{BFDA8904-D546-DF45-857D-4F720947D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4288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68" name="Rectangle 109">
              <a:extLst>
                <a:ext uri="{FF2B5EF4-FFF2-40B4-BE49-F238E27FC236}">
                  <a16:creationId xmlns:a16="http://schemas.microsoft.com/office/drawing/2014/main" id="{BAE14CE8-8E81-3E4A-A0DB-F22B5F085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0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69" name="Rectangle 110">
              <a:extLst>
                <a:ext uri="{FF2B5EF4-FFF2-40B4-BE49-F238E27FC236}">
                  <a16:creationId xmlns:a16="http://schemas.microsoft.com/office/drawing/2014/main" id="{B75656DD-B837-FE42-A654-1A1BEE6B3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857375"/>
              <a:ext cx="681037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370" name="Line 111">
              <a:extLst>
                <a:ext uri="{FF2B5EF4-FFF2-40B4-BE49-F238E27FC236}">
                  <a16:creationId xmlns:a16="http://schemas.microsoft.com/office/drawing/2014/main" id="{EAA28E48-D03D-8B42-B401-FDB232348E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3038" y="220503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71" name="Line 112">
              <a:extLst>
                <a:ext uri="{FF2B5EF4-FFF2-40B4-BE49-F238E27FC236}">
                  <a16:creationId xmlns:a16="http://schemas.microsoft.com/office/drawing/2014/main" id="{97044CF2-6960-7441-AFEA-017AEDC2AB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0700" y="1857375"/>
              <a:ext cx="1588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72" name="Rectangle 113">
              <a:extLst>
                <a:ext uri="{FF2B5EF4-FFF2-40B4-BE49-F238E27FC236}">
                  <a16:creationId xmlns:a16="http://schemas.microsoft.com/office/drawing/2014/main" id="{7D6E95A4-1E2B-E048-A5DE-6FC50B45A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0800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73" name="Rectangle 114">
              <a:extLst>
                <a:ext uri="{FF2B5EF4-FFF2-40B4-BE49-F238E27FC236}">
                  <a16:creationId xmlns:a16="http://schemas.microsoft.com/office/drawing/2014/main" id="{69DB1CCD-3617-4B40-81A5-941FCA112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075" y="1857375"/>
              <a:ext cx="665163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374" name="Line 115">
              <a:extLst>
                <a:ext uri="{FF2B5EF4-FFF2-40B4-BE49-F238E27FC236}">
                  <a16:creationId xmlns:a16="http://schemas.microsoft.com/office/drawing/2014/main" id="{5DC02601-A3CC-814B-A0E6-17FB9E9F3F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4075" y="220503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75" name="Line 116">
              <a:extLst>
                <a:ext uri="{FF2B5EF4-FFF2-40B4-BE49-F238E27FC236}">
                  <a16:creationId xmlns:a16="http://schemas.microsoft.com/office/drawing/2014/main" id="{D33B7989-44DC-E648-B52E-540CECBE51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1857375"/>
              <a:ext cx="1587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76" name="Rectangle 117">
              <a:extLst>
                <a:ext uri="{FF2B5EF4-FFF2-40B4-BE49-F238E27FC236}">
                  <a16:creationId xmlns:a16="http://schemas.microsoft.com/office/drawing/2014/main" id="{85F5C726-ADD0-634A-840B-985C9F364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77" name="Rectangle 118">
              <a:extLst>
                <a:ext uri="{FF2B5EF4-FFF2-40B4-BE49-F238E27FC236}">
                  <a16:creationId xmlns:a16="http://schemas.microsoft.com/office/drawing/2014/main" id="{B3BA7E2C-9E53-2746-B9F4-23D72411F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6113" y="2295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78" name="Rectangle 119">
              <a:extLst>
                <a:ext uri="{FF2B5EF4-FFF2-40B4-BE49-F238E27FC236}">
                  <a16:creationId xmlns:a16="http://schemas.microsoft.com/office/drawing/2014/main" id="{B1644DAF-02F7-D34C-B5FC-D5001E625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28905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79" name="Rectangle 120">
              <a:extLst>
                <a:ext uri="{FF2B5EF4-FFF2-40B4-BE49-F238E27FC236}">
                  <a16:creationId xmlns:a16="http://schemas.microsoft.com/office/drawing/2014/main" id="{DE05EEF9-ED15-0646-B18E-3EB594A90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62560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80" name="Rectangle 121">
              <a:extLst>
                <a:ext uri="{FF2B5EF4-FFF2-40B4-BE49-F238E27FC236}">
                  <a16:creationId xmlns:a16="http://schemas.microsoft.com/office/drawing/2014/main" id="{5E4EE0B4-E79C-6747-B23F-F48E7709B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958975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81" name="Freeform 122">
              <a:extLst>
                <a:ext uri="{FF2B5EF4-FFF2-40B4-BE49-F238E27FC236}">
                  <a16:creationId xmlns:a16="http://schemas.microsoft.com/office/drawing/2014/main" id="{9EBC6191-7845-214F-9C46-F2A131E7A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1611312"/>
              <a:ext cx="506412" cy="503238"/>
            </a:xfrm>
            <a:custGeom>
              <a:avLst/>
              <a:gdLst>
                <a:gd name="T0" fmla="*/ 2147483646 w 768"/>
                <a:gd name="T1" fmla="*/ 0 h 768"/>
                <a:gd name="T2" fmla="*/ 2147483646 w 768"/>
                <a:gd name="T3" fmla="*/ 0 h 768"/>
                <a:gd name="T4" fmla="*/ 2147483646 w 768"/>
                <a:gd name="T5" fmla="*/ 0 h 768"/>
                <a:gd name="T6" fmla="*/ 2147483646 w 768"/>
                <a:gd name="T7" fmla="*/ 0 h 768"/>
                <a:gd name="T8" fmla="*/ 2147483646 w 768"/>
                <a:gd name="T9" fmla="*/ 0 h 768"/>
                <a:gd name="T10" fmla="*/ 2147483646 w 768"/>
                <a:gd name="T11" fmla="*/ 0 h 768"/>
                <a:gd name="T12" fmla="*/ 2147483646 w 768"/>
                <a:gd name="T13" fmla="*/ 2147483646 h 768"/>
                <a:gd name="T14" fmla="*/ 2147483646 w 768"/>
                <a:gd name="T15" fmla="*/ 2147483646 h 768"/>
                <a:gd name="T16" fmla="*/ 2147483646 w 768"/>
                <a:gd name="T17" fmla="*/ 2147483646 h 768"/>
                <a:gd name="T18" fmla="*/ 2147483646 w 768"/>
                <a:gd name="T19" fmla="*/ 2147483646 h 768"/>
                <a:gd name="T20" fmla="*/ 0 w 768"/>
                <a:gd name="T21" fmla="*/ 2147483646 h 768"/>
                <a:gd name="T22" fmla="*/ 0 w 768"/>
                <a:gd name="T23" fmla="*/ 2147483646 h 768"/>
                <a:gd name="T24" fmla="*/ 0 w 768"/>
                <a:gd name="T25" fmla="*/ 2147483646 h 768"/>
                <a:gd name="T26" fmla="*/ 0 w 768"/>
                <a:gd name="T27" fmla="*/ 2147483646 h 768"/>
                <a:gd name="T28" fmla="*/ 0 w 768"/>
                <a:gd name="T29" fmla="*/ 2147483646 h 768"/>
                <a:gd name="T30" fmla="*/ 0 w 768"/>
                <a:gd name="T31" fmla="*/ 2147483646 h 768"/>
                <a:gd name="T32" fmla="*/ 0 w 768"/>
                <a:gd name="T33" fmla="*/ 2147483646 h 768"/>
                <a:gd name="T34" fmla="*/ 0 w 768"/>
                <a:gd name="T35" fmla="*/ 2147483646 h 768"/>
                <a:gd name="T36" fmla="*/ 0 w 768"/>
                <a:gd name="T37" fmla="*/ 2147483646 h 768"/>
                <a:gd name="T38" fmla="*/ 2147483646 w 768"/>
                <a:gd name="T39" fmla="*/ 2147483646 h 768"/>
                <a:gd name="T40" fmla="*/ 2147483646 w 768"/>
                <a:gd name="T41" fmla="*/ 2147483646 h 768"/>
                <a:gd name="T42" fmla="*/ 2147483646 w 768"/>
                <a:gd name="T43" fmla="*/ 2147483646 h 768"/>
                <a:gd name="T44" fmla="*/ 2147483646 w 768"/>
                <a:gd name="T45" fmla="*/ 2147483646 h 768"/>
                <a:gd name="T46" fmla="*/ 2147483646 w 768"/>
                <a:gd name="T47" fmla="*/ 2147483646 h 768"/>
                <a:gd name="T48" fmla="*/ 2147483646 w 768"/>
                <a:gd name="T49" fmla="*/ 2147483646 h 768"/>
                <a:gd name="T50" fmla="*/ 2147483646 w 768"/>
                <a:gd name="T51" fmla="*/ 2147483646 h 768"/>
                <a:gd name="T52" fmla="*/ 2147483646 w 768"/>
                <a:gd name="T53" fmla="*/ 2147483646 h 768"/>
                <a:gd name="T54" fmla="*/ 2147483646 w 768"/>
                <a:gd name="T55" fmla="*/ 2147483646 h 768"/>
                <a:gd name="T56" fmla="*/ 2147483646 w 768"/>
                <a:gd name="T57" fmla="*/ 2147483646 h 768"/>
                <a:gd name="T58" fmla="*/ 2147483646 w 768"/>
                <a:gd name="T59" fmla="*/ 2147483646 h 768"/>
                <a:gd name="T60" fmla="*/ 2147483646 w 768"/>
                <a:gd name="T61" fmla="*/ 2147483646 h 768"/>
                <a:gd name="T62" fmla="*/ 2147483646 w 768"/>
                <a:gd name="T63" fmla="*/ 2147483646 h 768"/>
                <a:gd name="T64" fmla="*/ 2147483646 w 768"/>
                <a:gd name="T65" fmla="*/ 2147483646 h 768"/>
                <a:gd name="T66" fmla="*/ 2147483646 w 768"/>
                <a:gd name="T67" fmla="*/ 2147483646 h 768"/>
                <a:gd name="T68" fmla="*/ 2147483646 w 768"/>
                <a:gd name="T69" fmla="*/ 2147483646 h 768"/>
                <a:gd name="T70" fmla="*/ 2147483646 w 768"/>
                <a:gd name="T71" fmla="*/ 2147483646 h 768"/>
                <a:gd name="T72" fmla="*/ 2147483646 w 768"/>
                <a:gd name="T73" fmla="*/ 2147483646 h 768"/>
                <a:gd name="T74" fmla="*/ 2147483646 w 768"/>
                <a:gd name="T75" fmla="*/ 2147483646 h 768"/>
                <a:gd name="T76" fmla="*/ 2147483646 w 768"/>
                <a:gd name="T77" fmla="*/ 2147483646 h 768"/>
                <a:gd name="T78" fmla="*/ 2147483646 w 768"/>
                <a:gd name="T79" fmla="*/ 2147483646 h 768"/>
                <a:gd name="T80" fmla="*/ 2147483646 w 768"/>
                <a:gd name="T81" fmla="*/ 2147483646 h 768"/>
                <a:gd name="T82" fmla="*/ 2147483646 w 768"/>
                <a:gd name="T83" fmla="*/ 2147483646 h 768"/>
                <a:gd name="T84" fmla="*/ 2147483646 w 768"/>
                <a:gd name="T85" fmla="*/ 2147483646 h 768"/>
                <a:gd name="T86" fmla="*/ 2147483646 w 768"/>
                <a:gd name="T87" fmla="*/ 2147483646 h 768"/>
                <a:gd name="T88" fmla="*/ 2147483646 w 768"/>
                <a:gd name="T89" fmla="*/ 2147483646 h 768"/>
                <a:gd name="T90" fmla="*/ 2147483646 w 768"/>
                <a:gd name="T91" fmla="*/ 2147483646 h 768"/>
                <a:gd name="T92" fmla="*/ 2147483646 w 768"/>
                <a:gd name="T93" fmla="*/ 2147483646 h 768"/>
                <a:gd name="T94" fmla="*/ 2147483646 w 768"/>
                <a:gd name="T95" fmla="*/ 2147483646 h 768"/>
                <a:gd name="T96" fmla="*/ 2147483646 w 768"/>
                <a:gd name="T97" fmla="*/ 2147483646 h 768"/>
                <a:gd name="T98" fmla="*/ 2147483646 w 768"/>
                <a:gd name="T99" fmla="*/ 2147483646 h 768"/>
                <a:gd name="T100" fmla="*/ 2147483646 w 768"/>
                <a:gd name="T101" fmla="*/ 2147483646 h 768"/>
                <a:gd name="T102" fmla="*/ 2147483646 w 768"/>
                <a:gd name="T103" fmla="*/ 2147483646 h 768"/>
                <a:gd name="T104" fmla="*/ 2147483646 w 768"/>
                <a:gd name="T105" fmla="*/ 2147483646 h 768"/>
                <a:gd name="T106" fmla="*/ 2147483646 w 768"/>
                <a:gd name="T107" fmla="*/ 2147483646 h 768"/>
                <a:gd name="T108" fmla="*/ 2147483646 w 768"/>
                <a:gd name="T109" fmla="*/ 0 h 768"/>
                <a:gd name="T110" fmla="*/ 2147483646 w 768"/>
                <a:gd name="T111" fmla="*/ 0 h 768"/>
                <a:gd name="T112" fmla="*/ 2147483646 w 768"/>
                <a:gd name="T113" fmla="*/ 0 h 768"/>
                <a:gd name="T114" fmla="*/ 2147483646 w 768"/>
                <a:gd name="T115" fmla="*/ 0 h 768"/>
                <a:gd name="T116" fmla="*/ 2147483646 w 768"/>
                <a:gd name="T117" fmla="*/ 0 h 768"/>
                <a:gd name="T118" fmla="*/ 2147483646 w 768"/>
                <a:gd name="T119" fmla="*/ 0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8" h="768">
                  <a:moveTo>
                    <a:pt x="423" y="0"/>
                  </a:moveTo>
                  <a:lnTo>
                    <a:pt x="419" y="0"/>
                  </a:lnTo>
                  <a:lnTo>
                    <a:pt x="417" y="0"/>
                  </a:lnTo>
                  <a:lnTo>
                    <a:pt x="413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5" y="0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6" y="0"/>
                  </a:lnTo>
                  <a:lnTo>
                    <a:pt x="394" y="0"/>
                  </a:lnTo>
                  <a:lnTo>
                    <a:pt x="390" y="0"/>
                  </a:lnTo>
                  <a:lnTo>
                    <a:pt x="388" y="0"/>
                  </a:lnTo>
                  <a:lnTo>
                    <a:pt x="385" y="0"/>
                  </a:lnTo>
                  <a:lnTo>
                    <a:pt x="382" y="0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1" y="0"/>
                  </a:lnTo>
                  <a:lnTo>
                    <a:pt x="367" y="0"/>
                  </a:lnTo>
                  <a:lnTo>
                    <a:pt x="363" y="0"/>
                  </a:lnTo>
                  <a:lnTo>
                    <a:pt x="359" y="0"/>
                  </a:lnTo>
                  <a:lnTo>
                    <a:pt x="353" y="0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0"/>
                  </a:lnTo>
                  <a:lnTo>
                    <a:pt x="330" y="0"/>
                  </a:lnTo>
                  <a:lnTo>
                    <a:pt x="323" y="0"/>
                  </a:lnTo>
                  <a:lnTo>
                    <a:pt x="316" y="0"/>
                  </a:lnTo>
                  <a:lnTo>
                    <a:pt x="307" y="0"/>
                  </a:lnTo>
                  <a:lnTo>
                    <a:pt x="299" y="0"/>
                  </a:lnTo>
                  <a:lnTo>
                    <a:pt x="289" y="0"/>
                  </a:lnTo>
                  <a:lnTo>
                    <a:pt x="280" y="0"/>
                  </a:lnTo>
                  <a:lnTo>
                    <a:pt x="269" y="0"/>
                  </a:lnTo>
                  <a:lnTo>
                    <a:pt x="259" y="0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2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09" y="0"/>
                  </a:lnTo>
                  <a:lnTo>
                    <a:pt x="202" y="0"/>
                  </a:lnTo>
                  <a:lnTo>
                    <a:pt x="196" y="0"/>
                  </a:lnTo>
                  <a:lnTo>
                    <a:pt x="191" y="0"/>
                  </a:lnTo>
                  <a:lnTo>
                    <a:pt x="185" y="0"/>
                  </a:lnTo>
                  <a:lnTo>
                    <a:pt x="180" y="0"/>
                  </a:lnTo>
                  <a:lnTo>
                    <a:pt x="175" y="0"/>
                  </a:lnTo>
                  <a:lnTo>
                    <a:pt x="172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3" y="0"/>
                  </a:lnTo>
                  <a:lnTo>
                    <a:pt x="119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5" y="3"/>
                  </a:lnTo>
                  <a:lnTo>
                    <a:pt x="83" y="3"/>
                  </a:lnTo>
                  <a:lnTo>
                    <a:pt x="81" y="4"/>
                  </a:lnTo>
                  <a:lnTo>
                    <a:pt x="79" y="4"/>
                  </a:lnTo>
                  <a:lnTo>
                    <a:pt x="77" y="5"/>
                  </a:lnTo>
                  <a:lnTo>
                    <a:pt x="76" y="6"/>
                  </a:lnTo>
                  <a:lnTo>
                    <a:pt x="73" y="7"/>
                  </a:lnTo>
                  <a:lnTo>
                    <a:pt x="72" y="9"/>
                  </a:lnTo>
                  <a:lnTo>
                    <a:pt x="70" y="10"/>
                  </a:lnTo>
                  <a:lnTo>
                    <a:pt x="69" y="11"/>
                  </a:lnTo>
                  <a:lnTo>
                    <a:pt x="66" y="12"/>
                  </a:lnTo>
                  <a:lnTo>
                    <a:pt x="64" y="15"/>
                  </a:lnTo>
                  <a:lnTo>
                    <a:pt x="61" y="17"/>
                  </a:lnTo>
                  <a:lnTo>
                    <a:pt x="60" y="18"/>
                  </a:lnTo>
                  <a:lnTo>
                    <a:pt x="58" y="21"/>
                  </a:lnTo>
                  <a:lnTo>
                    <a:pt x="54" y="23"/>
                  </a:lnTo>
                  <a:lnTo>
                    <a:pt x="52" y="25"/>
                  </a:lnTo>
                  <a:lnTo>
                    <a:pt x="49" y="29"/>
                  </a:lnTo>
                  <a:lnTo>
                    <a:pt x="46" y="31"/>
                  </a:lnTo>
                  <a:lnTo>
                    <a:pt x="42" y="35"/>
                  </a:lnTo>
                  <a:lnTo>
                    <a:pt x="39" y="39"/>
                  </a:lnTo>
                  <a:lnTo>
                    <a:pt x="36" y="42"/>
                  </a:lnTo>
                  <a:lnTo>
                    <a:pt x="33" y="46"/>
                  </a:lnTo>
                  <a:lnTo>
                    <a:pt x="29" y="48"/>
                  </a:lnTo>
                  <a:lnTo>
                    <a:pt x="27" y="52"/>
                  </a:lnTo>
                  <a:lnTo>
                    <a:pt x="24" y="54"/>
                  </a:lnTo>
                  <a:lnTo>
                    <a:pt x="22" y="57"/>
                  </a:lnTo>
                  <a:lnTo>
                    <a:pt x="19" y="59"/>
                  </a:lnTo>
                  <a:lnTo>
                    <a:pt x="17" y="61"/>
                  </a:lnTo>
                  <a:lnTo>
                    <a:pt x="15" y="64"/>
                  </a:lnTo>
                  <a:lnTo>
                    <a:pt x="13" y="66"/>
                  </a:lnTo>
                  <a:lnTo>
                    <a:pt x="11" y="67"/>
                  </a:lnTo>
                  <a:lnTo>
                    <a:pt x="10" y="70"/>
                  </a:lnTo>
                  <a:lnTo>
                    <a:pt x="9" y="71"/>
                  </a:lnTo>
                  <a:lnTo>
                    <a:pt x="7" y="73"/>
                  </a:lnTo>
                  <a:lnTo>
                    <a:pt x="6" y="76"/>
                  </a:lnTo>
                  <a:lnTo>
                    <a:pt x="5" y="77"/>
                  </a:lnTo>
                  <a:lnTo>
                    <a:pt x="5" y="79"/>
                  </a:lnTo>
                  <a:lnTo>
                    <a:pt x="4" y="81"/>
                  </a:lnTo>
                  <a:lnTo>
                    <a:pt x="3" y="83"/>
                  </a:lnTo>
                  <a:lnTo>
                    <a:pt x="3" y="84"/>
                  </a:lnTo>
                  <a:lnTo>
                    <a:pt x="3" y="87"/>
                  </a:lnTo>
                  <a:lnTo>
                    <a:pt x="1" y="88"/>
                  </a:lnTo>
                  <a:lnTo>
                    <a:pt x="1" y="90"/>
                  </a:lnTo>
                  <a:lnTo>
                    <a:pt x="1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0" y="119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0" y="179"/>
                  </a:lnTo>
                  <a:lnTo>
                    <a:pt x="0" y="185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7"/>
                  </a:lnTo>
                  <a:lnTo>
                    <a:pt x="0" y="215"/>
                  </a:lnTo>
                  <a:lnTo>
                    <a:pt x="0" y="225"/>
                  </a:lnTo>
                  <a:lnTo>
                    <a:pt x="0" y="234"/>
                  </a:lnTo>
                  <a:lnTo>
                    <a:pt x="0" y="245"/>
                  </a:lnTo>
                  <a:lnTo>
                    <a:pt x="0" y="257"/>
                  </a:lnTo>
                  <a:lnTo>
                    <a:pt x="0" y="269"/>
                  </a:lnTo>
                  <a:lnTo>
                    <a:pt x="0" y="282"/>
                  </a:lnTo>
                  <a:lnTo>
                    <a:pt x="0" y="297"/>
                  </a:lnTo>
                  <a:lnTo>
                    <a:pt x="0" y="312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79"/>
                  </a:lnTo>
                  <a:lnTo>
                    <a:pt x="0" y="395"/>
                  </a:lnTo>
                  <a:lnTo>
                    <a:pt x="0" y="409"/>
                  </a:lnTo>
                  <a:lnTo>
                    <a:pt x="0" y="423"/>
                  </a:lnTo>
                  <a:lnTo>
                    <a:pt x="0" y="435"/>
                  </a:lnTo>
                  <a:lnTo>
                    <a:pt x="0" y="447"/>
                  </a:lnTo>
                  <a:lnTo>
                    <a:pt x="0" y="457"/>
                  </a:lnTo>
                  <a:lnTo>
                    <a:pt x="0" y="467"/>
                  </a:lnTo>
                  <a:lnTo>
                    <a:pt x="0" y="477"/>
                  </a:lnTo>
                  <a:lnTo>
                    <a:pt x="0" y="485"/>
                  </a:lnTo>
                  <a:lnTo>
                    <a:pt x="0" y="493"/>
                  </a:lnTo>
                  <a:lnTo>
                    <a:pt x="0" y="501"/>
                  </a:lnTo>
                  <a:lnTo>
                    <a:pt x="0" y="507"/>
                  </a:lnTo>
                  <a:lnTo>
                    <a:pt x="0" y="513"/>
                  </a:lnTo>
                  <a:lnTo>
                    <a:pt x="0" y="519"/>
                  </a:lnTo>
                  <a:lnTo>
                    <a:pt x="0" y="523"/>
                  </a:lnTo>
                  <a:lnTo>
                    <a:pt x="0" y="528"/>
                  </a:lnTo>
                  <a:lnTo>
                    <a:pt x="0" y="533"/>
                  </a:lnTo>
                  <a:lnTo>
                    <a:pt x="0" y="537"/>
                  </a:lnTo>
                  <a:lnTo>
                    <a:pt x="0" y="541"/>
                  </a:lnTo>
                  <a:lnTo>
                    <a:pt x="0" y="544"/>
                  </a:lnTo>
                  <a:lnTo>
                    <a:pt x="0" y="547"/>
                  </a:lnTo>
                  <a:lnTo>
                    <a:pt x="0" y="551"/>
                  </a:lnTo>
                  <a:lnTo>
                    <a:pt x="0" y="555"/>
                  </a:lnTo>
                  <a:lnTo>
                    <a:pt x="0" y="557"/>
                  </a:lnTo>
                  <a:lnTo>
                    <a:pt x="0" y="561"/>
                  </a:lnTo>
                  <a:lnTo>
                    <a:pt x="0" y="563"/>
                  </a:lnTo>
                  <a:lnTo>
                    <a:pt x="0" y="567"/>
                  </a:lnTo>
                  <a:lnTo>
                    <a:pt x="0" y="569"/>
                  </a:lnTo>
                  <a:lnTo>
                    <a:pt x="0" y="573"/>
                  </a:lnTo>
                  <a:lnTo>
                    <a:pt x="0" y="576"/>
                  </a:lnTo>
                  <a:lnTo>
                    <a:pt x="0" y="580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88"/>
                  </a:lnTo>
                  <a:lnTo>
                    <a:pt x="0" y="592"/>
                  </a:lnTo>
                  <a:lnTo>
                    <a:pt x="0" y="594"/>
                  </a:lnTo>
                  <a:lnTo>
                    <a:pt x="0" y="597"/>
                  </a:lnTo>
                  <a:lnTo>
                    <a:pt x="0" y="599"/>
                  </a:lnTo>
                  <a:lnTo>
                    <a:pt x="0" y="601"/>
                  </a:lnTo>
                  <a:lnTo>
                    <a:pt x="0" y="603"/>
                  </a:lnTo>
                  <a:lnTo>
                    <a:pt x="0" y="605"/>
                  </a:lnTo>
                  <a:lnTo>
                    <a:pt x="0" y="607"/>
                  </a:lnTo>
                  <a:lnTo>
                    <a:pt x="0" y="609"/>
                  </a:lnTo>
                  <a:lnTo>
                    <a:pt x="0" y="611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0" y="619"/>
                  </a:lnTo>
                  <a:lnTo>
                    <a:pt x="0" y="622"/>
                  </a:lnTo>
                  <a:lnTo>
                    <a:pt x="0" y="624"/>
                  </a:lnTo>
                  <a:lnTo>
                    <a:pt x="0" y="625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0" y="633"/>
                  </a:lnTo>
                  <a:lnTo>
                    <a:pt x="0" y="635"/>
                  </a:lnTo>
                  <a:lnTo>
                    <a:pt x="0" y="637"/>
                  </a:lnTo>
                  <a:lnTo>
                    <a:pt x="0" y="640"/>
                  </a:lnTo>
                  <a:lnTo>
                    <a:pt x="0" y="643"/>
                  </a:lnTo>
                  <a:lnTo>
                    <a:pt x="0" y="646"/>
                  </a:lnTo>
                  <a:lnTo>
                    <a:pt x="0" y="649"/>
                  </a:lnTo>
                  <a:lnTo>
                    <a:pt x="0" y="653"/>
                  </a:lnTo>
                  <a:lnTo>
                    <a:pt x="0" y="657"/>
                  </a:lnTo>
                  <a:lnTo>
                    <a:pt x="0" y="659"/>
                  </a:lnTo>
                  <a:lnTo>
                    <a:pt x="0" y="663"/>
                  </a:lnTo>
                  <a:lnTo>
                    <a:pt x="0" y="665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3"/>
                  </a:lnTo>
                  <a:lnTo>
                    <a:pt x="1" y="676"/>
                  </a:lnTo>
                  <a:lnTo>
                    <a:pt x="1" y="678"/>
                  </a:lnTo>
                  <a:lnTo>
                    <a:pt x="1" y="679"/>
                  </a:lnTo>
                  <a:lnTo>
                    <a:pt x="3" y="682"/>
                  </a:lnTo>
                  <a:lnTo>
                    <a:pt x="3" y="684"/>
                  </a:lnTo>
                  <a:lnTo>
                    <a:pt x="3" y="685"/>
                  </a:lnTo>
                  <a:lnTo>
                    <a:pt x="4" y="688"/>
                  </a:lnTo>
                  <a:lnTo>
                    <a:pt x="5" y="689"/>
                  </a:lnTo>
                  <a:lnTo>
                    <a:pt x="5" y="691"/>
                  </a:lnTo>
                  <a:lnTo>
                    <a:pt x="6" y="693"/>
                  </a:lnTo>
                  <a:lnTo>
                    <a:pt x="7" y="695"/>
                  </a:lnTo>
                  <a:lnTo>
                    <a:pt x="9" y="696"/>
                  </a:lnTo>
                  <a:lnTo>
                    <a:pt x="10" y="699"/>
                  </a:lnTo>
                  <a:lnTo>
                    <a:pt x="11" y="701"/>
                  </a:lnTo>
                  <a:lnTo>
                    <a:pt x="13" y="702"/>
                  </a:lnTo>
                  <a:lnTo>
                    <a:pt x="15" y="705"/>
                  </a:lnTo>
                  <a:lnTo>
                    <a:pt x="17" y="707"/>
                  </a:lnTo>
                  <a:lnTo>
                    <a:pt x="19" y="709"/>
                  </a:lnTo>
                  <a:lnTo>
                    <a:pt x="22" y="712"/>
                  </a:lnTo>
                  <a:lnTo>
                    <a:pt x="24" y="714"/>
                  </a:lnTo>
                  <a:lnTo>
                    <a:pt x="27" y="717"/>
                  </a:lnTo>
                  <a:lnTo>
                    <a:pt x="29" y="720"/>
                  </a:lnTo>
                  <a:lnTo>
                    <a:pt x="33" y="723"/>
                  </a:lnTo>
                  <a:lnTo>
                    <a:pt x="36" y="726"/>
                  </a:lnTo>
                  <a:lnTo>
                    <a:pt x="39" y="730"/>
                  </a:lnTo>
                  <a:lnTo>
                    <a:pt x="42" y="733"/>
                  </a:lnTo>
                  <a:lnTo>
                    <a:pt x="46" y="736"/>
                  </a:lnTo>
                  <a:lnTo>
                    <a:pt x="49" y="739"/>
                  </a:lnTo>
                  <a:lnTo>
                    <a:pt x="52" y="742"/>
                  </a:lnTo>
                  <a:lnTo>
                    <a:pt x="54" y="745"/>
                  </a:lnTo>
                  <a:lnTo>
                    <a:pt x="58" y="748"/>
                  </a:lnTo>
                  <a:lnTo>
                    <a:pt x="60" y="750"/>
                  </a:lnTo>
                  <a:lnTo>
                    <a:pt x="61" y="751"/>
                  </a:lnTo>
                  <a:lnTo>
                    <a:pt x="64" y="754"/>
                  </a:lnTo>
                  <a:lnTo>
                    <a:pt x="66" y="755"/>
                  </a:lnTo>
                  <a:lnTo>
                    <a:pt x="69" y="757"/>
                  </a:lnTo>
                  <a:lnTo>
                    <a:pt x="70" y="759"/>
                  </a:lnTo>
                  <a:lnTo>
                    <a:pt x="72" y="760"/>
                  </a:lnTo>
                  <a:lnTo>
                    <a:pt x="73" y="761"/>
                  </a:lnTo>
                  <a:lnTo>
                    <a:pt x="76" y="762"/>
                  </a:lnTo>
                  <a:lnTo>
                    <a:pt x="77" y="763"/>
                  </a:lnTo>
                  <a:lnTo>
                    <a:pt x="79" y="765"/>
                  </a:lnTo>
                  <a:lnTo>
                    <a:pt x="81" y="765"/>
                  </a:lnTo>
                  <a:lnTo>
                    <a:pt x="83" y="766"/>
                  </a:lnTo>
                  <a:lnTo>
                    <a:pt x="85" y="766"/>
                  </a:lnTo>
                  <a:lnTo>
                    <a:pt x="87" y="767"/>
                  </a:lnTo>
                  <a:lnTo>
                    <a:pt x="89" y="767"/>
                  </a:lnTo>
                  <a:lnTo>
                    <a:pt x="91" y="767"/>
                  </a:lnTo>
                  <a:lnTo>
                    <a:pt x="93" y="767"/>
                  </a:lnTo>
                  <a:lnTo>
                    <a:pt x="95" y="768"/>
                  </a:lnTo>
                  <a:lnTo>
                    <a:pt x="97" y="768"/>
                  </a:lnTo>
                  <a:lnTo>
                    <a:pt x="101" y="768"/>
                  </a:lnTo>
                  <a:lnTo>
                    <a:pt x="103" y="768"/>
                  </a:lnTo>
                  <a:lnTo>
                    <a:pt x="106" y="768"/>
                  </a:lnTo>
                  <a:lnTo>
                    <a:pt x="109" y="768"/>
                  </a:lnTo>
                  <a:lnTo>
                    <a:pt x="113" y="768"/>
                  </a:lnTo>
                  <a:lnTo>
                    <a:pt x="115" y="768"/>
                  </a:lnTo>
                  <a:lnTo>
                    <a:pt x="119" y="768"/>
                  </a:lnTo>
                  <a:lnTo>
                    <a:pt x="123" y="768"/>
                  </a:lnTo>
                  <a:lnTo>
                    <a:pt x="126" y="768"/>
                  </a:lnTo>
                  <a:lnTo>
                    <a:pt x="129" y="768"/>
                  </a:lnTo>
                  <a:lnTo>
                    <a:pt x="132" y="768"/>
                  </a:lnTo>
                  <a:lnTo>
                    <a:pt x="135" y="768"/>
                  </a:lnTo>
                  <a:lnTo>
                    <a:pt x="137" y="768"/>
                  </a:lnTo>
                  <a:lnTo>
                    <a:pt x="139" y="768"/>
                  </a:lnTo>
                  <a:lnTo>
                    <a:pt x="143" y="768"/>
                  </a:lnTo>
                  <a:lnTo>
                    <a:pt x="145" y="768"/>
                  </a:lnTo>
                  <a:lnTo>
                    <a:pt x="148" y="768"/>
                  </a:lnTo>
                  <a:lnTo>
                    <a:pt x="151" y="768"/>
                  </a:lnTo>
                  <a:lnTo>
                    <a:pt x="154" y="768"/>
                  </a:lnTo>
                  <a:lnTo>
                    <a:pt x="157" y="768"/>
                  </a:lnTo>
                  <a:lnTo>
                    <a:pt x="160" y="768"/>
                  </a:lnTo>
                  <a:lnTo>
                    <a:pt x="163" y="768"/>
                  </a:lnTo>
                  <a:lnTo>
                    <a:pt x="167" y="768"/>
                  </a:lnTo>
                  <a:lnTo>
                    <a:pt x="172" y="768"/>
                  </a:lnTo>
                  <a:lnTo>
                    <a:pt x="175" y="768"/>
                  </a:lnTo>
                  <a:lnTo>
                    <a:pt x="180" y="768"/>
                  </a:lnTo>
                  <a:lnTo>
                    <a:pt x="185" y="768"/>
                  </a:lnTo>
                  <a:lnTo>
                    <a:pt x="191" y="768"/>
                  </a:lnTo>
                  <a:lnTo>
                    <a:pt x="196" y="768"/>
                  </a:lnTo>
                  <a:lnTo>
                    <a:pt x="202" y="768"/>
                  </a:lnTo>
                  <a:lnTo>
                    <a:pt x="209" y="768"/>
                  </a:lnTo>
                  <a:lnTo>
                    <a:pt x="216" y="768"/>
                  </a:lnTo>
                  <a:lnTo>
                    <a:pt x="223" y="768"/>
                  </a:lnTo>
                  <a:lnTo>
                    <a:pt x="232" y="768"/>
                  </a:lnTo>
                  <a:lnTo>
                    <a:pt x="240" y="768"/>
                  </a:lnTo>
                  <a:lnTo>
                    <a:pt x="249" y="768"/>
                  </a:lnTo>
                  <a:lnTo>
                    <a:pt x="259" y="768"/>
                  </a:lnTo>
                  <a:lnTo>
                    <a:pt x="269" y="768"/>
                  </a:lnTo>
                  <a:lnTo>
                    <a:pt x="280" y="768"/>
                  </a:lnTo>
                  <a:lnTo>
                    <a:pt x="289" y="768"/>
                  </a:lnTo>
                  <a:lnTo>
                    <a:pt x="299" y="768"/>
                  </a:lnTo>
                  <a:lnTo>
                    <a:pt x="307" y="768"/>
                  </a:lnTo>
                  <a:lnTo>
                    <a:pt x="316" y="768"/>
                  </a:lnTo>
                  <a:lnTo>
                    <a:pt x="323" y="768"/>
                  </a:lnTo>
                  <a:lnTo>
                    <a:pt x="331" y="768"/>
                  </a:lnTo>
                  <a:lnTo>
                    <a:pt x="337" y="768"/>
                  </a:lnTo>
                  <a:lnTo>
                    <a:pt x="345" y="768"/>
                  </a:lnTo>
                  <a:lnTo>
                    <a:pt x="351" y="768"/>
                  </a:lnTo>
                  <a:lnTo>
                    <a:pt x="357" y="768"/>
                  </a:lnTo>
                  <a:lnTo>
                    <a:pt x="363" y="768"/>
                  </a:lnTo>
                  <a:lnTo>
                    <a:pt x="369" y="768"/>
                  </a:lnTo>
                  <a:lnTo>
                    <a:pt x="373" y="768"/>
                  </a:lnTo>
                  <a:lnTo>
                    <a:pt x="379" y="768"/>
                  </a:lnTo>
                  <a:lnTo>
                    <a:pt x="384" y="768"/>
                  </a:lnTo>
                  <a:lnTo>
                    <a:pt x="390" y="768"/>
                  </a:lnTo>
                  <a:lnTo>
                    <a:pt x="395" y="768"/>
                  </a:lnTo>
                  <a:lnTo>
                    <a:pt x="401" y="768"/>
                  </a:lnTo>
                  <a:lnTo>
                    <a:pt x="407" y="768"/>
                  </a:lnTo>
                  <a:lnTo>
                    <a:pt x="413" y="768"/>
                  </a:lnTo>
                  <a:lnTo>
                    <a:pt x="419" y="768"/>
                  </a:lnTo>
                  <a:lnTo>
                    <a:pt x="425" y="768"/>
                  </a:lnTo>
                  <a:lnTo>
                    <a:pt x="431" y="768"/>
                  </a:lnTo>
                  <a:lnTo>
                    <a:pt x="438" y="768"/>
                  </a:lnTo>
                  <a:lnTo>
                    <a:pt x="445" y="768"/>
                  </a:lnTo>
                  <a:lnTo>
                    <a:pt x="454" y="768"/>
                  </a:lnTo>
                  <a:lnTo>
                    <a:pt x="461" y="768"/>
                  </a:lnTo>
                  <a:lnTo>
                    <a:pt x="471" y="768"/>
                  </a:lnTo>
                  <a:lnTo>
                    <a:pt x="479" y="768"/>
                  </a:lnTo>
                  <a:lnTo>
                    <a:pt x="490" y="768"/>
                  </a:lnTo>
                  <a:lnTo>
                    <a:pt x="499" y="768"/>
                  </a:lnTo>
                  <a:lnTo>
                    <a:pt x="510" y="768"/>
                  </a:lnTo>
                  <a:lnTo>
                    <a:pt x="520" y="768"/>
                  </a:lnTo>
                  <a:lnTo>
                    <a:pt x="529" y="768"/>
                  </a:lnTo>
                  <a:lnTo>
                    <a:pt x="538" y="768"/>
                  </a:lnTo>
                  <a:lnTo>
                    <a:pt x="546" y="768"/>
                  </a:lnTo>
                  <a:lnTo>
                    <a:pt x="553" y="768"/>
                  </a:lnTo>
                  <a:lnTo>
                    <a:pt x="561" y="768"/>
                  </a:lnTo>
                  <a:lnTo>
                    <a:pt x="567" y="768"/>
                  </a:lnTo>
                  <a:lnTo>
                    <a:pt x="573" y="768"/>
                  </a:lnTo>
                  <a:lnTo>
                    <a:pt x="579" y="768"/>
                  </a:lnTo>
                  <a:lnTo>
                    <a:pt x="583" y="768"/>
                  </a:lnTo>
                  <a:lnTo>
                    <a:pt x="589" y="768"/>
                  </a:lnTo>
                  <a:lnTo>
                    <a:pt x="593" y="768"/>
                  </a:lnTo>
                  <a:lnTo>
                    <a:pt x="598" y="768"/>
                  </a:lnTo>
                  <a:lnTo>
                    <a:pt x="601" y="768"/>
                  </a:lnTo>
                  <a:lnTo>
                    <a:pt x="605" y="768"/>
                  </a:lnTo>
                  <a:lnTo>
                    <a:pt x="609" y="768"/>
                  </a:lnTo>
                  <a:lnTo>
                    <a:pt x="612" y="768"/>
                  </a:lnTo>
                  <a:lnTo>
                    <a:pt x="616" y="768"/>
                  </a:lnTo>
                  <a:lnTo>
                    <a:pt x="618" y="768"/>
                  </a:lnTo>
                  <a:lnTo>
                    <a:pt x="621" y="768"/>
                  </a:lnTo>
                  <a:lnTo>
                    <a:pt x="624" y="768"/>
                  </a:lnTo>
                  <a:lnTo>
                    <a:pt x="627" y="768"/>
                  </a:lnTo>
                  <a:lnTo>
                    <a:pt x="629" y="768"/>
                  </a:lnTo>
                  <a:lnTo>
                    <a:pt x="633" y="768"/>
                  </a:lnTo>
                  <a:lnTo>
                    <a:pt x="635" y="768"/>
                  </a:lnTo>
                  <a:lnTo>
                    <a:pt x="637" y="768"/>
                  </a:lnTo>
                  <a:lnTo>
                    <a:pt x="641" y="768"/>
                  </a:lnTo>
                  <a:lnTo>
                    <a:pt x="643" y="768"/>
                  </a:lnTo>
                  <a:lnTo>
                    <a:pt x="647" y="768"/>
                  </a:lnTo>
                  <a:lnTo>
                    <a:pt x="649" y="768"/>
                  </a:lnTo>
                  <a:lnTo>
                    <a:pt x="653" y="768"/>
                  </a:lnTo>
                  <a:lnTo>
                    <a:pt x="657" y="768"/>
                  </a:lnTo>
                  <a:lnTo>
                    <a:pt x="660" y="768"/>
                  </a:lnTo>
                  <a:lnTo>
                    <a:pt x="663" y="768"/>
                  </a:lnTo>
                  <a:lnTo>
                    <a:pt x="666" y="768"/>
                  </a:lnTo>
                  <a:lnTo>
                    <a:pt x="669" y="768"/>
                  </a:lnTo>
                  <a:lnTo>
                    <a:pt x="671" y="768"/>
                  </a:lnTo>
                  <a:lnTo>
                    <a:pt x="673" y="768"/>
                  </a:lnTo>
                  <a:lnTo>
                    <a:pt x="676" y="767"/>
                  </a:lnTo>
                  <a:lnTo>
                    <a:pt x="678" y="767"/>
                  </a:lnTo>
                  <a:lnTo>
                    <a:pt x="681" y="767"/>
                  </a:lnTo>
                  <a:lnTo>
                    <a:pt x="683" y="767"/>
                  </a:lnTo>
                  <a:lnTo>
                    <a:pt x="684" y="766"/>
                  </a:lnTo>
                  <a:lnTo>
                    <a:pt x="687" y="766"/>
                  </a:lnTo>
                  <a:lnTo>
                    <a:pt x="688" y="765"/>
                  </a:lnTo>
                  <a:lnTo>
                    <a:pt x="690" y="765"/>
                  </a:lnTo>
                  <a:lnTo>
                    <a:pt x="691" y="763"/>
                  </a:lnTo>
                  <a:lnTo>
                    <a:pt x="694" y="762"/>
                  </a:lnTo>
                  <a:lnTo>
                    <a:pt x="695" y="761"/>
                  </a:lnTo>
                  <a:lnTo>
                    <a:pt x="697" y="760"/>
                  </a:lnTo>
                  <a:lnTo>
                    <a:pt x="699" y="759"/>
                  </a:lnTo>
                  <a:lnTo>
                    <a:pt x="701" y="757"/>
                  </a:lnTo>
                  <a:lnTo>
                    <a:pt x="703" y="755"/>
                  </a:lnTo>
                  <a:lnTo>
                    <a:pt x="705" y="754"/>
                  </a:lnTo>
                  <a:lnTo>
                    <a:pt x="707" y="751"/>
                  </a:lnTo>
                  <a:lnTo>
                    <a:pt x="709" y="750"/>
                  </a:lnTo>
                  <a:lnTo>
                    <a:pt x="712" y="748"/>
                  </a:lnTo>
                  <a:lnTo>
                    <a:pt x="714" y="745"/>
                  </a:lnTo>
                  <a:lnTo>
                    <a:pt x="718" y="742"/>
                  </a:lnTo>
                  <a:lnTo>
                    <a:pt x="720" y="739"/>
                  </a:lnTo>
                  <a:lnTo>
                    <a:pt x="724" y="736"/>
                  </a:lnTo>
                  <a:lnTo>
                    <a:pt x="726" y="733"/>
                  </a:lnTo>
                  <a:lnTo>
                    <a:pt x="730" y="730"/>
                  </a:lnTo>
                  <a:lnTo>
                    <a:pt x="733" y="726"/>
                  </a:lnTo>
                  <a:lnTo>
                    <a:pt x="737" y="723"/>
                  </a:lnTo>
                  <a:lnTo>
                    <a:pt x="739" y="720"/>
                  </a:lnTo>
                  <a:lnTo>
                    <a:pt x="743" y="717"/>
                  </a:lnTo>
                  <a:lnTo>
                    <a:pt x="745" y="714"/>
                  </a:lnTo>
                  <a:lnTo>
                    <a:pt x="748" y="712"/>
                  </a:lnTo>
                  <a:lnTo>
                    <a:pt x="750" y="709"/>
                  </a:lnTo>
                  <a:lnTo>
                    <a:pt x="753" y="707"/>
                  </a:lnTo>
                  <a:lnTo>
                    <a:pt x="754" y="705"/>
                  </a:lnTo>
                  <a:lnTo>
                    <a:pt x="756" y="702"/>
                  </a:lnTo>
                  <a:lnTo>
                    <a:pt x="757" y="701"/>
                  </a:lnTo>
                  <a:lnTo>
                    <a:pt x="759" y="699"/>
                  </a:lnTo>
                  <a:lnTo>
                    <a:pt x="761" y="696"/>
                  </a:lnTo>
                  <a:lnTo>
                    <a:pt x="762" y="695"/>
                  </a:lnTo>
                  <a:lnTo>
                    <a:pt x="762" y="693"/>
                  </a:lnTo>
                  <a:lnTo>
                    <a:pt x="763" y="691"/>
                  </a:lnTo>
                  <a:lnTo>
                    <a:pt x="765" y="689"/>
                  </a:lnTo>
                  <a:lnTo>
                    <a:pt x="766" y="688"/>
                  </a:lnTo>
                  <a:lnTo>
                    <a:pt x="766" y="685"/>
                  </a:lnTo>
                  <a:lnTo>
                    <a:pt x="767" y="684"/>
                  </a:lnTo>
                  <a:lnTo>
                    <a:pt x="767" y="682"/>
                  </a:lnTo>
                  <a:lnTo>
                    <a:pt x="767" y="679"/>
                  </a:lnTo>
                  <a:lnTo>
                    <a:pt x="768" y="678"/>
                  </a:lnTo>
                  <a:lnTo>
                    <a:pt x="768" y="676"/>
                  </a:lnTo>
                  <a:lnTo>
                    <a:pt x="768" y="673"/>
                  </a:lnTo>
                  <a:lnTo>
                    <a:pt x="768" y="671"/>
                  </a:lnTo>
                  <a:lnTo>
                    <a:pt x="768" y="669"/>
                  </a:lnTo>
                  <a:lnTo>
                    <a:pt x="768" y="665"/>
                  </a:lnTo>
                  <a:lnTo>
                    <a:pt x="768" y="663"/>
                  </a:lnTo>
                  <a:lnTo>
                    <a:pt x="768" y="659"/>
                  </a:lnTo>
                  <a:lnTo>
                    <a:pt x="768" y="657"/>
                  </a:lnTo>
                  <a:lnTo>
                    <a:pt x="768" y="653"/>
                  </a:lnTo>
                  <a:lnTo>
                    <a:pt x="768" y="649"/>
                  </a:lnTo>
                  <a:lnTo>
                    <a:pt x="768" y="646"/>
                  </a:lnTo>
                  <a:lnTo>
                    <a:pt x="768" y="643"/>
                  </a:lnTo>
                  <a:lnTo>
                    <a:pt x="768" y="640"/>
                  </a:lnTo>
                  <a:lnTo>
                    <a:pt x="768" y="637"/>
                  </a:lnTo>
                  <a:lnTo>
                    <a:pt x="768" y="635"/>
                  </a:lnTo>
                  <a:lnTo>
                    <a:pt x="768" y="633"/>
                  </a:lnTo>
                  <a:lnTo>
                    <a:pt x="768" y="630"/>
                  </a:lnTo>
                  <a:lnTo>
                    <a:pt x="768" y="628"/>
                  </a:lnTo>
                  <a:lnTo>
                    <a:pt x="768" y="625"/>
                  </a:lnTo>
                  <a:lnTo>
                    <a:pt x="768" y="624"/>
                  </a:lnTo>
                  <a:lnTo>
                    <a:pt x="768" y="622"/>
                  </a:lnTo>
                  <a:lnTo>
                    <a:pt x="768" y="619"/>
                  </a:lnTo>
                  <a:lnTo>
                    <a:pt x="768" y="618"/>
                  </a:lnTo>
                  <a:lnTo>
                    <a:pt x="768" y="616"/>
                  </a:lnTo>
                  <a:lnTo>
                    <a:pt x="768" y="615"/>
                  </a:lnTo>
                  <a:lnTo>
                    <a:pt x="768" y="612"/>
                  </a:lnTo>
                  <a:lnTo>
                    <a:pt x="768" y="611"/>
                  </a:lnTo>
                  <a:lnTo>
                    <a:pt x="768" y="609"/>
                  </a:lnTo>
                  <a:lnTo>
                    <a:pt x="768" y="607"/>
                  </a:lnTo>
                  <a:lnTo>
                    <a:pt x="768" y="605"/>
                  </a:lnTo>
                  <a:lnTo>
                    <a:pt x="768" y="603"/>
                  </a:lnTo>
                  <a:lnTo>
                    <a:pt x="768" y="601"/>
                  </a:lnTo>
                  <a:lnTo>
                    <a:pt x="768" y="599"/>
                  </a:lnTo>
                  <a:lnTo>
                    <a:pt x="768" y="597"/>
                  </a:lnTo>
                  <a:lnTo>
                    <a:pt x="768" y="594"/>
                  </a:lnTo>
                  <a:lnTo>
                    <a:pt x="768" y="592"/>
                  </a:lnTo>
                  <a:lnTo>
                    <a:pt x="768" y="588"/>
                  </a:lnTo>
                  <a:lnTo>
                    <a:pt x="768" y="586"/>
                  </a:lnTo>
                  <a:lnTo>
                    <a:pt x="768" y="582"/>
                  </a:lnTo>
                  <a:lnTo>
                    <a:pt x="768" y="580"/>
                  </a:lnTo>
                  <a:lnTo>
                    <a:pt x="768" y="576"/>
                  </a:lnTo>
                  <a:lnTo>
                    <a:pt x="768" y="573"/>
                  </a:lnTo>
                  <a:lnTo>
                    <a:pt x="768" y="569"/>
                  </a:lnTo>
                  <a:lnTo>
                    <a:pt x="768" y="567"/>
                  </a:lnTo>
                  <a:lnTo>
                    <a:pt x="768" y="563"/>
                  </a:lnTo>
                  <a:lnTo>
                    <a:pt x="768" y="561"/>
                  </a:lnTo>
                  <a:lnTo>
                    <a:pt x="768" y="557"/>
                  </a:lnTo>
                  <a:lnTo>
                    <a:pt x="768" y="555"/>
                  </a:lnTo>
                  <a:lnTo>
                    <a:pt x="768" y="551"/>
                  </a:lnTo>
                  <a:lnTo>
                    <a:pt x="768" y="549"/>
                  </a:lnTo>
                  <a:lnTo>
                    <a:pt x="768" y="545"/>
                  </a:lnTo>
                  <a:lnTo>
                    <a:pt x="768" y="543"/>
                  </a:lnTo>
                  <a:lnTo>
                    <a:pt x="768" y="539"/>
                  </a:lnTo>
                  <a:lnTo>
                    <a:pt x="768" y="535"/>
                  </a:lnTo>
                  <a:lnTo>
                    <a:pt x="768" y="532"/>
                  </a:lnTo>
                  <a:lnTo>
                    <a:pt x="768" y="528"/>
                  </a:lnTo>
                  <a:lnTo>
                    <a:pt x="768" y="523"/>
                  </a:lnTo>
                  <a:lnTo>
                    <a:pt x="768" y="519"/>
                  </a:lnTo>
                  <a:lnTo>
                    <a:pt x="768" y="514"/>
                  </a:lnTo>
                  <a:lnTo>
                    <a:pt x="768" y="508"/>
                  </a:lnTo>
                  <a:lnTo>
                    <a:pt x="768" y="502"/>
                  </a:lnTo>
                  <a:lnTo>
                    <a:pt x="768" y="496"/>
                  </a:lnTo>
                  <a:lnTo>
                    <a:pt x="768" y="489"/>
                  </a:lnTo>
                  <a:lnTo>
                    <a:pt x="768" y="481"/>
                  </a:lnTo>
                  <a:lnTo>
                    <a:pt x="768" y="473"/>
                  </a:lnTo>
                  <a:lnTo>
                    <a:pt x="768" y="465"/>
                  </a:lnTo>
                  <a:lnTo>
                    <a:pt x="768" y="455"/>
                  </a:lnTo>
                  <a:lnTo>
                    <a:pt x="768" y="445"/>
                  </a:lnTo>
                  <a:lnTo>
                    <a:pt x="768" y="435"/>
                  </a:lnTo>
                  <a:lnTo>
                    <a:pt x="768" y="424"/>
                  </a:lnTo>
                  <a:lnTo>
                    <a:pt x="768" y="411"/>
                  </a:lnTo>
                  <a:lnTo>
                    <a:pt x="768" y="397"/>
                  </a:lnTo>
                  <a:lnTo>
                    <a:pt x="768" y="384"/>
                  </a:lnTo>
                  <a:lnTo>
                    <a:pt x="768" y="370"/>
                  </a:lnTo>
                  <a:lnTo>
                    <a:pt x="768" y="357"/>
                  </a:lnTo>
                  <a:lnTo>
                    <a:pt x="768" y="345"/>
                  </a:lnTo>
                  <a:lnTo>
                    <a:pt x="768" y="334"/>
                  </a:lnTo>
                  <a:lnTo>
                    <a:pt x="768" y="323"/>
                  </a:lnTo>
                  <a:lnTo>
                    <a:pt x="768" y="312"/>
                  </a:lnTo>
                  <a:lnTo>
                    <a:pt x="768" y="304"/>
                  </a:lnTo>
                  <a:lnTo>
                    <a:pt x="768" y="294"/>
                  </a:lnTo>
                  <a:lnTo>
                    <a:pt x="768" y="287"/>
                  </a:lnTo>
                  <a:lnTo>
                    <a:pt x="768" y="280"/>
                  </a:lnTo>
                  <a:lnTo>
                    <a:pt x="768" y="273"/>
                  </a:lnTo>
                  <a:lnTo>
                    <a:pt x="768" y="267"/>
                  </a:lnTo>
                  <a:lnTo>
                    <a:pt x="768" y="261"/>
                  </a:lnTo>
                  <a:lnTo>
                    <a:pt x="768" y="255"/>
                  </a:lnTo>
                  <a:lnTo>
                    <a:pt x="768" y="250"/>
                  </a:lnTo>
                  <a:lnTo>
                    <a:pt x="768" y="245"/>
                  </a:lnTo>
                  <a:lnTo>
                    <a:pt x="768" y="240"/>
                  </a:lnTo>
                  <a:lnTo>
                    <a:pt x="768" y="237"/>
                  </a:lnTo>
                  <a:lnTo>
                    <a:pt x="768" y="233"/>
                  </a:lnTo>
                  <a:lnTo>
                    <a:pt x="768" y="229"/>
                  </a:lnTo>
                  <a:lnTo>
                    <a:pt x="768" y="226"/>
                  </a:lnTo>
                  <a:lnTo>
                    <a:pt x="768" y="223"/>
                  </a:lnTo>
                  <a:lnTo>
                    <a:pt x="768" y="220"/>
                  </a:lnTo>
                  <a:lnTo>
                    <a:pt x="768" y="217"/>
                  </a:lnTo>
                  <a:lnTo>
                    <a:pt x="768" y="214"/>
                  </a:lnTo>
                  <a:lnTo>
                    <a:pt x="768" y="211"/>
                  </a:lnTo>
                  <a:lnTo>
                    <a:pt x="768" y="208"/>
                  </a:lnTo>
                  <a:lnTo>
                    <a:pt x="768" y="205"/>
                  </a:lnTo>
                  <a:lnTo>
                    <a:pt x="768" y="202"/>
                  </a:lnTo>
                  <a:lnTo>
                    <a:pt x="768" y="199"/>
                  </a:lnTo>
                  <a:lnTo>
                    <a:pt x="768" y="196"/>
                  </a:lnTo>
                  <a:lnTo>
                    <a:pt x="768" y="192"/>
                  </a:lnTo>
                  <a:lnTo>
                    <a:pt x="768" y="189"/>
                  </a:lnTo>
                  <a:lnTo>
                    <a:pt x="768" y="185"/>
                  </a:lnTo>
                  <a:lnTo>
                    <a:pt x="768" y="183"/>
                  </a:lnTo>
                  <a:lnTo>
                    <a:pt x="768" y="179"/>
                  </a:lnTo>
                  <a:lnTo>
                    <a:pt x="768" y="177"/>
                  </a:lnTo>
                  <a:lnTo>
                    <a:pt x="768" y="174"/>
                  </a:lnTo>
                  <a:lnTo>
                    <a:pt x="768" y="172"/>
                  </a:lnTo>
                  <a:lnTo>
                    <a:pt x="768" y="169"/>
                  </a:lnTo>
                  <a:lnTo>
                    <a:pt x="768" y="167"/>
                  </a:lnTo>
                  <a:lnTo>
                    <a:pt x="768" y="165"/>
                  </a:lnTo>
                  <a:lnTo>
                    <a:pt x="768" y="163"/>
                  </a:lnTo>
                  <a:lnTo>
                    <a:pt x="768" y="161"/>
                  </a:lnTo>
                  <a:lnTo>
                    <a:pt x="768" y="160"/>
                  </a:lnTo>
                  <a:lnTo>
                    <a:pt x="768" y="157"/>
                  </a:lnTo>
                  <a:lnTo>
                    <a:pt x="768" y="156"/>
                  </a:lnTo>
                  <a:lnTo>
                    <a:pt x="768" y="154"/>
                  </a:lnTo>
                  <a:lnTo>
                    <a:pt x="768" y="153"/>
                  </a:lnTo>
                  <a:lnTo>
                    <a:pt x="768" y="150"/>
                  </a:lnTo>
                  <a:lnTo>
                    <a:pt x="768" y="148"/>
                  </a:lnTo>
                  <a:lnTo>
                    <a:pt x="768" y="147"/>
                  </a:lnTo>
                  <a:lnTo>
                    <a:pt x="768" y="144"/>
                  </a:lnTo>
                  <a:lnTo>
                    <a:pt x="768" y="143"/>
                  </a:lnTo>
                  <a:lnTo>
                    <a:pt x="768" y="141"/>
                  </a:lnTo>
                  <a:lnTo>
                    <a:pt x="768" y="138"/>
                  </a:lnTo>
                  <a:lnTo>
                    <a:pt x="768" y="136"/>
                  </a:lnTo>
                  <a:lnTo>
                    <a:pt x="768" y="133"/>
                  </a:lnTo>
                  <a:lnTo>
                    <a:pt x="768" y="131"/>
                  </a:lnTo>
                  <a:lnTo>
                    <a:pt x="768" y="129"/>
                  </a:lnTo>
                  <a:lnTo>
                    <a:pt x="768" y="125"/>
                  </a:lnTo>
                  <a:lnTo>
                    <a:pt x="768" y="123"/>
                  </a:lnTo>
                  <a:lnTo>
                    <a:pt x="768" y="119"/>
                  </a:lnTo>
                  <a:lnTo>
                    <a:pt x="768" y="115"/>
                  </a:lnTo>
                  <a:lnTo>
                    <a:pt x="768" y="112"/>
                  </a:lnTo>
                  <a:lnTo>
                    <a:pt x="768" y="108"/>
                  </a:lnTo>
                  <a:lnTo>
                    <a:pt x="768" y="106"/>
                  </a:lnTo>
                  <a:lnTo>
                    <a:pt x="768" y="102"/>
                  </a:lnTo>
                  <a:lnTo>
                    <a:pt x="768" y="100"/>
                  </a:lnTo>
                  <a:lnTo>
                    <a:pt x="768" y="97"/>
                  </a:lnTo>
                  <a:lnTo>
                    <a:pt x="768" y="95"/>
                  </a:lnTo>
                  <a:lnTo>
                    <a:pt x="768" y="93"/>
                  </a:lnTo>
                  <a:lnTo>
                    <a:pt x="768" y="90"/>
                  </a:lnTo>
                  <a:lnTo>
                    <a:pt x="767" y="88"/>
                  </a:lnTo>
                  <a:lnTo>
                    <a:pt x="767" y="87"/>
                  </a:lnTo>
                  <a:lnTo>
                    <a:pt x="767" y="84"/>
                  </a:lnTo>
                  <a:lnTo>
                    <a:pt x="766" y="83"/>
                  </a:lnTo>
                  <a:lnTo>
                    <a:pt x="766" y="81"/>
                  </a:lnTo>
                  <a:lnTo>
                    <a:pt x="765" y="79"/>
                  </a:lnTo>
                  <a:lnTo>
                    <a:pt x="763" y="77"/>
                  </a:lnTo>
                  <a:lnTo>
                    <a:pt x="762" y="76"/>
                  </a:lnTo>
                  <a:lnTo>
                    <a:pt x="762" y="73"/>
                  </a:lnTo>
                  <a:lnTo>
                    <a:pt x="761" y="71"/>
                  </a:lnTo>
                  <a:lnTo>
                    <a:pt x="759" y="70"/>
                  </a:lnTo>
                  <a:lnTo>
                    <a:pt x="757" y="67"/>
                  </a:lnTo>
                  <a:lnTo>
                    <a:pt x="756" y="66"/>
                  </a:lnTo>
                  <a:lnTo>
                    <a:pt x="754" y="64"/>
                  </a:lnTo>
                  <a:lnTo>
                    <a:pt x="753" y="61"/>
                  </a:lnTo>
                  <a:lnTo>
                    <a:pt x="750" y="59"/>
                  </a:lnTo>
                  <a:lnTo>
                    <a:pt x="748" y="57"/>
                  </a:lnTo>
                  <a:lnTo>
                    <a:pt x="745" y="54"/>
                  </a:lnTo>
                  <a:lnTo>
                    <a:pt x="743" y="52"/>
                  </a:lnTo>
                  <a:lnTo>
                    <a:pt x="739" y="48"/>
                  </a:lnTo>
                  <a:lnTo>
                    <a:pt x="737" y="46"/>
                  </a:lnTo>
                  <a:lnTo>
                    <a:pt x="733" y="42"/>
                  </a:lnTo>
                  <a:lnTo>
                    <a:pt x="730" y="39"/>
                  </a:lnTo>
                  <a:lnTo>
                    <a:pt x="726" y="35"/>
                  </a:lnTo>
                  <a:lnTo>
                    <a:pt x="724" y="31"/>
                  </a:lnTo>
                  <a:lnTo>
                    <a:pt x="720" y="29"/>
                  </a:lnTo>
                  <a:lnTo>
                    <a:pt x="718" y="25"/>
                  </a:lnTo>
                  <a:lnTo>
                    <a:pt x="714" y="23"/>
                  </a:lnTo>
                  <a:lnTo>
                    <a:pt x="712" y="21"/>
                  </a:lnTo>
                  <a:lnTo>
                    <a:pt x="709" y="18"/>
                  </a:lnTo>
                  <a:lnTo>
                    <a:pt x="707" y="17"/>
                  </a:lnTo>
                  <a:lnTo>
                    <a:pt x="705" y="15"/>
                  </a:lnTo>
                  <a:lnTo>
                    <a:pt x="703" y="12"/>
                  </a:lnTo>
                  <a:lnTo>
                    <a:pt x="701" y="11"/>
                  </a:lnTo>
                  <a:lnTo>
                    <a:pt x="699" y="10"/>
                  </a:lnTo>
                  <a:lnTo>
                    <a:pt x="697" y="9"/>
                  </a:lnTo>
                  <a:lnTo>
                    <a:pt x="695" y="7"/>
                  </a:lnTo>
                  <a:lnTo>
                    <a:pt x="694" y="6"/>
                  </a:lnTo>
                  <a:lnTo>
                    <a:pt x="691" y="5"/>
                  </a:lnTo>
                  <a:lnTo>
                    <a:pt x="690" y="4"/>
                  </a:lnTo>
                  <a:lnTo>
                    <a:pt x="688" y="4"/>
                  </a:lnTo>
                  <a:lnTo>
                    <a:pt x="687" y="3"/>
                  </a:lnTo>
                  <a:lnTo>
                    <a:pt x="684" y="3"/>
                  </a:lnTo>
                  <a:lnTo>
                    <a:pt x="683" y="1"/>
                  </a:lnTo>
                  <a:lnTo>
                    <a:pt x="681" y="1"/>
                  </a:lnTo>
                  <a:lnTo>
                    <a:pt x="678" y="1"/>
                  </a:lnTo>
                  <a:lnTo>
                    <a:pt x="676" y="1"/>
                  </a:lnTo>
                  <a:lnTo>
                    <a:pt x="673" y="0"/>
                  </a:lnTo>
                  <a:lnTo>
                    <a:pt x="671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7" y="0"/>
                  </a:lnTo>
                  <a:lnTo>
                    <a:pt x="653" y="0"/>
                  </a:lnTo>
                  <a:lnTo>
                    <a:pt x="649" y="0"/>
                  </a:lnTo>
                  <a:lnTo>
                    <a:pt x="647" y="0"/>
                  </a:lnTo>
                  <a:lnTo>
                    <a:pt x="643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5" y="0"/>
                  </a:lnTo>
                  <a:lnTo>
                    <a:pt x="633" y="0"/>
                  </a:lnTo>
                  <a:lnTo>
                    <a:pt x="630" y="0"/>
                  </a:lnTo>
                  <a:lnTo>
                    <a:pt x="628" y="0"/>
                  </a:lnTo>
                  <a:lnTo>
                    <a:pt x="625" y="0"/>
                  </a:lnTo>
                  <a:lnTo>
                    <a:pt x="623" y="0"/>
                  </a:lnTo>
                  <a:lnTo>
                    <a:pt x="621" y="0"/>
                  </a:lnTo>
                  <a:lnTo>
                    <a:pt x="618" y="0"/>
                  </a:lnTo>
                  <a:lnTo>
                    <a:pt x="616" y="0"/>
                  </a:lnTo>
                  <a:lnTo>
                    <a:pt x="612" y="0"/>
                  </a:lnTo>
                  <a:lnTo>
                    <a:pt x="610" y="0"/>
                  </a:lnTo>
                  <a:lnTo>
                    <a:pt x="607" y="0"/>
                  </a:lnTo>
                  <a:lnTo>
                    <a:pt x="605" y="0"/>
                  </a:lnTo>
                  <a:lnTo>
                    <a:pt x="601" y="0"/>
                  </a:lnTo>
                  <a:lnTo>
                    <a:pt x="598" y="0"/>
                  </a:lnTo>
                  <a:lnTo>
                    <a:pt x="594" y="0"/>
                  </a:lnTo>
                  <a:lnTo>
                    <a:pt x="591" y="0"/>
                  </a:lnTo>
                  <a:lnTo>
                    <a:pt x="587" y="0"/>
                  </a:lnTo>
                  <a:lnTo>
                    <a:pt x="583" y="0"/>
                  </a:lnTo>
                  <a:lnTo>
                    <a:pt x="579" y="0"/>
                  </a:lnTo>
                  <a:lnTo>
                    <a:pt x="574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5" y="0"/>
                  </a:lnTo>
                  <a:lnTo>
                    <a:pt x="538" y="0"/>
                  </a:lnTo>
                  <a:lnTo>
                    <a:pt x="531" y="0"/>
                  </a:lnTo>
                  <a:lnTo>
                    <a:pt x="525" y="0"/>
                  </a:lnTo>
                  <a:lnTo>
                    <a:pt x="519" y="0"/>
                  </a:lnTo>
                  <a:lnTo>
                    <a:pt x="513" y="0"/>
                  </a:lnTo>
                  <a:lnTo>
                    <a:pt x="508" y="0"/>
                  </a:lnTo>
                  <a:lnTo>
                    <a:pt x="502" y="0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1" y="0"/>
                  </a:lnTo>
                  <a:lnTo>
                    <a:pt x="478" y="0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69" y="0"/>
                  </a:lnTo>
                  <a:lnTo>
                    <a:pt x="466" y="0"/>
                  </a:lnTo>
                  <a:lnTo>
                    <a:pt x="463" y="0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6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9" y="0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82" name="Rectangle 123">
              <a:extLst>
                <a:ext uri="{FF2B5EF4-FFF2-40B4-BE49-F238E27FC236}">
                  <a16:creationId xmlns:a16="http://schemas.microsoft.com/office/drawing/2014/main" id="{C478CA7E-6A3F-D340-9A15-1664CF9DB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229552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83" name="Rectangle 124">
              <a:extLst>
                <a:ext uri="{FF2B5EF4-FFF2-40B4-BE49-F238E27FC236}">
                  <a16:creationId xmlns:a16="http://schemas.microsoft.com/office/drawing/2014/main" id="{0FC1F9AF-242F-8D43-9493-3279F3A1A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84" name="Rectangle 125">
              <a:extLst>
                <a:ext uri="{FF2B5EF4-FFF2-40B4-BE49-F238E27FC236}">
                  <a16:creationId xmlns:a16="http://schemas.microsoft.com/office/drawing/2014/main" id="{3F97E1E9-E293-D145-9CFC-78C9B3F28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0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85" name="Freeform 126">
              <a:extLst>
                <a:ext uri="{FF2B5EF4-FFF2-40B4-BE49-F238E27FC236}">
                  <a16:creationId xmlns:a16="http://schemas.microsoft.com/office/drawing/2014/main" id="{8FA2CEA1-8007-B84F-ACA2-B03403D0B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3013" y="1582737"/>
              <a:ext cx="336550" cy="558800"/>
            </a:xfrm>
            <a:custGeom>
              <a:avLst/>
              <a:gdLst>
                <a:gd name="T0" fmla="*/ 2147483646 w 510"/>
                <a:gd name="T1" fmla="*/ 0 h 850"/>
                <a:gd name="T2" fmla="*/ 2147483646 w 510"/>
                <a:gd name="T3" fmla="*/ 0 h 850"/>
                <a:gd name="T4" fmla="*/ 2147483646 w 510"/>
                <a:gd name="T5" fmla="*/ 0 h 850"/>
                <a:gd name="T6" fmla="*/ 2147483646 w 510"/>
                <a:gd name="T7" fmla="*/ 0 h 850"/>
                <a:gd name="T8" fmla="*/ 2147483646 w 510"/>
                <a:gd name="T9" fmla="*/ 0 h 850"/>
                <a:gd name="T10" fmla="*/ 2147483646 w 510"/>
                <a:gd name="T11" fmla="*/ 0 h 850"/>
                <a:gd name="T12" fmla="*/ 2147483646 w 510"/>
                <a:gd name="T13" fmla="*/ 0 h 850"/>
                <a:gd name="T14" fmla="*/ 2147483646 w 510"/>
                <a:gd name="T15" fmla="*/ 2147483646 h 850"/>
                <a:gd name="T16" fmla="*/ 2147483646 w 510"/>
                <a:gd name="T17" fmla="*/ 2147483646 h 850"/>
                <a:gd name="T18" fmla="*/ 2147483646 w 510"/>
                <a:gd name="T19" fmla="*/ 2147483646 h 850"/>
                <a:gd name="T20" fmla="*/ 2147483646 w 510"/>
                <a:gd name="T21" fmla="*/ 2147483646 h 850"/>
                <a:gd name="T22" fmla="*/ 2147483646 w 510"/>
                <a:gd name="T23" fmla="*/ 2147483646 h 850"/>
                <a:gd name="T24" fmla="*/ 2147483646 w 510"/>
                <a:gd name="T25" fmla="*/ 2147483646 h 850"/>
                <a:gd name="T26" fmla="*/ 2147483646 w 510"/>
                <a:gd name="T27" fmla="*/ 2147483646 h 850"/>
                <a:gd name="T28" fmla="*/ 2147483646 w 510"/>
                <a:gd name="T29" fmla="*/ 2147483646 h 850"/>
                <a:gd name="T30" fmla="*/ 0 w 510"/>
                <a:gd name="T31" fmla="*/ 2147483646 h 850"/>
                <a:gd name="T32" fmla="*/ 0 w 510"/>
                <a:gd name="T33" fmla="*/ 2147483646 h 850"/>
                <a:gd name="T34" fmla="*/ 0 w 510"/>
                <a:gd name="T35" fmla="*/ 2147483646 h 850"/>
                <a:gd name="T36" fmla="*/ 0 w 510"/>
                <a:gd name="T37" fmla="*/ 2147483646 h 850"/>
                <a:gd name="T38" fmla="*/ 0 w 510"/>
                <a:gd name="T39" fmla="*/ 2147483646 h 850"/>
                <a:gd name="T40" fmla="*/ 0 w 510"/>
                <a:gd name="T41" fmla="*/ 2147483646 h 850"/>
                <a:gd name="T42" fmla="*/ 0 w 510"/>
                <a:gd name="T43" fmla="*/ 2147483646 h 850"/>
                <a:gd name="T44" fmla="*/ 0 w 510"/>
                <a:gd name="T45" fmla="*/ 2147483646 h 850"/>
                <a:gd name="T46" fmla="*/ 0 w 510"/>
                <a:gd name="T47" fmla="*/ 2147483646 h 850"/>
                <a:gd name="T48" fmla="*/ 0 w 510"/>
                <a:gd name="T49" fmla="*/ 2147483646 h 850"/>
                <a:gd name="T50" fmla="*/ 0 w 510"/>
                <a:gd name="T51" fmla="*/ 2147483646 h 850"/>
                <a:gd name="T52" fmla="*/ 0 w 510"/>
                <a:gd name="T53" fmla="*/ 2147483646 h 850"/>
                <a:gd name="T54" fmla="*/ 0 w 510"/>
                <a:gd name="T55" fmla="*/ 2147483646 h 850"/>
                <a:gd name="T56" fmla="*/ 0 w 510"/>
                <a:gd name="T57" fmla="*/ 2147483646 h 850"/>
                <a:gd name="T58" fmla="*/ 0 w 510"/>
                <a:gd name="T59" fmla="*/ 2147483646 h 850"/>
                <a:gd name="T60" fmla="*/ 0 w 510"/>
                <a:gd name="T61" fmla="*/ 2147483646 h 850"/>
                <a:gd name="T62" fmla="*/ 0 w 510"/>
                <a:gd name="T63" fmla="*/ 2147483646 h 850"/>
                <a:gd name="T64" fmla="*/ 0 w 510"/>
                <a:gd name="T65" fmla="*/ 2147483646 h 850"/>
                <a:gd name="T66" fmla="*/ 0 w 510"/>
                <a:gd name="T67" fmla="*/ 2147483646 h 850"/>
                <a:gd name="T68" fmla="*/ 0 w 510"/>
                <a:gd name="T69" fmla="*/ 2147483646 h 850"/>
                <a:gd name="T70" fmla="*/ 0 w 510"/>
                <a:gd name="T71" fmla="*/ 2147483646 h 850"/>
                <a:gd name="T72" fmla="*/ 0 w 510"/>
                <a:gd name="T73" fmla="*/ 2147483646 h 850"/>
                <a:gd name="T74" fmla="*/ 0 w 510"/>
                <a:gd name="T75" fmla="*/ 2147483646 h 850"/>
                <a:gd name="T76" fmla="*/ 0 w 510"/>
                <a:gd name="T77" fmla="*/ 2147483646 h 850"/>
                <a:gd name="T78" fmla="*/ 2147483646 w 510"/>
                <a:gd name="T79" fmla="*/ 2147483646 h 850"/>
                <a:gd name="T80" fmla="*/ 2147483646 w 510"/>
                <a:gd name="T81" fmla="*/ 2147483646 h 850"/>
                <a:gd name="T82" fmla="*/ 2147483646 w 510"/>
                <a:gd name="T83" fmla="*/ 2147483646 h 850"/>
                <a:gd name="T84" fmla="*/ 2147483646 w 510"/>
                <a:gd name="T85" fmla="*/ 2147483646 h 850"/>
                <a:gd name="T86" fmla="*/ 2147483646 w 510"/>
                <a:gd name="T87" fmla="*/ 2147483646 h 850"/>
                <a:gd name="T88" fmla="*/ 2147483646 w 510"/>
                <a:gd name="T89" fmla="*/ 2147483646 h 850"/>
                <a:gd name="T90" fmla="*/ 2147483646 w 510"/>
                <a:gd name="T91" fmla="*/ 2147483646 h 850"/>
                <a:gd name="T92" fmla="*/ 2147483646 w 510"/>
                <a:gd name="T93" fmla="*/ 2147483646 h 850"/>
                <a:gd name="T94" fmla="*/ 2147483646 w 510"/>
                <a:gd name="T95" fmla="*/ 2147483646 h 850"/>
                <a:gd name="T96" fmla="*/ 2147483646 w 510"/>
                <a:gd name="T97" fmla="*/ 2147483646 h 850"/>
                <a:gd name="T98" fmla="*/ 2147483646 w 510"/>
                <a:gd name="T99" fmla="*/ 2147483646 h 850"/>
                <a:gd name="T100" fmla="*/ 2147483646 w 510"/>
                <a:gd name="T101" fmla="*/ 2147483646 h 850"/>
                <a:gd name="T102" fmla="*/ 2147483646 w 510"/>
                <a:gd name="T103" fmla="*/ 2147483646 h 850"/>
                <a:gd name="T104" fmla="*/ 2147483646 w 510"/>
                <a:gd name="T105" fmla="*/ 2147483646 h 850"/>
                <a:gd name="T106" fmla="*/ 2147483646 w 510"/>
                <a:gd name="T107" fmla="*/ 2147483646 h 850"/>
                <a:gd name="T108" fmla="*/ 2147483646 w 510"/>
                <a:gd name="T109" fmla="*/ 2147483646 h 8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10" h="850">
                  <a:moveTo>
                    <a:pt x="510" y="0"/>
                  </a:moveTo>
                  <a:lnTo>
                    <a:pt x="480" y="0"/>
                  </a:lnTo>
                  <a:lnTo>
                    <a:pt x="450" y="0"/>
                  </a:lnTo>
                  <a:lnTo>
                    <a:pt x="424" y="0"/>
                  </a:lnTo>
                  <a:lnTo>
                    <a:pt x="398" y="0"/>
                  </a:lnTo>
                  <a:lnTo>
                    <a:pt x="374" y="0"/>
                  </a:lnTo>
                  <a:lnTo>
                    <a:pt x="353" y="0"/>
                  </a:lnTo>
                  <a:lnTo>
                    <a:pt x="332" y="0"/>
                  </a:lnTo>
                  <a:lnTo>
                    <a:pt x="313" y="0"/>
                  </a:lnTo>
                  <a:lnTo>
                    <a:pt x="295" y="0"/>
                  </a:lnTo>
                  <a:lnTo>
                    <a:pt x="280" y="0"/>
                  </a:lnTo>
                  <a:lnTo>
                    <a:pt x="265" y="0"/>
                  </a:lnTo>
                  <a:lnTo>
                    <a:pt x="251" y="0"/>
                  </a:lnTo>
                  <a:lnTo>
                    <a:pt x="239" y="0"/>
                  </a:lnTo>
                  <a:lnTo>
                    <a:pt x="227" y="0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199" y="0"/>
                  </a:lnTo>
                  <a:lnTo>
                    <a:pt x="191" y="0"/>
                  </a:lnTo>
                  <a:lnTo>
                    <a:pt x="184" y="0"/>
                  </a:lnTo>
                  <a:lnTo>
                    <a:pt x="178" y="0"/>
                  </a:lnTo>
                  <a:lnTo>
                    <a:pt x="172" y="0"/>
                  </a:lnTo>
                  <a:lnTo>
                    <a:pt x="167" y="0"/>
                  </a:lnTo>
                  <a:lnTo>
                    <a:pt x="162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0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4"/>
                  </a:lnTo>
                  <a:lnTo>
                    <a:pt x="88" y="4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10"/>
                  </a:lnTo>
                  <a:lnTo>
                    <a:pt x="74" y="12"/>
                  </a:lnTo>
                  <a:lnTo>
                    <a:pt x="73" y="13"/>
                  </a:lnTo>
                  <a:lnTo>
                    <a:pt x="71" y="16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8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59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6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8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6" y="84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2" y="90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0" y="173"/>
                  </a:lnTo>
                  <a:lnTo>
                    <a:pt x="0" y="176"/>
                  </a:lnTo>
                  <a:lnTo>
                    <a:pt x="0" y="180"/>
                  </a:lnTo>
                  <a:lnTo>
                    <a:pt x="0" y="185"/>
                  </a:lnTo>
                  <a:lnTo>
                    <a:pt x="0" y="188"/>
                  </a:lnTo>
                  <a:lnTo>
                    <a:pt x="0" y="193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0"/>
                  </a:lnTo>
                  <a:lnTo>
                    <a:pt x="0" y="216"/>
                  </a:lnTo>
                  <a:lnTo>
                    <a:pt x="0" y="223"/>
                  </a:lnTo>
                  <a:lnTo>
                    <a:pt x="0" y="230"/>
                  </a:lnTo>
                  <a:lnTo>
                    <a:pt x="0" y="238"/>
                  </a:lnTo>
                  <a:lnTo>
                    <a:pt x="0" y="246"/>
                  </a:lnTo>
                  <a:lnTo>
                    <a:pt x="0" y="254"/>
                  </a:lnTo>
                  <a:lnTo>
                    <a:pt x="0" y="264"/>
                  </a:lnTo>
                  <a:lnTo>
                    <a:pt x="0" y="275"/>
                  </a:lnTo>
                  <a:lnTo>
                    <a:pt x="0" y="286"/>
                  </a:lnTo>
                  <a:lnTo>
                    <a:pt x="0" y="298"/>
                  </a:lnTo>
                  <a:lnTo>
                    <a:pt x="0" y="308"/>
                  </a:lnTo>
                  <a:lnTo>
                    <a:pt x="0" y="319"/>
                  </a:lnTo>
                  <a:lnTo>
                    <a:pt x="0" y="330"/>
                  </a:lnTo>
                  <a:lnTo>
                    <a:pt x="0" y="340"/>
                  </a:lnTo>
                  <a:lnTo>
                    <a:pt x="0" y="348"/>
                  </a:lnTo>
                  <a:lnTo>
                    <a:pt x="0" y="356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78"/>
                  </a:lnTo>
                  <a:lnTo>
                    <a:pt x="0" y="384"/>
                  </a:lnTo>
                  <a:lnTo>
                    <a:pt x="0" y="390"/>
                  </a:lnTo>
                  <a:lnTo>
                    <a:pt x="0" y="396"/>
                  </a:lnTo>
                  <a:lnTo>
                    <a:pt x="0" y="401"/>
                  </a:lnTo>
                  <a:lnTo>
                    <a:pt x="0" y="406"/>
                  </a:lnTo>
                  <a:lnTo>
                    <a:pt x="0" y="410"/>
                  </a:lnTo>
                  <a:lnTo>
                    <a:pt x="0" y="414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5"/>
                  </a:lnTo>
                  <a:lnTo>
                    <a:pt x="0" y="428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0" y="438"/>
                  </a:lnTo>
                  <a:lnTo>
                    <a:pt x="0" y="440"/>
                  </a:lnTo>
                  <a:lnTo>
                    <a:pt x="0" y="444"/>
                  </a:lnTo>
                  <a:lnTo>
                    <a:pt x="0" y="446"/>
                  </a:lnTo>
                  <a:lnTo>
                    <a:pt x="0" y="450"/>
                  </a:lnTo>
                  <a:lnTo>
                    <a:pt x="0" y="452"/>
                  </a:lnTo>
                  <a:lnTo>
                    <a:pt x="0" y="456"/>
                  </a:lnTo>
                  <a:lnTo>
                    <a:pt x="0" y="460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0"/>
                  </a:lnTo>
                  <a:lnTo>
                    <a:pt x="0" y="474"/>
                  </a:lnTo>
                  <a:lnTo>
                    <a:pt x="0" y="478"/>
                  </a:lnTo>
                  <a:lnTo>
                    <a:pt x="0" y="481"/>
                  </a:lnTo>
                  <a:lnTo>
                    <a:pt x="0" y="485"/>
                  </a:lnTo>
                  <a:lnTo>
                    <a:pt x="0" y="487"/>
                  </a:lnTo>
                  <a:lnTo>
                    <a:pt x="0" y="491"/>
                  </a:lnTo>
                  <a:lnTo>
                    <a:pt x="0" y="493"/>
                  </a:lnTo>
                  <a:lnTo>
                    <a:pt x="0" y="496"/>
                  </a:lnTo>
                  <a:lnTo>
                    <a:pt x="0" y="498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0" y="506"/>
                  </a:lnTo>
                  <a:lnTo>
                    <a:pt x="0" y="509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0" y="518"/>
                  </a:lnTo>
                  <a:lnTo>
                    <a:pt x="0" y="521"/>
                  </a:lnTo>
                  <a:lnTo>
                    <a:pt x="0" y="524"/>
                  </a:lnTo>
                  <a:lnTo>
                    <a:pt x="0" y="528"/>
                  </a:lnTo>
                  <a:lnTo>
                    <a:pt x="0" y="532"/>
                  </a:lnTo>
                  <a:lnTo>
                    <a:pt x="0" y="536"/>
                  </a:lnTo>
                  <a:lnTo>
                    <a:pt x="0" y="540"/>
                  </a:lnTo>
                  <a:lnTo>
                    <a:pt x="0" y="545"/>
                  </a:lnTo>
                  <a:lnTo>
                    <a:pt x="0" y="550"/>
                  </a:lnTo>
                  <a:lnTo>
                    <a:pt x="0" y="554"/>
                  </a:lnTo>
                  <a:lnTo>
                    <a:pt x="0" y="560"/>
                  </a:lnTo>
                  <a:lnTo>
                    <a:pt x="0" y="566"/>
                  </a:lnTo>
                  <a:lnTo>
                    <a:pt x="0" y="572"/>
                  </a:lnTo>
                  <a:lnTo>
                    <a:pt x="0" y="580"/>
                  </a:lnTo>
                  <a:lnTo>
                    <a:pt x="0" y="587"/>
                  </a:lnTo>
                  <a:lnTo>
                    <a:pt x="0" y="595"/>
                  </a:lnTo>
                  <a:lnTo>
                    <a:pt x="0" y="602"/>
                  </a:lnTo>
                  <a:lnTo>
                    <a:pt x="0" y="610"/>
                  </a:lnTo>
                  <a:lnTo>
                    <a:pt x="0" y="617"/>
                  </a:lnTo>
                  <a:lnTo>
                    <a:pt x="0" y="623"/>
                  </a:lnTo>
                  <a:lnTo>
                    <a:pt x="0" y="629"/>
                  </a:lnTo>
                  <a:lnTo>
                    <a:pt x="0" y="635"/>
                  </a:lnTo>
                  <a:lnTo>
                    <a:pt x="0" y="640"/>
                  </a:lnTo>
                  <a:lnTo>
                    <a:pt x="0" y="644"/>
                  </a:lnTo>
                  <a:lnTo>
                    <a:pt x="0" y="649"/>
                  </a:lnTo>
                  <a:lnTo>
                    <a:pt x="0" y="654"/>
                  </a:lnTo>
                  <a:lnTo>
                    <a:pt x="0" y="658"/>
                  </a:lnTo>
                  <a:lnTo>
                    <a:pt x="0" y="661"/>
                  </a:lnTo>
                  <a:lnTo>
                    <a:pt x="0" y="665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4"/>
                  </a:lnTo>
                  <a:lnTo>
                    <a:pt x="0" y="677"/>
                  </a:lnTo>
                  <a:lnTo>
                    <a:pt x="0" y="680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9"/>
                  </a:lnTo>
                  <a:lnTo>
                    <a:pt x="0" y="691"/>
                  </a:lnTo>
                  <a:lnTo>
                    <a:pt x="0" y="694"/>
                  </a:lnTo>
                  <a:lnTo>
                    <a:pt x="0" y="696"/>
                  </a:lnTo>
                  <a:lnTo>
                    <a:pt x="0" y="700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9"/>
                  </a:lnTo>
                  <a:lnTo>
                    <a:pt x="0" y="722"/>
                  </a:lnTo>
                  <a:lnTo>
                    <a:pt x="0" y="726"/>
                  </a:lnTo>
                  <a:lnTo>
                    <a:pt x="0" y="730"/>
                  </a:lnTo>
                  <a:lnTo>
                    <a:pt x="0" y="733"/>
                  </a:lnTo>
                  <a:lnTo>
                    <a:pt x="0" y="737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5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5" y="763"/>
                  </a:lnTo>
                  <a:lnTo>
                    <a:pt x="6" y="764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0"/>
                  </a:lnTo>
                  <a:lnTo>
                    <a:pt x="11" y="773"/>
                  </a:lnTo>
                  <a:lnTo>
                    <a:pt x="12" y="775"/>
                  </a:lnTo>
                  <a:lnTo>
                    <a:pt x="14" y="778"/>
                  </a:lnTo>
                  <a:lnTo>
                    <a:pt x="16" y="780"/>
                  </a:lnTo>
                  <a:lnTo>
                    <a:pt x="18" y="782"/>
                  </a:lnTo>
                  <a:lnTo>
                    <a:pt x="20" y="785"/>
                  </a:lnTo>
                  <a:lnTo>
                    <a:pt x="23" y="787"/>
                  </a:lnTo>
                  <a:lnTo>
                    <a:pt x="25" y="790"/>
                  </a:lnTo>
                  <a:lnTo>
                    <a:pt x="29" y="793"/>
                  </a:lnTo>
                  <a:lnTo>
                    <a:pt x="31" y="797"/>
                  </a:lnTo>
                  <a:lnTo>
                    <a:pt x="35" y="800"/>
                  </a:lnTo>
                  <a:lnTo>
                    <a:pt x="38" y="804"/>
                  </a:lnTo>
                  <a:lnTo>
                    <a:pt x="42" y="808"/>
                  </a:lnTo>
                  <a:lnTo>
                    <a:pt x="47" y="811"/>
                  </a:lnTo>
                  <a:lnTo>
                    <a:pt x="50" y="815"/>
                  </a:lnTo>
                  <a:lnTo>
                    <a:pt x="54" y="818"/>
                  </a:lnTo>
                  <a:lnTo>
                    <a:pt x="56" y="822"/>
                  </a:lnTo>
                  <a:lnTo>
                    <a:pt x="60" y="824"/>
                  </a:lnTo>
                  <a:lnTo>
                    <a:pt x="62" y="827"/>
                  </a:lnTo>
                  <a:lnTo>
                    <a:pt x="65" y="829"/>
                  </a:lnTo>
                  <a:lnTo>
                    <a:pt x="68" y="832"/>
                  </a:lnTo>
                  <a:lnTo>
                    <a:pt x="71" y="834"/>
                  </a:lnTo>
                  <a:lnTo>
                    <a:pt x="73" y="836"/>
                  </a:lnTo>
                  <a:lnTo>
                    <a:pt x="74" y="838"/>
                  </a:lnTo>
                  <a:lnTo>
                    <a:pt x="77" y="840"/>
                  </a:lnTo>
                  <a:lnTo>
                    <a:pt x="79" y="841"/>
                  </a:lnTo>
                  <a:lnTo>
                    <a:pt x="82" y="842"/>
                  </a:lnTo>
                  <a:lnTo>
                    <a:pt x="83" y="844"/>
                  </a:lnTo>
                  <a:lnTo>
                    <a:pt x="85" y="845"/>
                  </a:lnTo>
                  <a:lnTo>
                    <a:pt x="88" y="846"/>
                  </a:lnTo>
                  <a:lnTo>
                    <a:pt x="89" y="846"/>
                  </a:lnTo>
                  <a:lnTo>
                    <a:pt x="91" y="847"/>
                  </a:lnTo>
                  <a:lnTo>
                    <a:pt x="94" y="847"/>
                  </a:lnTo>
                  <a:lnTo>
                    <a:pt x="96" y="848"/>
                  </a:lnTo>
                  <a:lnTo>
                    <a:pt x="98" y="848"/>
                  </a:lnTo>
                  <a:lnTo>
                    <a:pt x="100" y="848"/>
                  </a:lnTo>
                  <a:lnTo>
                    <a:pt x="102" y="850"/>
                  </a:lnTo>
                  <a:lnTo>
                    <a:pt x="106" y="850"/>
                  </a:lnTo>
                  <a:lnTo>
                    <a:pt x="108" y="850"/>
                  </a:lnTo>
                  <a:lnTo>
                    <a:pt x="110" y="850"/>
                  </a:lnTo>
                  <a:lnTo>
                    <a:pt x="114" y="850"/>
                  </a:lnTo>
                  <a:lnTo>
                    <a:pt x="116" y="850"/>
                  </a:lnTo>
                  <a:lnTo>
                    <a:pt x="120" y="850"/>
                  </a:lnTo>
                  <a:lnTo>
                    <a:pt x="124" y="850"/>
                  </a:lnTo>
                  <a:lnTo>
                    <a:pt x="127" y="850"/>
                  </a:lnTo>
                  <a:lnTo>
                    <a:pt x="132" y="850"/>
                  </a:lnTo>
                  <a:lnTo>
                    <a:pt x="136" y="850"/>
                  </a:lnTo>
                  <a:lnTo>
                    <a:pt x="139" y="850"/>
                  </a:lnTo>
                  <a:lnTo>
                    <a:pt x="143" y="850"/>
                  </a:lnTo>
                  <a:lnTo>
                    <a:pt x="146" y="850"/>
                  </a:lnTo>
                  <a:lnTo>
                    <a:pt x="150" y="850"/>
                  </a:lnTo>
                  <a:lnTo>
                    <a:pt x="154" y="850"/>
                  </a:lnTo>
                  <a:lnTo>
                    <a:pt x="157" y="850"/>
                  </a:lnTo>
                  <a:lnTo>
                    <a:pt x="162" y="850"/>
                  </a:lnTo>
                  <a:lnTo>
                    <a:pt x="167" y="850"/>
                  </a:lnTo>
                  <a:lnTo>
                    <a:pt x="172" y="850"/>
                  </a:lnTo>
                  <a:lnTo>
                    <a:pt x="178" y="850"/>
                  </a:lnTo>
                  <a:lnTo>
                    <a:pt x="184" y="850"/>
                  </a:lnTo>
                  <a:lnTo>
                    <a:pt x="191" y="850"/>
                  </a:lnTo>
                  <a:lnTo>
                    <a:pt x="199" y="850"/>
                  </a:lnTo>
                  <a:lnTo>
                    <a:pt x="208" y="850"/>
                  </a:lnTo>
                  <a:lnTo>
                    <a:pt x="217" y="850"/>
                  </a:lnTo>
                  <a:lnTo>
                    <a:pt x="227" y="850"/>
                  </a:lnTo>
                  <a:lnTo>
                    <a:pt x="239" y="850"/>
                  </a:lnTo>
                  <a:lnTo>
                    <a:pt x="251" y="850"/>
                  </a:lnTo>
                  <a:lnTo>
                    <a:pt x="265" y="850"/>
                  </a:lnTo>
                  <a:lnTo>
                    <a:pt x="280" y="850"/>
                  </a:lnTo>
                  <a:lnTo>
                    <a:pt x="295" y="850"/>
                  </a:lnTo>
                  <a:lnTo>
                    <a:pt x="313" y="850"/>
                  </a:lnTo>
                  <a:lnTo>
                    <a:pt x="332" y="850"/>
                  </a:lnTo>
                  <a:lnTo>
                    <a:pt x="353" y="850"/>
                  </a:lnTo>
                  <a:lnTo>
                    <a:pt x="374" y="850"/>
                  </a:lnTo>
                  <a:lnTo>
                    <a:pt x="398" y="850"/>
                  </a:lnTo>
                  <a:lnTo>
                    <a:pt x="424" y="850"/>
                  </a:lnTo>
                  <a:lnTo>
                    <a:pt x="450" y="850"/>
                  </a:lnTo>
                  <a:lnTo>
                    <a:pt x="480" y="850"/>
                  </a:lnTo>
                  <a:lnTo>
                    <a:pt x="510" y="850"/>
                  </a:lnTo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86" name="Freeform 127">
              <a:extLst>
                <a:ext uri="{FF2B5EF4-FFF2-40B4-BE49-F238E27FC236}">
                  <a16:creationId xmlns:a16="http://schemas.microsoft.com/office/drawing/2014/main" id="{319845E8-9189-6A49-B1DD-EEB5C60A6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650" y="1582737"/>
              <a:ext cx="336550" cy="558800"/>
            </a:xfrm>
            <a:custGeom>
              <a:avLst/>
              <a:gdLst>
                <a:gd name="T0" fmla="*/ 2147483646 w 510"/>
                <a:gd name="T1" fmla="*/ 0 h 850"/>
                <a:gd name="T2" fmla="*/ 2147483646 w 510"/>
                <a:gd name="T3" fmla="*/ 0 h 850"/>
                <a:gd name="T4" fmla="*/ 2147483646 w 510"/>
                <a:gd name="T5" fmla="*/ 0 h 850"/>
                <a:gd name="T6" fmla="*/ 2147483646 w 510"/>
                <a:gd name="T7" fmla="*/ 0 h 850"/>
                <a:gd name="T8" fmla="*/ 2147483646 w 510"/>
                <a:gd name="T9" fmla="*/ 0 h 850"/>
                <a:gd name="T10" fmla="*/ 2147483646 w 510"/>
                <a:gd name="T11" fmla="*/ 0 h 850"/>
                <a:gd name="T12" fmla="*/ 2147483646 w 510"/>
                <a:gd name="T13" fmla="*/ 0 h 850"/>
                <a:gd name="T14" fmla="*/ 2147483646 w 510"/>
                <a:gd name="T15" fmla="*/ 2147483646 h 850"/>
                <a:gd name="T16" fmla="*/ 2147483646 w 510"/>
                <a:gd name="T17" fmla="*/ 2147483646 h 850"/>
                <a:gd name="T18" fmla="*/ 2147483646 w 510"/>
                <a:gd name="T19" fmla="*/ 2147483646 h 850"/>
                <a:gd name="T20" fmla="*/ 2147483646 w 510"/>
                <a:gd name="T21" fmla="*/ 2147483646 h 850"/>
                <a:gd name="T22" fmla="*/ 2147483646 w 510"/>
                <a:gd name="T23" fmla="*/ 2147483646 h 850"/>
                <a:gd name="T24" fmla="*/ 2147483646 w 510"/>
                <a:gd name="T25" fmla="*/ 2147483646 h 850"/>
                <a:gd name="T26" fmla="*/ 2147483646 w 510"/>
                <a:gd name="T27" fmla="*/ 2147483646 h 850"/>
                <a:gd name="T28" fmla="*/ 2147483646 w 510"/>
                <a:gd name="T29" fmla="*/ 2147483646 h 850"/>
                <a:gd name="T30" fmla="*/ 2147483646 w 510"/>
                <a:gd name="T31" fmla="*/ 2147483646 h 850"/>
                <a:gd name="T32" fmla="*/ 2147483646 w 510"/>
                <a:gd name="T33" fmla="*/ 2147483646 h 850"/>
                <a:gd name="T34" fmla="*/ 2147483646 w 510"/>
                <a:gd name="T35" fmla="*/ 2147483646 h 850"/>
                <a:gd name="T36" fmla="*/ 2147483646 w 510"/>
                <a:gd name="T37" fmla="*/ 2147483646 h 850"/>
                <a:gd name="T38" fmla="*/ 2147483646 w 510"/>
                <a:gd name="T39" fmla="*/ 2147483646 h 850"/>
                <a:gd name="T40" fmla="*/ 2147483646 w 510"/>
                <a:gd name="T41" fmla="*/ 2147483646 h 850"/>
                <a:gd name="T42" fmla="*/ 2147483646 w 510"/>
                <a:gd name="T43" fmla="*/ 2147483646 h 850"/>
                <a:gd name="T44" fmla="*/ 2147483646 w 510"/>
                <a:gd name="T45" fmla="*/ 2147483646 h 850"/>
                <a:gd name="T46" fmla="*/ 2147483646 w 510"/>
                <a:gd name="T47" fmla="*/ 2147483646 h 850"/>
                <a:gd name="T48" fmla="*/ 2147483646 w 510"/>
                <a:gd name="T49" fmla="*/ 2147483646 h 850"/>
                <a:gd name="T50" fmla="*/ 2147483646 w 510"/>
                <a:gd name="T51" fmla="*/ 2147483646 h 850"/>
                <a:gd name="T52" fmla="*/ 2147483646 w 510"/>
                <a:gd name="T53" fmla="*/ 2147483646 h 850"/>
                <a:gd name="T54" fmla="*/ 2147483646 w 510"/>
                <a:gd name="T55" fmla="*/ 2147483646 h 850"/>
                <a:gd name="T56" fmla="*/ 2147483646 w 510"/>
                <a:gd name="T57" fmla="*/ 2147483646 h 850"/>
                <a:gd name="T58" fmla="*/ 2147483646 w 510"/>
                <a:gd name="T59" fmla="*/ 2147483646 h 850"/>
                <a:gd name="T60" fmla="*/ 2147483646 w 510"/>
                <a:gd name="T61" fmla="*/ 2147483646 h 850"/>
                <a:gd name="T62" fmla="*/ 2147483646 w 510"/>
                <a:gd name="T63" fmla="*/ 2147483646 h 850"/>
                <a:gd name="T64" fmla="*/ 2147483646 w 510"/>
                <a:gd name="T65" fmla="*/ 2147483646 h 850"/>
                <a:gd name="T66" fmla="*/ 2147483646 w 510"/>
                <a:gd name="T67" fmla="*/ 2147483646 h 850"/>
                <a:gd name="T68" fmla="*/ 2147483646 w 510"/>
                <a:gd name="T69" fmla="*/ 2147483646 h 850"/>
                <a:gd name="T70" fmla="*/ 2147483646 w 510"/>
                <a:gd name="T71" fmla="*/ 2147483646 h 850"/>
                <a:gd name="T72" fmla="*/ 2147483646 w 510"/>
                <a:gd name="T73" fmla="*/ 2147483646 h 850"/>
                <a:gd name="T74" fmla="*/ 2147483646 w 510"/>
                <a:gd name="T75" fmla="*/ 2147483646 h 850"/>
                <a:gd name="T76" fmla="*/ 2147483646 w 510"/>
                <a:gd name="T77" fmla="*/ 2147483646 h 850"/>
                <a:gd name="T78" fmla="*/ 2147483646 w 510"/>
                <a:gd name="T79" fmla="*/ 2147483646 h 850"/>
                <a:gd name="T80" fmla="*/ 2147483646 w 510"/>
                <a:gd name="T81" fmla="*/ 2147483646 h 850"/>
                <a:gd name="T82" fmla="*/ 2147483646 w 510"/>
                <a:gd name="T83" fmla="*/ 2147483646 h 850"/>
                <a:gd name="T84" fmla="*/ 2147483646 w 510"/>
                <a:gd name="T85" fmla="*/ 2147483646 h 850"/>
                <a:gd name="T86" fmla="*/ 2147483646 w 510"/>
                <a:gd name="T87" fmla="*/ 2147483646 h 850"/>
                <a:gd name="T88" fmla="*/ 2147483646 w 510"/>
                <a:gd name="T89" fmla="*/ 2147483646 h 850"/>
                <a:gd name="T90" fmla="*/ 2147483646 w 510"/>
                <a:gd name="T91" fmla="*/ 2147483646 h 850"/>
                <a:gd name="T92" fmla="*/ 2147483646 w 510"/>
                <a:gd name="T93" fmla="*/ 2147483646 h 850"/>
                <a:gd name="T94" fmla="*/ 2147483646 w 510"/>
                <a:gd name="T95" fmla="*/ 2147483646 h 850"/>
                <a:gd name="T96" fmla="*/ 2147483646 w 510"/>
                <a:gd name="T97" fmla="*/ 2147483646 h 850"/>
                <a:gd name="T98" fmla="*/ 2147483646 w 510"/>
                <a:gd name="T99" fmla="*/ 2147483646 h 850"/>
                <a:gd name="T100" fmla="*/ 2147483646 w 510"/>
                <a:gd name="T101" fmla="*/ 2147483646 h 850"/>
                <a:gd name="T102" fmla="*/ 2147483646 w 510"/>
                <a:gd name="T103" fmla="*/ 2147483646 h 850"/>
                <a:gd name="T104" fmla="*/ 2147483646 w 510"/>
                <a:gd name="T105" fmla="*/ 2147483646 h 850"/>
                <a:gd name="T106" fmla="*/ 2147483646 w 510"/>
                <a:gd name="T107" fmla="*/ 2147483646 h 850"/>
                <a:gd name="T108" fmla="*/ 0 w 510"/>
                <a:gd name="T109" fmla="*/ 2147483646 h 8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10" h="850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8" y="0"/>
                  </a:lnTo>
                  <a:lnTo>
                    <a:pt x="179" y="0"/>
                  </a:lnTo>
                  <a:lnTo>
                    <a:pt x="197" y="0"/>
                  </a:lnTo>
                  <a:lnTo>
                    <a:pt x="215" y="0"/>
                  </a:lnTo>
                  <a:lnTo>
                    <a:pt x="230" y="0"/>
                  </a:lnTo>
                  <a:lnTo>
                    <a:pt x="246" y="0"/>
                  </a:lnTo>
                  <a:lnTo>
                    <a:pt x="259" y="0"/>
                  </a:lnTo>
                  <a:lnTo>
                    <a:pt x="271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302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6" y="0"/>
                  </a:lnTo>
                  <a:lnTo>
                    <a:pt x="332" y="0"/>
                  </a:lnTo>
                  <a:lnTo>
                    <a:pt x="338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6" y="0"/>
                  </a:lnTo>
                  <a:lnTo>
                    <a:pt x="360" y="0"/>
                  </a:lnTo>
                  <a:lnTo>
                    <a:pt x="363" y="0"/>
                  </a:lnTo>
                  <a:lnTo>
                    <a:pt x="367" y="0"/>
                  </a:lnTo>
                  <a:lnTo>
                    <a:pt x="371" y="0"/>
                  </a:lnTo>
                  <a:lnTo>
                    <a:pt x="374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86" y="0"/>
                  </a:lnTo>
                  <a:lnTo>
                    <a:pt x="390" y="0"/>
                  </a:lnTo>
                  <a:lnTo>
                    <a:pt x="393" y="0"/>
                  </a:lnTo>
                  <a:lnTo>
                    <a:pt x="396" y="0"/>
                  </a:lnTo>
                  <a:lnTo>
                    <a:pt x="399" y="0"/>
                  </a:lnTo>
                  <a:lnTo>
                    <a:pt x="402" y="0"/>
                  </a:lnTo>
                  <a:lnTo>
                    <a:pt x="405" y="0"/>
                  </a:lnTo>
                  <a:lnTo>
                    <a:pt x="408" y="0"/>
                  </a:lnTo>
                  <a:lnTo>
                    <a:pt x="410" y="0"/>
                  </a:lnTo>
                  <a:lnTo>
                    <a:pt x="413" y="1"/>
                  </a:lnTo>
                  <a:lnTo>
                    <a:pt x="415" y="1"/>
                  </a:lnTo>
                  <a:lnTo>
                    <a:pt x="416" y="2"/>
                  </a:lnTo>
                  <a:lnTo>
                    <a:pt x="419" y="2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5" y="5"/>
                  </a:lnTo>
                  <a:lnTo>
                    <a:pt x="427" y="6"/>
                  </a:lnTo>
                  <a:lnTo>
                    <a:pt x="428" y="7"/>
                  </a:lnTo>
                  <a:lnTo>
                    <a:pt x="431" y="8"/>
                  </a:lnTo>
                  <a:lnTo>
                    <a:pt x="433" y="10"/>
                  </a:lnTo>
                  <a:lnTo>
                    <a:pt x="435" y="12"/>
                  </a:lnTo>
                  <a:lnTo>
                    <a:pt x="438" y="13"/>
                  </a:lnTo>
                  <a:lnTo>
                    <a:pt x="439" y="16"/>
                  </a:lnTo>
                  <a:lnTo>
                    <a:pt x="441" y="18"/>
                  </a:lnTo>
                  <a:lnTo>
                    <a:pt x="445" y="20"/>
                  </a:lnTo>
                  <a:lnTo>
                    <a:pt x="447" y="23"/>
                  </a:lnTo>
                  <a:lnTo>
                    <a:pt x="450" y="25"/>
                  </a:lnTo>
                  <a:lnTo>
                    <a:pt x="453" y="28"/>
                  </a:lnTo>
                  <a:lnTo>
                    <a:pt x="456" y="31"/>
                  </a:lnTo>
                  <a:lnTo>
                    <a:pt x="459" y="35"/>
                  </a:lnTo>
                  <a:lnTo>
                    <a:pt x="463" y="38"/>
                  </a:lnTo>
                  <a:lnTo>
                    <a:pt x="467" y="42"/>
                  </a:lnTo>
                  <a:lnTo>
                    <a:pt x="471" y="46"/>
                  </a:lnTo>
                  <a:lnTo>
                    <a:pt x="475" y="49"/>
                  </a:lnTo>
                  <a:lnTo>
                    <a:pt x="479" y="53"/>
                  </a:lnTo>
                  <a:lnTo>
                    <a:pt x="481" y="56"/>
                  </a:lnTo>
                  <a:lnTo>
                    <a:pt x="485" y="59"/>
                  </a:lnTo>
                  <a:lnTo>
                    <a:pt x="487" y="62"/>
                  </a:lnTo>
                  <a:lnTo>
                    <a:pt x="489" y="65"/>
                  </a:lnTo>
                  <a:lnTo>
                    <a:pt x="492" y="67"/>
                  </a:lnTo>
                  <a:lnTo>
                    <a:pt x="494" y="70"/>
                  </a:lnTo>
                  <a:lnTo>
                    <a:pt x="497" y="72"/>
                  </a:lnTo>
                  <a:lnTo>
                    <a:pt x="498" y="74"/>
                  </a:lnTo>
                  <a:lnTo>
                    <a:pt x="499" y="77"/>
                  </a:lnTo>
                  <a:lnTo>
                    <a:pt x="501" y="78"/>
                  </a:lnTo>
                  <a:lnTo>
                    <a:pt x="503" y="80"/>
                  </a:lnTo>
                  <a:lnTo>
                    <a:pt x="504" y="83"/>
                  </a:lnTo>
                  <a:lnTo>
                    <a:pt x="505" y="84"/>
                  </a:lnTo>
                  <a:lnTo>
                    <a:pt x="505" y="86"/>
                  </a:lnTo>
                  <a:lnTo>
                    <a:pt x="506" y="89"/>
                  </a:lnTo>
                  <a:lnTo>
                    <a:pt x="507" y="90"/>
                  </a:lnTo>
                  <a:lnTo>
                    <a:pt x="507" y="92"/>
                  </a:lnTo>
                  <a:lnTo>
                    <a:pt x="509" y="95"/>
                  </a:lnTo>
                  <a:lnTo>
                    <a:pt x="509" y="97"/>
                  </a:lnTo>
                  <a:lnTo>
                    <a:pt x="509" y="100"/>
                  </a:lnTo>
                  <a:lnTo>
                    <a:pt x="510" y="102"/>
                  </a:lnTo>
                  <a:lnTo>
                    <a:pt x="510" y="104"/>
                  </a:lnTo>
                  <a:lnTo>
                    <a:pt x="510" y="107"/>
                  </a:lnTo>
                  <a:lnTo>
                    <a:pt x="510" y="110"/>
                  </a:lnTo>
                  <a:lnTo>
                    <a:pt x="510" y="113"/>
                  </a:lnTo>
                  <a:lnTo>
                    <a:pt x="510" y="116"/>
                  </a:lnTo>
                  <a:lnTo>
                    <a:pt x="510" y="120"/>
                  </a:lnTo>
                  <a:lnTo>
                    <a:pt x="510" y="124"/>
                  </a:lnTo>
                  <a:lnTo>
                    <a:pt x="510" y="127"/>
                  </a:lnTo>
                  <a:lnTo>
                    <a:pt x="510" y="131"/>
                  </a:lnTo>
                  <a:lnTo>
                    <a:pt x="510" y="134"/>
                  </a:lnTo>
                  <a:lnTo>
                    <a:pt x="510" y="138"/>
                  </a:lnTo>
                  <a:lnTo>
                    <a:pt x="510" y="142"/>
                  </a:lnTo>
                  <a:lnTo>
                    <a:pt x="510" y="144"/>
                  </a:lnTo>
                  <a:lnTo>
                    <a:pt x="510" y="148"/>
                  </a:lnTo>
                  <a:lnTo>
                    <a:pt x="510" y="150"/>
                  </a:lnTo>
                  <a:lnTo>
                    <a:pt x="510" y="154"/>
                  </a:lnTo>
                  <a:lnTo>
                    <a:pt x="510" y="156"/>
                  </a:lnTo>
                  <a:lnTo>
                    <a:pt x="510" y="160"/>
                  </a:lnTo>
                  <a:lnTo>
                    <a:pt x="510" y="163"/>
                  </a:lnTo>
                  <a:lnTo>
                    <a:pt x="510" y="166"/>
                  </a:lnTo>
                  <a:lnTo>
                    <a:pt x="510" y="169"/>
                  </a:lnTo>
                  <a:lnTo>
                    <a:pt x="510" y="173"/>
                  </a:lnTo>
                  <a:lnTo>
                    <a:pt x="510" y="176"/>
                  </a:lnTo>
                  <a:lnTo>
                    <a:pt x="510" y="180"/>
                  </a:lnTo>
                  <a:lnTo>
                    <a:pt x="510" y="185"/>
                  </a:lnTo>
                  <a:lnTo>
                    <a:pt x="510" y="188"/>
                  </a:lnTo>
                  <a:lnTo>
                    <a:pt x="510" y="193"/>
                  </a:lnTo>
                  <a:lnTo>
                    <a:pt x="510" y="198"/>
                  </a:lnTo>
                  <a:lnTo>
                    <a:pt x="510" y="204"/>
                  </a:lnTo>
                  <a:lnTo>
                    <a:pt x="510" y="210"/>
                  </a:lnTo>
                  <a:lnTo>
                    <a:pt x="510" y="216"/>
                  </a:lnTo>
                  <a:lnTo>
                    <a:pt x="510" y="223"/>
                  </a:lnTo>
                  <a:lnTo>
                    <a:pt x="510" y="230"/>
                  </a:lnTo>
                  <a:lnTo>
                    <a:pt x="510" y="238"/>
                  </a:lnTo>
                  <a:lnTo>
                    <a:pt x="510" y="246"/>
                  </a:lnTo>
                  <a:lnTo>
                    <a:pt x="510" y="254"/>
                  </a:lnTo>
                  <a:lnTo>
                    <a:pt x="510" y="264"/>
                  </a:lnTo>
                  <a:lnTo>
                    <a:pt x="510" y="275"/>
                  </a:lnTo>
                  <a:lnTo>
                    <a:pt x="510" y="286"/>
                  </a:lnTo>
                  <a:lnTo>
                    <a:pt x="510" y="298"/>
                  </a:lnTo>
                  <a:lnTo>
                    <a:pt x="510" y="308"/>
                  </a:lnTo>
                  <a:lnTo>
                    <a:pt x="510" y="319"/>
                  </a:lnTo>
                  <a:lnTo>
                    <a:pt x="510" y="330"/>
                  </a:lnTo>
                  <a:lnTo>
                    <a:pt x="510" y="340"/>
                  </a:lnTo>
                  <a:lnTo>
                    <a:pt x="510" y="348"/>
                  </a:lnTo>
                  <a:lnTo>
                    <a:pt x="510" y="356"/>
                  </a:lnTo>
                  <a:lnTo>
                    <a:pt x="510" y="365"/>
                  </a:lnTo>
                  <a:lnTo>
                    <a:pt x="510" y="372"/>
                  </a:lnTo>
                  <a:lnTo>
                    <a:pt x="510" y="378"/>
                  </a:lnTo>
                  <a:lnTo>
                    <a:pt x="510" y="384"/>
                  </a:lnTo>
                  <a:lnTo>
                    <a:pt x="510" y="390"/>
                  </a:lnTo>
                  <a:lnTo>
                    <a:pt x="510" y="396"/>
                  </a:lnTo>
                  <a:lnTo>
                    <a:pt x="510" y="401"/>
                  </a:lnTo>
                  <a:lnTo>
                    <a:pt x="510" y="406"/>
                  </a:lnTo>
                  <a:lnTo>
                    <a:pt x="510" y="410"/>
                  </a:lnTo>
                  <a:lnTo>
                    <a:pt x="510" y="414"/>
                  </a:lnTo>
                  <a:lnTo>
                    <a:pt x="510" y="418"/>
                  </a:lnTo>
                  <a:lnTo>
                    <a:pt x="510" y="421"/>
                  </a:lnTo>
                  <a:lnTo>
                    <a:pt x="510" y="425"/>
                  </a:lnTo>
                  <a:lnTo>
                    <a:pt x="510" y="428"/>
                  </a:lnTo>
                  <a:lnTo>
                    <a:pt x="510" y="432"/>
                  </a:lnTo>
                  <a:lnTo>
                    <a:pt x="510" y="434"/>
                  </a:lnTo>
                  <a:lnTo>
                    <a:pt x="510" y="438"/>
                  </a:lnTo>
                  <a:lnTo>
                    <a:pt x="510" y="440"/>
                  </a:lnTo>
                  <a:lnTo>
                    <a:pt x="510" y="444"/>
                  </a:lnTo>
                  <a:lnTo>
                    <a:pt x="510" y="446"/>
                  </a:lnTo>
                  <a:lnTo>
                    <a:pt x="510" y="450"/>
                  </a:lnTo>
                  <a:lnTo>
                    <a:pt x="510" y="452"/>
                  </a:lnTo>
                  <a:lnTo>
                    <a:pt x="510" y="456"/>
                  </a:lnTo>
                  <a:lnTo>
                    <a:pt x="510" y="460"/>
                  </a:lnTo>
                  <a:lnTo>
                    <a:pt x="510" y="463"/>
                  </a:lnTo>
                  <a:lnTo>
                    <a:pt x="510" y="467"/>
                  </a:lnTo>
                  <a:lnTo>
                    <a:pt x="510" y="470"/>
                  </a:lnTo>
                  <a:lnTo>
                    <a:pt x="510" y="474"/>
                  </a:lnTo>
                  <a:lnTo>
                    <a:pt x="510" y="478"/>
                  </a:lnTo>
                  <a:lnTo>
                    <a:pt x="510" y="481"/>
                  </a:lnTo>
                  <a:lnTo>
                    <a:pt x="510" y="485"/>
                  </a:lnTo>
                  <a:lnTo>
                    <a:pt x="510" y="487"/>
                  </a:lnTo>
                  <a:lnTo>
                    <a:pt x="510" y="491"/>
                  </a:lnTo>
                  <a:lnTo>
                    <a:pt x="510" y="493"/>
                  </a:lnTo>
                  <a:lnTo>
                    <a:pt x="510" y="496"/>
                  </a:lnTo>
                  <a:lnTo>
                    <a:pt x="510" y="498"/>
                  </a:lnTo>
                  <a:lnTo>
                    <a:pt x="510" y="502"/>
                  </a:lnTo>
                  <a:lnTo>
                    <a:pt x="510" y="504"/>
                  </a:lnTo>
                  <a:lnTo>
                    <a:pt x="510" y="506"/>
                  </a:lnTo>
                  <a:lnTo>
                    <a:pt x="510" y="509"/>
                  </a:lnTo>
                  <a:lnTo>
                    <a:pt x="510" y="512"/>
                  </a:lnTo>
                  <a:lnTo>
                    <a:pt x="510" y="515"/>
                  </a:lnTo>
                  <a:lnTo>
                    <a:pt x="510" y="518"/>
                  </a:lnTo>
                  <a:lnTo>
                    <a:pt x="510" y="521"/>
                  </a:lnTo>
                  <a:lnTo>
                    <a:pt x="510" y="524"/>
                  </a:lnTo>
                  <a:lnTo>
                    <a:pt x="510" y="528"/>
                  </a:lnTo>
                  <a:lnTo>
                    <a:pt x="510" y="532"/>
                  </a:lnTo>
                  <a:lnTo>
                    <a:pt x="510" y="536"/>
                  </a:lnTo>
                  <a:lnTo>
                    <a:pt x="510" y="540"/>
                  </a:lnTo>
                  <a:lnTo>
                    <a:pt x="510" y="545"/>
                  </a:lnTo>
                  <a:lnTo>
                    <a:pt x="510" y="550"/>
                  </a:lnTo>
                  <a:lnTo>
                    <a:pt x="510" y="554"/>
                  </a:lnTo>
                  <a:lnTo>
                    <a:pt x="510" y="560"/>
                  </a:lnTo>
                  <a:lnTo>
                    <a:pt x="510" y="566"/>
                  </a:lnTo>
                  <a:lnTo>
                    <a:pt x="510" y="572"/>
                  </a:lnTo>
                  <a:lnTo>
                    <a:pt x="510" y="580"/>
                  </a:lnTo>
                  <a:lnTo>
                    <a:pt x="510" y="587"/>
                  </a:lnTo>
                  <a:lnTo>
                    <a:pt x="510" y="595"/>
                  </a:lnTo>
                  <a:lnTo>
                    <a:pt x="510" y="602"/>
                  </a:lnTo>
                  <a:lnTo>
                    <a:pt x="510" y="610"/>
                  </a:lnTo>
                  <a:lnTo>
                    <a:pt x="510" y="617"/>
                  </a:lnTo>
                  <a:lnTo>
                    <a:pt x="510" y="623"/>
                  </a:lnTo>
                  <a:lnTo>
                    <a:pt x="510" y="629"/>
                  </a:lnTo>
                  <a:lnTo>
                    <a:pt x="510" y="635"/>
                  </a:lnTo>
                  <a:lnTo>
                    <a:pt x="510" y="640"/>
                  </a:lnTo>
                  <a:lnTo>
                    <a:pt x="510" y="644"/>
                  </a:lnTo>
                  <a:lnTo>
                    <a:pt x="510" y="649"/>
                  </a:lnTo>
                  <a:lnTo>
                    <a:pt x="510" y="654"/>
                  </a:lnTo>
                  <a:lnTo>
                    <a:pt x="510" y="658"/>
                  </a:lnTo>
                  <a:lnTo>
                    <a:pt x="510" y="661"/>
                  </a:lnTo>
                  <a:lnTo>
                    <a:pt x="510" y="665"/>
                  </a:lnTo>
                  <a:lnTo>
                    <a:pt x="510" y="668"/>
                  </a:lnTo>
                  <a:lnTo>
                    <a:pt x="510" y="671"/>
                  </a:lnTo>
                  <a:lnTo>
                    <a:pt x="510" y="674"/>
                  </a:lnTo>
                  <a:lnTo>
                    <a:pt x="510" y="677"/>
                  </a:lnTo>
                  <a:lnTo>
                    <a:pt x="510" y="680"/>
                  </a:lnTo>
                  <a:lnTo>
                    <a:pt x="510" y="683"/>
                  </a:lnTo>
                  <a:lnTo>
                    <a:pt x="510" y="685"/>
                  </a:lnTo>
                  <a:lnTo>
                    <a:pt x="510" y="689"/>
                  </a:lnTo>
                  <a:lnTo>
                    <a:pt x="510" y="691"/>
                  </a:lnTo>
                  <a:lnTo>
                    <a:pt x="510" y="694"/>
                  </a:lnTo>
                  <a:lnTo>
                    <a:pt x="510" y="696"/>
                  </a:lnTo>
                  <a:lnTo>
                    <a:pt x="510" y="700"/>
                  </a:lnTo>
                  <a:lnTo>
                    <a:pt x="510" y="702"/>
                  </a:lnTo>
                  <a:lnTo>
                    <a:pt x="510" y="704"/>
                  </a:lnTo>
                  <a:lnTo>
                    <a:pt x="510" y="708"/>
                  </a:lnTo>
                  <a:lnTo>
                    <a:pt x="510" y="712"/>
                  </a:lnTo>
                  <a:lnTo>
                    <a:pt x="510" y="715"/>
                  </a:lnTo>
                  <a:lnTo>
                    <a:pt x="510" y="719"/>
                  </a:lnTo>
                  <a:lnTo>
                    <a:pt x="510" y="722"/>
                  </a:lnTo>
                  <a:lnTo>
                    <a:pt x="510" y="726"/>
                  </a:lnTo>
                  <a:lnTo>
                    <a:pt x="510" y="730"/>
                  </a:lnTo>
                  <a:lnTo>
                    <a:pt x="510" y="733"/>
                  </a:lnTo>
                  <a:lnTo>
                    <a:pt x="510" y="737"/>
                  </a:lnTo>
                  <a:lnTo>
                    <a:pt x="510" y="739"/>
                  </a:lnTo>
                  <a:lnTo>
                    <a:pt x="510" y="742"/>
                  </a:lnTo>
                  <a:lnTo>
                    <a:pt x="510" y="745"/>
                  </a:lnTo>
                  <a:lnTo>
                    <a:pt x="510" y="748"/>
                  </a:lnTo>
                  <a:lnTo>
                    <a:pt x="509" y="750"/>
                  </a:lnTo>
                  <a:lnTo>
                    <a:pt x="509" y="752"/>
                  </a:lnTo>
                  <a:lnTo>
                    <a:pt x="509" y="755"/>
                  </a:lnTo>
                  <a:lnTo>
                    <a:pt x="507" y="756"/>
                  </a:lnTo>
                  <a:lnTo>
                    <a:pt x="507" y="758"/>
                  </a:lnTo>
                  <a:lnTo>
                    <a:pt x="506" y="761"/>
                  </a:lnTo>
                  <a:lnTo>
                    <a:pt x="505" y="763"/>
                  </a:lnTo>
                  <a:lnTo>
                    <a:pt x="505" y="764"/>
                  </a:lnTo>
                  <a:lnTo>
                    <a:pt x="504" y="767"/>
                  </a:lnTo>
                  <a:lnTo>
                    <a:pt x="503" y="769"/>
                  </a:lnTo>
                  <a:lnTo>
                    <a:pt x="501" y="770"/>
                  </a:lnTo>
                  <a:lnTo>
                    <a:pt x="499" y="773"/>
                  </a:lnTo>
                  <a:lnTo>
                    <a:pt x="498" y="775"/>
                  </a:lnTo>
                  <a:lnTo>
                    <a:pt x="497" y="778"/>
                  </a:lnTo>
                  <a:lnTo>
                    <a:pt x="494" y="780"/>
                  </a:lnTo>
                  <a:lnTo>
                    <a:pt x="492" y="782"/>
                  </a:lnTo>
                  <a:lnTo>
                    <a:pt x="489" y="785"/>
                  </a:lnTo>
                  <a:lnTo>
                    <a:pt x="487" y="787"/>
                  </a:lnTo>
                  <a:lnTo>
                    <a:pt x="485" y="790"/>
                  </a:lnTo>
                  <a:lnTo>
                    <a:pt x="481" y="793"/>
                  </a:lnTo>
                  <a:lnTo>
                    <a:pt x="479" y="797"/>
                  </a:lnTo>
                  <a:lnTo>
                    <a:pt x="475" y="800"/>
                  </a:lnTo>
                  <a:lnTo>
                    <a:pt x="471" y="804"/>
                  </a:lnTo>
                  <a:lnTo>
                    <a:pt x="467" y="808"/>
                  </a:lnTo>
                  <a:lnTo>
                    <a:pt x="463" y="811"/>
                  </a:lnTo>
                  <a:lnTo>
                    <a:pt x="459" y="815"/>
                  </a:lnTo>
                  <a:lnTo>
                    <a:pt x="456" y="818"/>
                  </a:lnTo>
                  <a:lnTo>
                    <a:pt x="453" y="822"/>
                  </a:lnTo>
                  <a:lnTo>
                    <a:pt x="450" y="824"/>
                  </a:lnTo>
                  <a:lnTo>
                    <a:pt x="447" y="827"/>
                  </a:lnTo>
                  <a:lnTo>
                    <a:pt x="445" y="829"/>
                  </a:lnTo>
                  <a:lnTo>
                    <a:pt x="441" y="832"/>
                  </a:lnTo>
                  <a:lnTo>
                    <a:pt x="439" y="834"/>
                  </a:lnTo>
                  <a:lnTo>
                    <a:pt x="438" y="836"/>
                  </a:lnTo>
                  <a:lnTo>
                    <a:pt x="435" y="838"/>
                  </a:lnTo>
                  <a:lnTo>
                    <a:pt x="433" y="840"/>
                  </a:lnTo>
                  <a:lnTo>
                    <a:pt x="431" y="841"/>
                  </a:lnTo>
                  <a:lnTo>
                    <a:pt x="428" y="842"/>
                  </a:lnTo>
                  <a:lnTo>
                    <a:pt x="427" y="844"/>
                  </a:lnTo>
                  <a:lnTo>
                    <a:pt x="425" y="845"/>
                  </a:lnTo>
                  <a:lnTo>
                    <a:pt x="422" y="846"/>
                  </a:lnTo>
                  <a:lnTo>
                    <a:pt x="421" y="846"/>
                  </a:lnTo>
                  <a:lnTo>
                    <a:pt x="419" y="847"/>
                  </a:lnTo>
                  <a:lnTo>
                    <a:pt x="416" y="847"/>
                  </a:lnTo>
                  <a:lnTo>
                    <a:pt x="415" y="848"/>
                  </a:lnTo>
                  <a:lnTo>
                    <a:pt x="413" y="848"/>
                  </a:lnTo>
                  <a:lnTo>
                    <a:pt x="410" y="848"/>
                  </a:lnTo>
                  <a:lnTo>
                    <a:pt x="408" y="850"/>
                  </a:lnTo>
                  <a:lnTo>
                    <a:pt x="405" y="850"/>
                  </a:lnTo>
                  <a:lnTo>
                    <a:pt x="402" y="850"/>
                  </a:lnTo>
                  <a:lnTo>
                    <a:pt x="399" y="850"/>
                  </a:lnTo>
                  <a:lnTo>
                    <a:pt x="396" y="850"/>
                  </a:lnTo>
                  <a:lnTo>
                    <a:pt x="393" y="850"/>
                  </a:lnTo>
                  <a:lnTo>
                    <a:pt x="390" y="850"/>
                  </a:lnTo>
                  <a:lnTo>
                    <a:pt x="386" y="850"/>
                  </a:lnTo>
                  <a:lnTo>
                    <a:pt x="383" y="850"/>
                  </a:lnTo>
                  <a:lnTo>
                    <a:pt x="378" y="850"/>
                  </a:lnTo>
                  <a:lnTo>
                    <a:pt x="374" y="850"/>
                  </a:lnTo>
                  <a:lnTo>
                    <a:pt x="371" y="850"/>
                  </a:lnTo>
                  <a:lnTo>
                    <a:pt x="367" y="850"/>
                  </a:lnTo>
                  <a:lnTo>
                    <a:pt x="363" y="850"/>
                  </a:lnTo>
                  <a:lnTo>
                    <a:pt x="360" y="850"/>
                  </a:lnTo>
                  <a:lnTo>
                    <a:pt x="356" y="850"/>
                  </a:lnTo>
                  <a:lnTo>
                    <a:pt x="353" y="850"/>
                  </a:lnTo>
                  <a:lnTo>
                    <a:pt x="348" y="850"/>
                  </a:lnTo>
                  <a:lnTo>
                    <a:pt x="343" y="850"/>
                  </a:lnTo>
                  <a:lnTo>
                    <a:pt x="338" y="850"/>
                  </a:lnTo>
                  <a:lnTo>
                    <a:pt x="332" y="850"/>
                  </a:lnTo>
                  <a:lnTo>
                    <a:pt x="326" y="850"/>
                  </a:lnTo>
                  <a:lnTo>
                    <a:pt x="319" y="850"/>
                  </a:lnTo>
                  <a:lnTo>
                    <a:pt x="311" y="850"/>
                  </a:lnTo>
                  <a:lnTo>
                    <a:pt x="302" y="850"/>
                  </a:lnTo>
                  <a:lnTo>
                    <a:pt x="293" y="850"/>
                  </a:lnTo>
                  <a:lnTo>
                    <a:pt x="283" y="850"/>
                  </a:lnTo>
                  <a:lnTo>
                    <a:pt x="271" y="850"/>
                  </a:lnTo>
                  <a:lnTo>
                    <a:pt x="259" y="850"/>
                  </a:lnTo>
                  <a:lnTo>
                    <a:pt x="246" y="850"/>
                  </a:lnTo>
                  <a:lnTo>
                    <a:pt x="230" y="850"/>
                  </a:lnTo>
                  <a:lnTo>
                    <a:pt x="215" y="850"/>
                  </a:lnTo>
                  <a:lnTo>
                    <a:pt x="197" y="850"/>
                  </a:lnTo>
                  <a:lnTo>
                    <a:pt x="179" y="850"/>
                  </a:lnTo>
                  <a:lnTo>
                    <a:pt x="158" y="850"/>
                  </a:lnTo>
                  <a:lnTo>
                    <a:pt x="135" y="850"/>
                  </a:lnTo>
                  <a:lnTo>
                    <a:pt x="111" y="850"/>
                  </a:lnTo>
                  <a:lnTo>
                    <a:pt x="86" y="850"/>
                  </a:lnTo>
                  <a:lnTo>
                    <a:pt x="60" y="850"/>
                  </a:lnTo>
                  <a:lnTo>
                    <a:pt x="31" y="850"/>
                  </a:lnTo>
                  <a:lnTo>
                    <a:pt x="0" y="850"/>
                  </a:lnTo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87" name="Freeform 128">
              <a:extLst>
                <a:ext uri="{FF2B5EF4-FFF2-40B4-BE49-F238E27FC236}">
                  <a16:creationId xmlns:a16="http://schemas.microsoft.com/office/drawing/2014/main" id="{95822B69-F43F-4345-8097-33E9AF83E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8325" y="2252662"/>
              <a:ext cx="222250" cy="220663"/>
            </a:xfrm>
            <a:custGeom>
              <a:avLst/>
              <a:gdLst>
                <a:gd name="T0" fmla="*/ 0 w 336"/>
                <a:gd name="T1" fmla="*/ 2147483646 h 336"/>
                <a:gd name="T2" fmla="*/ 2147483646 w 336"/>
                <a:gd name="T3" fmla="*/ 2147483646 h 336"/>
                <a:gd name="T4" fmla="*/ 2147483646 w 336"/>
                <a:gd name="T5" fmla="*/ 2147483646 h 336"/>
                <a:gd name="T6" fmla="*/ 2147483646 w 336"/>
                <a:gd name="T7" fmla="*/ 2147483646 h 336"/>
                <a:gd name="T8" fmla="*/ 2147483646 w 336"/>
                <a:gd name="T9" fmla="*/ 2147483646 h 336"/>
                <a:gd name="T10" fmla="*/ 2147483646 w 336"/>
                <a:gd name="T11" fmla="*/ 2147483646 h 336"/>
                <a:gd name="T12" fmla="*/ 2147483646 w 336"/>
                <a:gd name="T13" fmla="*/ 2147483646 h 336"/>
                <a:gd name="T14" fmla="*/ 2147483646 w 336"/>
                <a:gd name="T15" fmla="*/ 2147483646 h 336"/>
                <a:gd name="T16" fmla="*/ 2147483646 w 336"/>
                <a:gd name="T17" fmla="*/ 2147483646 h 336"/>
                <a:gd name="T18" fmla="*/ 2147483646 w 336"/>
                <a:gd name="T19" fmla="*/ 2147483646 h 336"/>
                <a:gd name="T20" fmla="*/ 2147483646 w 336"/>
                <a:gd name="T21" fmla="*/ 0 h 336"/>
                <a:gd name="T22" fmla="*/ 2147483646 w 336"/>
                <a:gd name="T23" fmla="*/ 0 h 336"/>
                <a:gd name="T24" fmla="*/ 2147483646 w 336"/>
                <a:gd name="T25" fmla="*/ 2147483646 h 336"/>
                <a:gd name="T26" fmla="*/ 2147483646 w 336"/>
                <a:gd name="T27" fmla="*/ 2147483646 h 336"/>
                <a:gd name="T28" fmla="*/ 2147483646 w 336"/>
                <a:gd name="T29" fmla="*/ 2147483646 h 336"/>
                <a:gd name="T30" fmla="*/ 2147483646 w 336"/>
                <a:gd name="T31" fmla="*/ 2147483646 h 336"/>
                <a:gd name="T32" fmla="*/ 2147483646 w 336"/>
                <a:gd name="T33" fmla="*/ 2147483646 h 336"/>
                <a:gd name="T34" fmla="*/ 2147483646 w 336"/>
                <a:gd name="T35" fmla="*/ 2147483646 h 336"/>
                <a:gd name="T36" fmla="*/ 2147483646 w 336"/>
                <a:gd name="T37" fmla="*/ 2147483646 h 336"/>
                <a:gd name="T38" fmla="*/ 2147483646 w 336"/>
                <a:gd name="T39" fmla="*/ 2147483646 h 336"/>
                <a:gd name="T40" fmla="*/ 2147483646 w 336"/>
                <a:gd name="T41" fmla="*/ 2147483646 h 336"/>
                <a:gd name="T42" fmla="*/ 2147483646 w 336"/>
                <a:gd name="T43" fmla="*/ 2147483646 h 336"/>
                <a:gd name="T44" fmla="*/ 2147483646 w 336"/>
                <a:gd name="T45" fmla="*/ 2147483646 h 336"/>
                <a:gd name="T46" fmla="*/ 2147483646 w 336"/>
                <a:gd name="T47" fmla="*/ 2147483646 h 336"/>
                <a:gd name="T48" fmla="*/ 2147483646 w 336"/>
                <a:gd name="T49" fmla="*/ 2147483646 h 336"/>
                <a:gd name="T50" fmla="*/ 2147483646 w 336"/>
                <a:gd name="T51" fmla="*/ 2147483646 h 336"/>
                <a:gd name="T52" fmla="*/ 2147483646 w 336"/>
                <a:gd name="T53" fmla="*/ 2147483646 h 336"/>
                <a:gd name="T54" fmla="*/ 2147483646 w 336"/>
                <a:gd name="T55" fmla="*/ 2147483646 h 336"/>
                <a:gd name="T56" fmla="*/ 2147483646 w 336"/>
                <a:gd name="T57" fmla="*/ 2147483646 h 336"/>
                <a:gd name="T58" fmla="*/ 2147483646 w 336"/>
                <a:gd name="T59" fmla="*/ 2147483646 h 336"/>
                <a:gd name="T60" fmla="*/ 2147483646 w 336"/>
                <a:gd name="T61" fmla="*/ 2147483646 h 336"/>
                <a:gd name="T62" fmla="*/ 2147483646 w 336"/>
                <a:gd name="T63" fmla="*/ 2147483646 h 336"/>
                <a:gd name="T64" fmla="*/ 2147483646 w 336"/>
                <a:gd name="T65" fmla="*/ 2147483646 h 336"/>
                <a:gd name="T66" fmla="*/ 2147483646 w 336"/>
                <a:gd name="T67" fmla="*/ 2147483646 h 336"/>
                <a:gd name="T68" fmla="*/ 2147483646 w 336"/>
                <a:gd name="T69" fmla="*/ 2147483646 h 336"/>
                <a:gd name="T70" fmla="*/ 2147483646 w 336"/>
                <a:gd name="T71" fmla="*/ 2147483646 h 336"/>
                <a:gd name="T72" fmla="*/ 2147483646 w 336"/>
                <a:gd name="T73" fmla="*/ 2147483646 h 336"/>
                <a:gd name="T74" fmla="*/ 2147483646 w 336"/>
                <a:gd name="T75" fmla="*/ 2147483646 h 336"/>
                <a:gd name="T76" fmla="*/ 2147483646 w 336"/>
                <a:gd name="T77" fmla="*/ 2147483646 h 336"/>
                <a:gd name="T78" fmla="*/ 2147483646 w 336"/>
                <a:gd name="T79" fmla="*/ 2147483646 h 336"/>
                <a:gd name="T80" fmla="*/ 2147483646 w 336"/>
                <a:gd name="T81" fmla="*/ 2147483646 h 336"/>
                <a:gd name="T82" fmla="*/ 2147483646 w 336"/>
                <a:gd name="T83" fmla="*/ 2147483646 h 336"/>
                <a:gd name="T84" fmla="*/ 2147483646 w 336"/>
                <a:gd name="T85" fmla="*/ 2147483646 h 336"/>
                <a:gd name="T86" fmla="*/ 2147483646 w 336"/>
                <a:gd name="T87" fmla="*/ 2147483646 h 336"/>
                <a:gd name="T88" fmla="*/ 2147483646 w 336"/>
                <a:gd name="T89" fmla="*/ 2147483646 h 336"/>
                <a:gd name="T90" fmla="*/ 2147483646 w 336"/>
                <a:gd name="T91" fmla="*/ 2147483646 h 336"/>
                <a:gd name="T92" fmla="*/ 2147483646 w 336"/>
                <a:gd name="T93" fmla="*/ 2147483646 h 336"/>
                <a:gd name="T94" fmla="*/ 2147483646 w 336"/>
                <a:gd name="T95" fmla="*/ 2147483646 h 336"/>
                <a:gd name="T96" fmla="*/ 2147483646 w 336"/>
                <a:gd name="T97" fmla="*/ 2147483646 h 336"/>
                <a:gd name="T98" fmla="*/ 2147483646 w 336"/>
                <a:gd name="T99" fmla="*/ 2147483646 h 336"/>
                <a:gd name="T100" fmla="*/ 2147483646 w 336"/>
                <a:gd name="T101" fmla="*/ 2147483646 h 336"/>
                <a:gd name="T102" fmla="*/ 2147483646 w 336"/>
                <a:gd name="T103" fmla="*/ 2147483646 h 336"/>
                <a:gd name="T104" fmla="*/ 2147483646 w 336"/>
                <a:gd name="T105" fmla="*/ 2147483646 h 336"/>
                <a:gd name="T106" fmla="*/ 2147483646 w 336"/>
                <a:gd name="T107" fmla="*/ 2147483646 h 336"/>
                <a:gd name="T108" fmla="*/ 2147483646 w 336"/>
                <a:gd name="T109" fmla="*/ 2147483646 h 336"/>
                <a:gd name="T110" fmla="*/ 0 w 336"/>
                <a:gd name="T111" fmla="*/ 2147483646 h 3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36" h="336">
                  <a:moveTo>
                    <a:pt x="0" y="165"/>
                  </a:moveTo>
                  <a:lnTo>
                    <a:pt x="0" y="170"/>
                  </a:lnTo>
                  <a:lnTo>
                    <a:pt x="0" y="161"/>
                  </a:lnTo>
                  <a:lnTo>
                    <a:pt x="1" y="152"/>
                  </a:lnTo>
                  <a:lnTo>
                    <a:pt x="2" y="144"/>
                  </a:lnTo>
                  <a:lnTo>
                    <a:pt x="3" y="135"/>
                  </a:lnTo>
                  <a:lnTo>
                    <a:pt x="6" y="127"/>
                  </a:lnTo>
                  <a:lnTo>
                    <a:pt x="7" y="119"/>
                  </a:lnTo>
                  <a:lnTo>
                    <a:pt x="10" y="111"/>
                  </a:lnTo>
                  <a:lnTo>
                    <a:pt x="13" y="103"/>
                  </a:lnTo>
                  <a:lnTo>
                    <a:pt x="16" y="96"/>
                  </a:lnTo>
                  <a:lnTo>
                    <a:pt x="20" y="89"/>
                  </a:lnTo>
                  <a:lnTo>
                    <a:pt x="25" y="81"/>
                  </a:lnTo>
                  <a:lnTo>
                    <a:pt x="28" y="74"/>
                  </a:lnTo>
                  <a:lnTo>
                    <a:pt x="33" y="68"/>
                  </a:lnTo>
                  <a:lnTo>
                    <a:pt x="38" y="61"/>
                  </a:lnTo>
                  <a:lnTo>
                    <a:pt x="44" y="55"/>
                  </a:lnTo>
                  <a:lnTo>
                    <a:pt x="50" y="49"/>
                  </a:lnTo>
                  <a:lnTo>
                    <a:pt x="56" y="44"/>
                  </a:lnTo>
                  <a:lnTo>
                    <a:pt x="62" y="38"/>
                  </a:lnTo>
                  <a:lnTo>
                    <a:pt x="68" y="33"/>
                  </a:lnTo>
                  <a:lnTo>
                    <a:pt x="75" y="29"/>
                  </a:lnTo>
                  <a:lnTo>
                    <a:pt x="81" y="24"/>
                  </a:lnTo>
                  <a:lnTo>
                    <a:pt x="88" y="20"/>
                  </a:lnTo>
                  <a:lnTo>
                    <a:pt x="96" y="17"/>
                  </a:lnTo>
                  <a:lnTo>
                    <a:pt x="104" y="13"/>
                  </a:lnTo>
                  <a:lnTo>
                    <a:pt x="111" y="9"/>
                  </a:lnTo>
                  <a:lnTo>
                    <a:pt x="120" y="7"/>
                  </a:lnTo>
                  <a:lnTo>
                    <a:pt x="127" y="5"/>
                  </a:lnTo>
                  <a:lnTo>
                    <a:pt x="135" y="3"/>
                  </a:lnTo>
                  <a:lnTo>
                    <a:pt x="144" y="1"/>
                  </a:lnTo>
                  <a:lnTo>
                    <a:pt x="152" y="1"/>
                  </a:lnTo>
                  <a:lnTo>
                    <a:pt x="162" y="0"/>
                  </a:lnTo>
                  <a:lnTo>
                    <a:pt x="170" y="0"/>
                  </a:lnTo>
                  <a:lnTo>
                    <a:pt x="165" y="0"/>
                  </a:lnTo>
                  <a:lnTo>
                    <a:pt x="175" y="0"/>
                  </a:lnTo>
                  <a:lnTo>
                    <a:pt x="183" y="1"/>
                  </a:lnTo>
                  <a:lnTo>
                    <a:pt x="192" y="1"/>
                  </a:lnTo>
                  <a:lnTo>
                    <a:pt x="200" y="3"/>
                  </a:lnTo>
                  <a:lnTo>
                    <a:pt x="208" y="5"/>
                  </a:lnTo>
                  <a:lnTo>
                    <a:pt x="216" y="7"/>
                  </a:lnTo>
                  <a:lnTo>
                    <a:pt x="224" y="9"/>
                  </a:lnTo>
                  <a:lnTo>
                    <a:pt x="231" y="13"/>
                  </a:lnTo>
                  <a:lnTo>
                    <a:pt x="240" y="17"/>
                  </a:lnTo>
                  <a:lnTo>
                    <a:pt x="247" y="20"/>
                  </a:lnTo>
                  <a:lnTo>
                    <a:pt x="254" y="24"/>
                  </a:lnTo>
                  <a:lnTo>
                    <a:pt x="261" y="29"/>
                  </a:lnTo>
                  <a:lnTo>
                    <a:pt x="267" y="33"/>
                  </a:lnTo>
                  <a:lnTo>
                    <a:pt x="273" y="38"/>
                  </a:lnTo>
                  <a:lnTo>
                    <a:pt x="280" y="44"/>
                  </a:lnTo>
                  <a:lnTo>
                    <a:pt x="286" y="49"/>
                  </a:lnTo>
                  <a:lnTo>
                    <a:pt x="291" y="55"/>
                  </a:lnTo>
                  <a:lnTo>
                    <a:pt x="297" y="61"/>
                  </a:lnTo>
                  <a:lnTo>
                    <a:pt x="302" y="68"/>
                  </a:lnTo>
                  <a:lnTo>
                    <a:pt x="307" y="74"/>
                  </a:lnTo>
                  <a:lnTo>
                    <a:pt x="312" y="81"/>
                  </a:lnTo>
                  <a:lnTo>
                    <a:pt x="315" y="89"/>
                  </a:lnTo>
                  <a:lnTo>
                    <a:pt x="319" y="96"/>
                  </a:lnTo>
                  <a:lnTo>
                    <a:pt x="322" y="103"/>
                  </a:lnTo>
                  <a:lnTo>
                    <a:pt x="325" y="111"/>
                  </a:lnTo>
                  <a:lnTo>
                    <a:pt x="328" y="119"/>
                  </a:lnTo>
                  <a:lnTo>
                    <a:pt x="331" y="127"/>
                  </a:lnTo>
                  <a:lnTo>
                    <a:pt x="332" y="135"/>
                  </a:lnTo>
                  <a:lnTo>
                    <a:pt x="333" y="144"/>
                  </a:lnTo>
                  <a:lnTo>
                    <a:pt x="334" y="152"/>
                  </a:lnTo>
                  <a:lnTo>
                    <a:pt x="336" y="161"/>
                  </a:lnTo>
                  <a:lnTo>
                    <a:pt x="336" y="170"/>
                  </a:lnTo>
                  <a:lnTo>
                    <a:pt x="336" y="165"/>
                  </a:lnTo>
                  <a:lnTo>
                    <a:pt x="336" y="174"/>
                  </a:lnTo>
                  <a:lnTo>
                    <a:pt x="334" y="183"/>
                  </a:lnTo>
                  <a:lnTo>
                    <a:pt x="333" y="192"/>
                  </a:lnTo>
                  <a:lnTo>
                    <a:pt x="332" y="200"/>
                  </a:lnTo>
                  <a:lnTo>
                    <a:pt x="331" y="207"/>
                  </a:lnTo>
                  <a:lnTo>
                    <a:pt x="328" y="216"/>
                  </a:lnTo>
                  <a:lnTo>
                    <a:pt x="325" y="224"/>
                  </a:lnTo>
                  <a:lnTo>
                    <a:pt x="322" y="231"/>
                  </a:lnTo>
                  <a:lnTo>
                    <a:pt x="319" y="240"/>
                  </a:lnTo>
                  <a:lnTo>
                    <a:pt x="315" y="247"/>
                  </a:lnTo>
                  <a:lnTo>
                    <a:pt x="312" y="254"/>
                  </a:lnTo>
                  <a:lnTo>
                    <a:pt x="307" y="260"/>
                  </a:lnTo>
                  <a:lnTo>
                    <a:pt x="302" y="267"/>
                  </a:lnTo>
                  <a:lnTo>
                    <a:pt x="297" y="273"/>
                  </a:lnTo>
                  <a:lnTo>
                    <a:pt x="291" y="279"/>
                  </a:lnTo>
                  <a:lnTo>
                    <a:pt x="286" y="285"/>
                  </a:lnTo>
                  <a:lnTo>
                    <a:pt x="280" y="291"/>
                  </a:lnTo>
                  <a:lnTo>
                    <a:pt x="273" y="296"/>
                  </a:lnTo>
                  <a:lnTo>
                    <a:pt x="267" y="302"/>
                  </a:lnTo>
                  <a:lnTo>
                    <a:pt x="261" y="307"/>
                  </a:lnTo>
                  <a:lnTo>
                    <a:pt x="254" y="311"/>
                  </a:lnTo>
                  <a:lnTo>
                    <a:pt x="247" y="315"/>
                  </a:lnTo>
                  <a:lnTo>
                    <a:pt x="240" y="319"/>
                  </a:lnTo>
                  <a:lnTo>
                    <a:pt x="231" y="323"/>
                  </a:lnTo>
                  <a:lnTo>
                    <a:pt x="224" y="325"/>
                  </a:lnTo>
                  <a:lnTo>
                    <a:pt x="216" y="327"/>
                  </a:lnTo>
                  <a:lnTo>
                    <a:pt x="208" y="330"/>
                  </a:lnTo>
                  <a:lnTo>
                    <a:pt x="200" y="332"/>
                  </a:lnTo>
                  <a:lnTo>
                    <a:pt x="192" y="333"/>
                  </a:lnTo>
                  <a:lnTo>
                    <a:pt x="183" y="335"/>
                  </a:lnTo>
                  <a:lnTo>
                    <a:pt x="175" y="336"/>
                  </a:lnTo>
                  <a:lnTo>
                    <a:pt x="165" y="336"/>
                  </a:lnTo>
                  <a:lnTo>
                    <a:pt x="170" y="336"/>
                  </a:lnTo>
                  <a:lnTo>
                    <a:pt x="162" y="336"/>
                  </a:lnTo>
                  <a:lnTo>
                    <a:pt x="152" y="335"/>
                  </a:lnTo>
                  <a:lnTo>
                    <a:pt x="144" y="333"/>
                  </a:lnTo>
                  <a:lnTo>
                    <a:pt x="135" y="332"/>
                  </a:lnTo>
                  <a:lnTo>
                    <a:pt x="127" y="330"/>
                  </a:lnTo>
                  <a:lnTo>
                    <a:pt x="120" y="327"/>
                  </a:lnTo>
                  <a:lnTo>
                    <a:pt x="111" y="325"/>
                  </a:lnTo>
                  <a:lnTo>
                    <a:pt x="104" y="323"/>
                  </a:lnTo>
                  <a:lnTo>
                    <a:pt x="96" y="319"/>
                  </a:lnTo>
                  <a:lnTo>
                    <a:pt x="88" y="315"/>
                  </a:lnTo>
                  <a:lnTo>
                    <a:pt x="81" y="311"/>
                  </a:lnTo>
                  <a:lnTo>
                    <a:pt x="75" y="307"/>
                  </a:lnTo>
                  <a:lnTo>
                    <a:pt x="68" y="302"/>
                  </a:lnTo>
                  <a:lnTo>
                    <a:pt x="62" y="296"/>
                  </a:lnTo>
                  <a:lnTo>
                    <a:pt x="56" y="291"/>
                  </a:lnTo>
                  <a:lnTo>
                    <a:pt x="50" y="285"/>
                  </a:lnTo>
                  <a:lnTo>
                    <a:pt x="44" y="279"/>
                  </a:lnTo>
                  <a:lnTo>
                    <a:pt x="38" y="273"/>
                  </a:lnTo>
                  <a:lnTo>
                    <a:pt x="33" y="267"/>
                  </a:lnTo>
                  <a:lnTo>
                    <a:pt x="28" y="260"/>
                  </a:lnTo>
                  <a:lnTo>
                    <a:pt x="25" y="254"/>
                  </a:lnTo>
                  <a:lnTo>
                    <a:pt x="20" y="247"/>
                  </a:lnTo>
                  <a:lnTo>
                    <a:pt x="16" y="240"/>
                  </a:lnTo>
                  <a:lnTo>
                    <a:pt x="13" y="231"/>
                  </a:lnTo>
                  <a:lnTo>
                    <a:pt x="10" y="224"/>
                  </a:lnTo>
                  <a:lnTo>
                    <a:pt x="7" y="216"/>
                  </a:lnTo>
                  <a:lnTo>
                    <a:pt x="6" y="207"/>
                  </a:lnTo>
                  <a:lnTo>
                    <a:pt x="3" y="200"/>
                  </a:lnTo>
                  <a:lnTo>
                    <a:pt x="2" y="192"/>
                  </a:lnTo>
                  <a:lnTo>
                    <a:pt x="1" y="183"/>
                  </a:lnTo>
                  <a:lnTo>
                    <a:pt x="0" y="174"/>
                  </a:lnTo>
                  <a:lnTo>
                    <a:pt x="0" y="165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88" name="Rectangle 133">
              <a:extLst>
                <a:ext uri="{FF2B5EF4-FFF2-40B4-BE49-F238E27FC236}">
                  <a16:creationId xmlns:a16="http://schemas.microsoft.com/office/drawing/2014/main" id="{2C7941ED-AE7B-1C4C-BC2B-04936456B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0800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</p:grpSp>
      <p:sp>
        <p:nvSpPr>
          <p:cNvPr id="142342" name="Line 240">
            <a:extLst>
              <a:ext uri="{FF2B5EF4-FFF2-40B4-BE49-F238E27FC236}">
                <a16:creationId xmlns:a16="http://schemas.microsoft.com/office/drawing/2014/main" id="{D5B80301-633C-184C-944D-9978C20C615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29400" y="4572000"/>
            <a:ext cx="103188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43" name="TextBox 5">
            <a:extLst>
              <a:ext uri="{FF2B5EF4-FFF2-40B4-BE49-F238E27FC236}">
                <a16:creationId xmlns:a16="http://schemas.microsoft.com/office/drawing/2014/main" id="{13C3AC78-8F75-084A-8C19-CF87BE3CF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6096001"/>
            <a:ext cx="13144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cost = 14</a:t>
            </a:r>
          </a:p>
        </p:txBody>
      </p:sp>
      <p:sp>
        <p:nvSpPr>
          <p:cNvPr id="142344" name="TextBox 212">
            <a:extLst>
              <a:ext uri="{FF2B5EF4-FFF2-40B4-BE49-F238E27FC236}">
                <a16:creationId xmlns:a16="http://schemas.microsoft.com/office/drawing/2014/main" id="{71A5CDFF-4909-1D4F-8529-A344952B0C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16963" y="5949951"/>
            <a:ext cx="13144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cost = 15</a:t>
            </a:r>
          </a:p>
        </p:txBody>
      </p:sp>
      <p:sp>
        <p:nvSpPr>
          <p:cNvPr id="142345" name="TextBox 6">
            <a:extLst>
              <a:ext uri="{FF2B5EF4-FFF2-40B4-BE49-F238E27FC236}">
                <a16:creationId xmlns:a16="http://schemas.microsoft.com/office/drawing/2014/main" id="{55610970-C9AD-744E-87A7-F05563BD62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6410326"/>
            <a:ext cx="21923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TOTAL cost: 29</a:t>
            </a:r>
          </a:p>
        </p:txBody>
      </p:sp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7" name="Group 1">
            <a:extLst>
              <a:ext uri="{FF2B5EF4-FFF2-40B4-BE49-F238E27FC236}">
                <a16:creationId xmlns:a16="http://schemas.microsoft.com/office/drawing/2014/main" id="{374E9DD3-56AA-7747-99B7-7EFA0886A202}"/>
              </a:ext>
            </a:extLst>
          </p:cNvPr>
          <p:cNvGrpSpPr>
            <a:grpSpLocks/>
          </p:cNvGrpSpPr>
          <p:nvPr/>
        </p:nvGrpSpPr>
        <p:grpSpPr bwMode="auto">
          <a:xfrm>
            <a:off x="1143010" y="2057400"/>
            <a:ext cx="1828791" cy="1804988"/>
            <a:chOff x="609609" y="2057400"/>
            <a:chExt cx="1828791" cy="1804988"/>
          </a:xfrm>
        </p:grpSpPr>
        <p:sp>
          <p:nvSpPr>
            <p:cNvPr id="19530" name="Rectangle 3">
              <a:extLst>
                <a:ext uri="{FF2B5EF4-FFF2-40B4-BE49-F238E27FC236}">
                  <a16:creationId xmlns:a16="http://schemas.microsoft.com/office/drawing/2014/main" id="{90501C1A-8C8D-E246-9DAB-2D05DCD72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1588" y="27225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9531" name="Line 4">
              <a:extLst>
                <a:ext uri="{FF2B5EF4-FFF2-40B4-BE49-F238E27FC236}">
                  <a16:creationId xmlns:a16="http://schemas.microsoft.com/office/drawing/2014/main" id="{AA70F730-0C8A-2542-91B4-2A9B774513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71588" y="32924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2" name="Line 5">
              <a:extLst>
                <a:ext uri="{FF2B5EF4-FFF2-40B4-BE49-F238E27FC236}">
                  <a16:creationId xmlns:a16="http://schemas.microsoft.com/office/drawing/2014/main" id="{F243899E-5957-4942-ACAB-BDE775D6F9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41500" y="27225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3" name="Line 6">
              <a:extLst>
                <a:ext uri="{FF2B5EF4-FFF2-40B4-BE49-F238E27FC236}">
                  <a16:creationId xmlns:a16="http://schemas.microsoft.com/office/drawing/2014/main" id="{71C5A545-17A8-0F44-98AE-0281894FF1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1675" y="21526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534" name="Group 47">
              <a:extLst>
                <a:ext uri="{FF2B5EF4-FFF2-40B4-BE49-F238E27FC236}">
                  <a16:creationId xmlns:a16="http://schemas.microsoft.com/office/drawing/2014/main" id="{C7D122EA-2EB4-2D42-A7C0-092BAE7460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609" y="2233613"/>
              <a:ext cx="280988" cy="390525"/>
              <a:chOff x="3339" y="1451"/>
              <a:chExt cx="177" cy="246"/>
            </a:xfrm>
          </p:grpSpPr>
          <p:sp>
            <p:nvSpPr>
              <p:cNvPr id="19547" name="Rectangle 9">
                <a:extLst>
                  <a:ext uri="{FF2B5EF4-FFF2-40B4-BE49-F238E27FC236}">
                    <a16:creationId xmlns:a16="http://schemas.microsoft.com/office/drawing/2014/main" id="{03910F9A-93F4-F34D-8A77-FCC09F65C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9548" name="Rectangle 10">
                <a:extLst>
                  <a:ext uri="{FF2B5EF4-FFF2-40B4-BE49-F238E27FC236}">
                    <a16:creationId xmlns:a16="http://schemas.microsoft.com/office/drawing/2014/main" id="{888EF704-71D0-2441-87AD-E6388BC69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9535" name="Rectangle 13">
              <a:extLst>
                <a:ext uri="{FF2B5EF4-FFF2-40B4-BE49-F238E27FC236}">
                  <a16:creationId xmlns:a16="http://schemas.microsoft.com/office/drawing/2014/main" id="{0EAF2ED1-DF11-BE46-B6AF-46511E6AD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1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36" name="Rectangle 14">
              <a:extLst>
                <a:ext uri="{FF2B5EF4-FFF2-40B4-BE49-F238E27FC236}">
                  <a16:creationId xmlns:a16="http://schemas.microsoft.com/office/drawing/2014/main" id="{A66E7B8A-A831-8F4B-B3A8-6435A1592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838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37" name="Rectangle 15">
              <a:extLst>
                <a:ext uri="{FF2B5EF4-FFF2-40B4-BE49-F238E27FC236}">
                  <a16:creationId xmlns:a16="http://schemas.microsoft.com/office/drawing/2014/main" id="{AEC3D625-CDE3-9E4C-93D5-CB4BD8AB3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38" name="Rectangle 16">
              <a:extLst>
                <a:ext uri="{FF2B5EF4-FFF2-40B4-BE49-F238E27FC236}">
                  <a16:creationId xmlns:a16="http://schemas.microsoft.com/office/drawing/2014/main" id="{16CE9773-BD73-0D4F-B018-68FA9011B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39" name="Rectangle 17">
              <a:extLst>
                <a:ext uri="{FF2B5EF4-FFF2-40B4-BE49-F238E27FC236}">
                  <a16:creationId xmlns:a16="http://schemas.microsoft.com/office/drawing/2014/main" id="{A6930B76-1D41-E04F-AEB3-27D33D9E3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013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40" name="Rectangle 19">
              <a:extLst>
                <a:ext uri="{FF2B5EF4-FFF2-40B4-BE49-F238E27FC236}">
                  <a16:creationId xmlns:a16="http://schemas.microsoft.com/office/drawing/2014/main" id="{0A820120-BA0D-0241-8654-7E86B0F8A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41" name="Rectangle 21">
              <a:extLst>
                <a:ext uri="{FF2B5EF4-FFF2-40B4-BE49-F238E27FC236}">
                  <a16:creationId xmlns:a16="http://schemas.microsoft.com/office/drawing/2014/main" id="{F0A8571E-0F43-1C48-A359-4814CB15F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42" name="Rectangle 23">
              <a:extLst>
                <a:ext uri="{FF2B5EF4-FFF2-40B4-BE49-F238E27FC236}">
                  <a16:creationId xmlns:a16="http://schemas.microsoft.com/office/drawing/2014/main" id="{3403386E-474E-4547-9C57-95AEDE0EC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013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9543" name="Group 48">
              <a:extLst>
                <a:ext uri="{FF2B5EF4-FFF2-40B4-BE49-F238E27FC236}">
                  <a16:creationId xmlns:a16="http://schemas.microsoft.com/office/drawing/2014/main" id="{C5E30E06-2310-5B4D-980C-154B6F39F6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9347" y="2057400"/>
              <a:ext cx="280988" cy="390525"/>
              <a:chOff x="3339" y="1451"/>
              <a:chExt cx="177" cy="246"/>
            </a:xfrm>
          </p:grpSpPr>
          <p:sp>
            <p:nvSpPr>
              <p:cNvPr id="19545" name="Rectangle 49">
                <a:extLst>
                  <a:ext uri="{FF2B5EF4-FFF2-40B4-BE49-F238E27FC236}">
                    <a16:creationId xmlns:a16="http://schemas.microsoft.com/office/drawing/2014/main" id="{53463066-02D6-6349-BF84-01A6FA76F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9546" name="Rectangle 50">
                <a:extLst>
                  <a:ext uri="{FF2B5EF4-FFF2-40B4-BE49-F238E27FC236}">
                    <a16:creationId xmlns:a16="http://schemas.microsoft.com/office/drawing/2014/main" id="{144BD446-3F10-4242-AF66-7AD48D5D5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2" name="Rounded Rectangle 71">
              <a:extLst>
                <a:ext uri="{FF2B5EF4-FFF2-40B4-BE49-F238E27FC236}">
                  <a16:creationId xmlns:a16="http://schemas.microsoft.com/office/drawing/2014/main" id="{9E1DC069-A60A-4E47-9AE5-0B2584026218}"/>
                </a:ext>
              </a:extLst>
            </p:cNvPr>
            <p:cNvSpPr/>
            <p:nvPr/>
          </p:nvSpPr>
          <p:spPr bwMode="auto">
            <a:xfrm>
              <a:off x="1314450" y="2776538"/>
              <a:ext cx="488950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19458" name="Group 3">
            <a:extLst>
              <a:ext uri="{FF2B5EF4-FFF2-40B4-BE49-F238E27FC236}">
                <a16:creationId xmlns:a16="http://schemas.microsoft.com/office/drawing/2014/main" id="{425E39B4-5AE3-6544-83C2-EAB34D264ADE}"/>
              </a:ext>
            </a:extLst>
          </p:cNvPr>
          <p:cNvGrpSpPr>
            <a:grpSpLocks/>
          </p:cNvGrpSpPr>
          <p:nvPr/>
        </p:nvGrpSpPr>
        <p:grpSpPr bwMode="auto">
          <a:xfrm>
            <a:off x="3505210" y="2057400"/>
            <a:ext cx="1828791" cy="1804988"/>
            <a:chOff x="3276609" y="2057400"/>
            <a:chExt cx="1828791" cy="1804988"/>
          </a:xfrm>
        </p:grpSpPr>
        <p:sp>
          <p:nvSpPr>
            <p:cNvPr id="19511" name="Rectangle 21">
              <a:extLst>
                <a:ext uri="{FF2B5EF4-FFF2-40B4-BE49-F238E27FC236}">
                  <a16:creationId xmlns:a16="http://schemas.microsoft.com/office/drawing/2014/main" id="{3949D736-74BE-DF41-BCE2-DF7620661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588" y="27225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9512" name="Line 4">
              <a:extLst>
                <a:ext uri="{FF2B5EF4-FFF2-40B4-BE49-F238E27FC236}">
                  <a16:creationId xmlns:a16="http://schemas.microsoft.com/office/drawing/2014/main" id="{98362ADD-B0E5-CE4A-A55C-9400DE7AE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8588" y="32924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3" name="Line 5">
              <a:extLst>
                <a:ext uri="{FF2B5EF4-FFF2-40B4-BE49-F238E27FC236}">
                  <a16:creationId xmlns:a16="http://schemas.microsoft.com/office/drawing/2014/main" id="{0024EBB2-27D8-D44B-84D2-8C73B50A91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08500" y="27225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4" name="Line 6">
              <a:extLst>
                <a:ext uri="{FF2B5EF4-FFF2-40B4-BE49-F238E27FC236}">
                  <a16:creationId xmlns:a16="http://schemas.microsoft.com/office/drawing/2014/main" id="{20037AD3-8E59-7E43-AA19-CF223BCD19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8675" y="21526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515" name="Group 47">
              <a:extLst>
                <a:ext uri="{FF2B5EF4-FFF2-40B4-BE49-F238E27FC236}">
                  <a16:creationId xmlns:a16="http://schemas.microsoft.com/office/drawing/2014/main" id="{A5A18A69-E2EC-6F43-A011-65A0ED5B8E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6609" y="2233613"/>
              <a:ext cx="280988" cy="390525"/>
              <a:chOff x="3339" y="1451"/>
              <a:chExt cx="177" cy="246"/>
            </a:xfrm>
          </p:grpSpPr>
          <p:sp>
            <p:nvSpPr>
              <p:cNvPr id="19528" name="Rectangle 9">
                <a:extLst>
                  <a:ext uri="{FF2B5EF4-FFF2-40B4-BE49-F238E27FC236}">
                    <a16:creationId xmlns:a16="http://schemas.microsoft.com/office/drawing/2014/main" id="{67661F0E-BA36-F34B-86BE-039A3EAE4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9529" name="Rectangle 10">
                <a:extLst>
                  <a:ext uri="{FF2B5EF4-FFF2-40B4-BE49-F238E27FC236}">
                    <a16:creationId xmlns:a16="http://schemas.microsoft.com/office/drawing/2014/main" id="{8C4E4E63-98D8-7E49-8C4C-056CB660C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9516" name="Rectangle 13">
              <a:extLst>
                <a:ext uri="{FF2B5EF4-FFF2-40B4-BE49-F238E27FC236}">
                  <a16:creationId xmlns:a16="http://schemas.microsoft.com/office/drawing/2014/main" id="{CDFAE300-7607-D743-8145-3A14D543C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1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17" name="Rectangle 14">
              <a:extLst>
                <a:ext uri="{FF2B5EF4-FFF2-40B4-BE49-F238E27FC236}">
                  <a16:creationId xmlns:a16="http://schemas.microsoft.com/office/drawing/2014/main" id="{6241293C-93FD-6440-B37B-FC2C0ACAA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2838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18" name="Rectangle 15">
              <a:extLst>
                <a:ext uri="{FF2B5EF4-FFF2-40B4-BE49-F238E27FC236}">
                  <a16:creationId xmlns:a16="http://schemas.microsoft.com/office/drawing/2014/main" id="{A90728D7-9B47-A941-B0B0-4BFAB6365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19" name="Rectangle 16">
              <a:extLst>
                <a:ext uri="{FF2B5EF4-FFF2-40B4-BE49-F238E27FC236}">
                  <a16:creationId xmlns:a16="http://schemas.microsoft.com/office/drawing/2014/main" id="{D3E5A8ED-7FFB-5B41-9BE9-184AC7598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20" name="Rectangle 17">
              <a:extLst>
                <a:ext uri="{FF2B5EF4-FFF2-40B4-BE49-F238E27FC236}">
                  <a16:creationId xmlns:a16="http://schemas.microsoft.com/office/drawing/2014/main" id="{1B02FD82-4D27-7D45-95A3-821F99D26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21" name="Rectangle 19">
              <a:extLst>
                <a:ext uri="{FF2B5EF4-FFF2-40B4-BE49-F238E27FC236}">
                  <a16:creationId xmlns:a16="http://schemas.microsoft.com/office/drawing/2014/main" id="{D4907643-64CB-4348-9C07-879BA2CD6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22" name="Rectangle 21">
              <a:extLst>
                <a:ext uri="{FF2B5EF4-FFF2-40B4-BE49-F238E27FC236}">
                  <a16:creationId xmlns:a16="http://schemas.microsoft.com/office/drawing/2014/main" id="{8D4A69CF-D2C9-BD4A-9A4B-676E7647B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23" name="Rectangle 23">
              <a:extLst>
                <a:ext uri="{FF2B5EF4-FFF2-40B4-BE49-F238E27FC236}">
                  <a16:creationId xmlns:a16="http://schemas.microsoft.com/office/drawing/2014/main" id="{02E538FA-43A1-5D42-8431-4777213D1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9524" name="Group 48">
              <a:extLst>
                <a:ext uri="{FF2B5EF4-FFF2-40B4-BE49-F238E27FC236}">
                  <a16:creationId xmlns:a16="http://schemas.microsoft.com/office/drawing/2014/main" id="{FEB0C1EB-56EF-C34F-8807-B8F9113C75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16347" y="2057400"/>
              <a:ext cx="280988" cy="390525"/>
              <a:chOff x="3339" y="1451"/>
              <a:chExt cx="177" cy="246"/>
            </a:xfrm>
          </p:grpSpPr>
          <p:sp>
            <p:nvSpPr>
              <p:cNvPr id="19526" name="Rectangle 49">
                <a:extLst>
                  <a:ext uri="{FF2B5EF4-FFF2-40B4-BE49-F238E27FC236}">
                    <a16:creationId xmlns:a16="http://schemas.microsoft.com/office/drawing/2014/main" id="{073DA133-3B63-F149-B200-30A7427FC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9527" name="Rectangle 50">
                <a:extLst>
                  <a:ext uri="{FF2B5EF4-FFF2-40B4-BE49-F238E27FC236}">
                    <a16:creationId xmlns:a16="http://schemas.microsoft.com/office/drawing/2014/main" id="{962BE265-2CAF-7549-976B-F7BEB39AE3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6" name="Rounded Rectangle 75">
              <a:extLst>
                <a:ext uri="{FF2B5EF4-FFF2-40B4-BE49-F238E27FC236}">
                  <a16:creationId xmlns:a16="http://schemas.microsoft.com/office/drawing/2014/main" id="{1E30617A-765F-FE47-93E7-AE368EA21D36}"/>
                </a:ext>
              </a:extLst>
            </p:cNvPr>
            <p:cNvSpPr/>
            <p:nvPr/>
          </p:nvSpPr>
          <p:spPr bwMode="auto">
            <a:xfrm>
              <a:off x="3975100" y="3340100"/>
              <a:ext cx="488950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19459" name="Group 4">
            <a:extLst>
              <a:ext uri="{FF2B5EF4-FFF2-40B4-BE49-F238E27FC236}">
                <a16:creationId xmlns:a16="http://schemas.microsoft.com/office/drawing/2014/main" id="{0E6FF203-165E-C142-86ED-20797BC4A0E5}"/>
              </a:ext>
            </a:extLst>
          </p:cNvPr>
          <p:cNvGrpSpPr>
            <a:grpSpLocks/>
          </p:cNvGrpSpPr>
          <p:nvPr/>
        </p:nvGrpSpPr>
        <p:grpSpPr bwMode="auto">
          <a:xfrm>
            <a:off x="5867410" y="2057400"/>
            <a:ext cx="1828791" cy="1804988"/>
            <a:chOff x="6653222" y="2057400"/>
            <a:chExt cx="1828791" cy="1804988"/>
          </a:xfrm>
        </p:grpSpPr>
        <p:sp>
          <p:nvSpPr>
            <p:cNvPr id="19492" name="Rectangle 42">
              <a:extLst>
                <a:ext uri="{FF2B5EF4-FFF2-40B4-BE49-F238E27FC236}">
                  <a16:creationId xmlns:a16="http://schemas.microsoft.com/office/drawing/2014/main" id="{F635E250-CF23-4E45-8D36-E50DA958A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5200" y="2722563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9493" name="Line 4">
              <a:extLst>
                <a:ext uri="{FF2B5EF4-FFF2-40B4-BE49-F238E27FC236}">
                  <a16:creationId xmlns:a16="http://schemas.microsoft.com/office/drawing/2014/main" id="{46D6D7B9-5A88-B447-833A-3845FB5BD8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15200" y="329247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4" name="Line 5">
              <a:extLst>
                <a:ext uri="{FF2B5EF4-FFF2-40B4-BE49-F238E27FC236}">
                  <a16:creationId xmlns:a16="http://schemas.microsoft.com/office/drawing/2014/main" id="{A1998110-FB45-654D-9F40-BB9A89953B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85113" y="2722563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5" name="Line 6">
              <a:extLst>
                <a:ext uri="{FF2B5EF4-FFF2-40B4-BE49-F238E27FC236}">
                  <a16:creationId xmlns:a16="http://schemas.microsoft.com/office/drawing/2014/main" id="{F39BF956-4B25-8A4E-ABA9-B44AD6467B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5288" y="215265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496" name="Group 47">
              <a:extLst>
                <a:ext uri="{FF2B5EF4-FFF2-40B4-BE49-F238E27FC236}">
                  <a16:creationId xmlns:a16="http://schemas.microsoft.com/office/drawing/2014/main" id="{23726F0F-41FC-154D-8440-20BAD76B91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3222" y="2233613"/>
              <a:ext cx="280988" cy="390525"/>
              <a:chOff x="3339" y="1451"/>
              <a:chExt cx="177" cy="246"/>
            </a:xfrm>
          </p:grpSpPr>
          <p:sp>
            <p:nvSpPr>
              <p:cNvPr id="19509" name="Rectangle 9">
                <a:extLst>
                  <a:ext uri="{FF2B5EF4-FFF2-40B4-BE49-F238E27FC236}">
                    <a16:creationId xmlns:a16="http://schemas.microsoft.com/office/drawing/2014/main" id="{0826A054-5E29-364F-B0BC-3392D46C5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9510" name="Rectangle 10">
                <a:extLst>
                  <a:ext uri="{FF2B5EF4-FFF2-40B4-BE49-F238E27FC236}">
                    <a16:creationId xmlns:a16="http://schemas.microsoft.com/office/drawing/2014/main" id="{9DE2ADDA-0F66-D84A-9EC0-48DA103EB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9497" name="Rectangle 13">
              <a:extLst>
                <a:ext uri="{FF2B5EF4-FFF2-40B4-BE49-F238E27FC236}">
                  <a16:creationId xmlns:a16="http://schemas.microsoft.com/office/drawing/2014/main" id="{CC6B5EB5-DFF8-8946-A213-C3C66F0D2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3738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98" name="Rectangle 14">
              <a:extLst>
                <a:ext uri="{FF2B5EF4-FFF2-40B4-BE49-F238E27FC236}">
                  <a16:creationId xmlns:a16="http://schemas.microsoft.com/office/drawing/2014/main" id="{C485FEE7-27D7-7F47-8250-253F3AEFF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9450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99" name="Rectangle 15">
              <a:extLst>
                <a:ext uri="{FF2B5EF4-FFF2-40B4-BE49-F238E27FC236}">
                  <a16:creationId xmlns:a16="http://schemas.microsoft.com/office/drawing/2014/main" id="{8E1CADC8-A2E2-EE47-B3D4-217CA95D5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00" name="Rectangle 16">
              <a:extLst>
                <a:ext uri="{FF2B5EF4-FFF2-40B4-BE49-F238E27FC236}">
                  <a16:creationId xmlns:a16="http://schemas.microsoft.com/office/drawing/2014/main" id="{BF89C325-0E45-164C-A6F5-1E3063C71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01" name="Rectangle 17">
              <a:extLst>
                <a:ext uri="{FF2B5EF4-FFF2-40B4-BE49-F238E27FC236}">
                  <a16:creationId xmlns:a16="http://schemas.microsoft.com/office/drawing/2014/main" id="{11F8D419-96DF-404F-980F-1B24A26EC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02" name="Rectangle 19">
              <a:extLst>
                <a:ext uri="{FF2B5EF4-FFF2-40B4-BE49-F238E27FC236}">
                  <a16:creationId xmlns:a16="http://schemas.microsoft.com/office/drawing/2014/main" id="{F294007A-0043-FD42-89CA-3D7DAE7BF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03" name="Rectangle 21">
              <a:extLst>
                <a:ext uri="{FF2B5EF4-FFF2-40B4-BE49-F238E27FC236}">
                  <a16:creationId xmlns:a16="http://schemas.microsoft.com/office/drawing/2014/main" id="{35EC6479-50C7-204E-83BF-681078A21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04" name="Rectangle 23">
              <a:extLst>
                <a:ext uri="{FF2B5EF4-FFF2-40B4-BE49-F238E27FC236}">
                  <a16:creationId xmlns:a16="http://schemas.microsoft.com/office/drawing/2014/main" id="{3859A423-27D6-D949-8BBF-413E89923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3417888"/>
              <a:ext cx="122238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9505" name="Group 48">
              <a:extLst>
                <a:ext uri="{FF2B5EF4-FFF2-40B4-BE49-F238E27FC236}">
                  <a16:creationId xmlns:a16="http://schemas.microsoft.com/office/drawing/2014/main" id="{D29B8739-AD99-A545-923E-6B4410FEE7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92959" y="2057400"/>
              <a:ext cx="280988" cy="390525"/>
              <a:chOff x="3339" y="1451"/>
              <a:chExt cx="177" cy="246"/>
            </a:xfrm>
          </p:grpSpPr>
          <p:sp>
            <p:nvSpPr>
              <p:cNvPr id="19507" name="Rectangle 49">
                <a:extLst>
                  <a:ext uri="{FF2B5EF4-FFF2-40B4-BE49-F238E27FC236}">
                    <a16:creationId xmlns:a16="http://schemas.microsoft.com/office/drawing/2014/main" id="{62559316-7292-A547-8045-29D24786C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9508" name="Rectangle 50">
                <a:extLst>
                  <a:ext uri="{FF2B5EF4-FFF2-40B4-BE49-F238E27FC236}">
                    <a16:creationId xmlns:a16="http://schemas.microsoft.com/office/drawing/2014/main" id="{0CD0A515-5412-7542-81F7-91B384D16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0" name="Rounded Rectangle 69">
              <a:extLst>
                <a:ext uri="{FF2B5EF4-FFF2-40B4-BE49-F238E27FC236}">
                  <a16:creationId xmlns:a16="http://schemas.microsoft.com/office/drawing/2014/main" id="{31EF7DFD-603D-3E49-A719-D07C77B4EC75}"/>
                </a:ext>
              </a:extLst>
            </p:cNvPr>
            <p:cNvSpPr/>
            <p:nvPr/>
          </p:nvSpPr>
          <p:spPr bwMode="auto">
            <a:xfrm>
              <a:off x="7937501" y="2776538"/>
              <a:ext cx="488950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19460" name="Group 70">
            <a:extLst>
              <a:ext uri="{FF2B5EF4-FFF2-40B4-BE49-F238E27FC236}">
                <a16:creationId xmlns:a16="http://schemas.microsoft.com/office/drawing/2014/main" id="{3007CBDF-91C9-2149-8A1C-BE4E91365B2E}"/>
              </a:ext>
            </a:extLst>
          </p:cNvPr>
          <p:cNvGrpSpPr>
            <a:grpSpLocks/>
          </p:cNvGrpSpPr>
          <p:nvPr/>
        </p:nvGrpSpPr>
        <p:grpSpPr bwMode="auto">
          <a:xfrm>
            <a:off x="8001010" y="2057400"/>
            <a:ext cx="1828791" cy="1804988"/>
            <a:chOff x="6653222" y="2057400"/>
            <a:chExt cx="1828791" cy="1804988"/>
          </a:xfrm>
        </p:grpSpPr>
        <p:sp>
          <p:nvSpPr>
            <p:cNvPr id="19473" name="Rectangle 42">
              <a:extLst>
                <a:ext uri="{FF2B5EF4-FFF2-40B4-BE49-F238E27FC236}">
                  <a16:creationId xmlns:a16="http://schemas.microsoft.com/office/drawing/2014/main" id="{644AEBAC-E238-6949-8E57-14BB60ECC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5200" y="2722563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9474" name="Line 4">
              <a:extLst>
                <a:ext uri="{FF2B5EF4-FFF2-40B4-BE49-F238E27FC236}">
                  <a16:creationId xmlns:a16="http://schemas.microsoft.com/office/drawing/2014/main" id="{9A6CA18E-E676-BE48-9680-DD8B99BC0F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15200" y="329247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5" name="Line 5">
              <a:extLst>
                <a:ext uri="{FF2B5EF4-FFF2-40B4-BE49-F238E27FC236}">
                  <a16:creationId xmlns:a16="http://schemas.microsoft.com/office/drawing/2014/main" id="{B34179EF-FB7E-AF48-A7DD-0AED3B4044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85113" y="2722563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6" name="Line 6">
              <a:extLst>
                <a:ext uri="{FF2B5EF4-FFF2-40B4-BE49-F238E27FC236}">
                  <a16:creationId xmlns:a16="http://schemas.microsoft.com/office/drawing/2014/main" id="{E66DD2A9-E43C-8F4D-9AAC-D1D82C076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5288" y="215265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477" name="Group 47">
              <a:extLst>
                <a:ext uri="{FF2B5EF4-FFF2-40B4-BE49-F238E27FC236}">
                  <a16:creationId xmlns:a16="http://schemas.microsoft.com/office/drawing/2014/main" id="{D12CA078-FA76-C949-9B6E-D07CEEFA1C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3222" y="2233613"/>
              <a:ext cx="280988" cy="390525"/>
              <a:chOff x="3339" y="1451"/>
              <a:chExt cx="177" cy="246"/>
            </a:xfrm>
          </p:grpSpPr>
          <p:sp>
            <p:nvSpPr>
              <p:cNvPr id="19490" name="Rectangle 9">
                <a:extLst>
                  <a:ext uri="{FF2B5EF4-FFF2-40B4-BE49-F238E27FC236}">
                    <a16:creationId xmlns:a16="http://schemas.microsoft.com/office/drawing/2014/main" id="{1F95F88F-5C54-064F-9E7B-C8DB11301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9491" name="Rectangle 10">
                <a:extLst>
                  <a:ext uri="{FF2B5EF4-FFF2-40B4-BE49-F238E27FC236}">
                    <a16:creationId xmlns:a16="http://schemas.microsoft.com/office/drawing/2014/main" id="{6D6E5C12-1F71-0D46-B433-669BC9A22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9478" name="Rectangle 13">
              <a:extLst>
                <a:ext uri="{FF2B5EF4-FFF2-40B4-BE49-F238E27FC236}">
                  <a16:creationId xmlns:a16="http://schemas.microsoft.com/office/drawing/2014/main" id="{F39567FF-C8E4-5F42-A11B-3567B953F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3738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79" name="Rectangle 14">
              <a:extLst>
                <a:ext uri="{FF2B5EF4-FFF2-40B4-BE49-F238E27FC236}">
                  <a16:creationId xmlns:a16="http://schemas.microsoft.com/office/drawing/2014/main" id="{9DF14E5E-FE81-1B45-BFF1-81A4B5C94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9450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80" name="Rectangle 15">
              <a:extLst>
                <a:ext uri="{FF2B5EF4-FFF2-40B4-BE49-F238E27FC236}">
                  <a16:creationId xmlns:a16="http://schemas.microsoft.com/office/drawing/2014/main" id="{D9B4064C-A3E7-4441-AB5E-B38F66172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81" name="Rectangle 16">
              <a:extLst>
                <a:ext uri="{FF2B5EF4-FFF2-40B4-BE49-F238E27FC236}">
                  <a16:creationId xmlns:a16="http://schemas.microsoft.com/office/drawing/2014/main" id="{63DB9D3C-84FB-BD43-9D30-73642B9FC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82" name="Rectangle 17">
              <a:extLst>
                <a:ext uri="{FF2B5EF4-FFF2-40B4-BE49-F238E27FC236}">
                  <a16:creationId xmlns:a16="http://schemas.microsoft.com/office/drawing/2014/main" id="{15B494D2-3AC9-674E-96DB-5261D30DB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83" name="Rectangle 19">
              <a:extLst>
                <a:ext uri="{FF2B5EF4-FFF2-40B4-BE49-F238E27FC236}">
                  <a16:creationId xmlns:a16="http://schemas.microsoft.com/office/drawing/2014/main" id="{A2EE0E90-6CA4-6F45-96B1-7544724D9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84" name="Rectangle 21">
              <a:extLst>
                <a:ext uri="{FF2B5EF4-FFF2-40B4-BE49-F238E27FC236}">
                  <a16:creationId xmlns:a16="http://schemas.microsoft.com/office/drawing/2014/main" id="{3071EF87-65EA-1443-A61B-709ADCC47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3417888"/>
              <a:ext cx="122237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85" name="Rectangle 23">
              <a:extLst>
                <a:ext uri="{FF2B5EF4-FFF2-40B4-BE49-F238E27FC236}">
                  <a16:creationId xmlns:a16="http://schemas.microsoft.com/office/drawing/2014/main" id="{FB3E676C-72F3-5D4C-BE87-2520C12F7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3417888"/>
              <a:ext cx="122238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9486" name="Group 48">
              <a:extLst>
                <a:ext uri="{FF2B5EF4-FFF2-40B4-BE49-F238E27FC236}">
                  <a16:creationId xmlns:a16="http://schemas.microsoft.com/office/drawing/2014/main" id="{1AB09785-B7AF-CA4D-BFDF-18EB7F9596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92959" y="2057400"/>
              <a:ext cx="280988" cy="390525"/>
              <a:chOff x="3339" y="1451"/>
              <a:chExt cx="177" cy="246"/>
            </a:xfrm>
          </p:grpSpPr>
          <p:sp>
            <p:nvSpPr>
              <p:cNvPr id="19488" name="Rectangle 49">
                <a:extLst>
                  <a:ext uri="{FF2B5EF4-FFF2-40B4-BE49-F238E27FC236}">
                    <a16:creationId xmlns:a16="http://schemas.microsoft.com/office/drawing/2014/main" id="{5932E5FD-3B22-CA4B-B013-8B2E217BA8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9489" name="Rectangle 50">
                <a:extLst>
                  <a:ext uri="{FF2B5EF4-FFF2-40B4-BE49-F238E27FC236}">
                    <a16:creationId xmlns:a16="http://schemas.microsoft.com/office/drawing/2014/main" id="{A6B4D092-7C8E-AA40-B728-661D747C9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89" name="Rounded Rectangle 88">
              <a:extLst>
                <a:ext uri="{FF2B5EF4-FFF2-40B4-BE49-F238E27FC236}">
                  <a16:creationId xmlns:a16="http://schemas.microsoft.com/office/drawing/2014/main" id="{B44279DC-923A-A942-9930-A89C105F70F7}"/>
                </a:ext>
              </a:extLst>
            </p:cNvPr>
            <p:cNvSpPr/>
            <p:nvPr/>
          </p:nvSpPr>
          <p:spPr bwMode="auto">
            <a:xfrm>
              <a:off x="7937501" y="3351213"/>
              <a:ext cx="488950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sp>
        <p:nvSpPr>
          <p:cNvPr id="19461" name="Title 1">
            <a:extLst>
              <a:ext uri="{FF2B5EF4-FFF2-40B4-BE49-F238E27FC236}">
                <a16:creationId xmlns:a16="http://schemas.microsoft.com/office/drawing/2014/main" id="{3214A752-FD04-AF42-8A64-85FB35E093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These are all valid groupings</a:t>
            </a:r>
          </a:p>
        </p:txBody>
      </p:sp>
      <p:grpSp>
        <p:nvGrpSpPr>
          <p:cNvPr id="19462" name="Group 7">
            <a:extLst>
              <a:ext uri="{FF2B5EF4-FFF2-40B4-BE49-F238E27FC236}">
                <a16:creationId xmlns:a16="http://schemas.microsoft.com/office/drawing/2014/main" id="{FF173CE3-872E-6345-93D0-FC72FF91C46D}"/>
              </a:ext>
            </a:extLst>
          </p:cNvPr>
          <p:cNvGrpSpPr>
            <a:grpSpLocks/>
          </p:cNvGrpSpPr>
          <p:nvPr/>
        </p:nvGrpSpPr>
        <p:grpSpPr bwMode="auto">
          <a:xfrm>
            <a:off x="1666875" y="4002088"/>
            <a:ext cx="1549400" cy="836612"/>
            <a:chOff x="667870" y="3982203"/>
            <a:chExt cx="1549400" cy="837494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CFD56F64-78F8-4640-AA3F-82D0580122AE}"/>
                </a:ext>
              </a:extLst>
            </p:cNvPr>
            <p:cNvSpPr txBox="1"/>
            <p:nvPr/>
          </p:nvSpPr>
          <p:spPr>
            <a:xfrm>
              <a:off x="667870" y="4357248"/>
              <a:ext cx="1549400" cy="46244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1</a:t>
              </a: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 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2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7D9D2F79-959C-DE4E-999B-0EE29CDBA2B1}"/>
                </a:ext>
              </a:extLst>
            </p:cNvPr>
            <p:cNvSpPr txBox="1"/>
            <p:nvPr/>
          </p:nvSpPr>
          <p:spPr>
            <a:xfrm>
              <a:off x="1006008" y="3990148"/>
              <a:ext cx="317500" cy="46245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 </a:t>
              </a:r>
              <a:r>
                <a:rPr lang="en-US" b="1" dirty="0">
                  <a:latin typeface="+mj-lt"/>
                  <a:ea typeface="MS PGothic" pitchFamily="34" charset="-128"/>
                </a:rPr>
                <a:t> 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41C90884-773C-C546-BCDB-30FBC37E1EE5}"/>
                </a:ext>
              </a:extLst>
            </p:cNvPr>
            <p:cNvSpPr txBox="1"/>
            <p:nvPr/>
          </p:nvSpPr>
          <p:spPr>
            <a:xfrm>
              <a:off x="1415583" y="3982203"/>
              <a:ext cx="317500" cy="46244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</a:t>
              </a:r>
            </a:p>
          </p:txBody>
        </p:sp>
      </p:grpSp>
      <p:grpSp>
        <p:nvGrpSpPr>
          <p:cNvPr id="19463" name="Group 98">
            <a:extLst>
              <a:ext uri="{FF2B5EF4-FFF2-40B4-BE49-F238E27FC236}">
                <a16:creationId xmlns:a16="http://schemas.microsoft.com/office/drawing/2014/main" id="{0F39225E-5E91-384E-B43F-4ACB6CA83806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4016376"/>
            <a:ext cx="1549400" cy="830263"/>
            <a:chOff x="667870" y="3990224"/>
            <a:chExt cx="1549400" cy="829473"/>
          </a:xfrm>
        </p:grpSpPr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A79AEB1D-3601-C54D-AD8F-EAE77FA31414}"/>
                </a:ext>
              </a:extLst>
            </p:cNvPr>
            <p:cNvSpPr txBox="1"/>
            <p:nvPr/>
          </p:nvSpPr>
          <p:spPr>
            <a:xfrm>
              <a:off x="667870" y="4358174"/>
              <a:ext cx="1549400" cy="461523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1</a:t>
              </a: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 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2</a:t>
              </a: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0892F509-75BE-A147-95BF-3A90FED9126F}"/>
                </a:ext>
              </a:extLst>
            </p:cNvPr>
            <p:cNvSpPr txBox="1"/>
            <p:nvPr/>
          </p:nvSpPr>
          <p:spPr>
            <a:xfrm>
              <a:off x="1006007" y="3990224"/>
              <a:ext cx="317500" cy="461523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 </a:t>
              </a:r>
              <a:r>
                <a:rPr lang="en-US" b="1" dirty="0">
                  <a:latin typeface="+mj-lt"/>
                  <a:ea typeface="MS PGothic" pitchFamily="34" charset="-128"/>
                </a:rPr>
                <a:t> </a:t>
              </a:r>
            </a:p>
          </p:txBody>
        </p:sp>
      </p:grpSp>
      <p:grpSp>
        <p:nvGrpSpPr>
          <p:cNvPr id="19464" name="Group 102">
            <a:extLst>
              <a:ext uri="{FF2B5EF4-FFF2-40B4-BE49-F238E27FC236}">
                <a16:creationId xmlns:a16="http://schemas.microsoft.com/office/drawing/2014/main" id="{2F485800-A865-6A48-A57C-004EC4C9115A}"/>
              </a:ext>
            </a:extLst>
          </p:cNvPr>
          <p:cNvGrpSpPr>
            <a:grpSpLocks/>
          </p:cNvGrpSpPr>
          <p:nvPr/>
        </p:nvGrpSpPr>
        <p:grpSpPr bwMode="auto">
          <a:xfrm>
            <a:off x="6418263" y="4006851"/>
            <a:ext cx="1549400" cy="836613"/>
            <a:chOff x="667870" y="3982203"/>
            <a:chExt cx="1549400" cy="837494"/>
          </a:xfrm>
        </p:grpSpPr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DCDDFF7A-C914-FC4A-A676-3AEE03B4A141}"/>
                </a:ext>
              </a:extLst>
            </p:cNvPr>
            <p:cNvSpPr txBox="1"/>
            <p:nvPr/>
          </p:nvSpPr>
          <p:spPr>
            <a:xfrm>
              <a:off x="667870" y="4357248"/>
              <a:ext cx="1549400" cy="46244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1</a:t>
              </a: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 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2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42B2ACD2-F2DD-4346-B969-F1C66A2564C3}"/>
                </a:ext>
              </a:extLst>
            </p:cNvPr>
            <p:cNvSpPr txBox="1"/>
            <p:nvPr/>
          </p:nvSpPr>
          <p:spPr>
            <a:xfrm>
              <a:off x="1415582" y="3982203"/>
              <a:ext cx="317500" cy="46244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</a:t>
              </a:r>
            </a:p>
          </p:txBody>
        </p:sp>
      </p:grpSp>
      <p:sp>
        <p:nvSpPr>
          <p:cNvPr id="108" name="TextBox 107">
            <a:extLst>
              <a:ext uri="{FF2B5EF4-FFF2-40B4-BE49-F238E27FC236}">
                <a16:creationId xmlns:a16="http://schemas.microsoft.com/office/drawing/2014/main" id="{249986BB-5FD8-1D4B-8C76-314B9C0D24A6}"/>
              </a:ext>
            </a:extLst>
          </p:cNvPr>
          <p:cNvSpPr txBox="1"/>
          <p:nvPr/>
        </p:nvSpPr>
        <p:spPr>
          <a:xfrm>
            <a:off x="8504238" y="4365626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x</a:t>
            </a:r>
            <a:r>
              <a:rPr lang="en-US" b="1" baseline="-25000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1</a:t>
            </a:r>
            <a:r>
              <a:rPr lang="en-US" b="1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 x</a:t>
            </a:r>
            <a:r>
              <a:rPr lang="en-US" b="1" baseline="-25000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2</a:t>
            </a:r>
          </a:p>
        </p:txBody>
      </p:sp>
    </p:spTree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Title 1">
            <a:extLst>
              <a:ext uri="{FF2B5EF4-FFF2-40B4-BE49-F238E27FC236}">
                <a16:creationId xmlns:a16="http://schemas.microsoft.com/office/drawing/2014/main" id="{2F972614-144F-3B4A-940C-DAAE655A206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Individual vs Joint Optimization</a:t>
            </a:r>
          </a:p>
        </p:txBody>
      </p:sp>
      <p:sp>
        <p:nvSpPr>
          <p:cNvPr id="145410" name="TextBox 125">
            <a:extLst>
              <a:ext uri="{FF2B5EF4-FFF2-40B4-BE49-F238E27FC236}">
                <a16:creationId xmlns:a16="http://schemas.microsoft.com/office/drawing/2014/main" id="{9AE62673-97D4-B142-A4FA-C21C4A2F0F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2.65 from the textbook ]</a:t>
            </a:r>
          </a:p>
        </p:txBody>
      </p:sp>
      <p:sp>
        <p:nvSpPr>
          <p:cNvPr id="145411" name="Rectangle 3">
            <a:extLst>
              <a:ext uri="{FF2B5EF4-FFF2-40B4-BE49-F238E27FC236}">
                <a16:creationId xmlns:a16="http://schemas.microsoft.com/office/drawing/2014/main" id="{45838318-FF92-A345-BD06-B212DFBD9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1585914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412" name="Line 4">
            <a:extLst>
              <a:ext uri="{FF2B5EF4-FFF2-40B4-BE49-F238E27FC236}">
                <a16:creationId xmlns:a16="http://schemas.microsoft.com/office/drawing/2014/main" id="{29567103-DF44-394C-B1E8-3150E6284A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191770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13" name="Line 5">
            <a:extLst>
              <a:ext uri="{FF2B5EF4-FFF2-40B4-BE49-F238E27FC236}">
                <a16:creationId xmlns:a16="http://schemas.microsoft.com/office/drawing/2014/main" id="{D47B025F-B16A-9744-9BBD-C12A3FDD4A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1585914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14" name="Line 6">
            <a:extLst>
              <a:ext uri="{FF2B5EF4-FFF2-40B4-BE49-F238E27FC236}">
                <a16:creationId xmlns:a16="http://schemas.microsoft.com/office/drawing/2014/main" id="{E7687324-33C7-5B48-88C5-BE90FE0C5BD0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8175" y="1238251"/>
            <a:ext cx="331788" cy="34766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15" name="Rectangle 7">
            <a:extLst>
              <a:ext uri="{FF2B5EF4-FFF2-40B4-BE49-F238E27FC236}">
                <a16:creationId xmlns:a16="http://schemas.microsoft.com/office/drawing/2014/main" id="{401E7E6D-AD52-7F4A-BA99-627DAD7EB9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1154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16" name="Rectangle 8">
            <a:extLst>
              <a:ext uri="{FF2B5EF4-FFF2-40B4-BE49-F238E27FC236}">
                <a16:creationId xmlns:a16="http://schemas.microsoft.com/office/drawing/2014/main" id="{EA0F2AA2-BE78-0E41-B9B6-3D3119343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12319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17" name="Rectangle 9">
            <a:extLst>
              <a:ext uri="{FF2B5EF4-FFF2-40B4-BE49-F238E27FC236}">
                <a16:creationId xmlns:a16="http://schemas.microsoft.com/office/drawing/2014/main" id="{38A4DB53-B381-5D43-A57F-8DD435AA8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8" y="1154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18" name="Rectangle 10">
            <a:extLst>
              <a:ext uri="{FF2B5EF4-FFF2-40B4-BE49-F238E27FC236}">
                <a16:creationId xmlns:a16="http://schemas.microsoft.com/office/drawing/2014/main" id="{8FB9031A-73C5-A647-9F7C-ADB64A29A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12319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19" name="Rectangle 11">
            <a:extLst>
              <a:ext uri="{FF2B5EF4-FFF2-40B4-BE49-F238E27FC236}">
                <a16:creationId xmlns:a16="http://schemas.microsoft.com/office/drawing/2014/main" id="{E5E4B800-8520-0E4A-94D0-C0DD3ED402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12922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20" name="Rectangle 12">
            <a:extLst>
              <a:ext uri="{FF2B5EF4-FFF2-40B4-BE49-F238E27FC236}">
                <a16:creationId xmlns:a16="http://schemas.microsoft.com/office/drawing/2014/main" id="{DE117CEA-FF86-204F-9019-B1FF3D3C5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1366838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21" name="Rectangle 13">
            <a:extLst>
              <a:ext uri="{FF2B5EF4-FFF2-40B4-BE49-F238E27FC236}">
                <a16:creationId xmlns:a16="http://schemas.microsoft.com/office/drawing/2014/main" id="{F5E71E52-AC18-8B4B-8A5E-12ECA34F8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6263" y="12922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22" name="Rectangle 14">
            <a:extLst>
              <a:ext uri="{FF2B5EF4-FFF2-40B4-BE49-F238E27FC236}">
                <a16:creationId xmlns:a16="http://schemas.microsoft.com/office/drawing/2014/main" id="{310DEE7A-1BCF-5242-BBFA-8447C0934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1585914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423" name="Line 15">
            <a:extLst>
              <a:ext uri="{FF2B5EF4-FFF2-40B4-BE49-F238E27FC236}">
                <a16:creationId xmlns:a16="http://schemas.microsoft.com/office/drawing/2014/main" id="{93069820-33F3-DA4C-A89E-4D1FFDA703A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191770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24" name="Line 16">
            <a:extLst>
              <a:ext uri="{FF2B5EF4-FFF2-40B4-BE49-F238E27FC236}">
                <a16:creationId xmlns:a16="http://schemas.microsoft.com/office/drawing/2014/main" id="{029C1420-9C5B-564D-87C9-0639FCFDD9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1585914"/>
            <a:ext cx="3175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25" name="Rectangle 17">
            <a:extLst>
              <a:ext uri="{FF2B5EF4-FFF2-40B4-BE49-F238E27FC236}">
                <a16:creationId xmlns:a16="http://schemas.microsoft.com/office/drawing/2014/main" id="{6ABB4F3A-5389-C648-A783-416BE3BDB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4525" y="1366838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26" name="Rectangle 18">
            <a:extLst>
              <a:ext uri="{FF2B5EF4-FFF2-40B4-BE49-F238E27FC236}">
                <a16:creationId xmlns:a16="http://schemas.microsoft.com/office/drawing/2014/main" id="{9B2DF551-EB83-284C-928B-A0A21CD356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1563" y="1393825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27" name="Rectangle 19">
            <a:extLst>
              <a:ext uri="{FF2B5EF4-FFF2-40B4-BE49-F238E27FC236}">
                <a16:creationId xmlns:a16="http://schemas.microsoft.com/office/drawing/2014/main" id="{A1E7AF10-8704-434A-B819-5FAC3C828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6525" y="1393825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28" name="Rectangle 20">
            <a:extLst>
              <a:ext uri="{FF2B5EF4-FFF2-40B4-BE49-F238E27FC236}">
                <a16:creationId xmlns:a16="http://schemas.microsoft.com/office/drawing/2014/main" id="{437D093C-7AC1-EA43-A101-29CFFDE55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1393825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29" name="Rectangle 21">
            <a:extLst>
              <a:ext uri="{FF2B5EF4-FFF2-40B4-BE49-F238E27FC236}">
                <a16:creationId xmlns:a16="http://schemas.microsoft.com/office/drawing/2014/main" id="{068F4577-3D3E-E04F-8457-1907E0A89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25" y="1393825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30" name="Rectangle 22">
            <a:extLst>
              <a:ext uri="{FF2B5EF4-FFF2-40B4-BE49-F238E27FC236}">
                <a16:creationId xmlns:a16="http://schemas.microsoft.com/office/drawing/2014/main" id="{5C2508E8-E1C1-894C-80D3-5D9F7D21D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22494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431" name="Line 23">
            <a:extLst>
              <a:ext uri="{FF2B5EF4-FFF2-40B4-BE49-F238E27FC236}">
                <a16:creationId xmlns:a16="http://schemas.microsoft.com/office/drawing/2014/main" id="{9308F842-BE7A-BF4F-9846-CEBBD74AE7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25971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32" name="Line 24">
            <a:extLst>
              <a:ext uri="{FF2B5EF4-FFF2-40B4-BE49-F238E27FC236}">
                <a16:creationId xmlns:a16="http://schemas.microsoft.com/office/drawing/2014/main" id="{E4A334B5-2526-5E4A-B9CA-39010E1846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22494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33" name="Rectangle 25">
            <a:extLst>
              <a:ext uri="{FF2B5EF4-FFF2-40B4-BE49-F238E27FC236}">
                <a16:creationId xmlns:a16="http://schemas.microsoft.com/office/drawing/2014/main" id="{6D3073CF-9686-C244-9DC8-666E4DCB6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20177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34" name="Rectangle 26">
            <a:extLst>
              <a:ext uri="{FF2B5EF4-FFF2-40B4-BE49-F238E27FC236}">
                <a16:creationId xmlns:a16="http://schemas.microsoft.com/office/drawing/2014/main" id="{AAC3B938-F75F-6C49-82CB-97FC6F044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22494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435" name="Line 27">
            <a:extLst>
              <a:ext uri="{FF2B5EF4-FFF2-40B4-BE49-F238E27FC236}">
                <a16:creationId xmlns:a16="http://schemas.microsoft.com/office/drawing/2014/main" id="{AE80C0CC-E166-B643-9D51-3A1662AC41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25971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36" name="Line 28">
            <a:extLst>
              <a:ext uri="{FF2B5EF4-FFF2-40B4-BE49-F238E27FC236}">
                <a16:creationId xmlns:a16="http://schemas.microsoft.com/office/drawing/2014/main" id="{31C72951-A40B-3D4E-972A-7BDCA25048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2249488"/>
            <a:ext cx="3175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37" name="Rectangle 29">
            <a:extLst>
              <a:ext uri="{FF2B5EF4-FFF2-40B4-BE49-F238E27FC236}">
                <a16:creationId xmlns:a16="http://schemas.microsoft.com/office/drawing/2014/main" id="{D31D84CA-7852-4447-9615-55ED1F337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2351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38" name="Rectangle 30">
            <a:extLst>
              <a:ext uri="{FF2B5EF4-FFF2-40B4-BE49-F238E27FC236}">
                <a16:creationId xmlns:a16="http://schemas.microsoft.com/office/drawing/2014/main" id="{D079531D-C26C-204D-9550-661F56934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2351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39" name="Rectangle 31">
            <a:extLst>
              <a:ext uri="{FF2B5EF4-FFF2-40B4-BE49-F238E27FC236}">
                <a16:creationId xmlns:a16="http://schemas.microsoft.com/office/drawing/2014/main" id="{F0503516-2771-4747-8399-26D2549AF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26876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40" name="Rectangle 32">
            <a:extLst>
              <a:ext uri="{FF2B5EF4-FFF2-40B4-BE49-F238E27FC236}">
                <a16:creationId xmlns:a16="http://schemas.microsoft.com/office/drawing/2014/main" id="{6C93889A-AF96-1A42-8375-447F32BB5A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68116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41" name="Rectangle 33">
            <a:extLst>
              <a:ext uri="{FF2B5EF4-FFF2-40B4-BE49-F238E27FC236}">
                <a16:creationId xmlns:a16="http://schemas.microsoft.com/office/drawing/2014/main" id="{4F22ACFC-77CA-C544-9EED-F4E5AFDB2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2017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42" name="Rectangle 34">
            <a:extLst>
              <a:ext uri="{FF2B5EF4-FFF2-40B4-BE49-F238E27FC236}">
                <a16:creationId xmlns:a16="http://schemas.microsoft.com/office/drawing/2014/main" id="{7703C809-4218-E94E-A905-AB2015560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2351088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43" name="Freeform 35">
            <a:extLst>
              <a:ext uri="{FF2B5EF4-FFF2-40B4-BE49-F238E27FC236}">
                <a16:creationId xmlns:a16="http://schemas.microsoft.com/office/drawing/2014/main" id="{50FFA1BD-65E2-7E47-AAD9-03F1D88407FA}"/>
              </a:ext>
            </a:extLst>
          </p:cNvPr>
          <p:cNvSpPr>
            <a:spLocks/>
          </p:cNvSpPr>
          <p:nvPr/>
        </p:nvSpPr>
        <p:spPr bwMode="auto">
          <a:xfrm>
            <a:off x="3911601" y="1979614"/>
            <a:ext cx="550863" cy="547687"/>
          </a:xfrm>
          <a:custGeom>
            <a:avLst/>
            <a:gdLst>
              <a:gd name="T0" fmla="*/ 2147483646 w 834"/>
              <a:gd name="T1" fmla="*/ 0 h 833"/>
              <a:gd name="T2" fmla="*/ 2147483646 w 834"/>
              <a:gd name="T3" fmla="*/ 0 h 833"/>
              <a:gd name="T4" fmla="*/ 2147483646 w 834"/>
              <a:gd name="T5" fmla="*/ 0 h 833"/>
              <a:gd name="T6" fmla="*/ 2147483646 w 834"/>
              <a:gd name="T7" fmla="*/ 0 h 833"/>
              <a:gd name="T8" fmla="*/ 2147483646 w 834"/>
              <a:gd name="T9" fmla="*/ 0 h 833"/>
              <a:gd name="T10" fmla="*/ 2147483646 w 834"/>
              <a:gd name="T11" fmla="*/ 0 h 833"/>
              <a:gd name="T12" fmla="*/ 2147483646 w 834"/>
              <a:gd name="T13" fmla="*/ 2147483646 h 833"/>
              <a:gd name="T14" fmla="*/ 2147483646 w 834"/>
              <a:gd name="T15" fmla="*/ 2147483646 h 833"/>
              <a:gd name="T16" fmla="*/ 2147483646 w 834"/>
              <a:gd name="T17" fmla="*/ 2147483646 h 833"/>
              <a:gd name="T18" fmla="*/ 2147483646 w 834"/>
              <a:gd name="T19" fmla="*/ 2147483646 h 833"/>
              <a:gd name="T20" fmla="*/ 0 w 834"/>
              <a:gd name="T21" fmla="*/ 2147483646 h 833"/>
              <a:gd name="T22" fmla="*/ 0 w 834"/>
              <a:gd name="T23" fmla="*/ 2147483646 h 833"/>
              <a:gd name="T24" fmla="*/ 0 w 834"/>
              <a:gd name="T25" fmla="*/ 2147483646 h 833"/>
              <a:gd name="T26" fmla="*/ 0 w 834"/>
              <a:gd name="T27" fmla="*/ 2147483646 h 833"/>
              <a:gd name="T28" fmla="*/ 0 w 834"/>
              <a:gd name="T29" fmla="*/ 2147483646 h 833"/>
              <a:gd name="T30" fmla="*/ 0 w 834"/>
              <a:gd name="T31" fmla="*/ 2147483646 h 833"/>
              <a:gd name="T32" fmla="*/ 0 w 834"/>
              <a:gd name="T33" fmla="*/ 2147483646 h 833"/>
              <a:gd name="T34" fmla="*/ 0 w 834"/>
              <a:gd name="T35" fmla="*/ 2147483646 h 833"/>
              <a:gd name="T36" fmla="*/ 0 w 834"/>
              <a:gd name="T37" fmla="*/ 2147483646 h 833"/>
              <a:gd name="T38" fmla="*/ 2147483646 w 834"/>
              <a:gd name="T39" fmla="*/ 2147483646 h 833"/>
              <a:gd name="T40" fmla="*/ 2147483646 w 834"/>
              <a:gd name="T41" fmla="*/ 2147483646 h 833"/>
              <a:gd name="T42" fmla="*/ 2147483646 w 834"/>
              <a:gd name="T43" fmla="*/ 2147483646 h 833"/>
              <a:gd name="T44" fmla="*/ 2147483646 w 834"/>
              <a:gd name="T45" fmla="*/ 2147483646 h 833"/>
              <a:gd name="T46" fmla="*/ 2147483646 w 834"/>
              <a:gd name="T47" fmla="*/ 2147483646 h 833"/>
              <a:gd name="T48" fmla="*/ 2147483646 w 834"/>
              <a:gd name="T49" fmla="*/ 2147483646 h 833"/>
              <a:gd name="T50" fmla="*/ 2147483646 w 834"/>
              <a:gd name="T51" fmla="*/ 2147483646 h 833"/>
              <a:gd name="T52" fmla="*/ 2147483646 w 834"/>
              <a:gd name="T53" fmla="*/ 2147483646 h 833"/>
              <a:gd name="T54" fmla="*/ 2147483646 w 834"/>
              <a:gd name="T55" fmla="*/ 2147483646 h 833"/>
              <a:gd name="T56" fmla="*/ 2147483646 w 834"/>
              <a:gd name="T57" fmla="*/ 2147483646 h 833"/>
              <a:gd name="T58" fmla="*/ 2147483646 w 834"/>
              <a:gd name="T59" fmla="*/ 2147483646 h 833"/>
              <a:gd name="T60" fmla="*/ 2147483646 w 834"/>
              <a:gd name="T61" fmla="*/ 2147483646 h 833"/>
              <a:gd name="T62" fmla="*/ 2147483646 w 834"/>
              <a:gd name="T63" fmla="*/ 2147483646 h 833"/>
              <a:gd name="T64" fmla="*/ 2147483646 w 834"/>
              <a:gd name="T65" fmla="*/ 2147483646 h 833"/>
              <a:gd name="T66" fmla="*/ 2147483646 w 834"/>
              <a:gd name="T67" fmla="*/ 2147483646 h 833"/>
              <a:gd name="T68" fmla="*/ 2147483646 w 834"/>
              <a:gd name="T69" fmla="*/ 2147483646 h 833"/>
              <a:gd name="T70" fmla="*/ 2147483646 w 834"/>
              <a:gd name="T71" fmla="*/ 2147483646 h 833"/>
              <a:gd name="T72" fmla="*/ 2147483646 w 834"/>
              <a:gd name="T73" fmla="*/ 2147483646 h 833"/>
              <a:gd name="T74" fmla="*/ 2147483646 w 834"/>
              <a:gd name="T75" fmla="*/ 2147483646 h 833"/>
              <a:gd name="T76" fmla="*/ 2147483646 w 834"/>
              <a:gd name="T77" fmla="*/ 2147483646 h 833"/>
              <a:gd name="T78" fmla="*/ 2147483646 w 834"/>
              <a:gd name="T79" fmla="*/ 2147483646 h 833"/>
              <a:gd name="T80" fmla="*/ 2147483646 w 834"/>
              <a:gd name="T81" fmla="*/ 2147483646 h 833"/>
              <a:gd name="T82" fmla="*/ 2147483646 w 834"/>
              <a:gd name="T83" fmla="*/ 2147483646 h 833"/>
              <a:gd name="T84" fmla="*/ 2147483646 w 834"/>
              <a:gd name="T85" fmla="*/ 2147483646 h 833"/>
              <a:gd name="T86" fmla="*/ 2147483646 w 834"/>
              <a:gd name="T87" fmla="*/ 2147483646 h 833"/>
              <a:gd name="T88" fmla="*/ 2147483646 w 834"/>
              <a:gd name="T89" fmla="*/ 2147483646 h 833"/>
              <a:gd name="T90" fmla="*/ 2147483646 w 834"/>
              <a:gd name="T91" fmla="*/ 2147483646 h 833"/>
              <a:gd name="T92" fmla="*/ 2147483646 w 834"/>
              <a:gd name="T93" fmla="*/ 2147483646 h 833"/>
              <a:gd name="T94" fmla="*/ 2147483646 w 834"/>
              <a:gd name="T95" fmla="*/ 2147483646 h 833"/>
              <a:gd name="T96" fmla="*/ 2147483646 w 834"/>
              <a:gd name="T97" fmla="*/ 2147483646 h 833"/>
              <a:gd name="T98" fmla="*/ 2147483646 w 834"/>
              <a:gd name="T99" fmla="*/ 2147483646 h 833"/>
              <a:gd name="T100" fmla="*/ 2147483646 w 834"/>
              <a:gd name="T101" fmla="*/ 2147483646 h 833"/>
              <a:gd name="T102" fmla="*/ 2147483646 w 834"/>
              <a:gd name="T103" fmla="*/ 2147483646 h 833"/>
              <a:gd name="T104" fmla="*/ 2147483646 w 834"/>
              <a:gd name="T105" fmla="*/ 2147483646 h 833"/>
              <a:gd name="T106" fmla="*/ 2147483646 w 834"/>
              <a:gd name="T107" fmla="*/ 2147483646 h 833"/>
              <a:gd name="T108" fmla="*/ 2147483646 w 834"/>
              <a:gd name="T109" fmla="*/ 0 h 833"/>
              <a:gd name="T110" fmla="*/ 2147483646 w 834"/>
              <a:gd name="T111" fmla="*/ 0 h 833"/>
              <a:gd name="T112" fmla="*/ 2147483646 w 834"/>
              <a:gd name="T113" fmla="*/ 0 h 833"/>
              <a:gd name="T114" fmla="*/ 2147483646 w 834"/>
              <a:gd name="T115" fmla="*/ 0 h 833"/>
              <a:gd name="T116" fmla="*/ 2147483646 w 834"/>
              <a:gd name="T117" fmla="*/ 0 h 833"/>
              <a:gd name="T118" fmla="*/ 2147483646 w 834"/>
              <a:gd name="T119" fmla="*/ 0 h 83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834" h="833">
                <a:moveTo>
                  <a:pt x="459" y="0"/>
                </a:moveTo>
                <a:lnTo>
                  <a:pt x="455" y="0"/>
                </a:lnTo>
                <a:lnTo>
                  <a:pt x="452" y="0"/>
                </a:lnTo>
                <a:lnTo>
                  <a:pt x="448" y="0"/>
                </a:lnTo>
                <a:lnTo>
                  <a:pt x="446" y="0"/>
                </a:lnTo>
                <a:lnTo>
                  <a:pt x="442" y="0"/>
                </a:lnTo>
                <a:lnTo>
                  <a:pt x="438" y="0"/>
                </a:lnTo>
                <a:lnTo>
                  <a:pt x="436" y="0"/>
                </a:lnTo>
                <a:lnTo>
                  <a:pt x="434" y="0"/>
                </a:lnTo>
                <a:lnTo>
                  <a:pt x="430" y="0"/>
                </a:lnTo>
                <a:lnTo>
                  <a:pt x="428" y="0"/>
                </a:lnTo>
                <a:lnTo>
                  <a:pt x="424" y="0"/>
                </a:lnTo>
                <a:lnTo>
                  <a:pt x="420" y="0"/>
                </a:lnTo>
                <a:lnTo>
                  <a:pt x="418" y="0"/>
                </a:lnTo>
                <a:lnTo>
                  <a:pt x="414" y="0"/>
                </a:lnTo>
                <a:lnTo>
                  <a:pt x="411" y="0"/>
                </a:lnTo>
                <a:lnTo>
                  <a:pt x="407" y="0"/>
                </a:lnTo>
                <a:lnTo>
                  <a:pt x="402" y="0"/>
                </a:lnTo>
                <a:lnTo>
                  <a:pt x="399" y="0"/>
                </a:lnTo>
                <a:lnTo>
                  <a:pt x="394" y="0"/>
                </a:lnTo>
                <a:lnTo>
                  <a:pt x="389" y="0"/>
                </a:lnTo>
                <a:lnTo>
                  <a:pt x="383" y="0"/>
                </a:lnTo>
                <a:lnTo>
                  <a:pt x="378" y="0"/>
                </a:lnTo>
                <a:lnTo>
                  <a:pt x="372" y="0"/>
                </a:lnTo>
                <a:lnTo>
                  <a:pt x="365" y="0"/>
                </a:lnTo>
                <a:lnTo>
                  <a:pt x="358" y="0"/>
                </a:lnTo>
                <a:lnTo>
                  <a:pt x="351" y="0"/>
                </a:lnTo>
                <a:lnTo>
                  <a:pt x="342" y="0"/>
                </a:lnTo>
                <a:lnTo>
                  <a:pt x="334" y="0"/>
                </a:lnTo>
                <a:lnTo>
                  <a:pt x="324" y="0"/>
                </a:lnTo>
                <a:lnTo>
                  <a:pt x="315" y="0"/>
                </a:lnTo>
                <a:lnTo>
                  <a:pt x="304" y="0"/>
                </a:lnTo>
                <a:lnTo>
                  <a:pt x="292" y="0"/>
                </a:lnTo>
                <a:lnTo>
                  <a:pt x="281" y="0"/>
                </a:lnTo>
                <a:lnTo>
                  <a:pt x="270" y="0"/>
                </a:lnTo>
                <a:lnTo>
                  <a:pt x="261" y="0"/>
                </a:lnTo>
                <a:lnTo>
                  <a:pt x="251" y="0"/>
                </a:lnTo>
                <a:lnTo>
                  <a:pt x="243" y="0"/>
                </a:lnTo>
                <a:lnTo>
                  <a:pt x="234" y="0"/>
                </a:lnTo>
                <a:lnTo>
                  <a:pt x="226" y="0"/>
                </a:lnTo>
                <a:lnTo>
                  <a:pt x="220" y="0"/>
                </a:lnTo>
                <a:lnTo>
                  <a:pt x="213" y="0"/>
                </a:lnTo>
                <a:lnTo>
                  <a:pt x="207" y="0"/>
                </a:lnTo>
                <a:lnTo>
                  <a:pt x="201" y="0"/>
                </a:lnTo>
                <a:lnTo>
                  <a:pt x="196" y="0"/>
                </a:lnTo>
                <a:lnTo>
                  <a:pt x="191" y="0"/>
                </a:lnTo>
                <a:lnTo>
                  <a:pt x="186" y="0"/>
                </a:lnTo>
                <a:lnTo>
                  <a:pt x="182" y="0"/>
                </a:lnTo>
                <a:lnTo>
                  <a:pt x="178" y="0"/>
                </a:lnTo>
                <a:lnTo>
                  <a:pt x="174" y="0"/>
                </a:lnTo>
                <a:lnTo>
                  <a:pt x="171" y="0"/>
                </a:lnTo>
                <a:lnTo>
                  <a:pt x="167" y="0"/>
                </a:lnTo>
                <a:lnTo>
                  <a:pt x="164" y="0"/>
                </a:lnTo>
                <a:lnTo>
                  <a:pt x="161" y="0"/>
                </a:lnTo>
                <a:lnTo>
                  <a:pt x="158" y="0"/>
                </a:lnTo>
                <a:lnTo>
                  <a:pt x="155" y="0"/>
                </a:lnTo>
                <a:lnTo>
                  <a:pt x="152" y="0"/>
                </a:lnTo>
                <a:lnTo>
                  <a:pt x="149" y="0"/>
                </a:lnTo>
                <a:lnTo>
                  <a:pt x="146" y="0"/>
                </a:lnTo>
                <a:lnTo>
                  <a:pt x="143" y="0"/>
                </a:lnTo>
                <a:lnTo>
                  <a:pt x="140" y="0"/>
                </a:lnTo>
                <a:lnTo>
                  <a:pt x="136" y="0"/>
                </a:lnTo>
                <a:lnTo>
                  <a:pt x="134" y="0"/>
                </a:lnTo>
                <a:lnTo>
                  <a:pt x="130" y="0"/>
                </a:lnTo>
                <a:lnTo>
                  <a:pt x="125" y="0"/>
                </a:lnTo>
                <a:lnTo>
                  <a:pt x="122" y="0"/>
                </a:lnTo>
                <a:lnTo>
                  <a:pt x="118" y="0"/>
                </a:lnTo>
                <a:lnTo>
                  <a:pt x="116" y="0"/>
                </a:lnTo>
                <a:lnTo>
                  <a:pt x="112" y="0"/>
                </a:lnTo>
                <a:lnTo>
                  <a:pt x="108" y="0"/>
                </a:lnTo>
                <a:lnTo>
                  <a:pt x="106" y="0"/>
                </a:lnTo>
                <a:lnTo>
                  <a:pt x="104" y="0"/>
                </a:lnTo>
                <a:lnTo>
                  <a:pt x="101" y="0"/>
                </a:lnTo>
                <a:lnTo>
                  <a:pt x="99" y="0"/>
                </a:lnTo>
                <a:lnTo>
                  <a:pt x="96" y="2"/>
                </a:lnTo>
                <a:lnTo>
                  <a:pt x="94" y="2"/>
                </a:lnTo>
                <a:lnTo>
                  <a:pt x="92" y="2"/>
                </a:lnTo>
                <a:lnTo>
                  <a:pt x="90" y="3"/>
                </a:lnTo>
                <a:lnTo>
                  <a:pt x="88" y="4"/>
                </a:lnTo>
                <a:lnTo>
                  <a:pt x="86" y="4"/>
                </a:lnTo>
                <a:lnTo>
                  <a:pt x="84" y="5"/>
                </a:lnTo>
                <a:lnTo>
                  <a:pt x="82" y="6"/>
                </a:lnTo>
                <a:lnTo>
                  <a:pt x="80" y="8"/>
                </a:lnTo>
                <a:lnTo>
                  <a:pt x="78" y="9"/>
                </a:lnTo>
                <a:lnTo>
                  <a:pt x="76" y="10"/>
                </a:lnTo>
                <a:lnTo>
                  <a:pt x="74" y="11"/>
                </a:lnTo>
                <a:lnTo>
                  <a:pt x="72" y="14"/>
                </a:lnTo>
                <a:lnTo>
                  <a:pt x="70" y="16"/>
                </a:lnTo>
                <a:lnTo>
                  <a:pt x="68" y="17"/>
                </a:lnTo>
                <a:lnTo>
                  <a:pt x="65" y="20"/>
                </a:lnTo>
                <a:lnTo>
                  <a:pt x="62" y="22"/>
                </a:lnTo>
                <a:lnTo>
                  <a:pt x="59" y="26"/>
                </a:lnTo>
                <a:lnTo>
                  <a:pt x="57" y="28"/>
                </a:lnTo>
                <a:lnTo>
                  <a:pt x="53" y="32"/>
                </a:lnTo>
                <a:lnTo>
                  <a:pt x="50" y="34"/>
                </a:lnTo>
                <a:lnTo>
                  <a:pt x="46" y="38"/>
                </a:lnTo>
                <a:lnTo>
                  <a:pt x="42" y="41"/>
                </a:lnTo>
                <a:lnTo>
                  <a:pt x="39" y="46"/>
                </a:lnTo>
                <a:lnTo>
                  <a:pt x="35" y="50"/>
                </a:lnTo>
                <a:lnTo>
                  <a:pt x="32" y="52"/>
                </a:lnTo>
                <a:lnTo>
                  <a:pt x="29" y="56"/>
                </a:lnTo>
                <a:lnTo>
                  <a:pt x="26" y="58"/>
                </a:lnTo>
                <a:lnTo>
                  <a:pt x="23" y="62"/>
                </a:lnTo>
                <a:lnTo>
                  <a:pt x="21" y="64"/>
                </a:lnTo>
                <a:lnTo>
                  <a:pt x="18" y="66"/>
                </a:lnTo>
                <a:lnTo>
                  <a:pt x="16" y="69"/>
                </a:lnTo>
                <a:lnTo>
                  <a:pt x="15" y="71"/>
                </a:lnTo>
                <a:lnTo>
                  <a:pt x="12" y="74"/>
                </a:lnTo>
                <a:lnTo>
                  <a:pt x="11" y="75"/>
                </a:lnTo>
                <a:lnTo>
                  <a:pt x="10" y="77"/>
                </a:lnTo>
                <a:lnTo>
                  <a:pt x="8" y="80"/>
                </a:lnTo>
                <a:lnTo>
                  <a:pt x="8" y="81"/>
                </a:lnTo>
                <a:lnTo>
                  <a:pt x="6" y="83"/>
                </a:lnTo>
                <a:lnTo>
                  <a:pt x="5" y="86"/>
                </a:lnTo>
                <a:lnTo>
                  <a:pt x="4" y="87"/>
                </a:lnTo>
                <a:lnTo>
                  <a:pt x="4" y="89"/>
                </a:lnTo>
                <a:lnTo>
                  <a:pt x="3" y="92"/>
                </a:lnTo>
                <a:lnTo>
                  <a:pt x="3" y="93"/>
                </a:lnTo>
                <a:lnTo>
                  <a:pt x="2" y="95"/>
                </a:lnTo>
                <a:lnTo>
                  <a:pt x="2" y="98"/>
                </a:lnTo>
                <a:lnTo>
                  <a:pt x="2" y="100"/>
                </a:lnTo>
                <a:lnTo>
                  <a:pt x="2" y="102"/>
                </a:lnTo>
                <a:lnTo>
                  <a:pt x="2" y="105"/>
                </a:lnTo>
                <a:lnTo>
                  <a:pt x="0" y="108"/>
                </a:lnTo>
                <a:lnTo>
                  <a:pt x="0" y="111"/>
                </a:lnTo>
                <a:lnTo>
                  <a:pt x="0" y="114"/>
                </a:lnTo>
                <a:lnTo>
                  <a:pt x="0" y="118"/>
                </a:lnTo>
                <a:lnTo>
                  <a:pt x="0" y="122"/>
                </a:lnTo>
                <a:lnTo>
                  <a:pt x="0" y="125"/>
                </a:lnTo>
                <a:lnTo>
                  <a:pt x="0" y="129"/>
                </a:lnTo>
                <a:lnTo>
                  <a:pt x="0" y="132"/>
                </a:lnTo>
                <a:lnTo>
                  <a:pt x="0" y="136"/>
                </a:lnTo>
                <a:lnTo>
                  <a:pt x="0" y="140"/>
                </a:lnTo>
                <a:lnTo>
                  <a:pt x="0" y="142"/>
                </a:lnTo>
                <a:lnTo>
                  <a:pt x="0" y="146"/>
                </a:lnTo>
                <a:lnTo>
                  <a:pt x="0" y="149"/>
                </a:lnTo>
                <a:lnTo>
                  <a:pt x="0" y="153"/>
                </a:lnTo>
                <a:lnTo>
                  <a:pt x="0" y="155"/>
                </a:lnTo>
                <a:lnTo>
                  <a:pt x="0" y="159"/>
                </a:lnTo>
                <a:lnTo>
                  <a:pt x="0" y="164"/>
                </a:lnTo>
                <a:lnTo>
                  <a:pt x="0" y="167"/>
                </a:lnTo>
                <a:lnTo>
                  <a:pt x="0" y="172"/>
                </a:lnTo>
                <a:lnTo>
                  <a:pt x="0" y="177"/>
                </a:lnTo>
                <a:lnTo>
                  <a:pt x="0" y="182"/>
                </a:lnTo>
                <a:lnTo>
                  <a:pt x="0" y="188"/>
                </a:lnTo>
                <a:lnTo>
                  <a:pt x="0" y="194"/>
                </a:lnTo>
                <a:lnTo>
                  <a:pt x="0" y="200"/>
                </a:lnTo>
                <a:lnTo>
                  <a:pt x="0" y="207"/>
                </a:lnTo>
                <a:lnTo>
                  <a:pt x="0" y="215"/>
                </a:lnTo>
                <a:lnTo>
                  <a:pt x="0" y="224"/>
                </a:lnTo>
                <a:lnTo>
                  <a:pt x="0" y="233"/>
                </a:lnTo>
                <a:lnTo>
                  <a:pt x="0" y="243"/>
                </a:lnTo>
                <a:lnTo>
                  <a:pt x="0" y="254"/>
                </a:lnTo>
                <a:lnTo>
                  <a:pt x="0" y="266"/>
                </a:lnTo>
                <a:lnTo>
                  <a:pt x="0" y="278"/>
                </a:lnTo>
                <a:lnTo>
                  <a:pt x="0" y="292"/>
                </a:lnTo>
                <a:lnTo>
                  <a:pt x="0" y="306"/>
                </a:lnTo>
                <a:lnTo>
                  <a:pt x="0" y="322"/>
                </a:lnTo>
                <a:lnTo>
                  <a:pt x="0" y="339"/>
                </a:lnTo>
                <a:lnTo>
                  <a:pt x="0" y="356"/>
                </a:lnTo>
                <a:lnTo>
                  <a:pt x="0" y="375"/>
                </a:lnTo>
                <a:lnTo>
                  <a:pt x="0" y="394"/>
                </a:lnTo>
                <a:lnTo>
                  <a:pt x="0" y="412"/>
                </a:lnTo>
                <a:lnTo>
                  <a:pt x="0" y="429"/>
                </a:lnTo>
                <a:lnTo>
                  <a:pt x="0" y="444"/>
                </a:lnTo>
                <a:lnTo>
                  <a:pt x="0" y="459"/>
                </a:lnTo>
                <a:lnTo>
                  <a:pt x="0" y="472"/>
                </a:lnTo>
                <a:lnTo>
                  <a:pt x="0" y="484"/>
                </a:lnTo>
                <a:lnTo>
                  <a:pt x="0" y="496"/>
                </a:lnTo>
                <a:lnTo>
                  <a:pt x="0" y="507"/>
                </a:lnTo>
                <a:lnTo>
                  <a:pt x="0" y="516"/>
                </a:lnTo>
                <a:lnTo>
                  <a:pt x="0" y="526"/>
                </a:lnTo>
                <a:lnTo>
                  <a:pt x="0" y="534"/>
                </a:lnTo>
                <a:lnTo>
                  <a:pt x="0" y="543"/>
                </a:lnTo>
                <a:lnTo>
                  <a:pt x="0" y="550"/>
                </a:lnTo>
                <a:lnTo>
                  <a:pt x="0" y="556"/>
                </a:lnTo>
                <a:lnTo>
                  <a:pt x="0" y="562"/>
                </a:lnTo>
                <a:lnTo>
                  <a:pt x="0" y="568"/>
                </a:lnTo>
                <a:lnTo>
                  <a:pt x="0" y="573"/>
                </a:lnTo>
                <a:lnTo>
                  <a:pt x="0" y="578"/>
                </a:lnTo>
                <a:lnTo>
                  <a:pt x="0" y="582"/>
                </a:lnTo>
                <a:lnTo>
                  <a:pt x="0" y="587"/>
                </a:lnTo>
                <a:lnTo>
                  <a:pt x="0" y="591"/>
                </a:lnTo>
                <a:lnTo>
                  <a:pt x="0" y="594"/>
                </a:lnTo>
                <a:lnTo>
                  <a:pt x="0" y="598"/>
                </a:lnTo>
                <a:lnTo>
                  <a:pt x="0" y="602"/>
                </a:lnTo>
                <a:lnTo>
                  <a:pt x="0" y="604"/>
                </a:lnTo>
                <a:lnTo>
                  <a:pt x="0" y="608"/>
                </a:lnTo>
                <a:lnTo>
                  <a:pt x="0" y="611"/>
                </a:lnTo>
                <a:lnTo>
                  <a:pt x="0" y="614"/>
                </a:lnTo>
                <a:lnTo>
                  <a:pt x="0" y="617"/>
                </a:lnTo>
                <a:lnTo>
                  <a:pt x="0" y="621"/>
                </a:lnTo>
                <a:lnTo>
                  <a:pt x="0" y="624"/>
                </a:lnTo>
                <a:lnTo>
                  <a:pt x="0" y="629"/>
                </a:lnTo>
                <a:lnTo>
                  <a:pt x="0" y="633"/>
                </a:lnTo>
                <a:lnTo>
                  <a:pt x="0" y="635"/>
                </a:lnTo>
                <a:lnTo>
                  <a:pt x="0" y="639"/>
                </a:lnTo>
                <a:lnTo>
                  <a:pt x="0" y="641"/>
                </a:lnTo>
                <a:lnTo>
                  <a:pt x="0" y="645"/>
                </a:lnTo>
                <a:lnTo>
                  <a:pt x="0" y="647"/>
                </a:lnTo>
                <a:lnTo>
                  <a:pt x="0" y="650"/>
                </a:lnTo>
                <a:lnTo>
                  <a:pt x="0" y="652"/>
                </a:lnTo>
                <a:lnTo>
                  <a:pt x="0" y="654"/>
                </a:lnTo>
                <a:lnTo>
                  <a:pt x="0" y="657"/>
                </a:lnTo>
                <a:lnTo>
                  <a:pt x="0" y="659"/>
                </a:lnTo>
                <a:lnTo>
                  <a:pt x="0" y="660"/>
                </a:lnTo>
                <a:lnTo>
                  <a:pt x="0" y="663"/>
                </a:lnTo>
                <a:lnTo>
                  <a:pt x="0" y="665"/>
                </a:lnTo>
                <a:lnTo>
                  <a:pt x="0" y="666"/>
                </a:lnTo>
                <a:lnTo>
                  <a:pt x="0" y="669"/>
                </a:lnTo>
                <a:lnTo>
                  <a:pt x="0" y="671"/>
                </a:lnTo>
                <a:lnTo>
                  <a:pt x="0" y="672"/>
                </a:lnTo>
                <a:lnTo>
                  <a:pt x="0" y="675"/>
                </a:lnTo>
                <a:lnTo>
                  <a:pt x="0" y="677"/>
                </a:lnTo>
                <a:lnTo>
                  <a:pt x="0" y="678"/>
                </a:lnTo>
                <a:lnTo>
                  <a:pt x="0" y="681"/>
                </a:lnTo>
                <a:lnTo>
                  <a:pt x="0" y="683"/>
                </a:lnTo>
                <a:lnTo>
                  <a:pt x="0" y="686"/>
                </a:lnTo>
                <a:lnTo>
                  <a:pt x="0" y="689"/>
                </a:lnTo>
                <a:lnTo>
                  <a:pt x="0" y="692"/>
                </a:lnTo>
                <a:lnTo>
                  <a:pt x="0" y="694"/>
                </a:lnTo>
                <a:lnTo>
                  <a:pt x="0" y="698"/>
                </a:lnTo>
                <a:lnTo>
                  <a:pt x="0" y="701"/>
                </a:lnTo>
                <a:lnTo>
                  <a:pt x="0" y="705"/>
                </a:lnTo>
                <a:lnTo>
                  <a:pt x="0" y="708"/>
                </a:lnTo>
                <a:lnTo>
                  <a:pt x="0" y="712"/>
                </a:lnTo>
                <a:lnTo>
                  <a:pt x="0" y="716"/>
                </a:lnTo>
                <a:lnTo>
                  <a:pt x="0" y="719"/>
                </a:lnTo>
                <a:lnTo>
                  <a:pt x="0" y="723"/>
                </a:lnTo>
                <a:lnTo>
                  <a:pt x="0" y="725"/>
                </a:lnTo>
                <a:lnTo>
                  <a:pt x="2" y="728"/>
                </a:lnTo>
                <a:lnTo>
                  <a:pt x="2" y="731"/>
                </a:lnTo>
                <a:lnTo>
                  <a:pt x="2" y="734"/>
                </a:lnTo>
                <a:lnTo>
                  <a:pt x="2" y="736"/>
                </a:lnTo>
                <a:lnTo>
                  <a:pt x="2" y="737"/>
                </a:lnTo>
                <a:lnTo>
                  <a:pt x="3" y="740"/>
                </a:lnTo>
                <a:lnTo>
                  <a:pt x="3" y="742"/>
                </a:lnTo>
                <a:lnTo>
                  <a:pt x="4" y="744"/>
                </a:lnTo>
                <a:lnTo>
                  <a:pt x="4" y="746"/>
                </a:lnTo>
                <a:lnTo>
                  <a:pt x="5" y="748"/>
                </a:lnTo>
                <a:lnTo>
                  <a:pt x="6" y="750"/>
                </a:lnTo>
                <a:lnTo>
                  <a:pt x="8" y="752"/>
                </a:lnTo>
                <a:lnTo>
                  <a:pt x="8" y="754"/>
                </a:lnTo>
                <a:lnTo>
                  <a:pt x="10" y="756"/>
                </a:lnTo>
                <a:lnTo>
                  <a:pt x="11" y="758"/>
                </a:lnTo>
                <a:lnTo>
                  <a:pt x="12" y="760"/>
                </a:lnTo>
                <a:lnTo>
                  <a:pt x="15" y="762"/>
                </a:lnTo>
                <a:lnTo>
                  <a:pt x="16" y="765"/>
                </a:lnTo>
                <a:lnTo>
                  <a:pt x="18" y="767"/>
                </a:lnTo>
                <a:lnTo>
                  <a:pt x="21" y="770"/>
                </a:lnTo>
                <a:lnTo>
                  <a:pt x="23" y="772"/>
                </a:lnTo>
                <a:lnTo>
                  <a:pt x="26" y="774"/>
                </a:lnTo>
                <a:lnTo>
                  <a:pt x="29" y="778"/>
                </a:lnTo>
                <a:lnTo>
                  <a:pt x="32" y="782"/>
                </a:lnTo>
                <a:lnTo>
                  <a:pt x="35" y="784"/>
                </a:lnTo>
                <a:lnTo>
                  <a:pt x="39" y="788"/>
                </a:lnTo>
                <a:lnTo>
                  <a:pt x="42" y="791"/>
                </a:lnTo>
                <a:lnTo>
                  <a:pt x="46" y="796"/>
                </a:lnTo>
                <a:lnTo>
                  <a:pt x="50" y="800"/>
                </a:lnTo>
                <a:lnTo>
                  <a:pt x="53" y="802"/>
                </a:lnTo>
                <a:lnTo>
                  <a:pt x="57" y="806"/>
                </a:lnTo>
                <a:lnTo>
                  <a:pt x="59" y="808"/>
                </a:lnTo>
                <a:lnTo>
                  <a:pt x="62" y="810"/>
                </a:lnTo>
                <a:lnTo>
                  <a:pt x="65" y="814"/>
                </a:lnTo>
                <a:lnTo>
                  <a:pt x="68" y="815"/>
                </a:lnTo>
                <a:lnTo>
                  <a:pt x="70" y="818"/>
                </a:lnTo>
                <a:lnTo>
                  <a:pt x="72" y="820"/>
                </a:lnTo>
                <a:lnTo>
                  <a:pt x="74" y="821"/>
                </a:lnTo>
                <a:lnTo>
                  <a:pt x="76" y="824"/>
                </a:lnTo>
                <a:lnTo>
                  <a:pt x="78" y="825"/>
                </a:lnTo>
                <a:lnTo>
                  <a:pt x="80" y="826"/>
                </a:lnTo>
                <a:lnTo>
                  <a:pt x="82" y="827"/>
                </a:lnTo>
                <a:lnTo>
                  <a:pt x="84" y="828"/>
                </a:lnTo>
                <a:lnTo>
                  <a:pt x="86" y="828"/>
                </a:lnTo>
                <a:lnTo>
                  <a:pt x="88" y="830"/>
                </a:lnTo>
                <a:lnTo>
                  <a:pt x="90" y="831"/>
                </a:lnTo>
                <a:lnTo>
                  <a:pt x="92" y="831"/>
                </a:lnTo>
                <a:lnTo>
                  <a:pt x="94" y="832"/>
                </a:lnTo>
                <a:lnTo>
                  <a:pt x="96" y="832"/>
                </a:lnTo>
                <a:lnTo>
                  <a:pt x="99" y="832"/>
                </a:lnTo>
                <a:lnTo>
                  <a:pt x="101" y="832"/>
                </a:lnTo>
                <a:lnTo>
                  <a:pt x="104" y="833"/>
                </a:lnTo>
                <a:lnTo>
                  <a:pt x="106" y="833"/>
                </a:lnTo>
                <a:lnTo>
                  <a:pt x="108" y="833"/>
                </a:lnTo>
                <a:lnTo>
                  <a:pt x="112" y="833"/>
                </a:lnTo>
                <a:lnTo>
                  <a:pt x="116" y="833"/>
                </a:lnTo>
                <a:lnTo>
                  <a:pt x="118" y="833"/>
                </a:lnTo>
                <a:lnTo>
                  <a:pt x="122" y="833"/>
                </a:lnTo>
                <a:lnTo>
                  <a:pt x="125" y="833"/>
                </a:lnTo>
                <a:lnTo>
                  <a:pt x="130" y="833"/>
                </a:lnTo>
                <a:lnTo>
                  <a:pt x="134" y="833"/>
                </a:lnTo>
                <a:lnTo>
                  <a:pt x="136" y="833"/>
                </a:lnTo>
                <a:lnTo>
                  <a:pt x="140" y="833"/>
                </a:lnTo>
                <a:lnTo>
                  <a:pt x="143" y="833"/>
                </a:lnTo>
                <a:lnTo>
                  <a:pt x="146" y="833"/>
                </a:lnTo>
                <a:lnTo>
                  <a:pt x="149" y="833"/>
                </a:lnTo>
                <a:lnTo>
                  <a:pt x="152" y="833"/>
                </a:lnTo>
                <a:lnTo>
                  <a:pt x="155" y="833"/>
                </a:lnTo>
                <a:lnTo>
                  <a:pt x="158" y="833"/>
                </a:lnTo>
                <a:lnTo>
                  <a:pt x="161" y="833"/>
                </a:lnTo>
                <a:lnTo>
                  <a:pt x="164" y="833"/>
                </a:lnTo>
                <a:lnTo>
                  <a:pt x="167" y="833"/>
                </a:lnTo>
                <a:lnTo>
                  <a:pt x="171" y="833"/>
                </a:lnTo>
                <a:lnTo>
                  <a:pt x="174" y="833"/>
                </a:lnTo>
                <a:lnTo>
                  <a:pt x="178" y="833"/>
                </a:lnTo>
                <a:lnTo>
                  <a:pt x="182" y="833"/>
                </a:lnTo>
                <a:lnTo>
                  <a:pt x="186" y="833"/>
                </a:lnTo>
                <a:lnTo>
                  <a:pt x="191" y="833"/>
                </a:lnTo>
                <a:lnTo>
                  <a:pt x="196" y="833"/>
                </a:lnTo>
                <a:lnTo>
                  <a:pt x="201" y="833"/>
                </a:lnTo>
                <a:lnTo>
                  <a:pt x="207" y="833"/>
                </a:lnTo>
                <a:lnTo>
                  <a:pt x="213" y="833"/>
                </a:lnTo>
                <a:lnTo>
                  <a:pt x="220" y="833"/>
                </a:lnTo>
                <a:lnTo>
                  <a:pt x="226" y="833"/>
                </a:lnTo>
                <a:lnTo>
                  <a:pt x="234" y="833"/>
                </a:lnTo>
                <a:lnTo>
                  <a:pt x="243" y="833"/>
                </a:lnTo>
                <a:lnTo>
                  <a:pt x="251" y="833"/>
                </a:lnTo>
                <a:lnTo>
                  <a:pt x="261" y="833"/>
                </a:lnTo>
                <a:lnTo>
                  <a:pt x="270" y="833"/>
                </a:lnTo>
                <a:lnTo>
                  <a:pt x="281" y="833"/>
                </a:lnTo>
                <a:lnTo>
                  <a:pt x="292" y="833"/>
                </a:lnTo>
                <a:lnTo>
                  <a:pt x="304" y="833"/>
                </a:lnTo>
                <a:lnTo>
                  <a:pt x="315" y="833"/>
                </a:lnTo>
                <a:lnTo>
                  <a:pt x="324" y="833"/>
                </a:lnTo>
                <a:lnTo>
                  <a:pt x="334" y="833"/>
                </a:lnTo>
                <a:lnTo>
                  <a:pt x="342" y="833"/>
                </a:lnTo>
                <a:lnTo>
                  <a:pt x="351" y="833"/>
                </a:lnTo>
                <a:lnTo>
                  <a:pt x="359" y="833"/>
                </a:lnTo>
                <a:lnTo>
                  <a:pt x="366" y="833"/>
                </a:lnTo>
                <a:lnTo>
                  <a:pt x="374" y="833"/>
                </a:lnTo>
                <a:lnTo>
                  <a:pt x="381" y="833"/>
                </a:lnTo>
                <a:lnTo>
                  <a:pt x="387" y="833"/>
                </a:lnTo>
                <a:lnTo>
                  <a:pt x="394" y="833"/>
                </a:lnTo>
                <a:lnTo>
                  <a:pt x="400" y="833"/>
                </a:lnTo>
                <a:lnTo>
                  <a:pt x="406" y="833"/>
                </a:lnTo>
                <a:lnTo>
                  <a:pt x="412" y="833"/>
                </a:lnTo>
                <a:lnTo>
                  <a:pt x="417" y="833"/>
                </a:lnTo>
                <a:lnTo>
                  <a:pt x="423" y="833"/>
                </a:lnTo>
                <a:lnTo>
                  <a:pt x="429" y="833"/>
                </a:lnTo>
                <a:lnTo>
                  <a:pt x="435" y="833"/>
                </a:lnTo>
                <a:lnTo>
                  <a:pt x="441" y="833"/>
                </a:lnTo>
                <a:lnTo>
                  <a:pt x="448" y="833"/>
                </a:lnTo>
                <a:lnTo>
                  <a:pt x="454" y="833"/>
                </a:lnTo>
                <a:lnTo>
                  <a:pt x="461" y="833"/>
                </a:lnTo>
                <a:lnTo>
                  <a:pt x="468" y="833"/>
                </a:lnTo>
                <a:lnTo>
                  <a:pt x="476" y="833"/>
                </a:lnTo>
                <a:lnTo>
                  <a:pt x="484" y="833"/>
                </a:lnTo>
                <a:lnTo>
                  <a:pt x="492" y="833"/>
                </a:lnTo>
                <a:lnTo>
                  <a:pt x="501" y="833"/>
                </a:lnTo>
                <a:lnTo>
                  <a:pt x="510" y="833"/>
                </a:lnTo>
                <a:lnTo>
                  <a:pt x="520" y="833"/>
                </a:lnTo>
                <a:lnTo>
                  <a:pt x="531" y="833"/>
                </a:lnTo>
                <a:lnTo>
                  <a:pt x="543" y="833"/>
                </a:lnTo>
                <a:lnTo>
                  <a:pt x="554" y="833"/>
                </a:lnTo>
                <a:lnTo>
                  <a:pt x="564" y="833"/>
                </a:lnTo>
                <a:lnTo>
                  <a:pt x="574" y="833"/>
                </a:lnTo>
                <a:lnTo>
                  <a:pt x="584" y="833"/>
                </a:lnTo>
                <a:lnTo>
                  <a:pt x="592" y="833"/>
                </a:lnTo>
                <a:lnTo>
                  <a:pt x="600" y="833"/>
                </a:lnTo>
                <a:lnTo>
                  <a:pt x="609" y="833"/>
                </a:lnTo>
                <a:lnTo>
                  <a:pt x="615" y="833"/>
                </a:lnTo>
                <a:lnTo>
                  <a:pt x="622" y="833"/>
                </a:lnTo>
                <a:lnTo>
                  <a:pt x="628" y="833"/>
                </a:lnTo>
                <a:lnTo>
                  <a:pt x="634" y="833"/>
                </a:lnTo>
                <a:lnTo>
                  <a:pt x="639" y="833"/>
                </a:lnTo>
                <a:lnTo>
                  <a:pt x="644" y="833"/>
                </a:lnTo>
                <a:lnTo>
                  <a:pt x="648" y="833"/>
                </a:lnTo>
                <a:lnTo>
                  <a:pt x="653" y="833"/>
                </a:lnTo>
                <a:lnTo>
                  <a:pt x="657" y="833"/>
                </a:lnTo>
                <a:lnTo>
                  <a:pt x="660" y="833"/>
                </a:lnTo>
                <a:lnTo>
                  <a:pt x="664" y="833"/>
                </a:lnTo>
                <a:lnTo>
                  <a:pt x="668" y="833"/>
                </a:lnTo>
                <a:lnTo>
                  <a:pt x="671" y="833"/>
                </a:lnTo>
                <a:lnTo>
                  <a:pt x="674" y="833"/>
                </a:lnTo>
                <a:lnTo>
                  <a:pt x="677" y="833"/>
                </a:lnTo>
                <a:lnTo>
                  <a:pt x="680" y="833"/>
                </a:lnTo>
                <a:lnTo>
                  <a:pt x="683" y="833"/>
                </a:lnTo>
                <a:lnTo>
                  <a:pt x="686" y="833"/>
                </a:lnTo>
                <a:lnTo>
                  <a:pt x="689" y="833"/>
                </a:lnTo>
                <a:lnTo>
                  <a:pt x="692" y="833"/>
                </a:lnTo>
                <a:lnTo>
                  <a:pt x="695" y="833"/>
                </a:lnTo>
                <a:lnTo>
                  <a:pt x="699" y="833"/>
                </a:lnTo>
                <a:lnTo>
                  <a:pt x="701" y="833"/>
                </a:lnTo>
                <a:lnTo>
                  <a:pt x="705" y="833"/>
                </a:lnTo>
                <a:lnTo>
                  <a:pt x="708" y="833"/>
                </a:lnTo>
                <a:lnTo>
                  <a:pt x="713" y="833"/>
                </a:lnTo>
                <a:lnTo>
                  <a:pt x="717" y="833"/>
                </a:lnTo>
                <a:lnTo>
                  <a:pt x="719" y="833"/>
                </a:lnTo>
                <a:lnTo>
                  <a:pt x="723" y="833"/>
                </a:lnTo>
                <a:lnTo>
                  <a:pt x="726" y="833"/>
                </a:lnTo>
                <a:lnTo>
                  <a:pt x="729" y="833"/>
                </a:lnTo>
                <a:lnTo>
                  <a:pt x="731" y="833"/>
                </a:lnTo>
                <a:lnTo>
                  <a:pt x="734" y="832"/>
                </a:lnTo>
                <a:lnTo>
                  <a:pt x="736" y="832"/>
                </a:lnTo>
                <a:lnTo>
                  <a:pt x="738" y="832"/>
                </a:lnTo>
                <a:lnTo>
                  <a:pt x="741" y="832"/>
                </a:lnTo>
                <a:lnTo>
                  <a:pt x="743" y="831"/>
                </a:lnTo>
                <a:lnTo>
                  <a:pt x="744" y="831"/>
                </a:lnTo>
                <a:lnTo>
                  <a:pt x="747" y="830"/>
                </a:lnTo>
                <a:lnTo>
                  <a:pt x="749" y="828"/>
                </a:lnTo>
                <a:lnTo>
                  <a:pt x="750" y="828"/>
                </a:lnTo>
                <a:lnTo>
                  <a:pt x="753" y="827"/>
                </a:lnTo>
                <a:lnTo>
                  <a:pt x="755" y="826"/>
                </a:lnTo>
                <a:lnTo>
                  <a:pt x="756" y="825"/>
                </a:lnTo>
                <a:lnTo>
                  <a:pt x="759" y="824"/>
                </a:lnTo>
                <a:lnTo>
                  <a:pt x="761" y="821"/>
                </a:lnTo>
                <a:lnTo>
                  <a:pt x="764" y="820"/>
                </a:lnTo>
                <a:lnTo>
                  <a:pt x="765" y="818"/>
                </a:lnTo>
                <a:lnTo>
                  <a:pt x="767" y="815"/>
                </a:lnTo>
                <a:lnTo>
                  <a:pt x="771" y="814"/>
                </a:lnTo>
                <a:lnTo>
                  <a:pt x="773" y="810"/>
                </a:lnTo>
                <a:lnTo>
                  <a:pt x="776" y="808"/>
                </a:lnTo>
                <a:lnTo>
                  <a:pt x="779" y="806"/>
                </a:lnTo>
                <a:lnTo>
                  <a:pt x="782" y="802"/>
                </a:lnTo>
                <a:lnTo>
                  <a:pt x="785" y="800"/>
                </a:lnTo>
                <a:lnTo>
                  <a:pt x="789" y="796"/>
                </a:lnTo>
                <a:lnTo>
                  <a:pt x="792" y="791"/>
                </a:lnTo>
                <a:lnTo>
                  <a:pt x="796" y="788"/>
                </a:lnTo>
                <a:lnTo>
                  <a:pt x="800" y="784"/>
                </a:lnTo>
                <a:lnTo>
                  <a:pt x="803" y="782"/>
                </a:lnTo>
                <a:lnTo>
                  <a:pt x="807" y="778"/>
                </a:lnTo>
                <a:lnTo>
                  <a:pt x="809" y="774"/>
                </a:lnTo>
                <a:lnTo>
                  <a:pt x="812" y="772"/>
                </a:lnTo>
                <a:lnTo>
                  <a:pt x="814" y="770"/>
                </a:lnTo>
                <a:lnTo>
                  <a:pt x="816" y="767"/>
                </a:lnTo>
                <a:lnTo>
                  <a:pt x="819" y="765"/>
                </a:lnTo>
                <a:lnTo>
                  <a:pt x="820" y="762"/>
                </a:lnTo>
                <a:lnTo>
                  <a:pt x="822" y="760"/>
                </a:lnTo>
                <a:lnTo>
                  <a:pt x="824" y="758"/>
                </a:lnTo>
                <a:lnTo>
                  <a:pt x="825" y="756"/>
                </a:lnTo>
                <a:lnTo>
                  <a:pt x="827" y="754"/>
                </a:lnTo>
                <a:lnTo>
                  <a:pt x="828" y="752"/>
                </a:lnTo>
                <a:lnTo>
                  <a:pt x="828" y="750"/>
                </a:lnTo>
                <a:lnTo>
                  <a:pt x="830" y="748"/>
                </a:lnTo>
                <a:lnTo>
                  <a:pt x="831" y="746"/>
                </a:lnTo>
                <a:lnTo>
                  <a:pt x="831" y="744"/>
                </a:lnTo>
                <a:lnTo>
                  <a:pt x="832" y="742"/>
                </a:lnTo>
                <a:lnTo>
                  <a:pt x="832" y="740"/>
                </a:lnTo>
                <a:lnTo>
                  <a:pt x="833" y="737"/>
                </a:lnTo>
                <a:lnTo>
                  <a:pt x="833" y="736"/>
                </a:lnTo>
                <a:lnTo>
                  <a:pt x="833" y="734"/>
                </a:lnTo>
                <a:lnTo>
                  <a:pt x="833" y="731"/>
                </a:lnTo>
                <a:lnTo>
                  <a:pt x="833" y="728"/>
                </a:lnTo>
                <a:lnTo>
                  <a:pt x="834" y="725"/>
                </a:lnTo>
                <a:lnTo>
                  <a:pt x="834" y="723"/>
                </a:lnTo>
                <a:lnTo>
                  <a:pt x="834" y="719"/>
                </a:lnTo>
                <a:lnTo>
                  <a:pt x="834" y="716"/>
                </a:lnTo>
                <a:lnTo>
                  <a:pt x="834" y="712"/>
                </a:lnTo>
                <a:lnTo>
                  <a:pt x="834" y="708"/>
                </a:lnTo>
                <a:lnTo>
                  <a:pt x="834" y="705"/>
                </a:lnTo>
                <a:lnTo>
                  <a:pt x="834" y="701"/>
                </a:lnTo>
                <a:lnTo>
                  <a:pt x="834" y="698"/>
                </a:lnTo>
                <a:lnTo>
                  <a:pt x="834" y="694"/>
                </a:lnTo>
                <a:lnTo>
                  <a:pt x="834" y="692"/>
                </a:lnTo>
                <a:lnTo>
                  <a:pt x="834" y="689"/>
                </a:lnTo>
                <a:lnTo>
                  <a:pt x="834" y="686"/>
                </a:lnTo>
                <a:lnTo>
                  <a:pt x="834" y="683"/>
                </a:lnTo>
                <a:lnTo>
                  <a:pt x="834" y="681"/>
                </a:lnTo>
                <a:lnTo>
                  <a:pt x="834" y="678"/>
                </a:lnTo>
                <a:lnTo>
                  <a:pt x="834" y="677"/>
                </a:lnTo>
                <a:lnTo>
                  <a:pt x="834" y="675"/>
                </a:lnTo>
                <a:lnTo>
                  <a:pt x="834" y="672"/>
                </a:lnTo>
                <a:lnTo>
                  <a:pt x="834" y="671"/>
                </a:lnTo>
                <a:lnTo>
                  <a:pt x="834" y="669"/>
                </a:lnTo>
                <a:lnTo>
                  <a:pt x="834" y="666"/>
                </a:lnTo>
                <a:lnTo>
                  <a:pt x="834" y="665"/>
                </a:lnTo>
                <a:lnTo>
                  <a:pt x="834" y="663"/>
                </a:lnTo>
                <a:lnTo>
                  <a:pt x="834" y="660"/>
                </a:lnTo>
                <a:lnTo>
                  <a:pt x="834" y="659"/>
                </a:lnTo>
                <a:lnTo>
                  <a:pt x="834" y="657"/>
                </a:lnTo>
                <a:lnTo>
                  <a:pt x="834" y="654"/>
                </a:lnTo>
                <a:lnTo>
                  <a:pt x="834" y="652"/>
                </a:lnTo>
                <a:lnTo>
                  <a:pt x="834" y="650"/>
                </a:lnTo>
                <a:lnTo>
                  <a:pt x="834" y="647"/>
                </a:lnTo>
                <a:lnTo>
                  <a:pt x="834" y="645"/>
                </a:lnTo>
                <a:lnTo>
                  <a:pt x="834" y="641"/>
                </a:lnTo>
                <a:lnTo>
                  <a:pt x="834" y="639"/>
                </a:lnTo>
                <a:lnTo>
                  <a:pt x="834" y="635"/>
                </a:lnTo>
                <a:lnTo>
                  <a:pt x="834" y="633"/>
                </a:lnTo>
                <a:lnTo>
                  <a:pt x="834" y="629"/>
                </a:lnTo>
                <a:lnTo>
                  <a:pt x="834" y="624"/>
                </a:lnTo>
                <a:lnTo>
                  <a:pt x="834" y="621"/>
                </a:lnTo>
                <a:lnTo>
                  <a:pt x="834" y="617"/>
                </a:lnTo>
                <a:lnTo>
                  <a:pt x="834" y="614"/>
                </a:lnTo>
                <a:lnTo>
                  <a:pt x="834" y="611"/>
                </a:lnTo>
                <a:lnTo>
                  <a:pt x="834" y="608"/>
                </a:lnTo>
                <a:lnTo>
                  <a:pt x="834" y="604"/>
                </a:lnTo>
                <a:lnTo>
                  <a:pt x="834" y="602"/>
                </a:lnTo>
                <a:lnTo>
                  <a:pt x="834" y="598"/>
                </a:lnTo>
                <a:lnTo>
                  <a:pt x="834" y="596"/>
                </a:lnTo>
                <a:lnTo>
                  <a:pt x="834" y="592"/>
                </a:lnTo>
                <a:lnTo>
                  <a:pt x="834" y="588"/>
                </a:lnTo>
                <a:lnTo>
                  <a:pt x="834" y="585"/>
                </a:lnTo>
                <a:lnTo>
                  <a:pt x="834" y="581"/>
                </a:lnTo>
                <a:lnTo>
                  <a:pt x="834" y="576"/>
                </a:lnTo>
                <a:lnTo>
                  <a:pt x="834" y="573"/>
                </a:lnTo>
                <a:lnTo>
                  <a:pt x="834" y="568"/>
                </a:lnTo>
                <a:lnTo>
                  <a:pt x="834" y="563"/>
                </a:lnTo>
                <a:lnTo>
                  <a:pt x="834" y="557"/>
                </a:lnTo>
                <a:lnTo>
                  <a:pt x="834" y="551"/>
                </a:lnTo>
                <a:lnTo>
                  <a:pt x="834" y="545"/>
                </a:lnTo>
                <a:lnTo>
                  <a:pt x="834" y="538"/>
                </a:lnTo>
                <a:lnTo>
                  <a:pt x="834" y="531"/>
                </a:lnTo>
                <a:lnTo>
                  <a:pt x="834" y="522"/>
                </a:lnTo>
                <a:lnTo>
                  <a:pt x="834" y="514"/>
                </a:lnTo>
                <a:lnTo>
                  <a:pt x="834" y="504"/>
                </a:lnTo>
                <a:lnTo>
                  <a:pt x="834" y="495"/>
                </a:lnTo>
                <a:lnTo>
                  <a:pt x="834" y="483"/>
                </a:lnTo>
                <a:lnTo>
                  <a:pt x="834" y="472"/>
                </a:lnTo>
                <a:lnTo>
                  <a:pt x="834" y="459"/>
                </a:lnTo>
                <a:lnTo>
                  <a:pt x="834" y="446"/>
                </a:lnTo>
                <a:lnTo>
                  <a:pt x="834" y="431"/>
                </a:lnTo>
                <a:lnTo>
                  <a:pt x="834" y="417"/>
                </a:lnTo>
                <a:lnTo>
                  <a:pt x="834" y="401"/>
                </a:lnTo>
                <a:lnTo>
                  <a:pt x="834" y="387"/>
                </a:lnTo>
                <a:lnTo>
                  <a:pt x="834" y="374"/>
                </a:lnTo>
                <a:lnTo>
                  <a:pt x="834" y="362"/>
                </a:lnTo>
                <a:lnTo>
                  <a:pt x="834" y="350"/>
                </a:lnTo>
                <a:lnTo>
                  <a:pt x="834" y="339"/>
                </a:lnTo>
                <a:lnTo>
                  <a:pt x="834" y="329"/>
                </a:lnTo>
                <a:lnTo>
                  <a:pt x="834" y="320"/>
                </a:lnTo>
                <a:lnTo>
                  <a:pt x="834" y="311"/>
                </a:lnTo>
                <a:lnTo>
                  <a:pt x="834" y="303"/>
                </a:lnTo>
                <a:lnTo>
                  <a:pt x="834" y="296"/>
                </a:lnTo>
                <a:lnTo>
                  <a:pt x="834" y="288"/>
                </a:lnTo>
                <a:lnTo>
                  <a:pt x="834" y="282"/>
                </a:lnTo>
                <a:lnTo>
                  <a:pt x="834" y="276"/>
                </a:lnTo>
                <a:lnTo>
                  <a:pt x="834" y="270"/>
                </a:lnTo>
                <a:lnTo>
                  <a:pt x="834" y="266"/>
                </a:lnTo>
                <a:lnTo>
                  <a:pt x="834" y="261"/>
                </a:lnTo>
                <a:lnTo>
                  <a:pt x="834" y="256"/>
                </a:lnTo>
                <a:lnTo>
                  <a:pt x="834" y="252"/>
                </a:lnTo>
                <a:lnTo>
                  <a:pt x="834" y="249"/>
                </a:lnTo>
                <a:lnTo>
                  <a:pt x="834" y="245"/>
                </a:lnTo>
                <a:lnTo>
                  <a:pt x="834" y="242"/>
                </a:lnTo>
                <a:lnTo>
                  <a:pt x="834" y="238"/>
                </a:lnTo>
                <a:lnTo>
                  <a:pt x="834" y="236"/>
                </a:lnTo>
                <a:lnTo>
                  <a:pt x="834" y="232"/>
                </a:lnTo>
                <a:lnTo>
                  <a:pt x="834" y="228"/>
                </a:lnTo>
                <a:lnTo>
                  <a:pt x="834" y="226"/>
                </a:lnTo>
                <a:lnTo>
                  <a:pt x="834" y="222"/>
                </a:lnTo>
                <a:lnTo>
                  <a:pt x="834" y="219"/>
                </a:lnTo>
                <a:lnTo>
                  <a:pt x="834" y="215"/>
                </a:lnTo>
                <a:lnTo>
                  <a:pt x="834" y="212"/>
                </a:lnTo>
                <a:lnTo>
                  <a:pt x="834" y="208"/>
                </a:lnTo>
                <a:lnTo>
                  <a:pt x="834" y="204"/>
                </a:lnTo>
                <a:lnTo>
                  <a:pt x="834" y="201"/>
                </a:lnTo>
                <a:lnTo>
                  <a:pt x="834" y="197"/>
                </a:lnTo>
                <a:lnTo>
                  <a:pt x="834" y="195"/>
                </a:lnTo>
                <a:lnTo>
                  <a:pt x="834" y="191"/>
                </a:lnTo>
                <a:lnTo>
                  <a:pt x="834" y="189"/>
                </a:lnTo>
                <a:lnTo>
                  <a:pt x="834" y="186"/>
                </a:lnTo>
                <a:lnTo>
                  <a:pt x="834" y="184"/>
                </a:lnTo>
                <a:lnTo>
                  <a:pt x="834" y="182"/>
                </a:lnTo>
                <a:lnTo>
                  <a:pt x="834" y="179"/>
                </a:lnTo>
                <a:lnTo>
                  <a:pt x="834" y="177"/>
                </a:lnTo>
                <a:lnTo>
                  <a:pt x="834" y="174"/>
                </a:lnTo>
                <a:lnTo>
                  <a:pt x="834" y="172"/>
                </a:lnTo>
                <a:lnTo>
                  <a:pt x="834" y="171"/>
                </a:lnTo>
                <a:lnTo>
                  <a:pt x="834" y="168"/>
                </a:lnTo>
                <a:lnTo>
                  <a:pt x="834" y="166"/>
                </a:lnTo>
                <a:lnTo>
                  <a:pt x="834" y="165"/>
                </a:lnTo>
                <a:lnTo>
                  <a:pt x="834" y="162"/>
                </a:lnTo>
                <a:lnTo>
                  <a:pt x="834" y="161"/>
                </a:lnTo>
                <a:lnTo>
                  <a:pt x="834" y="159"/>
                </a:lnTo>
                <a:lnTo>
                  <a:pt x="834" y="156"/>
                </a:lnTo>
                <a:lnTo>
                  <a:pt x="834" y="154"/>
                </a:lnTo>
                <a:lnTo>
                  <a:pt x="834" y="152"/>
                </a:lnTo>
                <a:lnTo>
                  <a:pt x="834" y="149"/>
                </a:lnTo>
                <a:lnTo>
                  <a:pt x="834" y="147"/>
                </a:lnTo>
                <a:lnTo>
                  <a:pt x="834" y="144"/>
                </a:lnTo>
                <a:lnTo>
                  <a:pt x="834" y="142"/>
                </a:lnTo>
                <a:lnTo>
                  <a:pt x="834" y="138"/>
                </a:lnTo>
                <a:lnTo>
                  <a:pt x="834" y="136"/>
                </a:lnTo>
                <a:lnTo>
                  <a:pt x="834" y="132"/>
                </a:lnTo>
                <a:lnTo>
                  <a:pt x="834" y="129"/>
                </a:lnTo>
                <a:lnTo>
                  <a:pt x="834" y="125"/>
                </a:lnTo>
                <a:lnTo>
                  <a:pt x="834" y="122"/>
                </a:lnTo>
                <a:lnTo>
                  <a:pt x="834" y="118"/>
                </a:lnTo>
                <a:lnTo>
                  <a:pt x="834" y="114"/>
                </a:lnTo>
                <a:lnTo>
                  <a:pt x="834" y="111"/>
                </a:lnTo>
                <a:lnTo>
                  <a:pt x="834" y="108"/>
                </a:lnTo>
                <a:lnTo>
                  <a:pt x="833" y="105"/>
                </a:lnTo>
                <a:lnTo>
                  <a:pt x="833" y="102"/>
                </a:lnTo>
                <a:lnTo>
                  <a:pt x="833" y="100"/>
                </a:lnTo>
                <a:lnTo>
                  <a:pt x="833" y="98"/>
                </a:lnTo>
                <a:lnTo>
                  <a:pt x="833" y="95"/>
                </a:lnTo>
                <a:lnTo>
                  <a:pt x="832" y="93"/>
                </a:lnTo>
                <a:lnTo>
                  <a:pt x="832" y="92"/>
                </a:lnTo>
                <a:lnTo>
                  <a:pt x="831" y="89"/>
                </a:lnTo>
                <a:lnTo>
                  <a:pt x="831" y="87"/>
                </a:lnTo>
                <a:lnTo>
                  <a:pt x="830" y="86"/>
                </a:lnTo>
                <a:lnTo>
                  <a:pt x="828" y="83"/>
                </a:lnTo>
                <a:lnTo>
                  <a:pt x="828" y="81"/>
                </a:lnTo>
                <a:lnTo>
                  <a:pt x="827" y="80"/>
                </a:lnTo>
                <a:lnTo>
                  <a:pt x="825" y="77"/>
                </a:lnTo>
                <a:lnTo>
                  <a:pt x="824" y="75"/>
                </a:lnTo>
                <a:lnTo>
                  <a:pt x="822" y="74"/>
                </a:lnTo>
                <a:lnTo>
                  <a:pt x="820" y="71"/>
                </a:lnTo>
                <a:lnTo>
                  <a:pt x="819" y="69"/>
                </a:lnTo>
                <a:lnTo>
                  <a:pt x="816" y="66"/>
                </a:lnTo>
                <a:lnTo>
                  <a:pt x="814" y="64"/>
                </a:lnTo>
                <a:lnTo>
                  <a:pt x="812" y="62"/>
                </a:lnTo>
                <a:lnTo>
                  <a:pt x="809" y="58"/>
                </a:lnTo>
                <a:lnTo>
                  <a:pt x="807" y="56"/>
                </a:lnTo>
                <a:lnTo>
                  <a:pt x="803" y="52"/>
                </a:lnTo>
                <a:lnTo>
                  <a:pt x="800" y="50"/>
                </a:lnTo>
                <a:lnTo>
                  <a:pt x="796" y="46"/>
                </a:lnTo>
                <a:lnTo>
                  <a:pt x="792" y="41"/>
                </a:lnTo>
                <a:lnTo>
                  <a:pt x="789" y="38"/>
                </a:lnTo>
                <a:lnTo>
                  <a:pt x="785" y="34"/>
                </a:lnTo>
                <a:lnTo>
                  <a:pt x="782" y="32"/>
                </a:lnTo>
                <a:lnTo>
                  <a:pt x="779" y="28"/>
                </a:lnTo>
                <a:lnTo>
                  <a:pt x="776" y="26"/>
                </a:lnTo>
                <a:lnTo>
                  <a:pt x="773" y="22"/>
                </a:lnTo>
                <a:lnTo>
                  <a:pt x="771" y="20"/>
                </a:lnTo>
                <a:lnTo>
                  <a:pt x="767" y="17"/>
                </a:lnTo>
                <a:lnTo>
                  <a:pt x="765" y="16"/>
                </a:lnTo>
                <a:lnTo>
                  <a:pt x="764" y="14"/>
                </a:lnTo>
                <a:lnTo>
                  <a:pt x="761" y="11"/>
                </a:lnTo>
                <a:lnTo>
                  <a:pt x="759" y="10"/>
                </a:lnTo>
                <a:lnTo>
                  <a:pt x="756" y="9"/>
                </a:lnTo>
                <a:lnTo>
                  <a:pt x="755" y="8"/>
                </a:lnTo>
                <a:lnTo>
                  <a:pt x="753" y="6"/>
                </a:lnTo>
                <a:lnTo>
                  <a:pt x="750" y="5"/>
                </a:lnTo>
                <a:lnTo>
                  <a:pt x="749" y="4"/>
                </a:lnTo>
                <a:lnTo>
                  <a:pt x="747" y="4"/>
                </a:lnTo>
                <a:lnTo>
                  <a:pt x="744" y="3"/>
                </a:lnTo>
                <a:lnTo>
                  <a:pt x="743" y="2"/>
                </a:lnTo>
                <a:lnTo>
                  <a:pt x="741" y="2"/>
                </a:lnTo>
                <a:lnTo>
                  <a:pt x="738" y="2"/>
                </a:lnTo>
                <a:lnTo>
                  <a:pt x="736" y="0"/>
                </a:lnTo>
                <a:lnTo>
                  <a:pt x="734" y="0"/>
                </a:lnTo>
                <a:lnTo>
                  <a:pt x="731" y="0"/>
                </a:lnTo>
                <a:lnTo>
                  <a:pt x="729" y="0"/>
                </a:lnTo>
                <a:lnTo>
                  <a:pt x="726" y="0"/>
                </a:lnTo>
                <a:lnTo>
                  <a:pt x="723" y="0"/>
                </a:lnTo>
                <a:lnTo>
                  <a:pt x="719" y="0"/>
                </a:lnTo>
                <a:lnTo>
                  <a:pt x="717" y="0"/>
                </a:lnTo>
                <a:lnTo>
                  <a:pt x="713" y="0"/>
                </a:lnTo>
                <a:lnTo>
                  <a:pt x="708" y="0"/>
                </a:lnTo>
                <a:lnTo>
                  <a:pt x="705" y="0"/>
                </a:lnTo>
                <a:lnTo>
                  <a:pt x="701" y="0"/>
                </a:lnTo>
                <a:lnTo>
                  <a:pt x="699" y="0"/>
                </a:lnTo>
                <a:lnTo>
                  <a:pt x="695" y="0"/>
                </a:lnTo>
                <a:lnTo>
                  <a:pt x="692" y="0"/>
                </a:lnTo>
                <a:lnTo>
                  <a:pt x="689" y="0"/>
                </a:lnTo>
                <a:lnTo>
                  <a:pt x="687" y="0"/>
                </a:lnTo>
                <a:lnTo>
                  <a:pt x="683" y="0"/>
                </a:lnTo>
                <a:lnTo>
                  <a:pt x="681" y="0"/>
                </a:lnTo>
                <a:lnTo>
                  <a:pt x="678" y="0"/>
                </a:lnTo>
                <a:lnTo>
                  <a:pt x="676" y="0"/>
                </a:lnTo>
                <a:lnTo>
                  <a:pt x="674" y="0"/>
                </a:lnTo>
                <a:lnTo>
                  <a:pt x="670" y="0"/>
                </a:lnTo>
                <a:lnTo>
                  <a:pt x="668" y="0"/>
                </a:lnTo>
                <a:lnTo>
                  <a:pt x="665" y="0"/>
                </a:lnTo>
                <a:lnTo>
                  <a:pt x="663" y="0"/>
                </a:lnTo>
                <a:lnTo>
                  <a:pt x="659" y="0"/>
                </a:lnTo>
                <a:lnTo>
                  <a:pt x="656" y="0"/>
                </a:lnTo>
                <a:lnTo>
                  <a:pt x="653" y="0"/>
                </a:lnTo>
                <a:lnTo>
                  <a:pt x="650" y="0"/>
                </a:lnTo>
                <a:lnTo>
                  <a:pt x="646" y="0"/>
                </a:lnTo>
                <a:lnTo>
                  <a:pt x="641" y="0"/>
                </a:lnTo>
                <a:lnTo>
                  <a:pt x="638" y="0"/>
                </a:lnTo>
                <a:lnTo>
                  <a:pt x="633" y="0"/>
                </a:lnTo>
                <a:lnTo>
                  <a:pt x="628" y="0"/>
                </a:lnTo>
                <a:lnTo>
                  <a:pt x="623" y="0"/>
                </a:lnTo>
                <a:lnTo>
                  <a:pt x="617" y="0"/>
                </a:lnTo>
                <a:lnTo>
                  <a:pt x="611" y="0"/>
                </a:lnTo>
                <a:lnTo>
                  <a:pt x="605" y="0"/>
                </a:lnTo>
                <a:lnTo>
                  <a:pt x="599" y="0"/>
                </a:lnTo>
                <a:lnTo>
                  <a:pt x="592" y="0"/>
                </a:lnTo>
                <a:lnTo>
                  <a:pt x="584" y="0"/>
                </a:lnTo>
                <a:lnTo>
                  <a:pt x="576" y="0"/>
                </a:lnTo>
                <a:lnTo>
                  <a:pt x="569" y="0"/>
                </a:lnTo>
                <a:lnTo>
                  <a:pt x="563" y="0"/>
                </a:lnTo>
                <a:lnTo>
                  <a:pt x="556" y="0"/>
                </a:lnTo>
                <a:lnTo>
                  <a:pt x="551" y="0"/>
                </a:lnTo>
                <a:lnTo>
                  <a:pt x="545" y="0"/>
                </a:lnTo>
                <a:lnTo>
                  <a:pt x="540" y="0"/>
                </a:lnTo>
                <a:lnTo>
                  <a:pt x="536" y="0"/>
                </a:lnTo>
                <a:lnTo>
                  <a:pt x="531" y="0"/>
                </a:lnTo>
                <a:lnTo>
                  <a:pt x="526" y="0"/>
                </a:lnTo>
                <a:lnTo>
                  <a:pt x="522" y="0"/>
                </a:lnTo>
                <a:lnTo>
                  <a:pt x="519" y="0"/>
                </a:lnTo>
                <a:lnTo>
                  <a:pt x="515" y="0"/>
                </a:lnTo>
                <a:lnTo>
                  <a:pt x="512" y="0"/>
                </a:lnTo>
                <a:lnTo>
                  <a:pt x="509" y="0"/>
                </a:lnTo>
                <a:lnTo>
                  <a:pt x="506" y="0"/>
                </a:lnTo>
                <a:lnTo>
                  <a:pt x="503" y="0"/>
                </a:lnTo>
                <a:lnTo>
                  <a:pt x="501" y="0"/>
                </a:lnTo>
                <a:lnTo>
                  <a:pt x="497" y="0"/>
                </a:lnTo>
                <a:lnTo>
                  <a:pt x="495" y="0"/>
                </a:lnTo>
                <a:lnTo>
                  <a:pt x="492" y="0"/>
                </a:lnTo>
                <a:lnTo>
                  <a:pt x="490" y="0"/>
                </a:lnTo>
                <a:lnTo>
                  <a:pt x="488" y="0"/>
                </a:lnTo>
                <a:lnTo>
                  <a:pt x="484" y="0"/>
                </a:lnTo>
                <a:lnTo>
                  <a:pt x="482" y="0"/>
                </a:lnTo>
                <a:lnTo>
                  <a:pt x="479" y="0"/>
                </a:lnTo>
                <a:lnTo>
                  <a:pt x="476" y="0"/>
                </a:lnTo>
                <a:lnTo>
                  <a:pt x="473" y="0"/>
                </a:lnTo>
                <a:lnTo>
                  <a:pt x="470" y="0"/>
                </a:lnTo>
                <a:lnTo>
                  <a:pt x="466" y="0"/>
                </a:lnTo>
                <a:lnTo>
                  <a:pt x="462" y="0"/>
                </a:lnTo>
                <a:lnTo>
                  <a:pt x="459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44" name="Rectangle 36">
            <a:extLst>
              <a:ext uri="{FF2B5EF4-FFF2-40B4-BE49-F238E27FC236}">
                <a16:creationId xmlns:a16="http://schemas.microsoft.com/office/drawing/2014/main" id="{62EF6340-7229-144E-91FE-B9CA9E051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2687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45" name="Rectangle 37">
            <a:extLst>
              <a:ext uri="{FF2B5EF4-FFF2-40B4-BE49-F238E27FC236}">
                <a16:creationId xmlns:a16="http://schemas.microsoft.com/office/drawing/2014/main" id="{73F58775-7D1B-7F4B-9763-DD25BC4E4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8951" y="3040063"/>
            <a:ext cx="167193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Optimal realization of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46" name="Freeform 38">
            <a:extLst>
              <a:ext uri="{FF2B5EF4-FFF2-40B4-BE49-F238E27FC236}">
                <a16:creationId xmlns:a16="http://schemas.microsoft.com/office/drawing/2014/main" id="{5B962371-DA93-754C-952F-5EFE0EDC1C10}"/>
              </a:ext>
            </a:extLst>
          </p:cNvPr>
          <p:cNvSpPr>
            <a:spLocks/>
          </p:cNvSpPr>
          <p:nvPr/>
        </p:nvSpPr>
        <p:spPr bwMode="auto">
          <a:xfrm>
            <a:off x="3556001" y="1958976"/>
            <a:ext cx="588963" cy="588963"/>
          </a:xfrm>
          <a:custGeom>
            <a:avLst/>
            <a:gdLst>
              <a:gd name="T0" fmla="*/ 2147483646 w 892"/>
              <a:gd name="T1" fmla="*/ 0 h 893"/>
              <a:gd name="T2" fmla="*/ 2147483646 w 892"/>
              <a:gd name="T3" fmla="*/ 0 h 893"/>
              <a:gd name="T4" fmla="*/ 2147483646 w 892"/>
              <a:gd name="T5" fmla="*/ 0 h 893"/>
              <a:gd name="T6" fmla="*/ 2147483646 w 892"/>
              <a:gd name="T7" fmla="*/ 0 h 893"/>
              <a:gd name="T8" fmla="*/ 2147483646 w 892"/>
              <a:gd name="T9" fmla="*/ 0 h 893"/>
              <a:gd name="T10" fmla="*/ 2147483646 w 892"/>
              <a:gd name="T11" fmla="*/ 0 h 893"/>
              <a:gd name="T12" fmla="*/ 2147483646 w 892"/>
              <a:gd name="T13" fmla="*/ 2147483646 h 893"/>
              <a:gd name="T14" fmla="*/ 2147483646 w 892"/>
              <a:gd name="T15" fmla="*/ 2147483646 h 893"/>
              <a:gd name="T16" fmla="*/ 2147483646 w 892"/>
              <a:gd name="T17" fmla="*/ 2147483646 h 893"/>
              <a:gd name="T18" fmla="*/ 2147483646 w 892"/>
              <a:gd name="T19" fmla="*/ 2147483646 h 893"/>
              <a:gd name="T20" fmla="*/ 0 w 892"/>
              <a:gd name="T21" fmla="*/ 2147483646 h 893"/>
              <a:gd name="T22" fmla="*/ 0 w 892"/>
              <a:gd name="T23" fmla="*/ 2147483646 h 893"/>
              <a:gd name="T24" fmla="*/ 0 w 892"/>
              <a:gd name="T25" fmla="*/ 2147483646 h 893"/>
              <a:gd name="T26" fmla="*/ 0 w 892"/>
              <a:gd name="T27" fmla="*/ 2147483646 h 893"/>
              <a:gd name="T28" fmla="*/ 0 w 892"/>
              <a:gd name="T29" fmla="*/ 2147483646 h 893"/>
              <a:gd name="T30" fmla="*/ 0 w 892"/>
              <a:gd name="T31" fmla="*/ 2147483646 h 893"/>
              <a:gd name="T32" fmla="*/ 0 w 892"/>
              <a:gd name="T33" fmla="*/ 2147483646 h 893"/>
              <a:gd name="T34" fmla="*/ 0 w 892"/>
              <a:gd name="T35" fmla="*/ 2147483646 h 893"/>
              <a:gd name="T36" fmla="*/ 0 w 892"/>
              <a:gd name="T37" fmla="*/ 2147483646 h 893"/>
              <a:gd name="T38" fmla="*/ 2147483646 w 892"/>
              <a:gd name="T39" fmla="*/ 2147483646 h 893"/>
              <a:gd name="T40" fmla="*/ 2147483646 w 892"/>
              <a:gd name="T41" fmla="*/ 2147483646 h 893"/>
              <a:gd name="T42" fmla="*/ 2147483646 w 892"/>
              <a:gd name="T43" fmla="*/ 2147483646 h 893"/>
              <a:gd name="T44" fmla="*/ 2147483646 w 892"/>
              <a:gd name="T45" fmla="*/ 2147483646 h 893"/>
              <a:gd name="T46" fmla="*/ 2147483646 w 892"/>
              <a:gd name="T47" fmla="*/ 2147483646 h 893"/>
              <a:gd name="T48" fmla="*/ 2147483646 w 892"/>
              <a:gd name="T49" fmla="*/ 2147483646 h 893"/>
              <a:gd name="T50" fmla="*/ 2147483646 w 892"/>
              <a:gd name="T51" fmla="*/ 2147483646 h 893"/>
              <a:gd name="T52" fmla="*/ 2147483646 w 892"/>
              <a:gd name="T53" fmla="*/ 2147483646 h 893"/>
              <a:gd name="T54" fmla="*/ 2147483646 w 892"/>
              <a:gd name="T55" fmla="*/ 2147483646 h 893"/>
              <a:gd name="T56" fmla="*/ 2147483646 w 892"/>
              <a:gd name="T57" fmla="*/ 2147483646 h 893"/>
              <a:gd name="T58" fmla="*/ 2147483646 w 892"/>
              <a:gd name="T59" fmla="*/ 2147483646 h 893"/>
              <a:gd name="T60" fmla="*/ 2147483646 w 892"/>
              <a:gd name="T61" fmla="*/ 2147483646 h 893"/>
              <a:gd name="T62" fmla="*/ 2147483646 w 892"/>
              <a:gd name="T63" fmla="*/ 2147483646 h 893"/>
              <a:gd name="T64" fmla="*/ 2147483646 w 892"/>
              <a:gd name="T65" fmla="*/ 2147483646 h 893"/>
              <a:gd name="T66" fmla="*/ 2147483646 w 892"/>
              <a:gd name="T67" fmla="*/ 2147483646 h 893"/>
              <a:gd name="T68" fmla="*/ 2147483646 w 892"/>
              <a:gd name="T69" fmla="*/ 2147483646 h 893"/>
              <a:gd name="T70" fmla="*/ 2147483646 w 892"/>
              <a:gd name="T71" fmla="*/ 2147483646 h 893"/>
              <a:gd name="T72" fmla="*/ 2147483646 w 892"/>
              <a:gd name="T73" fmla="*/ 2147483646 h 893"/>
              <a:gd name="T74" fmla="*/ 2147483646 w 892"/>
              <a:gd name="T75" fmla="*/ 2147483646 h 893"/>
              <a:gd name="T76" fmla="*/ 2147483646 w 892"/>
              <a:gd name="T77" fmla="*/ 2147483646 h 893"/>
              <a:gd name="T78" fmla="*/ 2147483646 w 892"/>
              <a:gd name="T79" fmla="*/ 2147483646 h 893"/>
              <a:gd name="T80" fmla="*/ 2147483646 w 892"/>
              <a:gd name="T81" fmla="*/ 2147483646 h 893"/>
              <a:gd name="T82" fmla="*/ 2147483646 w 892"/>
              <a:gd name="T83" fmla="*/ 2147483646 h 893"/>
              <a:gd name="T84" fmla="*/ 2147483646 w 892"/>
              <a:gd name="T85" fmla="*/ 2147483646 h 893"/>
              <a:gd name="T86" fmla="*/ 2147483646 w 892"/>
              <a:gd name="T87" fmla="*/ 2147483646 h 893"/>
              <a:gd name="T88" fmla="*/ 2147483646 w 892"/>
              <a:gd name="T89" fmla="*/ 2147483646 h 893"/>
              <a:gd name="T90" fmla="*/ 2147483646 w 892"/>
              <a:gd name="T91" fmla="*/ 2147483646 h 893"/>
              <a:gd name="T92" fmla="*/ 2147483646 w 892"/>
              <a:gd name="T93" fmla="*/ 2147483646 h 893"/>
              <a:gd name="T94" fmla="*/ 2147483646 w 892"/>
              <a:gd name="T95" fmla="*/ 2147483646 h 893"/>
              <a:gd name="T96" fmla="*/ 2147483646 w 892"/>
              <a:gd name="T97" fmla="*/ 2147483646 h 893"/>
              <a:gd name="T98" fmla="*/ 2147483646 w 892"/>
              <a:gd name="T99" fmla="*/ 2147483646 h 893"/>
              <a:gd name="T100" fmla="*/ 2147483646 w 892"/>
              <a:gd name="T101" fmla="*/ 2147483646 h 893"/>
              <a:gd name="T102" fmla="*/ 2147483646 w 892"/>
              <a:gd name="T103" fmla="*/ 2147483646 h 893"/>
              <a:gd name="T104" fmla="*/ 2147483646 w 892"/>
              <a:gd name="T105" fmla="*/ 2147483646 h 893"/>
              <a:gd name="T106" fmla="*/ 2147483646 w 892"/>
              <a:gd name="T107" fmla="*/ 2147483646 h 893"/>
              <a:gd name="T108" fmla="*/ 2147483646 w 892"/>
              <a:gd name="T109" fmla="*/ 0 h 893"/>
              <a:gd name="T110" fmla="*/ 2147483646 w 892"/>
              <a:gd name="T111" fmla="*/ 0 h 893"/>
              <a:gd name="T112" fmla="*/ 2147483646 w 892"/>
              <a:gd name="T113" fmla="*/ 0 h 893"/>
              <a:gd name="T114" fmla="*/ 2147483646 w 892"/>
              <a:gd name="T115" fmla="*/ 0 h 893"/>
              <a:gd name="T116" fmla="*/ 2147483646 w 892"/>
              <a:gd name="T117" fmla="*/ 0 h 893"/>
              <a:gd name="T118" fmla="*/ 2147483646 w 892"/>
              <a:gd name="T119" fmla="*/ 0 h 8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892" h="893">
                <a:moveTo>
                  <a:pt x="490" y="0"/>
                </a:moveTo>
                <a:lnTo>
                  <a:pt x="487" y="0"/>
                </a:lnTo>
                <a:lnTo>
                  <a:pt x="483" y="0"/>
                </a:lnTo>
                <a:lnTo>
                  <a:pt x="479" y="0"/>
                </a:lnTo>
                <a:lnTo>
                  <a:pt x="476" y="0"/>
                </a:lnTo>
                <a:lnTo>
                  <a:pt x="472" y="0"/>
                </a:lnTo>
                <a:lnTo>
                  <a:pt x="470" y="0"/>
                </a:lnTo>
                <a:lnTo>
                  <a:pt x="466" y="0"/>
                </a:lnTo>
                <a:lnTo>
                  <a:pt x="463" y="0"/>
                </a:lnTo>
                <a:lnTo>
                  <a:pt x="460" y="0"/>
                </a:lnTo>
                <a:lnTo>
                  <a:pt x="457" y="0"/>
                </a:lnTo>
                <a:lnTo>
                  <a:pt x="453" y="0"/>
                </a:lnTo>
                <a:lnTo>
                  <a:pt x="449" y="0"/>
                </a:lnTo>
                <a:lnTo>
                  <a:pt x="447" y="0"/>
                </a:lnTo>
                <a:lnTo>
                  <a:pt x="443" y="0"/>
                </a:lnTo>
                <a:lnTo>
                  <a:pt x="439" y="0"/>
                </a:lnTo>
                <a:lnTo>
                  <a:pt x="435" y="0"/>
                </a:lnTo>
                <a:lnTo>
                  <a:pt x="430" y="0"/>
                </a:lnTo>
                <a:lnTo>
                  <a:pt x="427" y="0"/>
                </a:lnTo>
                <a:lnTo>
                  <a:pt x="421" y="0"/>
                </a:lnTo>
                <a:lnTo>
                  <a:pt x="416" y="0"/>
                </a:lnTo>
                <a:lnTo>
                  <a:pt x="410" y="0"/>
                </a:lnTo>
                <a:lnTo>
                  <a:pt x="404" y="0"/>
                </a:lnTo>
                <a:lnTo>
                  <a:pt x="398" y="0"/>
                </a:lnTo>
                <a:lnTo>
                  <a:pt x="391" y="0"/>
                </a:lnTo>
                <a:lnTo>
                  <a:pt x="382" y="0"/>
                </a:lnTo>
                <a:lnTo>
                  <a:pt x="375" y="0"/>
                </a:lnTo>
                <a:lnTo>
                  <a:pt x="365" y="0"/>
                </a:lnTo>
                <a:lnTo>
                  <a:pt x="357" y="0"/>
                </a:lnTo>
                <a:lnTo>
                  <a:pt x="346" y="0"/>
                </a:lnTo>
                <a:lnTo>
                  <a:pt x="335" y="0"/>
                </a:lnTo>
                <a:lnTo>
                  <a:pt x="325" y="0"/>
                </a:lnTo>
                <a:lnTo>
                  <a:pt x="313" y="0"/>
                </a:lnTo>
                <a:lnTo>
                  <a:pt x="301" y="0"/>
                </a:lnTo>
                <a:lnTo>
                  <a:pt x="289" y="0"/>
                </a:lnTo>
                <a:lnTo>
                  <a:pt x="278" y="0"/>
                </a:lnTo>
                <a:lnTo>
                  <a:pt x="268" y="0"/>
                </a:lnTo>
                <a:lnTo>
                  <a:pt x="259" y="0"/>
                </a:lnTo>
                <a:lnTo>
                  <a:pt x="250" y="0"/>
                </a:lnTo>
                <a:lnTo>
                  <a:pt x="242" y="0"/>
                </a:lnTo>
                <a:lnTo>
                  <a:pt x="235" y="0"/>
                </a:lnTo>
                <a:lnTo>
                  <a:pt x="228" y="0"/>
                </a:lnTo>
                <a:lnTo>
                  <a:pt x="220" y="0"/>
                </a:lnTo>
                <a:lnTo>
                  <a:pt x="214" y="0"/>
                </a:lnTo>
                <a:lnTo>
                  <a:pt x="208" y="0"/>
                </a:lnTo>
                <a:lnTo>
                  <a:pt x="204" y="0"/>
                </a:lnTo>
                <a:lnTo>
                  <a:pt x="199" y="0"/>
                </a:lnTo>
                <a:lnTo>
                  <a:pt x="194" y="0"/>
                </a:lnTo>
                <a:lnTo>
                  <a:pt x="189" y="0"/>
                </a:lnTo>
                <a:lnTo>
                  <a:pt x="186" y="0"/>
                </a:lnTo>
                <a:lnTo>
                  <a:pt x="182" y="0"/>
                </a:lnTo>
                <a:lnTo>
                  <a:pt x="178" y="0"/>
                </a:lnTo>
                <a:lnTo>
                  <a:pt x="175" y="0"/>
                </a:lnTo>
                <a:lnTo>
                  <a:pt x="171" y="0"/>
                </a:lnTo>
                <a:lnTo>
                  <a:pt x="168" y="0"/>
                </a:lnTo>
                <a:lnTo>
                  <a:pt x="165" y="0"/>
                </a:lnTo>
                <a:lnTo>
                  <a:pt x="162" y="0"/>
                </a:lnTo>
                <a:lnTo>
                  <a:pt x="159" y="0"/>
                </a:lnTo>
                <a:lnTo>
                  <a:pt x="156" y="0"/>
                </a:lnTo>
                <a:lnTo>
                  <a:pt x="152" y="0"/>
                </a:lnTo>
                <a:lnTo>
                  <a:pt x="148" y="0"/>
                </a:lnTo>
                <a:lnTo>
                  <a:pt x="145" y="0"/>
                </a:lnTo>
                <a:lnTo>
                  <a:pt x="141" y="0"/>
                </a:lnTo>
                <a:lnTo>
                  <a:pt x="138" y="0"/>
                </a:lnTo>
                <a:lnTo>
                  <a:pt x="134" y="0"/>
                </a:lnTo>
                <a:lnTo>
                  <a:pt x="130" y="0"/>
                </a:lnTo>
                <a:lnTo>
                  <a:pt x="126" y="0"/>
                </a:lnTo>
                <a:lnTo>
                  <a:pt x="122" y="0"/>
                </a:lnTo>
                <a:lnTo>
                  <a:pt x="120" y="0"/>
                </a:lnTo>
                <a:lnTo>
                  <a:pt x="116" y="0"/>
                </a:lnTo>
                <a:lnTo>
                  <a:pt x="112" y="0"/>
                </a:lnTo>
                <a:lnTo>
                  <a:pt x="110" y="0"/>
                </a:lnTo>
                <a:lnTo>
                  <a:pt x="108" y="0"/>
                </a:lnTo>
                <a:lnTo>
                  <a:pt x="105" y="2"/>
                </a:lnTo>
                <a:lnTo>
                  <a:pt x="103" y="2"/>
                </a:lnTo>
                <a:lnTo>
                  <a:pt x="100" y="2"/>
                </a:lnTo>
                <a:lnTo>
                  <a:pt x="98" y="3"/>
                </a:lnTo>
                <a:lnTo>
                  <a:pt x="96" y="3"/>
                </a:lnTo>
                <a:lnTo>
                  <a:pt x="93" y="4"/>
                </a:lnTo>
                <a:lnTo>
                  <a:pt x="91" y="5"/>
                </a:lnTo>
                <a:lnTo>
                  <a:pt x="90" y="5"/>
                </a:lnTo>
                <a:lnTo>
                  <a:pt x="87" y="6"/>
                </a:lnTo>
                <a:lnTo>
                  <a:pt x="85" y="8"/>
                </a:lnTo>
                <a:lnTo>
                  <a:pt x="82" y="10"/>
                </a:lnTo>
                <a:lnTo>
                  <a:pt x="81" y="11"/>
                </a:lnTo>
                <a:lnTo>
                  <a:pt x="79" y="12"/>
                </a:lnTo>
                <a:lnTo>
                  <a:pt x="76" y="15"/>
                </a:lnTo>
                <a:lnTo>
                  <a:pt x="74" y="17"/>
                </a:lnTo>
                <a:lnTo>
                  <a:pt x="72" y="20"/>
                </a:lnTo>
                <a:lnTo>
                  <a:pt x="68" y="22"/>
                </a:lnTo>
                <a:lnTo>
                  <a:pt x="66" y="24"/>
                </a:lnTo>
                <a:lnTo>
                  <a:pt x="62" y="27"/>
                </a:lnTo>
                <a:lnTo>
                  <a:pt x="60" y="30"/>
                </a:lnTo>
                <a:lnTo>
                  <a:pt x="56" y="34"/>
                </a:lnTo>
                <a:lnTo>
                  <a:pt x="52" y="36"/>
                </a:lnTo>
                <a:lnTo>
                  <a:pt x="49" y="41"/>
                </a:lnTo>
                <a:lnTo>
                  <a:pt x="44" y="45"/>
                </a:lnTo>
                <a:lnTo>
                  <a:pt x="40" y="48"/>
                </a:lnTo>
                <a:lnTo>
                  <a:pt x="37" y="53"/>
                </a:lnTo>
                <a:lnTo>
                  <a:pt x="33" y="57"/>
                </a:lnTo>
                <a:lnTo>
                  <a:pt x="30" y="59"/>
                </a:lnTo>
                <a:lnTo>
                  <a:pt x="27" y="63"/>
                </a:lnTo>
                <a:lnTo>
                  <a:pt x="24" y="66"/>
                </a:lnTo>
                <a:lnTo>
                  <a:pt x="21" y="69"/>
                </a:lnTo>
                <a:lnTo>
                  <a:pt x="19" y="71"/>
                </a:lnTo>
                <a:lnTo>
                  <a:pt x="16" y="74"/>
                </a:lnTo>
                <a:lnTo>
                  <a:pt x="14" y="76"/>
                </a:lnTo>
                <a:lnTo>
                  <a:pt x="13" y="78"/>
                </a:lnTo>
                <a:lnTo>
                  <a:pt x="10" y="81"/>
                </a:lnTo>
                <a:lnTo>
                  <a:pt x="9" y="83"/>
                </a:lnTo>
                <a:lnTo>
                  <a:pt x="8" y="86"/>
                </a:lnTo>
                <a:lnTo>
                  <a:pt x="7" y="87"/>
                </a:lnTo>
                <a:lnTo>
                  <a:pt x="6" y="89"/>
                </a:lnTo>
                <a:lnTo>
                  <a:pt x="4" y="92"/>
                </a:lnTo>
                <a:lnTo>
                  <a:pt x="3" y="94"/>
                </a:lnTo>
                <a:lnTo>
                  <a:pt x="3" y="96"/>
                </a:lnTo>
                <a:lnTo>
                  <a:pt x="2" y="98"/>
                </a:lnTo>
                <a:lnTo>
                  <a:pt x="2" y="100"/>
                </a:lnTo>
                <a:lnTo>
                  <a:pt x="1" y="102"/>
                </a:lnTo>
                <a:lnTo>
                  <a:pt x="1" y="105"/>
                </a:lnTo>
                <a:lnTo>
                  <a:pt x="1" y="107"/>
                </a:lnTo>
                <a:lnTo>
                  <a:pt x="1" y="111"/>
                </a:lnTo>
                <a:lnTo>
                  <a:pt x="1" y="113"/>
                </a:lnTo>
                <a:lnTo>
                  <a:pt x="0" y="116"/>
                </a:lnTo>
                <a:lnTo>
                  <a:pt x="0" y="119"/>
                </a:lnTo>
                <a:lnTo>
                  <a:pt x="0" y="123"/>
                </a:lnTo>
                <a:lnTo>
                  <a:pt x="0" y="126"/>
                </a:lnTo>
                <a:lnTo>
                  <a:pt x="0" y="130"/>
                </a:lnTo>
                <a:lnTo>
                  <a:pt x="0" y="134"/>
                </a:lnTo>
                <a:lnTo>
                  <a:pt x="0" y="138"/>
                </a:lnTo>
                <a:lnTo>
                  <a:pt x="0" y="142"/>
                </a:lnTo>
                <a:lnTo>
                  <a:pt x="0" y="146"/>
                </a:lnTo>
                <a:lnTo>
                  <a:pt x="0" y="149"/>
                </a:lnTo>
                <a:lnTo>
                  <a:pt x="0" y="153"/>
                </a:lnTo>
                <a:lnTo>
                  <a:pt x="0" y="156"/>
                </a:lnTo>
                <a:lnTo>
                  <a:pt x="0" y="160"/>
                </a:lnTo>
                <a:lnTo>
                  <a:pt x="0" y="164"/>
                </a:lnTo>
                <a:lnTo>
                  <a:pt x="0" y="167"/>
                </a:lnTo>
                <a:lnTo>
                  <a:pt x="0" y="171"/>
                </a:lnTo>
                <a:lnTo>
                  <a:pt x="0" y="176"/>
                </a:lnTo>
                <a:lnTo>
                  <a:pt x="0" y="179"/>
                </a:lnTo>
                <a:lnTo>
                  <a:pt x="0" y="184"/>
                </a:lnTo>
                <a:lnTo>
                  <a:pt x="0" y="190"/>
                </a:lnTo>
                <a:lnTo>
                  <a:pt x="0" y="195"/>
                </a:lnTo>
                <a:lnTo>
                  <a:pt x="0" y="201"/>
                </a:lnTo>
                <a:lnTo>
                  <a:pt x="0" y="208"/>
                </a:lnTo>
                <a:lnTo>
                  <a:pt x="0" y="215"/>
                </a:lnTo>
                <a:lnTo>
                  <a:pt x="0" y="222"/>
                </a:lnTo>
                <a:lnTo>
                  <a:pt x="0" y="231"/>
                </a:lnTo>
                <a:lnTo>
                  <a:pt x="0" y="240"/>
                </a:lnTo>
                <a:lnTo>
                  <a:pt x="0" y="250"/>
                </a:lnTo>
                <a:lnTo>
                  <a:pt x="0" y="261"/>
                </a:lnTo>
                <a:lnTo>
                  <a:pt x="0" y="273"/>
                </a:lnTo>
                <a:lnTo>
                  <a:pt x="0" y="285"/>
                </a:lnTo>
                <a:lnTo>
                  <a:pt x="0" y="298"/>
                </a:lnTo>
                <a:lnTo>
                  <a:pt x="0" y="312"/>
                </a:lnTo>
                <a:lnTo>
                  <a:pt x="0" y="328"/>
                </a:lnTo>
                <a:lnTo>
                  <a:pt x="0" y="345"/>
                </a:lnTo>
                <a:lnTo>
                  <a:pt x="0" y="363"/>
                </a:lnTo>
                <a:lnTo>
                  <a:pt x="0" y="382"/>
                </a:lnTo>
                <a:lnTo>
                  <a:pt x="0" y="402"/>
                </a:lnTo>
                <a:lnTo>
                  <a:pt x="0" y="423"/>
                </a:lnTo>
                <a:lnTo>
                  <a:pt x="0" y="441"/>
                </a:lnTo>
                <a:lnTo>
                  <a:pt x="0" y="459"/>
                </a:lnTo>
                <a:lnTo>
                  <a:pt x="0" y="476"/>
                </a:lnTo>
                <a:lnTo>
                  <a:pt x="0" y="491"/>
                </a:lnTo>
                <a:lnTo>
                  <a:pt x="0" y="506"/>
                </a:lnTo>
                <a:lnTo>
                  <a:pt x="0" y="519"/>
                </a:lnTo>
                <a:lnTo>
                  <a:pt x="0" y="532"/>
                </a:lnTo>
                <a:lnTo>
                  <a:pt x="0" y="543"/>
                </a:lnTo>
                <a:lnTo>
                  <a:pt x="0" y="554"/>
                </a:lnTo>
                <a:lnTo>
                  <a:pt x="0" y="564"/>
                </a:lnTo>
                <a:lnTo>
                  <a:pt x="0" y="573"/>
                </a:lnTo>
                <a:lnTo>
                  <a:pt x="0" y="581"/>
                </a:lnTo>
                <a:lnTo>
                  <a:pt x="0" y="590"/>
                </a:lnTo>
                <a:lnTo>
                  <a:pt x="0" y="597"/>
                </a:lnTo>
                <a:lnTo>
                  <a:pt x="0" y="603"/>
                </a:lnTo>
                <a:lnTo>
                  <a:pt x="0" y="609"/>
                </a:lnTo>
                <a:lnTo>
                  <a:pt x="0" y="615"/>
                </a:lnTo>
                <a:lnTo>
                  <a:pt x="0" y="620"/>
                </a:lnTo>
                <a:lnTo>
                  <a:pt x="0" y="624"/>
                </a:lnTo>
                <a:lnTo>
                  <a:pt x="0" y="629"/>
                </a:lnTo>
                <a:lnTo>
                  <a:pt x="0" y="633"/>
                </a:lnTo>
                <a:lnTo>
                  <a:pt x="0" y="636"/>
                </a:lnTo>
                <a:lnTo>
                  <a:pt x="0" y="640"/>
                </a:lnTo>
                <a:lnTo>
                  <a:pt x="0" y="644"/>
                </a:lnTo>
                <a:lnTo>
                  <a:pt x="0" y="647"/>
                </a:lnTo>
                <a:lnTo>
                  <a:pt x="0" y="651"/>
                </a:lnTo>
                <a:lnTo>
                  <a:pt x="0" y="654"/>
                </a:lnTo>
                <a:lnTo>
                  <a:pt x="0" y="658"/>
                </a:lnTo>
                <a:lnTo>
                  <a:pt x="0" y="662"/>
                </a:lnTo>
                <a:lnTo>
                  <a:pt x="0" y="665"/>
                </a:lnTo>
                <a:lnTo>
                  <a:pt x="0" y="670"/>
                </a:lnTo>
                <a:lnTo>
                  <a:pt x="0" y="674"/>
                </a:lnTo>
                <a:lnTo>
                  <a:pt x="0" y="677"/>
                </a:lnTo>
                <a:lnTo>
                  <a:pt x="0" y="681"/>
                </a:lnTo>
                <a:lnTo>
                  <a:pt x="0" y="684"/>
                </a:lnTo>
                <a:lnTo>
                  <a:pt x="0" y="688"/>
                </a:lnTo>
                <a:lnTo>
                  <a:pt x="0" y="690"/>
                </a:lnTo>
                <a:lnTo>
                  <a:pt x="0" y="694"/>
                </a:lnTo>
                <a:lnTo>
                  <a:pt x="0" y="696"/>
                </a:lnTo>
                <a:lnTo>
                  <a:pt x="0" y="699"/>
                </a:lnTo>
                <a:lnTo>
                  <a:pt x="0" y="701"/>
                </a:lnTo>
                <a:lnTo>
                  <a:pt x="0" y="704"/>
                </a:lnTo>
                <a:lnTo>
                  <a:pt x="0" y="706"/>
                </a:lnTo>
                <a:lnTo>
                  <a:pt x="0" y="708"/>
                </a:lnTo>
                <a:lnTo>
                  <a:pt x="0" y="711"/>
                </a:lnTo>
                <a:lnTo>
                  <a:pt x="0" y="712"/>
                </a:lnTo>
                <a:lnTo>
                  <a:pt x="0" y="714"/>
                </a:lnTo>
                <a:lnTo>
                  <a:pt x="0" y="717"/>
                </a:lnTo>
                <a:lnTo>
                  <a:pt x="0" y="719"/>
                </a:lnTo>
                <a:lnTo>
                  <a:pt x="0" y="720"/>
                </a:lnTo>
                <a:lnTo>
                  <a:pt x="0" y="723"/>
                </a:lnTo>
                <a:lnTo>
                  <a:pt x="0" y="725"/>
                </a:lnTo>
                <a:lnTo>
                  <a:pt x="0" y="728"/>
                </a:lnTo>
                <a:lnTo>
                  <a:pt x="0" y="730"/>
                </a:lnTo>
                <a:lnTo>
                  <a:pt x="0" y="732"/>
                </a:lnTo>
                <a:lnTo>
                  <a:pt x="0" y="735"/>
                </a:lnTo>
                <a:lnTo>
                  <a:pt x="0" y="738"/>
                </a:lnTo>
                <a:lnTo>
                  <a:pt x="0" y="741"/>
                </a:lnTo>
                <a:lnTo>
                  <a:pt x="0" y="744"/>
                </a:lnTo>
                <a:lnTo>
                  <a:pt x="0" y="748"/>
                </a:lnTo>
                <a:lnTo>
                  <a:pt x="0" y="752"/>
                </a:lnTo>
                <a:lnTo>
                  <a:pt x="0" y="755"/>
                </a:lnTo>
                <a:lnTo>
                  <a:pt x="0" y="759"/>
                </a:lnTo>
                <a:lnTo>
                  <a:pt x="0" y="764"/>
                </a:lnTo>
                <a:lnTo>
                  <a:pt x="0" y="767"/>
                </a:lnTo>
                <a:lnTo>
                  <a:pt x="0" y="771"/>
                </a:lnTo>
                <a:lnTo>
                  <a:pt x="0" y="774"/>
                </a:lnTo>
                <a:lnTo>
                  <a:pt x="0" y="777"/>
                </a:lnTo>
                <a:lnTo>
                  <a:pt x="1" y="780"/>
                </a:lnTo>
                <a:lnTo>
                  <a:pt x="1" y="783"/>
                </a:lnTo>
                <a:lnTo>
                  <a:pt x="1" y="785"/>
                </a:lnTo>
                <a:lnTo>
                  <a:pt x="1" y="788"/>
                </a:lnTo>
                <a:lnTo>
                  <a:pt x="1" y="790"/>
                </a:lnTo>
                <a:lnTo>
                  <a:pt x="2" y="792"/>
                </a:lnTo>
                <a:lnTo>
                  <a:pt x="2" y="795"/>
                </a:lnTo>
                <a:lnTo>
                  <a:pt x="3" y="797"/>
                </a:lnTo>
                <a:lnTo>
                  <a:pt x="3" y="800"/>
                </a:lnTo>
                <a:lnTo>
                  <a:pt x="4" y="802"/>
                </a:lnTo>
                <a:lnTo>
                  <a:pt x="6" y="803"/>
                </a:lnTo>
                <a:lnTo>
                  <a:pt x="7" y="806"/>
                </a:lnTo>
                <a:lnTo>
                  <a:pt x="8" y="808"/>
                </a:lnTo>
                <a:lnTo>
                  <a:pt x="9" y="810"/>
                </a:lnTo>
                <a:lnTo>
                  <a:pt x="10" y="813"/>
                </a:lnTo>
                <a:lnTo>
                  <a:pt x="13" y="814"/>
                </a:lnTo>
                <a:lnTo>
                  <a:pt x="14" y="816"/>
                </a:lnTo>
                <a:lnTo>
                  <a:pt x="16" y="819"/>
                </a:lnTo>
                <a:lnTo>
                  <a:pt x="19" y="822"/>
                </a:lnTo>
                <a:lnTo>
                  <a:pt x="21" y="825"/>
                </a:lnTo>
                <a:lnTo>
                  <a:pt x="24" y="827"/>
                </a:lnTo>
                <a:lnTo>
                  <a:pt x="27" y="831"/>
                </a:lnTo>
                <a:lnTo>
                  <a:pt x="30" y="833"/>
                </a:lnTo>
                <a:lnTo>
                  <a:pt x="33" y="837"/>
                </a:lnTo>
                <a:lnTo>
                  <a:pt x="37" y="840"/>
                </a:lnTo>
                <a:lnTo>
                  <a:pt x="40" y="844"/>
                </a:lnTo>
                <a:lnTo>
                  <a:pt x="44" y="849"/>
                </a:lnTo>
                <a:lnTo>
                  <a:pt x="49" y="852"/>
                </a:lnTo>
                <a:lnTo>
                  <a:pt x="52" y="856"/>
                </a:lnTo>
                <a:lnTo>
                  <a:pt x="56" y="860"/>
                </a:lnTo>
                <a:lnTo>
                  <a:pt x="60" y="863"/>
                </a:lnTo>
                <a:lnTo>
                  <a:pt x="62" y="866"/>
                </a:lnTo>
                <a:lnTo>
                  <a:pt x="66" y="869"/>
                </a:lnTo>
                <a:lnTo>
                  <a:pt x="68" y="872"/>
                </a:lnTo>
                <a:lnTo>
                  <a:pt x="72" y="874"/>
                </a:lnTo>
                <a:lnTo>
                  <a:pt x="74" y="876"/>
                </a:lnTo>
                <a:lnTo>
                  <a:pt x="76" y="879"/>
                </a:lnTo>
                <a:lnTo>
                  <a:pt x="79" y="880"/>
                </a:lnTo>
                <a:lnTo>
                  <a:pt x="81" y="882"/>
                </a:lnTo>
                <a:lnTo>
                  <a:pt x="82" y="884"/>
                </a:lnTo>
                <a:lnTo>
                  <a:pt x="85" y="885"/>
                </a:lnTo>
                <a:lnTo>
                  <a:pt x="87" y="886"/>
                </a:lnTo>
                <a:lnTo>
                  <a:pt x="90" y="887"/>
                </a:lnTo>
                <a:lnTo>
                  <a:pt x="91" y="888"/>
                </a:lnTo>
                <a:lnTo>
                  <a:pt x="93" y="890"/>
                </a:lnTo>
                <a:lnTo>
                  <a:pt x="96" y="890"/>
                </a:lnTo>
                <a:lnTo>
                  <a:pt x="98" y="891"/>
                </a:lnTo>
                <a:lnTo>
                  <a:pt x="100" y="891"/>
                </a:lnTo>
                <a:lnTo>
                  <a:pt x="103" y="892"/>
                </a:lnTo>
                <a:lnTo>
                  <a:pt x="105" y="892"/>
                </a:lnTo>
                <a:lnTo>
                  <a:pt x="108" y="892"/>
                </a:lnTo>
                <a:lnTo>
                  <a:pt x="110" y="892"/>
                </a:lnTo>
                <a:lnTo>
                  <a:pt x="112" y="893"/>
                </a:lnTo>
                <a:lnTo>
                  <a:pt x="116" y="893"/>
                </a:lnTo>
                <a:lnTo>
                  <a:pt x="120" y="893"/>
                </a:lnTo>
                <a:lnTo>
                  <a:pt x="122" y="893"/>
                </a:lnTo>
                <a:lnTo>
                  <a:pt x="126" y="893"/>
                </a:lnTo>
                <a:lnTo>
                  <a:pt x="130" y="893"/>
                </a:lnTo>
                <a:lnTo>
                  <a:pt x="134" y="893"/>
                </a:lnTo>
                <a:lnTo>
                  <a:pt x="138" y="893"/>
                </a:lnTo>
                <a:lnTo>
                  <a:pt x="141" y="893"/>
                </a:lnTo>
                <a:lnTo>
                  <a:pt x="145" y="893"/>
                </a:lnTo>
                <a:lnTo>
                  <a:pt x="148" y="893"/>
                </a:lnTo>
                <a:lnTo>
                  <a:pt x="152" y="893"/>
                </a:lnTo>
                <a:lnTo>
                  <a:pt x="156" y="893"/>
                </a:lnTo>
                <a:lnTo>
                  <a:pt x="159" y="893"/>
                </a:lnTo>
                <a:lnTo>
                  <a:pt x="162" y="893"/>
                </a:lnTo>
                <a:lnTo>
                  <a:pt x="165" y="893"/>
                </a:lnTo>
                <a:lnTo>
                  <a:pt x="168" y="893"/>
                </a:lnTo>
                <a:lnTo>
                  <a:pt x="171" y="893"/>
                </a:lnTo>
                <a:lnTo>
                  <a:pt x="175" y="893"/>
                </a:lnTo>
                <a:lnTo>
                  <a:pt x="178" y="893"/>
                </a:lnTo>
                <a:lnTo>
                  <a:pt x="182" y="893"/>
                </a:lnTo>
                <a:lnTo>
                  <a:pt x="186" y="893"/>
                </a:lnTo>
                <a:lnTo>
                  <a:pt x="189" y="893"/>
                </a:lnTo>
                <a:lnTo>
                  <a:pt x="194" y="893"/>
                </a:lnTo>
                <a:lnTo>
                  <a:pt x="199" y="893"/>
                </a:lnTo>
                <a:lnTo>
                  <a:pt x="204" y="893"/>
                </a:lnTo>
                <a:lnTo>
                  <a:pt x="208" y="893"/>
                </a:lnTo>
                <a:lnTo>
                  <a:pt x="214" y="893"/>
                </a:lnTo>
                <a:lnTo>
                  <a:pt x="220" y="893"/>
                </a:lnTo>
                <a:lnTo>
                  <a:pt x="228" y="893"/>
                </a:lnTo>
                <a:lnTo>
                  <a:pt x="235" y="893"/>
                </a:lnTo>
                <a:lnTo>
                  <a:pt x="242" y="893"/>
                </a:lnTo>
                <a:lnTo>
                  <a:pt x="250" y="893"/>
                </a:lnTo>
                <a:lnTo>
                  <a:pt x="259" y="893"/>
                </a:lnTo>
                <a:lnTo>
                  <a:pt x="268" y="893"/>
                </a:lnTo>
                <a:lnTo>
                  <a:pt x="278" y="893"/>
                </a:lnTo>
                <a:lnTo>
                  <a:pt x="289" y="893"/>
                </a:lnTo>
                <a:lnTo>
                  <a:pt x="301" y="893"/>
                </a:lnTo>
                <a:lnTo>
                  <a:pt x="313" y="893"/>
                </a:lnTo>
                <a:lnTo>
                  <a:pt x="325" y="893"/>
                </a:lnTo>
                <a:lnTo>
                  <a:pt x="335" y="893"/>
                </a:lnTo>
                <a:lnTo>
                  <a:pt x="346" y="893"/>
                </a:lnTo>
                <a:lnTo>
                  <a:pt x="357" y="893"/>
                </a:lnTo>
                <a:lnTo>
                  <a:pt x="367" y="893"/>
                </a:lnTo>
                <a:lnTo>
                  <a:pt x="375" y="893"/>
                </a:lnTo>
                <a:lnTo>
                  <a:pt x="383" y="893"/>
                </a:lnTo>
                <a:lnTo>
                  <a:pt x="392" y="893"/>
                </a:lnTo>
                <a:lnTo>
                  <a:pt x="399" y="893"/>
                </a:lnTo>
                <a:lnTo>
                  <a:pt x="406" y="893"/>
                </a:lnTo>
                <a:lnTo>
                  <a:pt x="413" y="893"/>
                </a:lnTo>
                <a:lnTo>
                  <a:pt x="421" y="893"/>
                </a:lnTo>
                <a:lnTo>
                  <a:pt x="427" y="893"/>
                </a:lnTo>
                <a:lnTo>
                  <a:pt x="434" y="893"/>
                </a:lnTo>
                <a:lnTo>
                  <a:pt x="440" y="893"/>
                </a:lnTo>
                <a:lnTo>
                  <a:pt x="446" y="893"/>
                </a:lnTo>
                <a:lnTo>
                  <a:pt x="453" y="893"/>
                </a:lnTo>
                <a:lnTo>
                  <a:pt x="459" y="893"/>
                </a:lnTo>
                <a:lnTo>
                  <a:pt x="465" y="893"/>
                </a:lnTo>
                <a:lnTo>
                  <a:pt x="472" y="893"/>
                </a:lnTo>
                <a:lnTo>
                  <a:pt x="478" y="893"/>
                </a:lnTo>
                <a:lnTo>
                  <a:pt x="485" y="893"/>
                </a:lnTo>
                <a:lnTo>
                  <a:pt x="493" y="893"/>
                </a:lnTo>
                <a:lnTo>
                  <a:pt x="501" y="893"/>
                </a:lnTo>
                <a:lnTo>
                  <a:pt x="508" y="893"/>
                </a:lnTo>
                <a:lnTo>
                  <a:pt x="517" y="893"/>
                </a:lnTo>
                <a:lnTo>
                  <a:pt x="526" y="893"/>
                </a:lnTo>
                <a:lnTo>
                  <a:pt x="536" y="893"/>
                </a:lnTo>
                <a:lnTo>
                  <a:pt x="545" y="893"/>
                </a:lnTo>
                <a:lnTo>
                  <a:pt x="556" y="893"/>
                </a:lnTo>
                <a:lnTo>
                  <a:pt x="568" y="893"/>
                </a:lnTo>
                <a:lnTo>
                  <a:pt x="580" y="893"/>
                </a:lnTo>
                <a:lnTo>
                  <a:pt x="592" y="893"/>
                </a:lnTo>
                <a:lnTo>
                  <a:pt x="604" y="893"/>
                </a:lnTo>
                <a:lnTo>
                  <a:pt x="614" y="893"/>
                </a:lnTo>
                <a:lnTo>
                  <a:pt x="625" y="893"/>
                </a:lnTo>
                <a:lnTo>
                  <a:pt x="634" y="893"/>
                </a:lnTo>
                <a:lnTo>
                  <a:pt x="643" y="893"/>
                </a:lnTo>
                <a:lnTo>
                  <a:pt x="651" y="893"/>
                </a:lnTo>
                <a:lnTo>
                  <a:pt x="658" y="893"/>
                </a:lnTo>
                <a:lnTo>
                  <a:pt x="665" y="893"/>
                </a:lnTo>
                <a:lnTo>
                  <a:pt x="671" y="893"/>
                </a:lnTo>
                <a:lnTo>
                  <a:pt x="677" y="893"/>
                </a:lnTo>
                <a:lnTo>
                  <a:pt x="683" y="893"/>
                </a:lnTo>
                <a:lnTo>
                  <a:pt x="689" y="893"/>
                </a:lnTo>
                <a:lnTo>
                  <a:pt x="694" y="893"/>
                </a:lnTo>
                <a:lnTo>
                  <a:pt x="699" y="893"/>
                </a:lnTo>
                <a:lnTo>
                  <a:pt x="703" y="893"/>
                </a:lnTo>
                <a:lnTo>
                  <a:pt x="707" y="893"/>
                </a:lnTo>
                <a:lnTo>
                  <a:pt x="711" y="893"/>
                </a:lnTo>
                <a:lnTo>
                  <a:pt x="715" y="893"/>
                </a:lnTo>
                <a:lnTo>
                  <a:pt x="718" y="893"/>
                </a:lnTo>
                <a:lnTo>
                  <a:pt x="721" y="893"/>
                </a:lnTo>
                <a:lnTo>
                  <a:pt x="724" y="893"/>
                </a:lnTo>
                <a:lnTo>
                  <a:pt x="728" y="893"/>
                </a:lnTo>
                <a:lnTo>
                  <a:pt x="730" y="893"/>
                </a:lnTo>
                <a:lnTo>
                  <a:pt x="734" y="893"/>
                </a:lnTo>
                <a:lnTo>
                  <a:pt x="737" y="893"/>
                </a:lnTo>
                <a:lnTo>
                  <a:pt x="740" y="893"/>
                </a:lnTo>
                <a:lnTo>
                  <a:pt x="743" y="893"/>
                </a:lnTo>
                <a:lnTo>
                  <a:pt x="747" y="893"/>
                </a:lnTo>
                <a:lnTo>
                  <a:pt x="751" y="893"/>
                </a:lnTo>
                <a:lnTo>
                  <a:pt x="754" y="893"/>
                </a:lnTo>
                <a:lnTo>
                  <a:pt x="759" y="893"/>
                </a:lnTo>
                <a:lnTo>
                  <a:pt x="763" y="893"/>
                </a:lnTo>
                <a:lnTo>
                  <a:pt x="766" y="893"/>
                </a:lnTo>
                <a:lnTo>
                  <a:pt x="770" y="893"/>
                </a:lnTo>
                <a:lnTo>
                  <a:pt x="773" y="893"/>
                </a:lnTo>
                <a:lnTo>
                  <a:pt x="777" y="893"/>
                </a:lnTo>
                <a:lnTo>
                  <a:pt x="779" y="893"/>
                </a:lnTo>
                <a:lnTo>
                  <a:pt x="783" y="892"/>
                </a:lnTo>
                <a:lnTo>
                  <a:pt x="785" y="892"/>
                </a:lnTo>
                <a:lnTo>
                  <a:pt x="788" y="892"/>
                </a:lnTo>
                <a:lnTo>
                  <a:pt x="790" y="892"/>
                </a:lnTo>
                <a:lnTo>
                  <a:pt x="793" y="891"/>
                </a:lnTo>
                <a:lnTo>
                  <a:pt x="795" y="891"/>
                </a:lnTo>
                <a:lnTo>
                  <a:pt x="797" y="890"/>
                </a:lnTo>
                <a:lnTo>
                  <a:pt x="799" y="890"/>
                </a:lnTo>
                <a:lnTo>
                  <a:pt x="801" y="888"/>
                </a:lnTo>
                <a:lnTo>
                  <a:pt x="803" y="887"/>
                </a:lnTo>
                <a:lnTo>
                  <a:pt x="806" y="886"/>
                </a:lnTo>
                <a:lnTo>
                  <a:pt x="807" y="885"/>
                </a:lnTo>
                <a:lnTo>
                  <a:pt x="809" y="884"/>
                </a:lnTo>
                <a:lnTo>
                  <a:pt x="812" y="882"/>
                </a:lnTo>
                <a:lnTo>
                  <a:pt x="814" y="880"/>
                </a:lnTo>
                <a:lnTo>
                  <a:pt x="817" y="879"/>
                </a:lnTo>
                <a:lnTo>
                  <a:pt x="819" y="876"/>
                </a:lnTo>
                <a:lnTo>
                  <a:pt x="821" y="874"/>
                </a:lnTo>
                <a:lnTo>
                  <a:pt x="824" y="872"/>
                </a:lnTo>
                <a:lnTo>
                  <a:pt x="827" y="869"/>
                </a:lnTo>
                <a:lnTo>
                  <a:pt x="830" y="866"/>
                </a:lnTo>
                <a:lnTo>
                  <a:pt x="833" y="863"/>
                </a:lnTo>
                <a:lnTo>
                  <a:pt x="837" y="860"/>
                </a:lnTo>
                <a:lnTo>
                  <a:pt x="841" y="856"/>
                </a:lnTo>
                <a:lnTo>
                  <a:pt x="844" y="852"/>
                </a:lnTo>
                <a:lnTo>
                  <a:pt x="848" y="849"/>
                </a:lnTo>
                <a:lnTo>
                  <a:pt x="851" y="844"/>
                </a:lnTo>
                <a:lnTo>
                  <a:pt x="856" y="840"/>
                </a:lnTo>
                <a:lnTo>
                  <a:pt x="860" y="837"/>
                </a:lnTo>
                <a:lnTo>
                  <a:pt x="862" y="833"/>
                </a:lnTo>
                <a:lnTo>
                  <a:pt x="866" y="831"/>
                </a:lnTo>
                <a:lnTo>
                  <a:pt x="868" y="827"/>
                </a:lnTo>
                <a:lnTo>
                  <a:pt x="872" y="825"/>
                </a:lnTo>
                <a:lnTo>
                  <a:pt x="874" y="822"/>
                </a:lnTo>
                <a:lnTo>
                  <a:pt x="875" y="819"/>
                </a:lnTo>
                <a:lnTo>
                  <a:pt x="878" y="816"/>
                </a:lnTo>
                <a:lnTo>
                  <a:pt x="880" y="814"/>
                </a:lnTo>
                <a:lnTo>
                  <a:pt x="881" y="813"/>
                </a:lnTo>
                <a:lnTo>
                  <a:pt x="884" y="810"/>
                </a:lnTo>
                <a:lnTo>
                  <a:pt x="885" y="808"/>
                </a:lnTo>
                <a:lnTo>
                  <a:pt x="886" y="806"/>
                </a:lnTo>
                <a:lnTo>
                  <a:pt x="887" y="803"/>
                </a:lnTo>
                <a:lnTo>
                  <a:pt x="887" y="802"/>
                </a:lnTo>
                <a:lnTo>
                  <a:pt x="889" y="800"/>
                </a:lnTo>
                <a:lnTo>
                  <a:pt x="890" y="797"/>
                </a:lnTo>
                <a:lnTo>
                  <a:pt x="890" y="795"/>
                </a:lnTo>
                <a:lnTo>
                  <a:pt x="891" y="792"/>
                </a:lnTo>
                <a:lnTo>
                  <a:pt x="891" y="790"/>
                </a:lnTo>
                <a:lnTo>
                  <a:pt x="891" y="788"/>
                </a:lnTo>
                <a:lnTo>
                  <a:pt x="892" y="785"/>
                </a:lnTo>
                <a:lnTo>
                  <a:pt x="892" y="783"/>
                </a:lnTo>
                <a:lnTo>
                  <a:pt x="892" y="780"/>
                </a:lnTo>
                <a:lnTo>
                  <a:pt x="892" y="777"/>
                </a:lnTo>
                <a:lnTo>
                  <a:pt x="892" y="774"/>
                </a:lnTo>
                <a:lnTo>
                  <a:pt x="892" y="771"/>
                </a:lnTo>
                <a:lnTo>
                  <a:pt x="892" y="767"/>
                </a:lnTo>
                <a:lnTo>
                  <a:pt x="892" y="764"/>
                </a:lnTo>
                <a:lnTo>
                  <a:pt x="892" y="759"/>
                </a:lnTo>
                <a:lnTo>
                  <a:pt x="892" y="755"/>
                </a:lnTo>
                <a:lnTo>
                  <a:pt x="892" y="752"/>
                </a:lnTo>
                <a:lnTo>
                  <a:pt x="892" y="748"/>
                </a:lnTo>
                <a:lnTo>
                  <a:pt x="892" y="744"/>
                </a:lnTo>
                <a:lnTo>
                  <a:pt x="892" y="741"/>
                </a:lnTo>
                <a:lnTo>
                  <a:pt x="892" y="738"/>
                </a:lnTo>
                <a:lnTo>
                  <a:pt x="892" y="735"/>
                </a:lnTo>
                <a:lnTo>
                  <a:pt x="892" y="732"/>
                </a:lnTo>
                <a:lnTo>
                  <a:pt x="892" y="730"/>
                </a:lnTo>
                <a:lnTo>
                  <a:pt x="892" y="728"/>
                </a:lnTo>
                <a:lnTo>
                  <a:pt x="892" y="725"/>
                </a:lnTo>
                <a:lnTo>
                  <a:pt x="892" y="723"/>
                </a:lnTo>
                <a:lnTo>
                  <a:pt x="892" y="720"/>
                </a:lnTo>
                <a:lnTo>
                  <a:pt x="892" y="719"/>
                </a:lnTo>
                <a:lnTo>
                  <a:pt x="892" y="717"/>
                </a:lnTo>
                <a:lnTo>
                  <a:pt x="892" y="714"/>
                </a:lnTo>
                <a:lnTo>
                  <a:pt x="892" y="712"/>
                </a:lnTo>
                <a:lnTo>
                  <a:pt x="892" y="711"/>
                </a:lnTo>
                <a:lnTo>
                  <a:pt x="892" y="708"/>
                </a:lnTo>
                <a:lnTo>
                  <a:pt x="892" y="706"/>
                </a:lnTo>
                <a:lnTo>
                  <a:pt x="892" y="704"/>
                </a:lnTo>
                <a:lnTo>
                  <a:pt x="892" y="701"/>
                </a:lnTo>
                <a:lnTo>
                  <a:pt x="892" y="699"/>
                </a:lnTo>
                <a:lnTo>
                  <a:pt x="892" y="696"/>
                </a:lnTo>
                <a:lnTo>
                  <a:pt x="892" y="694"/>
                </a:lnTo>
                <a:lnTo>
                  <a:pt x="892" y="690"/>
                </a:lnTo>
                <a:lnTo>
                  <a:pt x="892" y="688"/>
                </a:lnTo>
                <a:lnTo>
                  <a:pt x="892" y="684"/>
                </a:lnTo>
                <a:lnTo>
                  <a:pt x="892" y="681"/>
                </a:lnTo>
                <a:lnTo>
                  <a:pt x="892" y="677"/>
                </a:lnTo>
                <a:lnTo>
                  <a:pt x="892" y="674"/>
                </a:lnTo>
                <a:lnTo>
                  <a:pt x="892" y="670"/>
                </a:lnTo>
                <a:lnTo>
                  <a:pt x="892" y="665"/>
                </a:lnTo>
                <a:lnTo>
                  <a:pt x="892" y="662"/>
                </a:lnTo>
                <a:lnTo>
                  <a:pt x="892" y="658"/>
                </a:lnTo>
                <a:lnTo>
                  <a:pt x="892" y="654"/>
                </a:lnTo>
                <a:lnTo>
                  <a:pt x="892" y="651"/>
                </a:lnTo>
                <a:lnTo>
                  <a:pt x="892" y="648"/>
                </a:lnTo>
                <a:lnTo>
                  <a:pt x="892" y="645"/>
                </a:lnTo>
                <a:lnTo>
                  <a:pt x="892" y="641"/>
                </a:lnTo>
                <a:lnTo>
                  <a:pt x="892" y="638"/>
                </a:lnTo>
                <a:lnTo>
                  <a:pt x="892" y="634"/>
                </a:lnTo>
                <a:lnTo>
                  <a:pt x="892" y="630"/>
                </a:lnTo>
                <a:lnTo>
                  <a:pt x="892" y="627"/>
                </a:lnTo>
                <a:lnTo>
                  <a:pt x="892" y="622"/>
                </a:lnTo>
                <a:lnTo>
                  <a:pt x="892" y="618"/>
                </a:lnTo>
                <a:lnTo>
                  <a:pt x="892" y="614"/>
                </a:lnTo>
                <a:lnTo>
                  <a:pt x="892" y="609"/>
                </a:lnTo>
                <a:lnTo>
                  <a:pt x="892" y="603"/>
                </a:lnTo>
                <a:lnTo>
                  <a:pt x="892" y="597"/>
                </a:lnTo>
                <a:lnTo>
                  <a:pt x="892" y="591"/>
                </a:lnTo>
                <a:lnTo>
                  <a:pt x="892" y="584"/>
                </a:lnTo>
                <a:lnTo>
                  <a:pt x="892" y="576"/>
                </a:lnTo>
                <a:lnTo>
                  <a:pt x="892" y="568"/>
                </a:lnTo>
                <a:lnTo>
                  <a:pt x="892" y="560"/>
                </a:lnTo>
                <a:lnTo>
                  <a:pt x="892" y="550"/>
                </a:lnTo>
                <a:lnTo>
                  <a:pt x="892" y="540"/>
                </a:lnTo>
                <a:lnTo>
                  <a:pt x="892" y="530"/>
                </a:lnTo>
                <a:lnTo>
                  <a:pt x="892" y="518"/>
                </a:lnTo>
                <a:lnTo>
                  <a:pt x="892" y="506"/>
                </a:lnTo>
                <a:lnTo>
                  <a:pt x="892" y="492"/>
                </a:lnTo>
                <a:lnTo>
                  <a:pt x="892" y="478"/>
                </a:lnTo>
                <a:lnTo>
                  <a:pt x="892" y="462"/>
                </a:lnTo>
                <a:lnTo>
                  <a:pt x="892" y="447"/>
                </a:lnTo>
                <a:lnTo>
                  <a:pt x="892" y="430"/>
                </a:lnTo>
                <a:lnTo>
                  <a:pt x="892" y="416"/>
                </a:lnTo>
                <a:lnTo>
                  <a:pt x="892" y="401"/>
                </a:lnTo>
                <a:lnTo>
                  <a:pt x="892" y="388"/>
                </a:lnTo>
                <a:lnTo>
                  <a:pt x="892" y="375"/>
                </a:lnTo>
                <a:lnTo>
                  <a:pt x="892" y="364"/>
                </a:lnTo>
                <a:lnTo>
                  <a:pt x="892" y="353"/>
                </a:lnTo>
                <a:lnTo>
                  <a:pt x="892" y="342"/>
                </a:lnTo>
                <a:lnTo>
                  <a:pt x="892" y="333"/>
                </a:lnTo>
                <a:lnTo>
                  <a:pt x="892" y="324"/>
                </a:lnTo>
                <a:lnTo>
                  <a:pt x="892" y="317"/>
                </a:lnTo>
                <a:lnTo>
                  <a:pt x="892" y="309"/>
                </a:lnTo>
                <a:lnTo>
                  <a:pt x="892" y="303"/>
                </a:lnTo>
                <a:lnTo>
                  <a:pt x="892" y="296"/>
                </a:lnTo>
                <a:lnTo>
                  <a:pt x="892" y="291"/>
                </a:lnTo>
                <a:lnTo>
                  <a:pt x="892" y="285"/>
                </a:lnTo>
                <a:lnTo>
                  <a:pt x="892" y="280"/>
                </a:lnTo>
                <a:lnTo>
                  <a:pt x="892" y="275"/>
                </a:lnTo>
                <a:lnTo>
                  <a:pt x="892" y="270"/>
                </a:lnTo>
                <a:lnTo>
                  <a:pt x="892" y="267"/>
                </a:lnTo>
                <a:lnTo>
                  <a:pt x="892" y="263"/>
                </a:lnTo>
                <a:lnTo>
                  <a:pt x="892" y="258"/>
                </a:lnTo>
                <a:lnTo>
                  <a:pt x="892" y="256"/>
                </a:lnTo>
                <a:lnTo>
                  <a:pt x="892" y="252"/>
                </a:lnTo>
                <a:lnTo>
                  <a:pt x="892" y="249"/>
                </a:lnTo>
                <a:lnTo>
                  <a:pt x="892" y="245"/>
                </a:lnTo>
                <a:lnTo>
                  <a:pt x="892" y="242"/>
                </a:lnTo>
                <a:lnTo>
                  <a:pt x="892" y="238"/>
                </a:lnTo>
                <a:lnTo>
                  <a:pt x="892" y="234"/>
                </a:lnTo>
                <a:lnTo>
                  <a:pt x="892" y="231"/>
                </a:lnTo>
                <a:lnTo>
                  <a:pt x="892" y="227"/>
                </a:lnTo>
                <a:lnTo>
                  <a:pt x="892" y="224"/>
                </a:lnTo>
                <a:lnTo>
                  <a:pt x="892" y="219"/>
                </a:lnTo>
                <a:lnTo>
                  <a:pt x="892" y="215"/>
                </a:lnTo>
                <a:lnTo>
                  <a:pt x="892" y="212"/>
                </a:lnTo>
                <a:lnTo>
                  <a:pt x="892" y="208"/>
                </a:lnTo>
                <a:lnTo>
                  <a:pt x="892" y="206"/>
                </a:lnTo>
                <a:lnTo>
                  <a:pt x="892" y="202"/>
                </a:lnTo>
                <a:lnTo>
                  <a:pt x="892" y="200"/>
                </a:lnTo>
                <a:lnTo>
                  <a:pt x="892" y="197"/>
                </a:lnTo>
                <a:lnTo>
                  <a:pt x="892" y="195"/>
                </a:lnTo>
                <a:lnTo>
                  <a:pt x="892" y="192"/>
                </a:lnTo>
                <a:lnTo>
                  <a:pt x="892" y="190"/>
                </a:lnTo>
                <a:lnTo>
                  <a:pt x="892" y="188"/>
                </a:lnTo>
                <a:lnTo>
                  <a:pt x="892" y="185"/>
                </a:lnTo>
                <a:lnTo>
                  <a:pt x="892" y="183"/>
                </a:lnTo>
                <a:lnTo>
                  <a:pt x="892" y="180"/>
                </a:lnTo>
                <a:lnTo>
                  <a:pt x="892" y="179"/>
                </a:lnTo>
                <a:lnTo>
                  <a:pt x="892" y="177"/>
                </a:lnTo>
                <a:lnTo>
                  <a:pt x="892" y="174"/>
                </a:lnTo>
                <a:lnTo>
                  <a:pt x="892" y="172"/>
                </a:lnTo>
                <a:lnTo>
                  <a:pt x="892" y="171"/>
                </a:lnTo>
                <a:lnTo>
                  <a:pt x="892" y="168"/>
                </a:lnTo>
                <a:lnTo>
                  <a:pt x="892" y="166"/>
                </a:lnTo>
                <a:lnTo>
                  <a:pt x="892" y="164"/>
                </a:lnTo>
                <a:lnTo>
                  <a:pt x="892" y="161"/>
                </a:lnTo>
                <a:lnTo>
                  <a:pt x="892" y="158"/>
                </a:lnTo>
                <a:lnTo>
                  <a:pt x="892" y="155"/>
                </a:lnTo>
                <a:lnTo>
                  <a:pt x="892" y="152"/>
                </a:lnTo>
                <a:lnTo>
                  <a:pt x="892" y="149"/>
                </a:lnTo>
                <a:lnTo>
                  <a:pt x="892" y="146"/>
                </a:lnTo>
                <a:lnTo>
                  <a:pt x="892" y="142"/>
                </a:lnTo>
                <a:lnTo>
                  <a:pt x="892" y="138"/>
                </a:lnTo>
                <a:lnTo>
                  <a:pt x="892" y="134"/>
                </a:lnTo>
                <a:lnTo>
                  <a:pt x="892" y="130"/>
                </a:lnTo>
                <a:lnTo>
                  <a:pt x="892" y="126"/>
                </a:lnTo>
                <a:lnTo>
                  <a:pt x="892" y="123"/>
                </a:lnTo>
                <a:lnTo>
                  <a:pt x="892" y="119"/>
                </a:lnTo>
                <a:lnTo>
                  <a:pt x="892" y="116"/>
                </a:lnTo>
                <a:lnTo>
                  <a:pt x="892" y="113"/>
                </a:lnTo>
                <a:lnTo>
                  <a:pt x="892" y="111"/>
                </a:lnTo>
                <a:lnTo>
                  <a:pt x="892" y="107"/>
                </a:lnTo>
                <a:lnTo>
                  <a:pt x="891" y="105"/>
                </a:lnTo>
                <a:lnTo>
                  <a:pt x="891" y="102"/>
                </a:lnTo>
                <a:lnTo>
                  <a:pt x="891" y="100"/>
                </a:lnTo>
                <a:lnTo>
                  <a:pt x="890" y="98"/>
                </a:lnTo>
                <a:lnTo>
                  <a:pt x="890" y="96"/>
                </a:lnTo>
                <a:lnTo>
                  <a:pt x="889" y="94"/>
                </a:lnTo>
                <a:lnTo>
                  <a:pt x="887" y="92"/>
                </a:lnTo>
                <a:lnTo>
                  <a:pt x="887" y="89"/>
                </a:lnTo>
                <a:lnTo>
                  <a:pt x="886" y="87"/>
                </a:lnTo>
                <a:lnTo>
                  <a:pt x="885" y="86"/>
                </a:lnTo>
                <a:lnTo>
                  <a:pt x="884" y="83"/>
                </a:lnTo>
                <a:lnTo>
                  <a:pt x="881" y="81"/>
                </a:lnTo>
                <a:lnTo>
                  <a:pt x="880" y="78"/>
                </a:lnTo>
                <a:lnTo>
                  <a:pt x="878" y="76"/>
                </a:lnTo>
                <a:lnTo>
                  <a:pt x="875" y="74"/>
                </a:lnTo>
                <a:lnTo>
                  <a:pt x="874" y="71"/>
                </a:lnTo>
                <a:lnTo>
                  <a:pt x="872" y="69"/>
                </a:lnTo>
                <a:lnTo>
                  <a:pt x="868" y="66"/>
                </a:lnTo>
                <a:lnTo>
                  <a:pt x="866" y="63"/>
                </a:lnTo>
                <a:lnTo>
                  <a:pt x="862" y="59"/>
                </a:lnTo>
                <a:lnTo>
                  <a:pt x="860" y="57"/>
                </a:lnTo>
                <a:lnTo>
                  <a:pt x="856" y="53"/>
                </a:lnTo>
                <a:lnTo>
                  <a:pt x="851" y="48"/>
                </a:lnTo>
                <a:lnTo>
                  <a:pt x="848" y="45"/>
                </a:lnTo>
                <a:lnTo>
                  <a:pt x="844" y="41"/>
                </a:lnTo>
                <a:lnTo>
                  <a:pt x="841" y="36"/>
                </a:lnTo>
                <a:lnTo>
                  <a:pt x="837" y="34"/>
                </a:lnTo>
                <a:lnTo>
                  <a:pt x="833" y="30"/>
                </a:lnTo>
                <a:lnTo>
                  <a:pt x="830" y="27"/>
                </a:lnTo>
                <a:lnTo>
                  <a:pt x="827" y="24"/>
                </a:lnTo>
                <a:lnTo>
                  <a:pt x="824" y="22"/>
                </a:lnTo>
                <a:lnTo>
                  <a:pt x="821" y="20"/>
                </a:lnTo>
                <a:lnTo>
                  <a:pt x="819" y="17"/>
                </a:lnTo>
                <a:lnTo>
                  <a:pt x="817" y="15"/>
                </a:lnTo>
                <a:lnTo>
                  <a:pt x="814" y="12"/>
                </a:lnTo>
                <a:lnTo>
                  <a:pt x="812" y="11"/>
                </a:lnTo>
                <a:lnTo>
                  <a:pt x="809" y="10"/>
                </a:lnTo>
                <a:lnTo>
                  <a:pt x="807" y="8"/>
                </a:lnTo>
                <a:lnTo>
                  <a:pt x="806" y="6"/>
                </a:lnTo>
                <a:lnTo>
                  <a:pt x="803" y="5"/>
                </a:lnTo>
                <a:lnTo>
                  <a:pt x="801" y="5"/>
                </a:lnTo>
                <a:lnTo>
                  <a:pt x="799" y="4"/>
                </a:lnTo>
                <a:lnTo>
                  <a:pt x="797" y="3"/>
                </a:lnTo>
                <a:lnTo>
                  <a:pt x="795" y="3"/>
                </a:lnTo>
                <a:lnTo>
                  <a:pt x="793" y="2"/>
                </a:lnTo>
                <a:lnTo>
                  <a:pt x="790" y="2"/>
                </a:lnTo>
                <a:lnTo>
                  <a:pt x="788" y="2"/>
                </a:lnTo>
                <a:lnTo>
                  <a:pt x="785" y="0"/>
                </a:lnTo>
                <a:lnTo>
                  <a:pt x="783" y="0"/>
                </a:lnTo>
                <a:lnTo>
                  <a:pt x="779" y="0"/>
                </a:lnTo>
                <a:lnTo>
                  <a:pt x="777" y="0"/>
                </a:lnTo>
                <a:lnTo>
                  <a:pt x="773" y="0"/>
                </a:lnTo>
                <a:lnTo>
                  <a:pt x="770" y="0"/>
                </a:lnTo>
                <a:lnTo>
                  <a:pt x="766" y="0"/>
                </a:lnTo>
                <a:lnTo>
                  <a:pt x="763" y="0"/>
                </a:lnTo>
                <a:lnTo>
                  <a:pt x="759" y="0"/>
                </a:lnTo>
                <a:lnTo>
                  <a:pt x="754" y="0"/>
                </a:lnTo>
                <a:lnTo>
                  <a:pt x="751" y="0"/>
                </a:lnTo>
                <a:lnTo>
                  <a:pt x="747" y="0"/>
                </a:lnTo>
                <a:lnTo>
                  <a:pt x="743" y="0"/>
                </a:lnTo>
                <a:lnTo>
                  <a:pt x="741" y="0"/>
                </a:lnTo>
                <a:lnTo>
                  <a:pt x="737" y="0"/>
                </a:lnTo>
                <a:lnTo>
                  <a:pt x="734" y="0"/>
                </a:lnTo>
                <a:lnTo>
                  <a:pt x="731" y="0"/>
                </a:lnTo>
                <a:lnTo>
                  <a:pt x="729" y="0"/>
                </a:lnTo>
                <a:lnTo>
                  <a:pt x="725" y="0"/>
                </a:lnTo>
                <a:lnTo>
                  <a:pt x="723" y="0"/>
                </a:lnTo>
                <a:lnTo>
                  <a:pt x="721" y="0"/>
                </a:lnTo>
                <a:lnTo>
                  <a:pt x="717" y="0"/>
                </a:lnTo>
                <a:lnTo>
                  <a:pt x="715" y="0"/>
                </a:lnTo>
                <a:lnTo>
                  <a:pt x="711" y="0"/>
                </a:lnTo>
                <a:lnTo>
                  <a:pt x="709" y="0"/>
                </a:lnTo>
                <a:lnTo>
                  <a:pt x="705" y="0"/>
                </a:lnTo>
                <a:lnTo>
                  <a:pt x="701" y="0"/>
                </a:lnTo>
                <a:lnTo>
                  <a:pt x="698" y="0"/>
                </a:lnTo>
                <a:lnTo>
                  <a:pt x="694" y="0"/>
                </a:lnTo>
                <a:lnTo>
                  <a:pt x="691" y="0"/>
                </a:lnTo>
                <a:lnTo>
                  <a:pt x="686" y="0"/>
                </a:lnTo>
                <a:lnTo>
                  <a:pt x="682" y="0"/>
                </a:lnTo>
                <a:lnTo>
                  <a:pt x="677" y="0"/>
                </a:lnTo>
                <a:lnTo>
                  <a:pt x="671" y="0"/>
                </a:lnTo>
                <a:lnTo>
                  <a:pt x="667" y="0"/>
                </a:lnTo>
                <a:lnTo>
                  <a:pt x="661" y="0"/>
                </a:lnTo>
                <a:lnTo>
                  <a:pt x="655" y="0"/>
                </a:lnTo>
                <a:lnTo>
                  <a:pt x="647" y="0"/>
                </a:lnTo>
                <a:lnTo>
                  <a:pt x="640" y="0"/>
                </a:lnTo>
                <a:lnTo>
                  <a:pt x="633" y="0"/>
                </a:lnTo>
                <a:lnTo>
                  <a:pt x="625" y="0"/>
                </a:lnTo>
                <a:lnTo>
                  <a:pt x="616" y="0"/>
                </a:lnTo>
                <a:lnTo>
                  <a:pt x="609" y="0"/>
                </a:lnTo>
                <a:lnTo>
                  <a:pt x="602" y="0"/>
                </a:lnTo>
                <a:lnTo>
                  <a:pt x="595" y="0"/>
                </a:lnTo>
                <a:lnTo>
                  <a:pt x="589" y="0"/>
                </a:lnTo>
                <a:lnTo>
                  <a:pt x="583" y="0"/>
                </a:lnTo>
                <a:lnTo>
                  <a:pt x="578" y="0"/>
                </a:lnTo>
                <a:lnTo>
                  <a:pt x="572" y="0"/>
                </a:lnTo>
                <a:lnTo>
                  <a:pt x="567" y="0"/>
                </a:lnTo>
                <a:lnTo>
                  <a:pt x="563" y="0"/>
                </a:lnTo>
                <a:lnTo>
                  <a:pt x="559" y="0"/>
                </a:lnTo>
                <a:lnTo>
                  <a:pt x="555" y="0"/>
                </a:lnTo>
                <a:lnTo>
                  <a:pt x="551" y="0"/>
                </a:lnTo>
                <a:lnTo>
                  <a:pt x="548" y="0"/>
                </a:lnTo>
                <a:lnTo>
                  <a:pt x="544" y="0"/>
                </a:lnTo>
                <a:lnTo>
                  <a:pt x="541" y="0"/>
                </a:lnTo>
                <a:lnTo>
                  <a:pt x="538" y="0"/>
                </a:lnTo>
                <a:lnTo>
                  <a:pt x="535" y="0"/>
                </a:lnTo>
                <a:lnTo>
                  <a:pt x="532" y="0"/>
                </a:lnTo>
                <a:lnTo>
                  <a:pt x="530" y="0"/>
                </a:lnTo>
                <a:lnTo>
                  <a:pt x="526" y="0"/>
                </a:lnTo>
                <a:lnTo>
                  <a:pt x="524" y="0"/>
                </a:lnTo>
                <a:lnTo>
                  <a:pt x="521" y="0"/>
                </a:lnTo>
                <a:lnTo>
                  <a:pt x="518" y="0"/>
                </a:lnTo>
                <a:lnTo>
                  <a:pt x="515" y="0"/>
                </a:lnTo>
                <a:lnTo>
                  <a:pt x="512" y="0"/>
                </a:lnTo>
                <a:lnTo>
                  <a:pt x="509" y="0"/>
                </a:lnTo>
                <a:lnTo>
                  <a:pt x="506" y="0"/>
                </a:lnTo>
                <a:lnTo>
                  <a:pt x="502" y="0"/>
                </a:lnTo>
                <a:lnTo>
                  <a:pt x="499" y="0"/>
                </a:lnTo>
                <a:lnTo>
                  <a:pt x="495" y="0"/>
                </a:lnTo>
                <a:lnTo>
                  <a:pt x="490" y="0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47" name="Rectangle 39">
            <a:extLst>
              <a:ext uri="{FF2B5EF4-FFF2-40B4-BE49-F238E27FC236}">
                <a16:creationId xmlns:a16="http://schemas.microsoft.com/office/drawing/2014/main" id="{4356B310-9AF6-1241-94CB-7E67CC99D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5739" y="3040063"/>
            <a:ext cx="167193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Optimal realization of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48" name="Freeform 40">
            <a:extLst>
              <a:ext uri="{FF2B5EF4-FFF2-40B4-BE49-F238E27FC236}">
                <a16:creationId xmlns:a16="http://schemas.microsoft.com/office/drawing/2014/main" id="{A368535C-66DD-C44A-9B3F-62353B8EA6AB}"/>
              </a:ext>
            </a:extLst>
          </p:cNvPr>
          <p:cNvSpPr>
            <a:spLocks/>
          </p:cNvSpPr>
          <p:nvPr/>
        </p:nvSpPr>
        <p:spPr bwMode="auto">
          <a:xfrm>
            <a:off x="3937000" y="2311400"/>
            <a:ext cx="158750" cy="554038"/>
          </a:xfrm>
          <a:custGeom>
            <a:avLst/>
            <a:gdLst>
              <a:gd name="T0" fmla="*/ 0 w 240"/>
              <a:gd name="T1" fmla="*/ 2147483646 h 840"/>
              <a:gd name="T2" fmla="*/ 2147483646 w 240"/>
              <a:gd name="T3" fmla="*/ 2147483646 h 840"/>
              <a:gd name="T4" fmla="*/ 2147483646 w 240"/>
              <a:gd name="T5" fmla="*/ 2147483646 h 840"/>
              <a:gd name="T6" fmla="*/ 2147483646 w 240"/>
              <a:gd name="T7" fmla="*/ 2147483646 h 840"/>
              <a:gd name="T8" fmla="*/ 2147483646 w 240"/>
              <a:gd name="T9" fmla="*/ 2147483646 h 840"/>
              <a:gd name="T10" fmla="*/ 2147483646 w 240"/>
              <a:gd name="T11" fmla="*/ 2147483646 h 840"/>
              <a:gd name="T12" fmla="*/ 2147483646 w 240"/>
              <a:gd name="T13" fmla="*/ 2147483646 h 840"/>
              <a:gd name="T14" fmla="*/ 2147483646 w 240"/>
              <a:gd name="T15" fmla="*/ 2147483646 h 840"/>
              <a:gd name="T16" fmla="*/ 2147483646 w 240"/>
              <a:gd name="T17" fmla="*/ 2147483646 h 840"/>
              <a:gd name="T18" fmla="*/ 2147483646 w 240"/>
              <a:gd name="T19" fmla="*/ 2147483646 h 840"/>
              <a:gd name="T20" fmla="*/ 2147483646 w 240"/>
              <a:gd name="T21" fmla="*/ 0 h 840"/>
              <a:gd name="T22" fmla="*/ 2147483646 w 240"/>
              <a:gd name="T23" fmla="*/ 0 h 840"/>
              <a:gd name="T24" fmla="*/ 2147483646 w 240"/>
              <a:gd name="T25" fmla="*/ 2147483646 h 840"/>
              <a:gd name="T26" fmla="*/ 2147483646 w 240"/>
              <a:gd name="T27" fmla="*/ 2147483646 h 840"/>
              <a:gd name="T28" fmla="*/ 2147483646 w 240"/>
              <a:gd name="T29" fmla="*/ 2147483646 h 840"/>
              <a:gd name="T30" fmla="*/ 2147483646 w 240"/>
              <a:gd name="T31" fmla="*/ 2147483646 h 840"/>
              <a:gd name="T32" fmla="*/ 2147483646 w 240"/>
              <a:gd name="T33" fmla="*/ 2147483646 h 840"/>
              <a:gd name="T34" fmla="*/ 2147483646 w 240"/>
              <a:gd name="T35" fmla="*/ 2147483646 h 840"/>
              <a:gd name="T36" fmla="*/ 2147483646 w 240"/>
              <a:gd name="T37" fmla="*/ 2147483646 h 840"/>
              <a:gd name="T38" fmla="*/ 2147483646 w 240"/>
              <a:gd name="T39" fmla="*/ 2147483646 h 840"/>
              <a:gd name="T40" fmla="*/ 2147483646 w 240"/>
              <a:gd name="T41" fmla="*/ 2147483646 h 840"/>
              <a:gd name="T42" fmla="*/ 2147483646 w 240"/>
              <a:gd name="T43" fmla="*/ 2147483646 h 840"/>
              <a:gd name="T44" fmla="*/ 2147483646 w 240"/>
              <a:gd name="T45" fmla="*/ 2147483646 h 840"/>
              <a:gd name="T46" fmla="*/ 2147483646 w 240"/>
              <a:gd name="T47" fmla="*/ 2147483646 h 840"/>
              <a:gd name="T48" fmla="*/ 2147483646 w 240"/>
              <a:gd name="T49" fmla="*/ 2147483646 h 840"/>
              <a:gd name="T50" fmla="*/ 2147483646 w 240"/>
              <a:gd name="T51" fmla="*/ 2147483646 h 840"/>
              <a:gd name="T52" fmla="*/ 2147483646 w 240"/>
              <a:gd name="T53" fmla="*/ 2147483646 h 840"/>
              <a:gd name="T54" fmla="*/ 2147483646 w 240"/>
              <a:gd name="T55" fmla="*/ 2147483646 h 840"/>
              <a:gd name="T56" fmla="*/ 2147483646 w 240"/>
              <a:gd name="T57" fmla="*/ 2147483646 h 840"/>
              <a:gd name="T58" fmla="*/ 2147483646 w 240"/>
              <a:gd name="T59" fmla="*/ 2147483646 h 840"/>
              <a:gd name="T60" fmla="*/ 2147483646 w 240"/>
              <a:gd name="T61" fmla="*/ 2147483646 h 840"/>
              <a:gd name="T62" fmla="*/ 2147483646 w 240"/>
              <a:gd name="T63" fmla="*/ 2147483646 h 840"/>
              <a:gd name="T64" fmla="*/ 2147483646 w 240"/>
              <a:gd name="T65" fmla="*/ 2147483646 h 840"/>
              <a:gd name="T66" fmla="*/ 2147483646 w 240"/>
              <a:gd name="T67" fmla="*/ 2147483646 h 840"/>
              <a:gd name="T68" fmla="*/ 2147483646 w 240"/>
              <a:gd name="T69" fmla="*/ 2147483646 h 840"/>
              <a:gd name="T70" fmla="*/ 2147483646 w 240"/>
              <a:gd name="T71" fmla="*/ 2147483646 h 840"/>
              <a:gd name="T72" fmla="*/ 2147483646 w 240"/>
              <a:gd name="T73" fmla="*/ 2147483646 h 840"/>
              <a:gd name="T74" fmla="*/ 2147483646 w 240"/>
              <a:gd name="T75" fmla="*/ 2147483646 h 840"/>
              <a:gd name="T76" fmla="*/ 2147483646 w 240"/>
              <a:gd name="T77" fmla="*/ 2147483646 h 840"/>
              <a:gd name="T78" fmla="*/ 2147483646 w 240"/>
              <a:gd name="T79" fmla="*/ 2147483646 h 840"/>
              <a:gd name="T80" fmla="*/ 2147483646 w 240"/>
              <a:gd name="T81" fmla="*/ 2147483646 h 840"/>
              <a:gd name="T82" fmla="*/ 2147483646 w 240"/>
              <a:gd name="T83" fmla="*/ 2147483646 h 840"/>
              <a:gd name="T84" fmla="*/ 2147483646 w 240"/>
              <a:gd name="T85" fmla="*/ 2147483646 h 840"/>
              <a:gd name="T86" fmla="*/ 2147483646 w 240"/>
              <a:gd name="T87" fmla="*/ 2147483646 h 840"/>
              <a:gd name="T88" fmla="*/ 0 w 240"/>
              <a:gd name="T89" fmla="*/ 2147483646 h 84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40" h="840">
                <a:moveTo>
                  <a:pt x="0" y="711"/>
                </a:moveTo>
                <a:lnTo>
                  <a:pt x="0" y="127"/>
                </a:lnTo>
                <a:lnTo>
                  <a:pt x="0" y="121"/>
                </a:lnTo>
                <a:lnTo>
                  <a:pt x="1" y="114"/>
                </a:lnTo>
                <a:lnTo>
                  <a:pt x="1" y="108"/>
                </a:lnTo>
                <a:lnTo>
                  <a:pt x="2" y="102"/>
                </a:lnTo>
                <a:lnTo>
                  <a:pt x="3" y="96"/>
                </a:lnTo>
                <a:lnTo>
                  <a:pt x="6" y="90"/>
                </a:lnTo>
                <a:lnTo>
                  <a:pt x="8" y="84"/>
                </a:lnTo>
                <a:lnTo>
                  <a:pt x="9" y="78"/>
                </a:lnTo>
                <a:lnTo>
                  <a:pt x="13" y="72"/>
                </a:lnTo>
                <a:lnTo>
                  <a:pt x="15" y="67"/>
                </a:lnTo>
                <a:lnTo>
                  <a:pt x="18" y="61"/>
                </a:lnTo>
                <a:lnTo>
                  <a:pt x="21" y="56"/>
                </a:lnTo>
                <a:lnTo>
                  <a:pt x="25" y="51"/>
                </a:lnTo>
                <a:lnTo>
                  <a:pt x="29" y="47"/>
                </a:lnTo>
                <a:lnTo>
                  <a:pt x="33" y="42"/>
                </a:lnTo>
                <a:lnTo>
                  <a:pt x="37" y="37"/>
                </a:lnTo>
                <a:lnTo>
                  <a:pt x="42" y="32"/>
                </a:lnTo>
                <a:lnTo>
                  <a:pt x="47" y="29"/>
                </a:lnTo>
                <a:lnTo>
                  <a:pt x="51" y="25"/>
                </a:lnTo>
                <a:lnTo>
                  <a:pt x="56" y="21"/>
                </a:lnTo>
                <a:lnTo>
                  <a:pt x="61" y="18"/>
                </a:lnTo>
                <a:lnTo>
                  <a:pt x="67" y="15"/>
                </a:lnTo>
                <a:lnTo>
                  <a:pt x="72" y="12"/>
                </a:lnTo>
                <a:lnTo>
                  <a:pt x="78" y="9"/>
                </a:lnTo>
                <a:lnTo>
                  <a:pt x="84" y="7"/>
                </a:lnTo>
                <a:lnTo>
                  <a:pt x="90" y="6"/>
                </a:lnTo>
                <a:lnTo>
                  <a:pt x="96" y="3"/>
                </a:lnTo>
                <a:lnTo>
                  <a:pt x="102" y="2"/>
                </a:lnTo>
                <a:lnTo>
                  <a:pt x="108" y="1"/>
                </a:lnTo>
                <a:lnTo>
                  <a:pt x="115" y="0"/>
                </a:lnTo>
                <a:lnTo>
                  <a:pt x="121" y="0"/>
                </a:lnTo>
                <a:lnTo>
                  <a:pt x="127" y="0"/>
                </a:lnTo>
                <a:lnTo>
                  <a:pt x="113" y="0"/>
                </a:lnTo>
                <a:lnTo>
                  <a:pt x="119" y="0"/>
                </a:lnTo>
                <a:lnTo>
                  <a:pt x="126" y="0"/>
                </a:lnTo>
                <a:lnTo>
                  <a:pt x="132" y="1"/>
                </a:lnTo>
                <a:lnTo>
                  <a:pt x="138" y="2"/>
                </a:lnTo>
                <a:lnTo>
                  <a:pt x="144" y="3"/>
                </a:lnTo>
                <a:lnTo>
                  <a:pt x="150" y="6"/>
                </a:lnTo>
                <a:lnTo>
                  <a:pt x="156" y="7"/>
                </a:lnTo>
                <a:lnTo>
                  <a:pt x="162" y="9"/>
                </a:lnTo>
                <a:lnTo>
                  <a:pt x="168" y="12"/>
                </a:lnTo>
                <a:lnTo>
                  <a:pt x="173" y="15"/>
                </a:lnTo>
                <a:lnTo>
                  <a:pt x="179" y="18"/>
                </a:lnTo>
                <a:lnTo>
                  <a:pt x="183" y="21"/>
                </a:lnTo>
                <a:lnTo>
                  <a:pt x="188" y="25"/>
                </a:lnTo>
                <a:lnTo>
                  <a:pt x="193" y="29"/>
                </a:lnTo>
                <a:lnTo>
                  <a:pt x="198" y="32"/>
                </a:lnTo>
                <a:lnTo>
                  <a:pt x="203" y="37"/>
                </a:lnTo>
                <a:lnTo>
                  <a:pt x="206" y="42"/>
                </a:lnTo>
                <a:lnTo>
                  <a:pt x="211" y="47"/>
                </a:lnTo>
                <a:lnTo>
                  <a:pt x="215" y="51"/>
                </a:lnTo>
                <a:lnTo>
                  <a:pt x="218" y="56"/>
                </a:lnTo>
                <a:lnTo>
                  <a:pt x="222" y="61"/>
                </a:lnTo>
                <a:lnTo>
                  <a:pt x="224" y="67"/>
                </a:lnTo>
                <a:lnTo>
                  <a:pt x="228" y="72"/>
                </a:lnTo>
                <a:lnTo>
                  <a:pt x="230" y="78"/>
                </a:lnTo>
                <a:lnTo>
                  <a:pt x="233" y="84"/>
                </a:lnTo>
                <a:lnTo>
                  <a:pt x="234" y="90"/>
                </a:lnTo>
                <a:lnTo>
                  <a:pt x="236" y="96"/>
                </a:lnTo>
                <a:lnTo>
                  <a:pt x="237" y="102"/>
                </a:lnTo>
                <a:lnTo>
                  <a:pt x="239" y="108"/>
                </a:lnTo>
                <a:lnTo>
                  <a:pt x="240" y="114"/>
                </a:lnTo>
                <a:lnTo>
                  <a:pt x="240" y="121"/>
                </a:lnTo>
                <a:lnTo>
                  <a:pt x="240" y="127"/>
                </a:lnTo>
                <a:lnTo>
                  <a:pt x="240" y="711"/>
                </a:lnTo>
                <a:lnTo>
                  <a:pt x="240" y="719"/>
                </a:lnTo>
                <a:lnTo>
                  <a:pt x="240" y="725"/>
                </a:lnTo>
                <a:lnTo>
                  <a:pt x="239" y="732"/>
                </a:lnTo>
                <a:lnTo>
                  <a:pt x="237" y="738"/>
                </a:lnTo>
                <a:lnTo>
                  <a:pt x="236" y="744"/>
                </a:lnTo>
                <a:lnTo>
                  <a:pt x="234" y="750"/>
                </a:lnTo>
                <a:lnTo>
                  <a:pt x="233" y="756"/>
                </a:lnTo>
                <a:lnTo>
                  <a:pt x="230" y="762"/>
                </a:lnTo>
                <a:lnTo>
                  <a:pt x="228" y="768"/>
                </a:lnTo>
                <a:lnTo>
                  <a:pt x="224" y="773"/>
                </a:lnTo>
                <a:lnTo>
                  <a:pt x="222" y="779"/>
                </a:lnTo>
                <a:lnTo>
                  <a:pt x="218" y="783"/>
                </a:lnTo>
                <a:lnTo>
                  <a:pt x="215" y="788"/>
                </a:lnTo>
                <a:lnTo>
                  <a:pt x="211" y="793"/>
                </a:lnTo>
                <a:lnTo>
                  <a:pt x="206" y="798"/>
                </a:lnTo>
                <a:lnTo>
                  <a:pt x="203" y="803"/>
                </a:lnTo>
                <a:lnTo>
                  <a:pt x="198" y="806"/>
                </a:lnTo>
                <a:lnTo>
                  <a:pt x="193" y="811"/>
                </a:lnTo>
                <a:lnTo>
                  <a:pt x="188" y="815"/>
                </a:lnTo>
                <a:lnTo>
                  <a:pt x="183" y="818"/>
                </a:lnTo>
                <a:lnTo>
                  <a:pt x="179" y="821"/>
                </a:lnTo>
                <a:lnTo>
                  <a:pt x="173" y="824"/>
                </a:lnTo>
                <a:lnTo>
                  <a:pt x="168" y="827"/>
                </a:lnTo>
                <a:lnTo>
                  <a:pt x="162" y="829"/>
                </a:lnTo>
                <a:lnTo>
                  <a:pt x="156" y="831"/>
                </a:lnTo>
                <a:lnTo>
                  <a:pt x="150" y="834"/>
                </a:lnTo>
                <a:lnTo>
                  <a:pt x="144" y="835"/>
                </a:lnTo>
                <a:lnTo>
                  <a:pt x="138" y="837"/>
                </a:lnTo>
                <a:lnTo>
                  <a:pt x="132" y="839"/>
                </a:lnTo>
                <a:lnTo>
                  <a:pt x="126" y="839"/>
                </a:lnTo>
                <a:lnTo>
                  <a:pt x="119" y="840"/>
                </a:lnTo>
                <a:lnTo>
                  <a:pt x="113" y="840"/>
                </a:lnTo>
                <a:lnTo>
                  <a:pt x="127" y="840"/>
                </a:lnTo>
                <a:lnTo>
                  <a:pt x="121" y="840"/>
                </a:lnTo>
                <a:lnTo>
                  <a:pt x="115" y="839"/>
                </a:lnTo>
                <a:lnTo>
                  <a:pt x="108" y="839"/>
                </a:lnTo>
                <a:lnTo>
                  <a:pt x="102" y="837"/>
                </a:lnTo>
                <a:lnTo>
                  <a:pt x="96" y="835"/>
                </a:lnTo>
                <a:lnTo>
                  <a:pt x="90" y="834"/>
                </a:lnTo>
                <a:lnTo>
                  <a:pt x="84" y="831"/>
                </a:lnTo>
                <a:lnTo>
                  <a:pt x="78" y="829"/>
                </a:lnTo>
                <a:lnTo>
                  <a:pt x="72" y="827"/>
                </a:lnTo>
                <a:lnTo>
                  <a:pt x="67" y="824"/>
                </a:lnTo>
                <a:lnTo>
                  <a:pt x="61" y="821"/>
                </a:lnTo>
                <a:lnTo>
                  <a:pt x="56" y="818"/>
                </a:lnTo>
                <a:lnTo>
                  <a:pt x="51" y="815"/>
                </a:lnTo>
                <a:lnTo>
                  <a:pt x="47" y="811"/>
                </a:lnTo>
                <a:lnTo>
                  <a:pt x="42" y="806"/>
                </a:lnTo>
                <a:lnTo>
                  <a:pt x="37" y="803"/>
                </a:lnTo>
                <a:lnTo>
                  <a:pt x="33" y="798"/>
                </a:lnTo>
                <a:lnTo>
                  <a:pt x="29" y="793"/>
                </a:lnTo>
                <a:lnTo>
                  <a:pt x="25" y="788"/>
                </a:lnTo>
                <a:lnTo>
                  <a:pt x="21" y="783"/>
                </a:lnTo>
                <a:lnTo>
                  <a:pt x="18" y="779"/>
                </a:lnTo>
                <a:lnTo>
                  <a:pt x="15" y="773"/>
                </a:lnTo>
                <a:lnTo>
                  <a:pt x="13" y="768"/>
                </a:lnTo>
                <a:lnTo>
                  <a:pt x="9" y="762"/>
                </a:lnTo>
                <a:lnTo>
                  <a:pt x="8" y="756"/>
                </a:lnTo>
                <a:lnTo>
                  <a:pt x="6" y="750"/>
                </a:lnTo>
                <a:lnTo>
                  <a:pt x="3" y="744"/>
                </a:lnTo>
                <a:lnTo>
                  <a:pt x="2" y="738"/>
                </a:lnTo>
                <a:lnTo>
                  <a:pt x="1" y="732"/>
                </a:lnTo>
                <a:lnTo>
                  <a:pt x="1" y="725"/>
                </a:lnTo>
                <a:lnTo>
                  <a:pt x="0" y="719"/>
                </a:lnTo>
                <a:lnTo>
                  <a:pt x="0" y="711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49" name="Rectangle 41">
            <a:extLst>
              <a:ext uri="{FF2B5EF4-FFF2-40B4-BE49-F238E27FC236}">
                <a16:creationId xmlns:a16="http://schemas.microsoft.com/office/drawing/2014/main" id="{2675F7DE-0A95-4E4A-B37F-6721760E1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20177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50" name="Rectangle 42">
            <a:extLst>
              <a:ext uri="{FF2B5EF4-FFF2-40B4-BE49-F238E27FC236}">
                <a16:creationId xmlns:a16="http://schemas.microsoft.com/office/drawing/2014/main" id="{EA864CBD-80D1-DF42-B79D-79586F37C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050" y="30432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51" name="Rectangle 43">
            <a:extLst>
              <a:ext uri="{FF2B5EF4-FFF2-40B4-BE49-F238E27FC236}">
                <a16:creationId xmlns:a16="http://schemas.microsoft.com/office/drawing/2014/main" id="{7BAA4855-C9A1-FC4A-8F07-422AD12A9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4725" y="3113089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52" name="Rectangle 44">
            <a:extLst>
              <a:ext uri="{FF2B5EF4-FFF2-40B4-BE49-F238E27FC236}">
                <a16:creationId xmlns:a16="http://schemas.microsoft.com/office/drawing/2014/main" id="{CE6D1416-58A6-E446-99C5-A514C4BFD3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1188" y="30432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53" name="Rectangle 45">
            <a:extLst>
              <a:ext uri="{FF2B5EF4-FFF2-40B4-BE49-F238E27FC236}">
                <a16:creationId xmlns:a16="http://schemas.microsoft.com/office/drawing/2014/main" id="{23EB6C22-E574-2140-8B3B-44133F551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6275" y="3113089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54" name="Rectangle 46">
            <a:extLst>
              <a:ext uri="{FF2B5EF4-FFF2-40B4-BE49-F238E27FC236}">
                <a16:creationId xmlns:a16="http://schemas.microsoft.com/office/drawing/2014/main" id="{89D976E3-FA40-F748-ADBD-F01DBB79F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1" y="5888038"/>
            <a:ext cx="166391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Optimal realization of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55" name="Rectangle 47">
            <a:extLst>
              <a:ext uri="{FF2B5EF4-FFF2-40B4-BE49-F238E27FC236}">
                <a16:creationId xmlns:a16="http://schemas.microsoft.com/office/drawing/2014/main" id="{815C7026-2B1B-EF49-9C62-F4CB0007A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58880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56" name="Rectangle 48">
            <a:extLst>
              <a:ext uri="{FF2B5EF4-FFF2-40B4-BE49-F238E27FC236}">
                <a16:creationId xmlns:a16="http://schemas.microsoft.com/office/drawing/2014/main" id="{EB8607B1-317A-6E4F-A7B2-81F5A975D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3463" y="5959476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57" name="Rectangle 49">
            <a:extLst>
              <a:ext uri="{FF2B5EF4-FFF2-40B4-BE49-F238E27FC236}">
                <a16:creationId xmlns:a16="http://schemas.microsoft.com/office/drawing/2014/main" id="{4E6767D7-4DFC-8746-9FD1-741B7D2EA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20177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58" name="Rectangle 50">
            <a:extLst>
              <a:ext uri="{FF2B5EF4-FFF2-40B4-BE49-F238E27FC236}">
                <a16:creationId xmlns:a16="http://schemas.microsoft.com/office/drawing/2014/main" id="{B02C5B60-CD1C-6E43-9527-1C3FFBCC9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44211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459" name="Line 51">
            <a:extLst>
              <a:ext uri="{FF2B5EF4-FFF2-40B4-BE49-F238E27FC236}">
                <a16:creationId xmlns:a16="http://schemas.microsoft.com/office/drawing/2014/main" id="{93703746-1074-374B-8FBC-3E623F6BC8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47688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60" name="Line 52">
            <a:extLst>
              <a:ext uri="{FF2B5EF4-FFF2-40B4-BE49-F238E27FC236}">
                <a16:creationId xmlns:a16="http://schemas.microsoft.com/office/drawing/2014/main" id="{5CF81B2B-C7EE-6E4F-9A0C-C362728F49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44211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61" name="Line 53">
            <a:extLst>
              <a:ext uri="{FF2B5EF4-FFF2-40B4-BE49-F238E27FC236}">
                <a16:creationId xmlns:a16="http://schemas.microsoft.com/office/drawing/2014/main" id="{A16F224A-87AE-124D-97BB-760D7AB062C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8175" y="4090988"/>
            <a:ext cx="331788" cy="330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62" name="Rectangle 54">
            <a:extLst>
              <a:ext uri="{FF2B5EF4-FFF2-40B4-BE49-F238E27FC236}">
                <a16:creationId xmlns:a16="http://schemas.microsoft.com/office/drawing/2014/main" id="{8AE9529B-2482-AD44-ADA1-870B4850B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2351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63" name="Rectangle 55">
            <a:extLst>
              <a:ext uri="{FF2B5EF4-FFF2-40B4-BE49-F238E27FC236}">
                <a16:creationId xmlns:a16="http://schemas.microsoft.com/office/drawing/2014/main" id="{60853B38-9A7B-BA44-988F-0EBBC25F2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40005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64" name="Rectangle 56">
            <a:extLst>
              <a:ext uri="{FF2B5EF4-FFF2-40B4-BE49-F238E27FC236}">
                <a16:creationId xmlns:a16="http://schemas.microsoft.com/office/drawing/2014/main" id="{69831EDC-BA82-2A49-8966-A4CA2BF31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40767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65" name="Rectangle 57">
            <a:extLst>
              <a:ext uri="{FF2B5EF4-FFF2-40B4-BE49-F238E27FC236}">
                <a16:creationId xmlns:a16="http://schemas.microsoft.com/office/drawing/2014/main" id="{55D05DF2-91AC-6940-8478-0A75845BE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8" y="40005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66" name="Rectangle 58">
            <a:extLst>
              <a:ext uri="{FF2B5EF4-FFF2-40B4-BE49-F238E27FC236}">
                <a16:creationId xmlns:a16="http://schemas.microsoft.com/office/drawing/2014/main" id="{18BDBDC6-A684-314E-8C71-1C947BD12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40767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67" name="Rectangle 59">
            <a:extLst>
              <a:ext uri="{FF2B5EF4-FFF2-40B4-BE49-F238E27FC236}">
                <a16:creationId xmlns:a16="http://schemas.microsoft.com/office/drawing/2014/main" id="{B04110ED-FF53-A04C-B71F-6D1149054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1386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68" name="Rectangle 60">
            <a:extLst>
              <a:ext uri="{FF2B5EF4-FFF2-40B4-BE49-F238E27FC236}">
                <a16:creationId xmlns:a16="http://schemas.microsoft.com/office/drawing/2014/main" id="{202C55D9-1F23-3E46-BF71-2F9B6CFFD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42148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69" name="Rectangle 61">
            <a:extLst>
              <a:ext uri="{FF2B5EF4-FFF2-40B4-BE49-F238E27FC236}">
                <a16:creationId xmlns:a16="http://schemas.microsoft.com/office/drawing/2014/main" id="{2377A9B9-A122-F444-ABAA-4A99FA9D1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6263" y="41386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70" name="Rectangle 62">
            <a:extLst>
              <a:ext uri="{FF2B5EF4-FFF2-40B4-BE49-F238E27FC236}">
                <a16:creationId xmlns:a16="http://schemas.microsoft.com/office/drawing/2014/main" id="{009ECFD5-0215-6742-8853-AD451C601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44211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471" name="Line 63">
            <a:extLst>
              <a:ext uri="{FF2B5EF4-FFF2-40B4-BE49-F238E27FC236}">
                <a16:creationId xmlns:a16="http://schemas.microsoft.com/office/drawing/2014/main" id="{06ED8131-D8B0-1841-8ABF-A348B03873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47688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72" name="Line 64">
            <a:extLst>
              <a:ext uri="{FF2B5EF4-FFF2-40B4-BE49-F238E27FC236}">
                <a16:creationId xmlns:a16="http://schemas.microsoft.com/office/drawing/2014/main" id="{FFF2443B-0BC9-F443-A2C7-C61D56FAA0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4421188"/>
            <a:ext cx="3175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73" name="Rectangle 65">
            <a:extLst>
              <a:ext uri="{FF2B5EF4-FFF2-40B4-BE49-F238E27FC236}">
                <a16:creationId xmlns:a16="http://schemas.microsoft.com/office/drawing/2014/main" id="{B8165D2D-C36C-0D4D-88EB-DE1B0D9D0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4525" y="42148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74" name="Rectangle 66">
            <a:extLst>
              <a:ext uri="{FF2B5EF4-FFF2-40B4-BE49-F238E27FC236}">
                <a16:creationId xmlns:a16="http://schemas.microsoft.com/office/drawing/2014/main" id="{8091ADCF-2428-3A41-B7F0-24DD4F8B9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1563" y="42402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75" name="Rectangle 67">
            <a:extLst>
              <a:ext uri="{FF2B5EF4-FFF2-40B4-BE49-F238E27FC236}">
                <a16:creationId xmlns:a16="http://schemas.microsoft.com/office/drawing/2014/main" id="{560D576A-27F5-AB41-9BF7-FAE3C295E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6525" y="42402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76" name="Rectangle 68">
            <a:extLst>
              <a:ext uri="{FF2B5EF4-FFF2-40B4-BE49-F238E27FC236}">
                <a16:creationId xmlns:a16="http://schemas.microsoft.com/office/drawing/2014/main" id="{85560AC8-E0E5-5D46-A372-AE3DF75D8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424021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77" name="Rectangle 69">
            <a:extLst>
              <a:ext uri="{FF2B5EF4-FFF2-40B4-BE49-F238E27FC236}">
                <a16:creationId xmlns:a16="http://schemas.microsoft.com/office/drawing/2014/main" id="{0C13E832-15CB-834E-A76E-4DCD2811A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25" y="42402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78" name="Rectangle 70">
            <a:extLst>
              <a:ext uri="{FF2B5EF4-FFF2-40B4-BE49-F238E27FC236}">
                <a16:creationId xmlns:a16="http://schemas.microsoft.com/office/drawing/2014/main" id="{6BBEE81C-C1B4-0E46-8CBF-72E6AD936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5100639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479" name="Line 71">
            <a:extLst>
              <a:ext uri="{FF2B5EF4-FFF2-40B4-BE49-F238E27FC236}">
                <a16:creationId xmlns:a16="http://schemas.microsoft.com/office/drawing/2014/main" id="{6514D261-2F94-7A40-B1B8-027E97DD94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5430839"/>
            <a:ext cx="6810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80" name="Line 72">
            <a:extLst>
              <a:ext uri="{FF2B5EF4-FFF2-40B4-BE49-F238E27FC236}">
                <a16:creationId xmlns:a16="http://schemas.microsoft.com/office/drawing/2014/main" id="{29A3AF58-180E-FA40-8773-96F98CC551A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5100639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81" name="Rectangle 73">
            <a:extLst>
              <a:ext uri="{FF2B5EF4-FFF2-40B4-BE49-F238E27FC236}">
                <a16:creationId xmlns:a16="http://schemas.microsoft.com/office/drawing/2014/main" id="{ED5C4C9C-F48E-D14D-8079-C5A65790E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48641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82" name="Rectangle 74">
            <a:extLst>
              <a:ext uri="{FF2B5EF4-FFF2-40B4-BE49-F238E27FC236}">
                <a16:creationId xmlns:a16="http://schemas.microsoft.com/office/drawing/2014/main" id="{82B97710-F189-884F-BDA8-D4415DCD8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5100639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483" name="Line 75">
            <a:extLst>
              <a:ext uri="{FF2B5EF4-FFF2-40B4-BE49-F238E27FC236}">
                <a16:creationId xmlns:a16="http://schemas.microsoft.com/office/drawing/2014/main" id="{B1FA97DE-1E65-8E43-B412-0E24128DA9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5430839"/>
            <a:ext cx="665163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84" name="Line 76">
            <a:extLst>
              <a:ext uri="{FF2B5EF4-FFF2-40B4-BE49-F238E27FC236}">
                <a16:creationId xmlns:a16="http://schemas.microsoft.com/office/drawing/2014/main" id="{6923D2B8-ED6C-4644-9DEB-061377F0CD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5100639"/>
            <a:ext cx="3175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85" name="Rectangle 77">
            <a:extLst>
              <a:ext uri="{FF2B5EF4-FFF2-40B4-BE49-F238E27FC236}">
                <a16:creationId xmlns:a16="http://schemas.microsoft.com/office/drawing/2014/main" id="{0F316E9F-9209-734B-9B9D-AAD8B403B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51990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86" name="Rectangle 78">
            <a:extLst>
              <a:ext uri="{FF2B5EF4-FFF2-40B4-BE49-F238E27FC236}">
                <a16:creationId xmlns:a16="http://schemas.microsoft.com/office/drawing/2014/main" id="{80B8BDD5-B5AC-2949-85A4-BA7CF605A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51990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87" name="Rectangle 79">
            <a:extLst>
              <a:ext uri="{FF2B5EF4-FFF2-40B4-BE49-F238E27FC236}">
                <a16:creationId xmlns:a16="http://schemas.microsoft.com/office/drawing/2014/main" id="{1C4D32C2-A253-EC40-AEF7-168DD5A18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55356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88" name="Rectangle 80">
            <a:extLst>
              <a:ext uri="{FF2B5EF4-FFF2-40B4-BE49-F238E27FC236}">
                <a16:creationId xmlns:a16="http://schemas.microsoft.com/office/drawing/2014/main" id="{4F28E909-DF14-5E41-8A44-6E6BCAE24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45291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89" name="Rectangle 81">
            <a:extLst>
              <a:ext uri="{FF2B5EF4-FFF2-40B4-BE49-F238E27FC236}">
                <a16:creationId xmlns:a16="http://schemas.microsoft.com/office/drawing/2014/main" id="{7751E6B8-4811-9047-8283-4D4AD4F3F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486410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90" name="Rectangle 82">
            <a:extLst>
              <a:ext uri="{FF2B5EF4-FFF2-40B4-BE49-F238E27FC236}">
                <a16:creationId xmlns:a16="http://schemas.microsoft.com/office/drawing/2014/main" id="{4E0E0098-765C-8849-B5BE-5D5B93458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519906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91" name="Freeform 83">
            <a:extLst>
              <a:ext uri="{FF2B5EF4-FFF2-40B4-BE49-F238E27FC236}">
                <a16:creationId xmlns:a16="http://schemas.microsoft.com/office/drawing/2014/main" id="{DC8E5193-D4C7-8648-A77F-884EB9D773B8}"/>
              </a:ext>
            </a:extLst>
          </p:cNvPr>
          <p:cNvSpPr>
            <a:spLocks/>
          </p:cNvSpPr>
          <p:nvPr/>
        </p:nvSpPr>
        <p:spPr bwMode="auto">
          <a:xfrm>
            <a:off x="3556001" y="4806951"/>
            <a:ext cx="588963" cy="587375"/>
          </a:xfrm>
          <a:custGeom>
            <a:avLst/>
            <a:gdLst>
              <a:gd name="T0" fmla="*/ 2147483646 w 892"/>
              <a:gd name="T1" fmla="*/ 0 h 895"/>
              <a:gd name="T2" fmla="*/ 2147483646 w 892"/>
              <a:gd name="T3" fmla="*/ 0 h 895"/>
              <a:gd name="T4" fmla="*/ 2147483646 w 892"/>
              <a:gd name="T5" fmla="*/ 0 h 895"/>
              <a:gd name="T6" fmla="*/ 2147483646 w 892"/>
              <a:gd name="T7" fmla="*/ 0 h 895"/>
              <a:gd name="T8" fmla="*/ 2147483646 w 892"/>
              <a:gd name="T9" fmla="*/ 0 h 895"/>
              <a:gd name="T10" fmla="*/ 2147483646 w 892"/>
              <a:gd name="T11" fmla="*/ 2147483646 h 895"/>
              <a:gd name="T12" fmla="*/ 2147483646 w 892"/>
              <a:gd name="T13" fmla="*/ 2147483646 h 895"/>
              <a:gd name="T14" fmla="*/ 2147483646 w 892"/>
              <a:gd name="T15" fmla="*/ 2147483646 h 895"/>
              <a:gd name="T16" fmla="*/ 2147483646 w 892"/>
              <a:gd name="T17" fmla="*/ 2147483646 h 895"/>
              <a:gd name="T18" fmla="*/ 2147483646 w 892"/>
              <a:gd name="T19" fmla="*/ 2147483646 h 895"/>
              <a:gd name="T20" fmla="*/ 0 w 892"/>
              <a:gd name="T21" fmla="*/ 2147483646 h 895"/>
              <a:gd name="T22" fmla="*/ 0 w 892"/>
              <a:gd name="T23" fmla="*/ 2147483646 h 895"/>
              <a:gd name="T24" fmla="*/ 0 w 892"/>
              <a:gd name="T25" fmla="*/ 2147483646 h 895"/>
              <a:gd name="T26" fmla="*/ 0 w 892"/>
              <a:gd name="T27" fmla="*/ 2147483646 h 895"/>
              <a:gd name="T28" fmla="*/ 0 w 892"/>
              <a:gd name="T29" fmla="*/ 2147483646 h 895"/>
              <a:gd name="T30" fmla="*/ 0 w 892"/>
              <a:gd name="T31" fmla="*/ 2147483646 h 895"/>
              <a:gd name="T32" fmla="*/ 0 w 892"/>
              <a:gd name="T33" fmla="*/ 2147483646 h 895"/>
              <a:gd name="T34" fmla="*/ 0 w 892"/>
              <a:gd name="T35" fmla="*/ 2147483646 h 895"/>
              <a:gd name="T36" fmla="*/ 0 w 892"/>
              <a:gd name="T37" fmla="*/ 2147483646 h 895"/>
              <a:gd name="T38" fmla="*/ 2147483646 w 892"/>
              <a:gd name="T39" fmla="*/ 2147483646 h 895"/>
              <a:gd name="T40" fmla="*/ 2147483646 w 892"/>
              <a:gd name="T41" fmla="*/ 2147483646 h 895"/>
              <a:gd name="T42" fmla="*/ 2147483646 w 892"/>
              <a:gd name="T43" fmla="*/ 2147483646 h 895"/>
              <a:gd name="T44" fmla="*/ 2147483646 w 892"/>
              <a:gd name="T45" fmla="*/ 2147483646 h 895"/>
              <a:gd name="T46" fmla="*/ 2147483646 w 892"/>
              <a:gd name="T47" fmla="*/ 2147483646 h 895"/>
              <a:gd name="T48" fmla="*/ 2147483646 w 892"/>
              <a:gd name="T49" fmla="*/ 2147483646 h 895"/>
              <a:gd name="T50" fmla="*/ 2147483646 w 892"/>
              <a:gd name="T51" fmla="*/ 2147483646 h 895"/>
              <a:gd name="T52" fmla="*/ 2147483646 w 892"/>
              <a:gd name="T53" fmla="*/ 2147483646 h 895"/>
              <a:gd name="T54" fmla="*/ 2147483646 w 892"/>
              <a:gd name="T55" fmla="*/ 2147483646 h 895"/>
              <a:gd name="T56" fmla="*/ 2147483646 w 892"/>
              <a:gd name="T57" fmla="*/ 2147483646 h 895"/>
              <a:gd name="T58" fmla="*/ 2147483646 w 892"/>
              <a:gd name="T59" fmla="*/ 2147483646 h 895"/>
              <a:gd name="T60" fmla="*/ 2147483646 w 892"/>
              <a:gd name="T61" fmla="*/ 2147483646 h 895"/>
              <a:gd name="T62" fmla="*/ 2147483646 w 892"/>
              <a:gd name="T63" fmla="*/ 2147483646 h 895"/>
              <a:gd name="T64" fmla="*/ 2147483646 w 892"/>
              <a:gd name="T65" fmla="*/ 2147483646 h 895"/>
              <a:gd name="T66" fmla="*/ 2147483646 w 892"/>
              <a:gd name="T67" fmla="*/ 2147483646 h 895"/>
              <a:gd name="T68" fmla="*/ 2147483646 w 892"/>
              <a:gd name="T69" fmla="*/ 2147483646 h 895"/>
              <a:gd name="T70" fmla="*/ 2147483646 w 892"/>
              <a:gd name="T71" fmla="*/ 2147483646 h 895"/>
              <a:gd name="T72" fmla="*/ 2147483646 w 892"/>
              <a:gd name="T73" fmla="*/ 2147483646 h 895"/>
              <a:gd name="T74" fmla="*/ 2147483646 w 892"/>
              <a:gd name="T75" fmla="*/ 2147483646 h 895"/>
              <a:gd name="T76" fmla="*/ 2147483646 w 892"/>
              <a:gd name="T77" fmla="*/ 2147483646 h 895"/>
              <a:gd name="T78" fmla="*/ 2147483646 w 892"/>
              <a:gd name="T79" fmla="*/ 2147483646 h 895"/>
              <a:gd name="T80" fmla="*/ 2147483646 w 892"/>
              <a:gd name="T81" fmla="*/ 2147483646 h 895"/>
              <a:gd name="T82" fmla="*/ 2147483646 w 892"/>
              <a:gd name="T83" fmla="*/ 2147483646 h 895"/>
              <a:gd name="T84" fmla="*/ 2147483646 w 892"/>
              <a:gd name="T85" fmla="*/ 2147483646 h 895"/>
              <a:gd name="T86" fmla="*/ 2147483646 w 892"/>
              <a:gd name="T87" fmla="*/ 2147483646 h 895"/>
              <a:gd name="T88" fmla="*/ 2147483646 w 892"/>
              <a:gd name="T89" fmla="*/ 2147483646 h 895"/>
              <a:gd name="T90" fmla="*/ 2147483646 w 892"/>
              <a:gd name="T91" fmla="*/ 2147483646 h 895"/>
              <a:gd name="T92" fmla="*/ 2147483646 w 892"/>
              <a:gd name="T93" fmla="*/ 2147483646 h 895"/>
              <a:gd name="T94" fmla="*/ 2147483646 w 892"/>
              <a:gd name="T95" fmla="*/ 2147483646 h 895"/>
              <a:gd name="T96" fmla="*/ 2147483646 w 892"/>
              <a:gd name="T97" fmla="*/ 2147483646 h 895"/>
              <a:gd name="T98" fmla="*/ 2147483646 w 892"/>
              <a:gd name="T99" fmla="*/ 2147483646 h 895"/>
              <a:gd name="T100" fmla="*/ 2147483646 w 892"/>
              <a:gd name="T101" fmla="*/ 2147483646 h 895"/>
              <a:gd name="T102" fmla="*/ 2147483646 w 892"/>
              <a:gd name="T103" fmla="*/ 2147483646 h 895"/>
              <a:gd name="T104" fmla="*/ 2147483646 w 892"/>
              <a:gd name="T105" fmla="*/ 2147483646 h 895"/>
              <a:gd name="T106" fmla="*/ 2147483646 w 892"/>
              <a:gd name="T107" fmla="*/ 2147483646 h 895"/>
              <a:gd name="T108" fmla="*/ 2147483646 w 892"/>
              <a:gd name="T109" fmla="*/ 0 h 895"/>
              <a:gd name="T110" fmla="*/ 2147483646 w 892"/>
              <a:gd name="T111" fmla="*/ 0 h 895"/>
              <a:gd name="T112" fmla="*/ 2147483646 w 892"/>
              <a:gd name="T113" fmla="*/ 0 h 895"/>
              <a:gd name="T114" fmla="*/ 2147483646 w 892"/>
              <a:gd name="T115" fmla="*/ 0 h 895"/>
              <a:gd name="T116" fmla="*/ 2147483646 w 892"/>
              <a:gd name="T117" fmla="*/ 0 h 895"/>
              <a:gd name="T118" fmla="*/ 2147483646 w 892"/>
              <a:gd name="T119" fmla="*/ 0 h 8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892" h="895">
                <a:moveTo>
                  <a:pt x="490" y="0"/>
                </a:moveTo>
                <a:lnTo>
                  <a:pt x="487" y="0"/>
                </a:lnTo>
                <a:lnTo>
                  <a:pt x="483" y="0"/>
                </a:lnTo>
                <a:lnTo>
                  <a:pt x="479" y="0"/>
                </a:lnTo>
                <a:lnTo>
                  <a:pt x="476" y="0"/>
                </a:lnTo>
                <a:lnTo>
                  <a:pt x="472" y="0"/>
                </a:lnTo>
                <a:lnTo>
                  <a:pt x="470" y="0"/>
                </a:lnTo>
                <a:lnTo>
                  <a:pt x="466" y="0"/>
                </a:lnTo>
                <a:lnTo>
                  <a:pt x="463" y="0"/>
                </a:lnTo>
                <a:lnTo>
                  <a:pt x="460" y="0"/>
                </a:lnTo>
                <a:lnTo>
                  <a:pt x="457" y="0"/>
                </a:lnTo>
                <a:lnTo>
                  <a:pt x="453" y="0"/>
                </a:lnTo>
                <a:lnTo>
                  <a:pt x="449" y="0"/>
                </a:lnTo>
                <a:lnTo>
                  <a:pt x="447" y="0"/>
                </a:lnTo>
                <a:lnTo>
                  <a:pt x="443" y="0"/>
                </a:lnTo>
                <a:lnTo>
                  <a:pt x="439" y="0"/>
                </a:lnTo>
                <a:lnTo>
                  <a:pt x="435" y="0"/>
                </a:lnTo>
                <a:lnTo>
                  <a:pt x="430" y="0"/>
                </a:lnTo>
                <a:lnTo>
                  <a:pt x="427" y="0"/>
                </a:lnTo>
                <a:lnTo>
                  <a:pt x="421" y="0"/>
                </a:lnTo>
                <a:lnTo>
                  <a:pt x="416" y="0"/>
                </a:lnTo>
                <a:lnTo>
                  <a:pt x="410" y="0"/>
                </a:lnTo>
                <a:lnTo>
                  <a:pt x="404" y="0"/>
                </a:lnTo>
                <a:lnTo>
                  <a:pt x="398" y="0"/>
                </a:lnTo>
                <a:lnTo>
                  <a:pt x="391" y="0"/>
                </a:lnTo>
                <a:lnTo>
                  <a:pt x="382" y="0"/>
                </a:lnTo>
                <a:lnTo>
                  <a:pt x="375" y="0"/>
                </a:lnTo>
                <a:lnTo>
                  <a:pt x="365" y="0"/>
                </a:lnTo>
                <a:lnTo>
                  <a:pt x="357" y="0"/>
                </a:lnTo>
                <a:lnTo>
                  <a:pt x="346" y="0"/>
                </a:lnTo>
                <a:lnTo>
                  <a:pt x="335" y="0"/>
                </a:lnTo>
                <a:lnTo>
                  <a:pt x="325" y="0"/>
                </a:lnTo>
                <a:lnTo>
                  <a:pt x="313" y="0"/>
                </a:lnTo>
                <a:lnTo>
                  <a:pt x="301" y="0"/>
                </a:lnTo>
                <a:lnTo>
                  <a:pt x="289" y="0"/>
                </a:lnTo>
                <a:lnTo>
                  <a:pt x="278" y="0"/>
                </a:lnTo>
                <a:lnTo>
                  <a:pt x="268" y="0"/>
                </a:lnTo>
                <a:lnTo>
                  <a:pt x="259" y="0"/>
                </a:lnTo>
                <a:lnTo>
                  <a:pt x="250" y="0"/>
                </a:lnTo>
                <a:lnTo>
                  <a:pt x="242" y="0"/>
                </a:lnTo>
                <a:lnTo>
                  <a:pt x="235" y="0"/>
                </a:lnTo>
                <a:lnTo>
                  <a:pt x="228" y="0"/>
                </a:lnTo>
                <a:lnTo>
                  <a:pt x="220" y="0"/>
                </a:lnTo>
                <a:lnTo>
                  <a:pt x="214" y="0"/>
                </a:lnTo>
                <a:lnTo>
                  <a:pt x="208" y="0"/>
                </a:lnTo>
                <a:lnTo>
                  <a:pt x="204" y="0"/>
                </a:lnTo>
                <a:lnTo>
                  <a:pt x="199" y="0"/>
                </a:lnTo>
                <a:lnTo>
                  <a:pt x="194" y="0"/>
                </a:lnTo>
                <a:lnTo>
                  <a:pt x="189" y="0"/>
                </a:lnTo>
                <a:lnTo>
                  <a:pt x="186" y="0"/>
                </a:lnTo>
                <a:lnTo>
                  <a:pt x="182" y="0"/>
                </a:lnTo>
                <a:lnTo>
                  <a:pt x="178" y="0"/>
                </a:lnTo>
                <a:lnTo>
                  <a:pt x="175" y="0"/>
                </a:lnTo>
                <a:lnTo>
                  <a:pt x="171" y="0"/>
                </a:lnTo>
                <a:lnTo>
                  <a:pt x="168" y="0"/>
                </a:lnTo>
                <a:lnTo>
                  <a:pt x="165" y="0"/>
                </a:lnTo>
                <a:lnTo>
                  <a:pt x="162" y="0"/>
                </a:lnTo>
                <a:lnTo>
                  <a:pt x="159" y="0"/>
                </a:lnTo>
                <a:lnTo>
                  <a:pt x="156" y="0"/>
                </a:lnTo>
                <a:lnTo>
                  <a:pt x="152" y="0"/>
                </a:lnTo>
                <a:lnTo>
                  <a:pt x="148" y="0"/>
                </a:lnTo>
                <a:lnTo>
                  <a:pt x="145" y="0"/>
                </a:lnTo>
                <a:lnTo>
                  <a:pt x="141" y="0"/>
                </a:lnTo>
                <a:lnTo>
                  <a:pt x="138" y="0"/>
                </a:lnTo>
                <a:lnTo>
                  <a:pt x="134" y="0"/>
                </a:lnTo>
                <a:lnTo>
                  <a:pt x="130" y="0"/>
                </a:lnTo>
                <a:lnTo>
                  <a:pt x="126" y="0"/>
                </a:lnTo>
                <a:lnTo>
                  <a:pt x="122" y="0"/>
                </a:lnTo>
                <a:lnTo>
                  <a:pt x="120" y="2"/>
                </a:lnTo>
                <a:lnTo>
                  <a:pt x="116" y="2"/>
                </a:lnTo>
                <a:lnTo>
                  <a:pt x="112" y="2"/>
                </a:lnTo>
                <a:lnTo>
                  <a:pt x="110" y="2"/>
                </a:lnTo>
                <a:lnTo>
                  <a:pt x="108" y="2"/>
                </a:lnTo>
                <a:lnTo>
                  <a:pt x="105" y="2"/>
                </a:lnTo>
                <a:lnTo>
                  <a:pt x="103" y="3"/>
                </a:lnTo>
                <a:lnTo>
                  <a:pt x="100" y="3"/>
                </a:lnTo>
                <a:lnTo>
                  <a:pt x="98" y="3"/>
                </a:lnTo>
                <a:lnTo>
                  <a:pt x="96" y="4"/>
                </a:lnTo>
                <a:lnTo>
                  <a:pt x="93" y="5"/>
                </a:lnTo>
                <a:lnTo>
                  <a:pt x="91" y="5"/>
                </a:lnTo>
                <a:lnTo>
                  <a:pt x="90" y="6"/>
                </a:lnTo>
                <a:lnTo>
                  <a:pt x="87" y="8"/>
                </a:lnTo>
                <a:lnTo>
                  <a:pt x="85" y="9"/>
                </a:lnTo>
                <a:lnTo>
                  <a:pt x="82" y="10"/>
                </a:lnTo>
                <a:lnTo>
                  <a:pt x="81" y="12"/>
                </a:lnTo>
                <a:lnTo>
                  <a:pt x="79" y="14"/>
                </a:lnTo>
                <a:lnTo>
                  <a:pt x="76" y="16"/>
                </a:lnTo>
                <a:lnTo>
                  <a:pt x="74" y="17"/>
                </a:lnTo>
                <a:lnTo>
                  <a:pt x="72" y="20"/>
                </a:lnTo>
                <a:lnTo>
                  <a:pt x="68" y="22"/>
                </a:lnTo>
                <a:lnTo>
                  <a:pt x="66" y="24"/>
                </a:lnTo>
                <a:lnTo>
                  <a:pt x="62" y="28"/>
                </a:lnTo>
                <a:lnTo>
                  <a:pt x="60" y="30"/>
                </a:lnTo>
                <a:lnTo>
                  <a:pt x="56" y="34"/>
                </a:lnTo>
                <a:lnTo>
                  <a:pt x="52" y="38"/>
                </a:lnTo>
                <a:lnTo>
                  <a:pt x="49" y="41"/>
                </a:lnTo>
                <a:lnTo>
                  <a:pt x="44" y="46"/>
                </a:lnTo>
                <a:lnTo>
                  <a:pt x="40" y="50"/>
                </a:lnTo>
                <a:lnTo>
                  <a:pt x="37" y="53"/>
                </a:lnTo>
                <a:lnTo>
                  <a:pt x="33" y="57"/>
                </a:lnTo>
                <a:lnTo>
                  <a:pt x="30" y="60"/>
                </a:lnTo>
                <a:lnTo>
                  <a:pt x="27" y="64"/>
                </a:lnTo>
                <a:lnTo>
                  <a:pt x="24" y="66"/>
                </a:lnTo>
                <a:lnTo>
                  <a:pt x="21" y="69"/>
                </a:lnTo>
                <a:lnTo>
                  <a:pt x="19" y="72"/>
                </a:lnTo>
                <a:lnTo>
                  <a:pt x="16" y="75"/>
                </a:lnTo>
                <a:lnTo>
                  <a:pt x="14" y="77"/>
                </a:lnTo>
                <a:lnTo>
                  <a:pt x="13" y="80"/>
                </a:lnTo>
                <a:lnTo>
                  <a:pt x="10" y="82"/>
                </a:lnTo>
                <a:lnTo>
                  <a:pt x="9" y="84"/>
                </a:lnTo>
                <a:lnTo>
                  <a:pt x="8" y="86"/>
                </a:lnTo>
                <a:lnTo>
                  <a:pt x="7" y="88"/>
                </a:lnTo>
                <a:lnTo>
                  <a:pt x="6" y="90"/>
                </a:lnTo>
                <a:lnTo>
                  <a:pt x="4" y="93"/>
                </a:lnTo>
                <a:lnTo>
                  <a:pt x="3" y="94"/>
                </a:lnTo>
                <a:lnTo>
                  <a:pt x="3" y="96"/>
                </a:lnTo>
                <a:lnTo>
                  <a:pt x="2" y="99"/>
                </a:lnTo>
                <a:lnTo>
                  <a:pt x="2" y="101"/>
                </a:lnTo>
                <a:lnTo>
                  <a:pt x="1" y="104"/>
                </a:lnTo>
                <a:lnTo>
                  <a:pt x="1" y="106"/>
                </a:lnTo>
                <a:lnTo>
                  <a:pt x="1" y="108"/>
                </a:lnTo>
                <a:lnTo>
                  <a:pt x="1" y="111"/>
                </a:lnTo>
                <a:lnTo>
                  <a:pt x="1" y="114"/>
                </a:lnTo>
                <a:lnTo>
                  <a:pt x="0" y="117"/>
                </a:lnTo>
                <a:lnTo>
                  <a:pt x="0" y="120"/>
                </a:lnTo>
                <a:lnTo>
                  <a:pt x="0" y="123"/>
                </a:lnTo>
                <a:lnTo>
                  <a:pt x="0" y="126"/>
                </a:lnTo>
                <a:lnTo>
                  <a:pt x="0" y="131"/>
                </a:lnTo>
                <a:lnTo>
                  <a:pt x="0" y="135"/>
                </a:lnTo>
                <a:lnTo>
                  <a:pt x="0" y="138"/>
                </a:lnTo>
                <a:lnTo>
                  <a:pt x="0" y="143"/>
                </a:lnTo>
                <a:lnTo>
                  <a:pt x="0" y="147"/>
                </a:lnTo>
                <a:lnTo>
                  <a:pt x="0" y="150"/>
                </a:lnTo>
                <a:lnTo>
                  <a:pt x="0" y="154"/>
                </a:lnTo>
                <a:lnTo>
                  <a:pt x="0" y="158"/>
                </a:lnTo>
                <a:lnTo>
                  <a:pt x="0" y="160"/>
                </a:lnTo>
                <a:lnTo>
                  <a:pt x="0" y="164"/>
                </a:lnTo>
                <a:lnTo>
                  <a:pt x="0" y="168"/>
                </a:lnTo>
                <a:lnTo>
                  <a:pt x="0" y="172"/>
                </a:lnTo>
                <a:lnTo>
                  <a:pt x="0" y="176"/>
                </a:lnTo>
                <a:lnTo>
                  <a:pt x="0" y="181"/>
                </a:lnTo>
                <a:lnTo>
                  <a:pt x="0" y="185"/>
                </a:lnTo>
                <a:lnTo>
                  <a:pt x="0" y="190"/>
                </a:lnTo>
                <a:lnTo>
                  <a:pt x="0" y="196"/>
                </a:lnTo>
                <a:lnTo>
                  <a:pt x="0" y="202"/>
                </a:lnTo>
                <a:lnTo>
                  <a:pt x="0" y="208"/>
                </a:lnTo>
                <a:lnTo>
                  <a:pt x="0" y="215"/>
                </a:lnTo>
                <a:lnTo>
                  <a:pt x="0" y="224"/>
                </a:lnTo>
                <a:lnTo>
                  <a:pt x="0" y="232"/>
                </a:lnTo>
                <a:lnTo>
                  <a:pt x="0" y="241"/>
                </a:lnTo>
                <a:lnTo>
                  <a:pt x="0" y="251"/>
                </a:lnTo>
                <a:lnTo>
                  <a:pt x="0" y="261"/>
                </a:lnTo>
                <a:lnTo>
                  <a:pt x="0" y="273"/>
                </a:lnTo>
                <a:lnTo>
                  <a:pt x="0" y="286"/>
                </a:lnTo>
                <a:lnTo>
                  <a:pt x="0" y="299"/>
                </a:lnTo>
                <a:lnTo>
                  <a:pt x="0" y="314"/>
                </a:lnTo>
                <a:lnTo>
                  <a:pt x="0" y="329"/>
                </a:lnTo>
                <a:lnTo>
                  <a:pt x="0" y="346"/>
                </a:lnTo>
                <a:lnTo>
                  <a:pt x="0" y="363"/>
                </a:lnTo>
                <a:lnTo>
                  <a:pt x="0" y="382"/>
                </a:lnTo>
                <a:lnTo>
                  <a:pt x="0" y="403"/>
                </a:lnTo>
                <a:lnTo>
                  <a:pt x="0" y="423"/>
                </a:lnTo>
                <a:lnTo>
                  <a:pt x="0" y="442"/>
                </a:lnTo>
                <a:lnTo>
                  <a:pt x="0" y="460"/>
                </a:lnTo>
                <a:lnTo>
                  <a:pt x="0" y="477"/>
                </a:lnTo>
                <a:lnTo>
                  <a:pt x="0" y="493"/>
                </a:lnTo>
                <a:lnTo>
                  <a:pt x="0" y="507"/>
                </a:lnTo>
                <a:lnTo>
                  <a:pt x="0" y="520"/>
                </a:lnTo>
                <a:lnTo>
                  <a:pt x="0" y="532"/>
                </a:lnTo>
                <a:lnTo>
                  <a:pt x="0" y="544"/>
                </a:lnTo>
                <a:lnTo>
                  <a:pt x="0" y="555"/>
                </a:lnTo>
                <a:lnTo>
                  <a:pt x="0" y="565"/>
                </a:lnTo>
                <a:lnTo>
                  <a:pt x="0" y="574"/>
                </a:lnTo>
                <a:lnTo>
                  <a:pt x="0" y="583"/>
                </a:lnTo>
                <a:lnTo>
                  <a:pt x="0" y="590"/>
                </a:lnTo>
                <a:lnTo>
                  <a:pt x="0" y="597"/>
                </a:lnTo>
                <a:lnTo>
                  <a:pt x="0" y="604"/>
                </a:lnTo>
                <a:lnTo>
                  <a:pt x="0" y="610"/>
                </a:lnTo>
                <a:lnTo>
                  <a:pt x="0" y="615"/>
                </a:lnTo>
                <a:lnTo>
                  <a:pt x="0" y="621"/>
                </a:lnTo>
                <a:lnTo>
                  <a:pt x="0" y="626"/>
                </a:lnTo>
                <a:lnTo>
                  <a:pt x="0" y="629"/>
                </a:lnTo>
                <a:lnTo>
                  <a:pt x="0" y="634"/>
                </a:lnTo>
                <a:lnTo>
                  <a:pt x="0" y="638"/>
                </a:lnTo>
                <a:lnTo>
                  <a:pt x="0" y="641"/>
                </a:lnTo>
                <a:lnTo>
                  <a:pt x="0" y="645"/>
                </a:lnTo>
                <a:lnTo>
                  <a:pt x="0" y="649"/>
                </a:lnTo>
                <a:lnTo>
                  <a:pt x="0" y="652"/>
                </a:lnTo>
                <a:lnTo>
                  <a:pt x="0" y="656"/>
                </a:lnTo>
                <a:lnTo>
                  <a:pt x="0" y="659"/>
                </a:lnTo>
                <a:lnTo>
                  <a:pt x="0" y="663"/>
                </a:lnTo>
                <a:lnTo>
                  <a:pt x="0" y="667"/>
                </a:lnTo>
                <a:lnTo>
                  <a:pt x="0" y="671"/>
                </a:lnTo>
                <a:lnTo>
                  <a:pt x="0" y="675"/>
                </a:lnTo>
                <a:lnTo>
                  <a:pt x="0" y="679"/>
                </a:lnTo>
                <a:lnTo>
                  <a:pt x="0" y="682"/>
                </a:lnTo>
                <a:lnTo>
                  <a:pt x="0" y="686"/>
                </a:lnTo>
                <a:lnTo>
                  <a:pt x="0" y="689"/>
                </a:lnTo>
                <a:lnTo>
                  <a:pt x="0" y="692"/>
                </a:lnTo>
                <a:lnTo>
                  <a:pt x="0" y="694"/>
                </a:lnTo>
                <a:lnTo>
                  <a:pt x="0" y="698"/>
                </a:lnTo>
                <a:lnTo>
                  <a:pt x="0" y="700"/>
                </a:lnTo>
                <a:lnTo>
                  <a:pt x="0" y="703"/>
                </a:lnTo>
                <a:lnTo>
                  <a:pt x="0" y="705"/>
                </a:lnTo>
                <a:lnTo>
                  <a:pt x="0" y="707"/>
                </a:lnTo>
                <a:lnTo>
                  <a:pt x="0" y="709"/>
                </a:lnTo>
                <a:lnTo>
                  <a:pt x="0" y="711"/>
                </a:lnTo>
                <a:lnTo>
                  <a:pt x="0" y="713"/>
                </a:lnTo>
                <a:lnTo>
                  <a:pt x="0" y="716"/>
                </a:lnTo>
                <a:lnTo>
                  <a:pt x="0" y="717"/>
                </a:lnTo>
                <a:lnTo>
                  <a:pt x="0" y="719"/>
                </a:lnTo>
                <a:lnTo>
                  <a:pt x="0" y="722"/>
                </a:lnTo>
                <a:lnTo>
                  <a:pt x="0" y="724"/>
                </a:lnTo>
                <a:lnTo>
                  <a:pt x="0" y="727"/>
                </a:lnTo>
                <a:lnTo>
                  <a:pt x="0" y="729"/>
                </a:lnTo>
                <a:lnTo>
                  <a:pt x="0" y="731"/>
                </a:lnTo>
                <a:lnTo>
                  <a:pt x="0" y="734"/>
                </a:lnTo>
                <a:lnTo>
                  <a:pt x="0" y="736"/>
                </a:lnTo>
                <a:lnTo>
                  <a:pt x="0" y="739"/>
                </a:lnTo>
                <a:lnTo>
                  <a:pt x="0" y="742"/>
                </a:lnTo>
                <a:lnTo>
                  <a:pt x="0" y="746"/>
                </a:lnTo>
                <a:lnTo>
                  <a:pt x="0" y="748"/>
                </a:lnTo>
                <a:lnTo>
                  <a:pt x="0" y="752"/>
                </a:lnTo>
                <a:lnTo>
                  <a:pt x="0" y="757"/>
                </a:lnTo>
                <a:lnTo>
                  <a:pt x="0" y="760"/>
                </a:lnTo>
                <a:lnTo>
                  <a:pt x="0" y="764"/>
                </a:lnTo>
                <a:lnTo>
                  <a:pt x="0" y="769"/>
                </a:lnTo>
                <a:lnTo>
                  <a:pt x="0" y="772"/>
                </a:lnTo>
                <a:lnTo>
                  <a:pt x="0" y="775"/>
                </a:lnTo>
                <a:lnTo>
                  <a:pt x="0" y="778"/>
                </a:lnTo>
                <a:lnTo>
                  <a:pt x="1" y="781"/>
                </a:lnTo>
                <a:lnTo>
                  <a:pt x="1" y="784"/>
                </a:lnTo>
                <a:lnTo>
                  <a:pt x="1" y="787"/>
                </a:lnTo>
                <a:lnTo>
                  <a:pt x="1" y="789"/>
                </a:lnTo>
                <a:lnTo>
                  <a:pt x="1" y="791"/>
                </a:lnTo>
                <a:lnTo>
                  <a:pt x="2" y="794"/>
                </a:lnTo>
                <a:lnTo>
                  <a:pt x="2" y="796"/>
                </a:lnTo>
                <a:lnTo>
                  <a:pt x="3" y="799"/>
                </a:lnTo>
                <a:lnTo>
                  <a:pt x="3" y="801"/>
                </a:lnTo>
                <a:lnTo>
                  <a:pt x="4" y="802"/>
                </a:lnTo>
                <a:lnTo>
                  <a:pt x="6" y="805"/>
                </a:lnTo>
                <a:lnTo>
                  <a:pt x="7" y="807"/>
                </a:lnTo>
                <a:lnTo>
                  <a:pt x="8" y="809"/>
                </a:lnTo>
                <a:lnTo>
                  <a:pt x="9" y="811"/>
                </a:lnTo>
                <a:lnTo>
                  <a:pt x="10" y="813"/>
                </a:lnTo>
                <a:lnTo>
                  <a:pt x="13" y="815"/>
                </a:lnTo>
                <a:lnTo>
                  <a:pt x="14" y="818"/>
                </a:lnTo>
                <a:lnTo>
                  <a:pt x="16" y="820"/>
                </a:lnTo>
                <a:lnTo>
                  <a:pt x="19" y="823"/>
                </a:lnTo>
                <a:lnTo>
                  <a:pt x="21" y="825"/>
                </a:lnTo>
                <a:lnTo>
                  <a:pt x="24" y="829"/>
                </a:lnTo>
                <a:lnTo>
                  <a:pt x="27" y="831"/>
                </a:lnTo>
                <a:lnTo>
                  <a:pt x="30" y="835"/>
                </a:lnTo>
                <a:lnTo>
                  <a:pt x="33" y="838"/>
                </a:lnTo>
                <a:lnTo>
                  <a:pt x="37" y="842"/>
                </a:lnTo>
                <a:lnTo>
                  <a:pt x="40" y="845"/>
                </a:lnTo>
                <a:lnTo>
                  <a:pt x="44" y="849"/>
                </a:lnTo>
                <a:lnTo>
                  <a:pt x="49" y="854"/>
                </a:lnTo>
                <a:lnTo>
                  <a:pt x="52" y="857"/>
                </a:lnTo>
                <a:lnTo>
                  <a:pt x="56" y="861"/>
                </a:lnTo>
                <a:lnTo>
                  <a:pt x="60" y="865"/>
                </a:lnTo>
                <a:lnTo>
                  <a:pt x="62" y="867"/>
                </a:lnTo>
                <a:lnTo>
                  <a:pt x="66" y="871"/>
                </a:lnTo>
                <a:lnTo>
                  <a:pt x="68" y="873"/>
                </a:lnTo>
                <a:lnTo>
                  <a:pt x="72" y="875"/>
                </a:lnTo>
                <a:lnTo>
                  <a:pt x="74" y="878"/>
                </a:lnTo>
                <a:lnTo>
                  <a:pt x="76" y="880"/>
                </a:lnTo>
                <a:lnTo>
                  <a:pt x="79" y="881"/>
                </a:lnTo>
                <a:lnTo>
                  <a:pt x="81" y="884"/>
                </a:lnTo>
                <a:lnTo>
                  <a:pt x="82" y="885"/>
                </a:lnTo>
                <a:lnTo>
                  <a:pt x="85" y="886"/>
                </a:lnTo>
                <a:lnTo>
                  <a:pt x="87" y="887"/>
                </a:lnTo>
                <a:lnTo>
                  <a:pt x="90" y="889"/>
                </a:lnTo>
                <a:lnTo>
                  <a:pt x="91" y="890"/>
                </a:lnTo>
                <a:lnTo>
                  <a:pt x="93" y="891"/>
                </a:lnTo>
                <a:lnTo>
                  <a:pt x="96" y="891"/>
                </a:lnTo>
                <a:lnTo>
                  <a:pt x="98" y="892"/>
                </a:lnTo>
                <a:lnTo>
                  <a:pt x="100" y="892"/>
                </a:lnTo>
                <a:lnTo>
                  <a:pt x="103" y="892"/>
                </a:lnTo>
                <a:lnTo>
                  <a:pt x="105" y="893"/>
                </a:lnTo>
                <a:lnTo>
                  <a:pt x="108" y="893"/>
                </a:lnTo>
                <a:lnTo>
                  <a:pt x="110" y="893"/>
                </a:lnTo>
                <a:lnTo>
                  <a:pt x="112" y="893"/>
                </a:lnTo>
                <a:lnTo>
                  <a:pt x="116" y="893"/>
                </a:lnTo>
                <a:lnTo>
                  <a:pt x="120" y="895"/>
                </a:lnTo>
                <a:lnTo>
                  <a:pt x="122" y="895"/>
                </a:lnTo>
                <a:lnTo>
                  <a:pt x="126" y="895"/>
                </a:lnTo>
                <a:lnTo>
                  <a:pt x="130" y="895"/>
                </a:lnTo>
                <a:lnTo>
                  <a:pt x="134" y="895"/>
                </a:lnTo>
                <a:lnTo>
                  <a:pt x="138" y="895"/>
                </a:lnTo>
                <a:lnTo>
                  <a:pt x="141" y="895"/>
                </a:lnTo>
                <a:lnTo>
                  <a:pt x="145" y="895"/>
                </a:lnTo>
                <a:lnTo>
                  <a:pt x="148" y="895"/>
                </a:lnTo>
                <a:lnTo>
                  <a:pt x="152" y="895"/>
                </a:lnTo>
                <a:lnTo>
                  <a:pt x="156" y="895"/>
                </a:lnTo>
                <a:lnTo>
                  <a:pt x="159" y="895"/>
                </a:lnTo>
                <a:lnTo>
                  <a:pt x="162" y="895"/>
                </a:lnTo>
                <a:lnTo>
                  <a:pt x="165" y="895"/>
                </a:lnTo>
                <a:lnTo>
                  <a:pt x="168" y="895"/>
                </a:lnTo>
                <a:lnTo>
                  <a:pt x="171" y="895"/>
                </a:lnTo>
                <a:lnTo>
                  <a:pt x="175" y="895"/>
                </a:lnTo>
                <a:lnTo>
                  <a:pt x="178" y="895"/>
                </a:lnTo>
                <a:lnTo>
                  <a:pt x="182" y="895"/>
                </a:lnTo>
                <a:lnTo>
                  <a:pt x="186" y="895"/>
                </a:lnTo>
                <a:lnTo>
                  <a:pt x="189" y="895"/>
                </a:lnTo>
                <a:lnTo>
                  <a:pt x="194" y="895"/>
                </a:lnTo>
                <a:lnTo>
                  <a:pt x="199" y="895"/>
                </a:lnTo>
                <a:lnTo>
                  <a:pt x="204" y="895"/>
                </a:lnTo>
                <a:lnTo>
                  <a:pt x="208" y="895"/>
                </a:lnTo>
                <a:lnTo>
                  <a:pt x="214" y="895"/>
                </a:lnTo>
                <a:lnTo>
                  <a:pt x="220" y="895"/>
                </a:lnTo>
                <a:lnTo>
                  <a:pt x="228" y="895"/>
                </a:lnTo>
                <a:lnTo>
                  <a:pt x="235" y="895"/>
                </a:lnTo>
                <a:lnTo>
                  <a:pt x="242" y="895"/>
                </a:lnTo>
                <a:lnTo>
                  <a:pt x="250" y="895"/>
                </a:lnTo>
                <a:lnTo>
                  <a:pt x="259" y="895"/>
                </a:lnTo>
                <a:lnTo>
                  <a:pt x="268" y="895"/>
                </a:lnTo>
                <a:lnTo>
                  <a:pt x="278" y="895"/>
                </a:lnTo>
                <a:lnTo>
                  <a:pt x="289" y="895"/>
                </a:lnTo>
                <a:lnTo>
                  <a:pt x="301" y="895"/>
                </a:lnTo>
                <a:lnTo>
                  <a:pt x="313" y="895"/>
                </a:lnTo>
                <a:lnTo>
                  <a:pt x="325" y="895"/>
                </a:lnTo>
                <a:lnTo>
                  <a:pt x="335" y="895"/>
                </a:lnTo>
                <a:lnTo>
                  <a:pt x="346" y="895"/>
                </a:lnTo>
                <a:lnTo>
                  <a:pt x="357" y="895"/>
                </a:lnTo>
                <a:lnTo>
                  <a:pt x="367" y="895"/>
                </a:lnTo>
                <a:lnTo>
                  <a:pt x="375" y="895"/>
                </a:lnTo>
                <a:lnTo>
                  <a:pt x="383" y="895"/>
                </a:lnTo>
                <a:lnTo>
                  <a:pt x="392" y="895"/>
                </a:lnTo>
                <a:lnTo>
                  <a:pt x="399" y="895"/>
                </a:lnTo>
                <a:lnTo>
                  <a:pt x="406" y="895"/>
                </a:lnTo>
                <a:lnTo>
                  <a:pt x="413" y="895"/>
                </a:lnTo>
                <a:lnTo>
                  <a:pt x="421" y="895"/>
                </a:lnTo>
                <a:lnTo>
                  <a:pt x="427" y="895"/>
                </a:lnTo>
                <a:lnTo>
                  <a:pt x="434" y="895"/>
                </a:lnTo>
                <a:lnTo>
                  <a:pt x="440" y="895"/>
                </a:lnTo>
                <a:lnTo>
                  <a:pt x="446" y="895"/>
                </a:lnTo>
                <a:lnTo>
                  <a:pt x="453" y="895"/>
                </a:lnTo>
                <a:lnTo>
                  <a:pt x="459" y="895"/>
                </a:lnTo>
                <a:lnTo>
                  <a:pt x="465" y="895"/>
                </a:lnTo>
                <a:lnTo>
                  <a:pt x="472" y="895"/>
                </a:lnTo>
                <a:lnTo>
                  <a:pt x="478" y="895"/>
                </a:lnTo>
                <a:lnTo>
                  <a:pt x="485" y="895"/>
                </a:lnTo>
                <a:lnTo>
                  <a:pt x="493" y="895"/>
                </a:lnTo>
                <a:lnTo>
                  <a:pt x="501" y="895"/>
                </a:lnTo>
                <a:lnTo>
                  <a:pt x="508" y="895"/>
                </a:lnTo>
                <a:lnTo>
                  <a:pt x="517" y="895"/>
                </a:lnTo>
                <a:lnTo>
                  <a:pt x="526" y="895"/>
                </a:lnTo>
                <a:lnTo>
                  <a:pt x="536" y="895"/>
                </a:lnTo>
                <a:lnTo>
                  <a:pt x="545" y="895"/>
                </a:lnTo>
                <a:lnTo>
                  <a:pt x="556" y="895"/>
                </a:lnTo>
                <a:lnTo>
                  <a:pt x="568" y="895"/>
                </a:lnTo>
                <a:lnTo>
                  <a:pt x="580" y="895"/>
                </a:lnTo>
                <a:lnTo>
                  <a:pt x="592" y="895"/>
                </a:lnTo>
                <a:lnTo>
                  <a:pt x="604" y="895"/>
                </a:lnTo>
                <a:lnTo>
                  <a:pt x="614" y="895"/>
                </a:lnTo>
                <a:lnTo>
                  <a:pt x="625" y="895"/>
                </a:lnTo>
                <a:lnTo>
                  <a:pt x="634" y="895"/>
                </a:lnTo>
                <a:lnTo>
                  <a:pt x="643" y="895"/>
                </a:lnTo>
                <a:lnTo>
                  <a:pt x="651" y="895"/>
                </a:lnTo>
                <a:lnTo>
                  <a:pt x="658" y="895"/>
                </a:lnTo>
                <a:lnTo>
                  <a:pt x="665" y="895"/>
                </a:lnTo>
                <a:lnTo>
                  <a:pt x="671" y="895"/>
                </a:lnTo>
                <a:lnTo>
                  <a:pt x="677" y="895"/>
                </a:lnTo>
                <a:lnTo>
                  <a:pt x="683" y="895"/>
                </a:lnTo>
                <a:lnTo>
                  <a:pt x="689" y="895"/>
                </a:lnTo>
                <a:lnTo>
                  <a:pt x="694" y="895"/>
                </a:lnTo>
                <a:lnTo>
                  <a:pt x="699" y="895"/>
                </a:lnTo>
                <a:lnTo>
                  <a:pt x="703" y="895"/>
                </a:lnTo>
                <a:lnTo>
                  <a:pt x="707" y="895"/>
                </a:lnTo>
                <a:lnTo>
                  <a:pt x="711" y="895"/>
                </a:lnTo>
                <a:lnTo>
                  <a:pt x="715" y="895"/>
                </a:lnTo>
                <a:lnTo>
                  <a:pt x="718" y="895"/>
                </a:lnTo>
                <a:lnTo>
                  <a:pt x="721" y="895"/>
                </a:lnTo>
                <a:lnTo>
                  <a:pt x="724" y="895"/>
                </a:lnTo>
                <a:lnTo>
                  <a:pt x="728" y="895"/>
                </a:lnTo>
                <a:lnTo>
                  <a:pt x="730" y="895"/>
                </a:lnTo>
                <a:lnTo>
                  <a:pt x="734" y="895"/>
                </a:lnTo>
                <a:lnTo>
                  <a:pt x="737" y="895"/>
                </a:lnTo>
                <a:lnTo>
                  <a:pt x="740" y="895"/>
                </a:lnTo>
                <a:lnTo>
                  <a:pt x="743" y="895"/>
                </a:lnTo>
                <a:lnTo>
                  <a:pt x="747" y="895"/>
                </a:lnTo>
                <a:lnTo>
                  <a:pt x="751" y="895"/>
                </a:lnTo>
                <a:lnTo>
                  <a:pt x="754" y="895"/>
                </a:lnTo>
                <a:lnTo>
                  <a:pt x="759" y="895"/>
                </a:lnTo>
                <a:lnTo>
                  <a:pt x="763" y="895"/>
                </a:lnTo>
                <a:lnTo>
                  <a:pt x="766" y="895"/>
                </a:lnTo>
                <a:lnTo>
                  <a:pt x="770" y="895"/>
                </a:lnTo>
                <a:lnTo>
                  <a:pt x="773" y="895"/>
                </a:lnTo>
                <a:lnTo>
                  <a:pt x="777" y="893"/>
                </a:lnTo>
                <a:lnTo>
                  <a:pt x="779" y="893"/>
                </a:lnTo>
                <a:lnTo>
                  <a:pt x="783" y="893"/>
                </a:lnTo>
                <a:lnTo>
                  <a:pt x="785" y="893"/>
                </a:lnTo>
                <a:lnTo>
                  <a:pt x="788" y="893"/>
                </a:lnTo>
                <a:lnTo>
                  <a:pt x="790" y="892"/>
                </a:lnTo>
                <a:lnTo>
                  <a:pt x="793" y="892"/>
                </a:lnTo>
                <a:lnTo>
                  <a:pt x="795" y="892"/>
                </a:lnTo>
                <a:lnTo>
                  <a:pt x="797" y="891"/>
                </a:lnTo>
                <a:lnTo>
                  <a:pt x="799" y="891"/>
                </a:lnTo>
                <a:lnTo>
                  <a:pt x="801" y="890"/>
                </a:lnTo>
                <a:lnTo>
                  <a:pt x="803" y="889"/>
                </a:lnTo>
                <a:lnTo>
                  <a:pt x="806" y="887"/>
                </a:lnTo>
                <a:lnTo>
                  <a:pt x="807" y="886"/>
                </a:lnTo>
                <a:lnTo>
                  <a:pt x="809" y="885"/>
                </a:lnTo>
                <a:lnTo>
                  <a:pt x="812" y="884"/>
                </a:lnTo>
                <a:lnTo>
                  <a:pt x="814" y="881"/>
                </a:lnTo>
                <a:lnTo>
                  <a:pt x="817" y="880"/>
                </a:lnTo>
                <a:lnTo>
                  <a:pt x="819" y="878"/>
                </a:lnTo>
                <a:lnTo>
                  <a:pt x="821" y="875"/>
                </a:lnTo>
                <a:lnTo>
                  <a:pt x="824" y="873"/>
                </a:lnTo>
                <a:lnTo>
                  <a:pt x="827" y="871"/>
                </a:lnTo>
                <a:lnTo>
                  <a:pt x="830" y="867"/>
                </a:lnTo>
                <a:lnTo>
                  <a:pt x="833" y="865"/>
                </a:lnTo>
                <a:lnTo>
                  <a:pt x="837" y="861"/>
                </a:lnTo>
                <a:lnTo>
                  <a:pt x="841" y="857"/>
                </a:lnTo>
                <a:lnTo>
                  <a:pt x="844" y="854"/>
                </a:lnTo>
                <a:lnTo>
                  <a:pt x="848" y="849"/>
                </a:lnTo>
                <a:lnTo>
                  <a:pt x="851" y="845"/>
                </a:lnTo>
                <a:lnTo>
                  <a:pt x="856" y="842"/>
                </a:lnTo>
                <a:lnTo>
                  <a:pt x="860" y="838"/>
                </a:lnTo>
                <a:lnTo>
                  <a:pt x="862" y="835"/>
                </a:lnTo>
                <a:lnTo>
                  <a:pt x="866" y="831"/>
                </a:lnTo>
                <a:lnTo>
                  <a:pt x="868" y="829"/>
                </a:lnTo>
                <a:lnTo>
                  <a:pt x="872" y="825"/>
                </a:lnTo>
                <a:lnTo>
                  <a:pt x="874" y="823"/>
                </a:lnTo>
                <a:lnTo>
                  <a:pt x="875" y="820"/>
                </a:lnTo>
                <a:lnTo>
                  <a:pt x="878" y="818"/>
                </a:lnTo>
                <a:lnTo>
                  <a:pt x="880" y="815"/>
                </a:lnTo>
                <a:lnTo>
                  <a:pt x="881" y="813"/>
                </a:lnTo>
                <a:lnTo>
                  <a:pt x="884" y="811"/>
                </a:lnTo>
                <a:lnTo>
                  <a:pt x="885" y="809"/>
                </a:lnTo>
                <a:lnTo>
                  <a:pt x="886" y="807"/>
                </a:lnTo>
                <a:lnTo>
                  <a:pt x="887" y="805"/>
                </a:lnTo>
                <a:lnTo>
                  <a:pt x="887" y="802"/>
                </a:lnTo>
                <a:lnTo>
                  <a:pt x="889" y="801"/>
                </a:lnTo>
                <a:lnTo>
                  <a:pt x="890" y="799"/>
                </a:lnTo>
                <a:lnTo>
                  <a:pt x="890" y="796"/>
                </a:lnTo>
                <a:lnTo>
                  <a:pt x="891" y="794"/>
                </a:lnTo>
                <a:lnTo>
                  <a:pt x="891" y="791"/>
                </a:lnTo>
                <a:lnTo>
                  <a:pt x="891" y="789"/>
                </a:lnTo>
                <a:lnTo>
                  <a:pt x="892" y="787"/>
                </a:lnTo>
                <a:lnTo>
                  <a:pt x="892" y="784"/>
                </a:lnTo>
                <a:lnTo>
                  <a:pt x="892" y="781"/>
                </a:lnTo>
                <a:lnTo>
                  <a:pt x="892" y="778"/>
                </a:lnTo>
                <a:lnTo>
                  <a:pt x="892" y="775"/>
                </a:lnTo>
                <a:lnTo>
                  <a:pt x="892" y="772"/>
                </a:lnTo>
                <a:lnTo>
                  <a:pt x="892" y="769"/>
                </a:lnTo>
                <a:lnTo>
                  <a:pt x="892" y="764"/>
                </a:lnTo>
                <a:lnTo>
                  <a:pt x="892" y="760"/>
                </a:lnTo>
                <a:lnTo>
                  <a:pt x="892" y="757"/>
                </a:lnTo>
                <a:lnTo>
                  <a:pt x="892" y="752"/>
                </a:lnTo>
                <a:lnTo>
                  <a:pt x="892" y="748"/>
                </a:lnTo>
                <a:lnTo>
                  <a:pt x="892" y="746"/>
                </a:lnTo>
                <a:lnTo>
                  <a:pt x="892" y="742"/>
                </a:lnTo>
                <a:lnTo>
                  <a:pt x="892" y="739"/>
                </a:lnTo>
                <a:lnTo>
                  <a:pt x="892" y="736"/>
                </a:lnTo>
                <a:lnTo>
                  <a:pt x="892" y="734"/>
                </a:lnTo>
                <a:lnTo>
                  <a:pt x="892" y="731"/>
                </a:lnTo>
                <a:lnTo>
                  <a:pt x="892" y="729"/>
                </a:lnTo>
                <a:lnTo>
                  <a:pt x="892" y="727"/>
                </a:lnTo>
                <a:lnTo>
                  <a:pt x="892" y="724"/>
                </a:lnTo>
                <a:lnTo>
                  <a:pt x="892" y="722"/>
                </a:lnTo>
                <a:lnTo>
                  <a:pt x="892" y="719"/>
                </a:lnTo>
                <a:lnTo>
                  <a:pt x="892" y="717"/>
                </a:lnTo>
                <a:lnTo>
                  <a:pt x="892" y="716"/>
                </a:lnTo>
                <a:lnTo>
                  <a:pt x="892" y="713"/>
                </a:lnTo>
                <a:lnTo>
                  <a:pt x="892" y="711"/>
                </a:lnTo>
                <a:lnTo>
                  <a:pt x="892" y="709"/>
                </a:lnTo>
                <a:lnTo>
                  <a:pt x="892" y="707"/>
                </a:lnTo>
                <a:lnTo>
                  <a:pt x="892" y="705"/>
                </a:lnTo>
                <a:lnTo>
                  <a:pt x="892" y="703"/>
                </a:lnTo>
                <a:lnTo>
                  <a:pt x="892" y="700"/>
                </a:lnTo>
                <a:lnTo>
                  <a:pt x="892" y="698"/>
                </a:lnTo>
                <a:lnTo>
                  <a:pt x="892" y="694"/>
                </a:lnTo>
                <a:lnTo>
                  <a:pt x="892" y="692"/>
                </a:lnTo>
                <a:lnTo>
                  <a:pt x="892" y="689"/>
                </a:lnTo>
                <a:lnTo>
                  <a:pt x="892" y="686"/>
                </a:lnTo>
                <a:lnTo>
                  <a:pt x="892" y="682"/>
                </a:lnTo>
                <a:lnTo>
                  <a:pt x="892" y="679"/>
                </a:lnTo>
                <a:lnTo>
                  <a:pt x="892" y="675"/>
                </a:lnTo>
                <a:lnTo>
                  <a:pt x="892" y="671"/>
                </a:lnTo>
                <a:lnTo>
                  <a:pt x="892" y="667"/>
                </a:lnTo>
                <a:lnTo>
                  <a:pt x="892" y="663"/>
                </a:lnTo>
                <a:lnTo>
                  <a:pt x="892" y="659"/>
                </a:lnTo>
                <a:lnTo>
                  <a:pt x="892" y="656"/>
                </a:lnTo>
                <a:lnTo>
                  <a:pt x="892" y="652"/>
                </a:lnTo>
                <a:lnTo>
                  <a:pt x="892" y="649"/>
                </a:lnTo>
                <a:lnTo>
                  <a:pt x="892" y="646"/>
                </a:lnTo>
                <a:lnTo>
                  <a:pt x="892" y="643"/>
                </a:lnTo>
                <a:lnTo>
                  <a:pt x="892" y="639"/>
                </a:lnTo>
                <a:lnTo>
                  <a:pt x="892" y="635"/>
                </a:lnTo>
                <a:lnTo>
                  <a:pt x="892" y="632"/>
                </a:lnTo>
                <a:lnTo>
                  <a:pt x="892" y="628"/>
                </a:lnTo>
                <a:lnTo>
                  <a:pt x="892" y="623"/>
                </a:lnTo>
                <a:lnTo>
                  <a:pt x="892" y="619"/>
                </a:lnTo>
                <a:lnTo>
                  <a:pt x="892" y="615"/>
                </a:lnTo>
                <a:lnTo>
                  <a:pt x="892" y="609"/>
                </a:lnTo>
                <a:lnTo>
                  <a:pt x="892" y="604"/>
                </a:lnTo>
                <a:lnTo>
                  <a:pt x="892" y="598"/>
                </a:lnTo>
                <a:lnTo>
                  <a:pt x="892" y="592"/>
                </a:lnTo>
                <a:lnTo>
                  <a:pt x="892" y="585"/>
                </a:lnTo>
                <a:lnTo>
                  <a:pt x="892" y="578"/>
                </a:lnTo>
                <a:lnTo>
                  <a:pt x="892" y="569"/>
                </a:lnTo>
                <a:lnTo>
                  <a:pt x="892" y="561"/>
                </a:lnTo>
                <a:lnTo>
                  <a:pt x="892" y="551"/>
                </a:lnTo>
                <a:lnTo>
                  <a:pt x="892" y="542"/>
                </a:lnTo>
                <a:lnTo>
                  <a:pt x="892" y="531"/>
                </a:lnTo>
                <a:lnTo>
                  <a:pt x="892" y="519"/>
                </a:lnTo>
                <a:lnTo>
                  <a:pt x="892" y="507"/>
                </a:lnTo>
                <a:lnTo>
                  <a:pt x="892" y="494"/>
                </a:lnTo>
                <a:lnTo>
                  <a:pt x="892" y="479"/>
                </a:lnTo>
                <a:lnTo>
                  <a:pt x="892" y="464"/>
                </a:lnTo>
                <a:lnTo>
                  <a:pt x="892" y="447"/>
                </a:lnTo>
                <a:lnTo>
                  <a:pt x="892" y="431"/>
                </a:lnTo>
                <a:lnTo>
                  <a:pt x="892" y="416"/>
                </a:lnTo>
                <a:lnTo>
                  <a:pt x="892" y="401"/>
                </a:lnTo>
                <a:lnTo>
                  <a:pt x="892" y="388"/>
                </a:lnTo>
                <a:lnTo>
                  <a:pt x="892" y="376"/>
                </a:lnTo>
                <a:lnTo>
                  <a:pt x="892" y="364"/>
                </a:lnTo>
                <a:lnTo>
                  <a:pt x="892" y="353"/>
                </a:lnTo>
                <a:lnTo>
                  <a:pt x="892" y="344"/>
                </a:lnTo>
                <a:lnTo>
                  <a:pt x="892" y="334"/>
                </a:lnTo>
                <a:lnTo>
                  <a:pt x="892" y="326"/>
                </a:lnTo>
                <a:lnTo>
                  <a:pt x="892" y="317"/>
                </a:lnTo>
                <a:lnTo>
                  <a:pt x="892" y="310"/>
                </a:lnTo>
                <a:lnTo>
                  <a:pt x="892" y="303"/>
                </a:lnTo>
                <a:lnTo>
                  <a:pt x="892" y="297"/>
                </a:lnTo>
                <a:lnTo>
                  <a:pt x="892" y="291"/>
                </a:lnTo>
                <a:lnTo>
                  <a:pt x="892" y="286"/>
                </a:lnTo>
                <a:lnTo>
                  <a:pt x="892" y="280"/>
                </a:lnTo>
                <a:lnTo>
                  <a:pt x="892" y="275"/>
                </a:lnTo>
                <a:lnTo>
                  <a:pt x="892" y="272"/>
                </a:lnTo>
                <a:lnTo>
                  <a:pt x="892" y="267"/>
                </a:lnTo>
                <a:lnTo>
                  <a:pt x="892" y="263"/>
                </a:lnTo>
                <a:lnTo>
                  <a:pt x="892" y="260"/>
                </a:lnTo>
                <a:lnTo>
                  <a:pt x="892" y="256"/>
                </a:lnTo>
                <a:lnTo>
                  <a:pt x="892" y="253"/>
                </a:lnTo>
                <a:lnTo>
                  <a:pt x="892" y="249"/>
                </a:lnTo>
                <a:lnTo>
                  <a:pt x="892" y="247"/>
                </a:lnTo>
                <a:lnTo>
                  <a:pt x="892" y="243"/>
                </a:lnTo>
                <a:lnTo>
                  <a:pt x="892" y="239"/>
                </a:lnTo>
                <a:lnTo>
                  <a:pt x="892" y="236"/>
                </a:lnTo>
                <a:lnTo>
                  <a:pt x="892" y="232"/>
                </a:lnTo>
                <a:lnTo>
                  <a:pt x="892" y="229"/>
                </a:lnTo>
                <a:lnTo>
                  <a:pt x="892" y="224"/>
                </a:lnTo>
                <a:lnTo>
                  <a:pt x="892" y="220"/>
                </a:lnTo>
                <a:lnTo>
                  <a:pt x="892" y="217"/>
                </a:lnTo>
                <a:lnTo>
                  <a:pt x="892" y="213"/>
                </a:lnTo>
                <a:lnTo>
                  <a:pt x="892" y="209"/>
                </a:lnTo>
                <a:lnTo>
                  <a:pt x="892" y="206"/>
                </a:lnTo>
                <a:lnTo>
                  <a:pt x="892" y="203"/>
                </a:lnTo>
                <a:lnTo>
                  <a:pt x="892" y="201"/>
                </a:lnTo>
                <a:lnTo>
                  <a:pt x="892" y="197"/>
                </a:lnTo>
                <a:lnTo>
                  <a:pt x="892" y="195"/>
                </a:lnTo>
                <a:lnTo>
                  <a:pt x="892" y="193"/>
                </a:lnTo>
                <a:lnTo>
                  <a:pt x="892" y="190"/>
                </a:lnTo>
                <a:lnTo>
                  <a:pt x="892" y="188"/>
                </a:lnTo>
                <a:lnTo>
                  <a:pt x="892" y="187"/>
                </a:lnTo>
                <a:lnTo>
                  <a:pt x="892" y="184"/>
                </a:lnTo>
                <a:lnTo>
                  <a:pt x="892" y="182"/>
                </a:lnTo>
                <a:lnTo>
                  <a:pt x="892" y="179"/>
                </a:lnTo>
                <a:lnTo>
                  <a:pt x="892" y="177"/>
                </a:lnTo>
                <a:lnTo>
                  <a:pt x="892" y="176"/>
                </a:lnTo>
                <a:lnTo>
                  <a:pt x="892" y="173"/>
                </a:lnTo>
                <a:lnTo>
                  <a:pt x="892" y="171"/>
                </a:lnTo>
                <a:lnTo>
                  <a:pt x="892" y="168"/>
                </a:lnTo>
                <a:lnTo>
                  <a:pt x="892" y="166"/>
                </a:lnTo>
                <a:lnTo>
                  <a:pt x="892" y="164"/>
                </a:lnTo>
                <a:lnTo>
                  <a:pt x="892" y="161"/>
                </a:lnTo>
                <a:lnTo>
                  <a:pt x="892" y="159"/>
                </a:lnTo>
                <a:lnTo>
                  <a:pt x="892" y="156"/>
                </a:lnTo>
                <a:lnTo>
                  <a:pt x="892" y="153"/>
                </a:lnTo>
                <a:lnTo>
                  <a:pt x="892" y="149"/>
                </a:lnTo>
                <a:lnTo>
                  <a:pt x="892" y="147"/>
                </a:lnTo>
                <a:lnTo>
                  <a:pt x="892" y="143"/>
                </a:lnTo>
                <a:lnTo>
                  <a:pt x="892" y="138"/>
                </a:lnTo>
                <a:lnTo>
                  <a:pt x="892" y="135"/>
                </a:lnTo>
                <a:lnTo>
                  <a:pt x="892" y="131"/>
                </a:lnTo>
                <a:lnTo>
                  <a:pt x="892" y="126"/>
                </a:lnTo>
                <a:lnTo>
                  <a:pt x="892" y="123"/>
                </a:lnTo>
                <a:lnTo>
                  <a:pt x="892" y="120"/>
                </a:lnTo>
                <a:lnTo>
                  <a:pt x="892" y="117"/>
                </a:lnTo>
                <a:lnTo>
                  <a:pt x="892" y="114"/>
                </a:lnTo>
                <a:lnTo>
                  <a:pt x="892" y="111"/>
                </a:lnTo>
                <a:lnTo>
                  <a:pt x="892" y="108"/>
                </a:lnTo>
                <a:lnTo>
                  <a:pt x="891" y="106"/>
                </a:lnTo>
                <a:lnTo>
                  <a:pt x="891" y="104"/>
                </a:lnTo>
                <a:lnTo>
                  <a:pt x="891" y="101"/>
                </a:lnTo>
                <a:lnTo>
                  <a:pt x="890" y="99"/>
                </a:lnTo>
                <a:lnTo>
                  <a:pt x="890" y="96"/>
                </a:lnTo>
                <a:lnTo>
                  <a:pt x="889" y="94"/>
                </a:lnTo>
                <a:lnTo>
                  <a:pt x="887" y="93"/>
                </a:lnTo>
                <a:lnTo>
                  <a:pt x="887" y="90"/>
                </a:lnTo>
                <a:lnTo>
                  <a:pt x="886" y="88"/>
                </a:lnTo>
                <a:lnTo>
                  <a:pt x="885" y="86"/>
                </a:lnTo>
                <a:lnTo>
                  <a:pt x="884" y="84"/>
                </a:lnTo>
                <a:lnTo>
                  <a:pt x="881" y="82"/>
                </a:lnTo>
                <a:lnTo>
                  <a:pt x="880" y="80"/>
                </a:lnTo>
                <a:lnTo>
                  <a:pt x="878" y="77"/>
                </a:lnTo>
                <a:lnTo>
                  <a:pt x="875" y="75"/>
                </a:lnTo>
                <a:lnTo>
                  <a:pt x="874" y="72"/>
                </a:lnTo>
                <a:lnTo>
                  <a:pt x="872" y="69"/>
                </a:lnTo>
                <a:lnTo>
                  <a:pt x="868" y="66"/>
                </a:lnTo>
                <a:lnTo>
                  <a:pt x="866" y="64"/>
                </a:lnTo>
                <a:lnTo>
                  <a:pt x="862" y="60"/>
                </a:lnTo>
                <a:lnTo>
                  <a:pt x="860" y="57"/>
                </a:lnTo>
                <a:lnTo>
                  <a:pt x="856" y="53"/>
                </a:lnTo>
                <a:lnTo>
                  <a:pt x="851" y="50"/>
                </a:lnTo>
                <a:lnTo>
                  <a:pt x="848" y="46"/>
                </a:lnTo>
                <a:lnTo>
                  <a:pt x="844" y="41"/>
                </a:lnTo>
                <a:lnTo>
                  <a:pt x="841" y="38"/>
                </a:lnTo>
                <a:lnTo>
                  <a:pt x="837" y="34"/>
                </a:lnTo>
                <a:lnTo>
                  <a:pt x="833" y="30"/>
                </a:lnTo>
                <a:lnTo>
                  <a:pt x="830" y="28"/>
                </a:lnTo>
                <a:lnTo>
                  <a:pt x="827" y="24"/>
                </a:lnTo>
                <a:lnTo>
                  <a:pt x="824" y="22"/>
                </a:lnTo>
                <a:lnTo>
                  <a:pt x="821" y="20"/>
                </a:lnTo>
                <a:lnTo>
                  <a:pt x="819" y="17"/>
                </a:lnTo>
                <a:lnTo>
                  <a:pt x="817" y="16"/>
                </a:lnTo>
                <a:lnTo>
                  <a:pt x="814" y="14"/>
                </a:lnTo>
                <a:lnTo>
                  <a:pt x="812" y="12"/>
                </a:lnTo>
                <a:lnTo>
                  <a:pt x="809" y="10"/>
                </a:lnTo>
                <a:lnTo>
                  <a:pt x="807" y="9"/>
                </a:lnTo>
                <a:lnTo>
                  <a:pt x="806" y="8"/>
                </a:lnTo>
                <a:lnTo>
                  <a:pt x="803" y="6"/>
                </a:lnTo>
                <a:lnTo>
                  <a:pt x="801" y="5"/>
                </a:lnTo>
                <a:lnTo>
                  <a:pt x="799" y="5"/>
                </a:lnTo>
                <a:lnTo>
                  <a:pt x="797" y="4"/>
                </a:lnTo>
                <a:lnTo>
                  <a:pt x="795" y="3"/>
                </a:lnTo>
                <a:lnTo>
                  <a:pt x="793" y="3"/>
                </a:lnTo>
                <a:lnTo>
                  <a:pt x="790" y="3"/>
                </a:lnTo>
                <a:lnTo>
                  <a:pt x="788" y="2"/>
                </a:lnTo>
                <a:lnTo>
                  <a:pt x="785" y="2"/>
                </a:lnTo>
                <a:lnTo>
                  <a:pt x="783" y="2"/>
                </a:lnTo>
                <a:lnTo>
                  <a:pt x="779" y="2"/>
                </a:lnTo>
                <a:lnTo>
                  <a:pt x="777" y="2"/>
                </a:lnTo>
                <a:lnTo>
                  <a:pt x="773" y="2"/>
                </a:lnTo>
                <a:lnTo>
                  <a:pt x="770" y="0"/>
                </a:lnTo>
                <a:lnTo>
                  <a:pt x="766" y="0"/>
                </a:lnTo>
                <a:lnTo>
                  <a:pt x="763" y="0"/>
                </a:lnTo>
                <a:lnTo>
                  <a:pt x="759" y="0"/>
                </a:lnTo>
                <a:lnTo>
                  <a:pt x="754" y="0"/>
                </a:lnTo>
                <a:lnTo>
                  <a:pt x="751" y="0"/>
                </a:lnTo>
                <a:lnTo>
                  <a:pt x="747" y="0"/>
                </a:lnTo>
                <a:lnTo>
                  <a:pt x="743" y="0"/>
                </a:lnTo>
                <a:lnTo>
                  <a:pt x="741" y="0"/>
                </a:lnTo>
                <a:lnTo>
                  <a:pt x="737" y="0"/>
                </a:lnTo>
                <a:lnTo>
                  <a:pt x="734" y="0"/>
                </a:lnTo>
                <a:lnTo>
                  <a:pt x="731" y="0"/>
                </a:lnTo>
                <a:lnTo>
                  <a:pt x="729" y="0"/>
                </a:lnTo>
                <a:lnTo>
                  <a:pt x="725" y="0"/>
                </a:lnTo>
                <a:lnTo>
                  <a:pt x="723" y="0"/>
                </a:lnTo>
                <a:lnTo>
                  <a:pt x="721" y="0"/>
                </a:lnTo>
                <a:lnTo>
                  <a:pt x="717" y="0"/>
                </a:lnTo>
                <a:lnTo>
                  <a:pt x="715" y="0"/>
                </a:lnTo>
                <a:lnTo>
                  <a:pt x="711" y="0"/>
                </a:lnTo>
                <a:lnTo>
                  <a:pt x="709" y="0"/>
                </a:lnTo>
                <a:lnTo>
                  <a:pt x="705" y="0"/>
                </a:lnTo>
                <a:lnTo>
                  <a:pt x="701" y="0"/>
                </a:lnTo>
                <a:lnTo>
                  <a:pt x="698" y="0"/>
                </a:lnTo>
                <a:lnTo>
                  <a:pt x="694" y="0"/>
                </a:lnTo>
                <a:lnTo>
                  <a:pt x="691" y="0"/>
                </a:lnTo>
                <a:lnTo>
                  <a:pt x="686" y="0"/>
                </a:lnTo>
                <a:lnTo>
                  <a:pt x="682" y="0"/>
                </a:lnTo>
                <a:lnTo>
                  <a:pt x="677" y="0"/>
                </a:lnTo>
                <a:lnTo>
                  <a:pt x="671" y="0"/>
                </a:lnTo>
                <a:lnTo>
                  <a:pt x="667" y="0"/>
                </a:lnTo>
                <a:lnTo>
                  <a:pt x="661" y="0"/>
                </a:lnTo>
                <a:lnTo>
                  <a:pt x="655" y="0"/>
                </a:lnTo>
                <a:lnTo>
                  <a:pt x="647" y="0"/>
                </a:lnTo>
                <a:lnTo>
                  <a:pt x="640" y="0"/>
                </a:lnTo>
                <a:lnTo>
                  <a:pt x="633" y="0"/>
                </a:lnTo>
                <a:lnTo>
                  <a:pt x="625" y="0"/>
                </a:lnTo>
                <a:lnTo>
                  <a:pt x="616" y="0"/>
                </a:lnTo>
                <a:lnTo>
                  <a:pt x="609" y="0"/>
                </a:lnTo>
                <a:lnTo>
                  <a:pt x="602" y="0"/>
                </a:lnTo>
                <a:lnTo>
                  <a:pt x="595" y="0"/>
                </a:lnTo>
                <a:lnTo>
                  <a:pt x="589" y="0"/>
                </a:lnTo>
                <a:lnTo>
                  <a:pt x="583" y="0"/>
                </a:lnTo>
                <a:lnTo>
                  <a:pt x="578" y="0"/>
                </a:lnTo>
                <a:lnTo>
                  <a:pt x="572" y="0"/>
                </a:lnTo>
                <a:lnTo>
                  <a:pt x="567" y="0"/>
                </a:lnTo>
                <a:lnTo>
                  <a:pt x="563" y="0"/>
                </a:lnTo>
                <a:lnTo>
                  <a:pt x="559" y="0"/>
                </a:lnTo>
                <a:lnTo>
                  <a:pt x="555" y="0"/>
                </a:lnTo>
                <a:lnTo>
                  <a:pt x="551" y="0"/>
                </a:lnTo>
                <a:lnTo>
                  <a:pt x="548" y="0"/>
                </a:lnTo>
                <a:lnTo>
                  <a:pt x="544" y="0"/>
                </a:lnTo>
                <a:lnTo>
                  <a:pt x="541" y="0"/>
                </a:lnTo>
                <a:lnTo>
                  <a:pt x="538" y="0"/>
                </a:lnTo>
                <a:lnTo>
                  <a:pt x="535" y="0"/>
                </a:lnTo>
                <a:lnTo>
                  <a:pt x="532" y="0"/>
                </a:lnTo>
                <a:lnTo>
                  <a:pt x="530" y="0"/>
                </a:lnTo>
                <a:lnTo>
                  <a:pt x="526" y="0"/>
                </a:lnTo>
                <a:lnTo>
                  <a:pt x="524" y="0"/>
                </a:lnTo>
                <a:lnTo>
                  <a:pt x="521" y="0"/>
                </a:lnTo>
                <a:lnTo>
                  <a:pt x="518" y="0"/>
                </a:lnTo>
                <a:lnTo>
                  <a:pt x="515" y="0"/>
                </a:lnTo>
                <a:lnTo>
                  <a:pt x="512" y="0"/>
                </a:lnTo>
                <a:lnTo>
                  <a:pt x="509" y="0"/>
                </a:lnTo>
                <a:lnTo>
                  <a:pt x="506" y="0"/>
                </a:lnTo>
                <a:lnTo>
                  <a:pt x="502" y="0"/>
                </a:lnTo>
                <a:lnTo>
                  <a:pt x="499" y="0"/>
                </a:lnTo>
                <a:lnTo>
                  <a:pt x="495" y="0"/>
                </a:lnTo>
                <a:lnTo>
                  <a:pt x="490" y="0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92" name="Rectangle 84">
            <a:extLst>
              <a:ext uri="{FF2B5EF4-FFF2-40B4-BE49-F238E27FC236}">
                <a16:creationId xmlns:a16="http://schemas.microsoft.com/office/drawing/2014/main" id="{34FD8EC0-14B7-B24D-B969-CED00818F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55356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93" name="Freeform 85">
            <a:extLst>
              <a:ext uri="{FF2B5EF4-FFF2-40B4-BE49-F238E27FC236}">
                <a16:creationId xmlns:a16="http://schemas.microsoft.com/office/drawing/2014/main" id="{CAAEE052-60F3-9745-9B7F-43B3F73A94A9}"/>
              </a:ext>
            </a:extLst>
          </p:cNvPr>
          <p:cNvSpPr>
            <a:spLocks/>
          </p:cNvSpPr>
          <p:nvPr/>
        </p:nvSpPr>
        <p:spPr bwMode="auto">
          <a:xfrm>
            <a:off x="4270376" y="4816476"/>
            <a:ext cx="157163" cy="568325"/>
          </a:xfrm>
          <a:custGeom>
            <a:avLst/>
            <a:gdLst>
              <a:gd name="T0" fmla="*/ 0 w 240"/>
              <a:gd name="T1" fmla="*/ 2147483646 h 864"/>
              <a:gd name="T2" fmla="*/ 2147483646 w 240"/>
              <a:gd name="T3" fmla="*/ 2147483646 h 864"/>
              <a:gd name="T4" fmla="*/ 2147483646 w 240"/>
              <a:gd name="T5" fmla="*/ 2147483646 h 864"/>
              <a:gd name="T6" fmla="*/ 2147483646 w 240"/>
              <a:gd name="T7" fmla="*/ 2147483646 h 864"/>
              <a:gd name="T8" fmla="*/ 2147483646 w 240"/>
              <a:gd name="T9" fmla="*/ 2147483646 h 864"/>
              <a:gd name="T10" fmla="*/ 2147483646 w 240"/>
              <a:gd name="T11" fmla="*/ 2147483646 h 864"/>
              <a:gd name="T12" fmla="*/ 2147483646 w 240"/>
              <a:gd name="T13" fmla="*/ 2147483646 h 864"/>
              <a:gd name="T14" fmla="*/ 2147483646 w 240"/>
              <a:gd name="T15" fmla="*/ 2147483646 h 864"/>
              <a:gd name="T16" fmla="*/ 2147483646 w 240"/>
              <a:gd name="T17" fmla="*/ 2147483646 h 864"/>
              <a:gd name="T18" fmla="*/ 2147483646 w 240"/>
              <a:gd name="T19" fmla="*/ 2147483646 h 864"/>
              <a:gd name="T20" fmla="*/ 2147483646 w 240"/>
              <a:gd name="T21" fmla="*/ 0 h 864"/>
              <a:gd name="T22" fmla="*/ 2147483646 w 240"/>
              <a:gd name="T23" fmla="*/ 0 h 864"/>
              <a:gd name="T24" fmla="*/ 2147483646 w 240"/>
              <a:gd name="T25" fmla="*/ 2147483646 h 864"/>
              <a:gd name="T26" fmla="*/ 2147483646 w 240"/>
              <a:gd name="T27" fmla="*/ 2147483646 h 864"/>
              <a:gd name="T28" fmla="*/ 2147483646 w 240"/>
              <a:gd name="T29" fmla="*/ 2147483646 h 864"/>
              <a:gd name="T30" fmla="*/ 2147483646 w 240"/>
              <a:gd name="T31" fmla="*/ 2147483646 h 864"/>
              <a:gd name="T32" fmla="*/ 2147483646 w 240"/>
              <a:gd name="T33" fmla="*/ 2147483646 h 864"/>
              <a:gd name="T34" fmla="*/ 2147483646 w 240"/>
              <a:gd name="T35" fmla="*/ 2147483646 h 864"/>
              <a:gd name="T36" fmla="*/ 2147483646 w 240"/>
              <a:gd name="T37" fmla="*/ 2147483646 h 864"/>
              <a:gd name="T38" fmla="*/ 2147483646 w 240"/>
              <a:gd name="T39" fmla="*/ 2147483646 h 864"/>
              <a:gd name="T40" fmla="*/ 2147483646 w 240"/>
              <a:gd name="T41" fmla="*/ 2147483646 h 864"/>
              <a:gd name="T42" fmla="*/ 2147483646 w 240"/>
              <a:gd name="T43" fmla="*/ 2147483646 h 864"/>
              <a:gd name="T44" fmla="*/ 2147483646 w 240"/>
              <a:gd name="T45" fmla="*/ 2147483646 h 864"/>
              <a:gd name="T46" fmla="*/ 2147483646 w 240"/>
              <a:gd name="T47" fmla="*/ 2147483646 h 864"/>
              <a:gd name="T48" fmla="*/ 2147483646 w 240"/>
              <a:gd name="T49" fmla="*/ 2147483646 h 864"/>
              <a:gd name="T50" fmla="*/ 2147483646 w 240"/>
              <a:gd name="T51" fmla="*/ 2147483646 h 864"/>
              <a:gd name="T52" fmla="*/ 2147483646 w 240"/>
              <a:gd name="T53" fmla="*/ 2147483646 h 864"/>
              <a:gd name="T54" fmla="*/ 2147483646 w 240"/>
              <a:gd name="T55" fmla="*/ 2147483646 h 864"/>
              <a:gd name="T56" fmla="*/ 2147483646 w 240"/>
              <a:gd name="T57" fmla="*/ 2147483646 h 864"/>
              <a:gd name="T58" fmla="*/ 2147483646 w 240"/>
              <a:gd name="T59" fmla="*/ 2147483646 h 864"/>
              <a:gd name="T60" fmla="*/ 2147483646 w 240"/>
              <a:gd name="T61" fmla="*/ 2147483646 h 864"/>
              <a:gd name="T62" fmla="*/ 2147483646 w 240"/>
              <a:gd name="T63" fmla="*/ 2147483646 h 864"/>
              <a:gd name="T64" fmla="*/ 2147483646 w 240"/>
              <a:gd name="T65" fmla="*/ 2147483646 h 864"/>
              <a:gd name="T66" fmla="*/ 2147483646 w 240"/>
              <a:gd name="T67" fmla="*/ 2147483646 h 864"/>
              <a:gd name="T68" fmla="*/ 2147483646 w 240"/>
              <a:gd name="T69" fmla="*/ 2147483646 h 864"/>
              <a:gd name="T70" fmla="*/ 2147483646 w 240"/>
              <a:gd name="T71" fmla="*/ 2147483646 h 864"/>
              <a:gd name="T72" fmla="*/ 2147483646 w 240"/>
              <a:gd name="T73" fmla="*/ 2147483646 h 864"/>
              <a:gd name="T74" fmla="*/ 2147483646 w 240"/>
              <a:gd name="T75" fmla="*/ 2147483646 h 864"/>
              <a:gd name="T76" fmla="*/ 2147483646 w 240"/>
              <a:gd name="T77" fmla="*/ 2147483646 h 864"/>
              <a:gd name="T78" fmla="*/ 2147483646 w 240"/>
              <a:gd name="T79" fmla="*/ 2147483646 h 864"/>
              <a:gd name="T80" fmla="*/ 2147483646 w 240"/>
              <a:gd name="T81" fmla="*/ 2147483646 h 864"/>
              <a:gd name="T82" fmla="*/ 2147483646 w 240"/>
              <a:gd name="T83" fmla="*/ 2147483646 h 864"/>
              <a:gd name="T84" fmla="*/ 2147483646 w 240"/>
              <a:gd name="T85" fmla="*/ 2147483646 h 864"/>
              <a:gd name="T86" fmla="*/ 2147483646 w 240"/>
              <a:gd name="T87" fmla="*/ 2147483646 h 864"/>
              <a:gd name="T88" fmla="*/ 0 w 240"/>
              <a:gd name="T89" fmla="*/ 2147483646 h 8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40" h="864">
                <a:moveTo>
                  <a:pt x="0" y="736"/>
                </a:moveTo>
                <a:lnTo>
                  <a:pt x="0" y="127"/>
                </a:lnTo>
                <a:lnTo>
                  <a:pt x="0" y="121"/>
                </a:lnTo>
                <a:lnTo>
                  <a:pt x="1" y="114"/>
                </a:lnTo>
                <a:lnTo>
                  <a:pt x="1" y="108"/>
                </a:lnTo>
                <a:lnTo>
                  <a:pt x="2" y="102"/>
                </a:lnTo>
                <a:lnTo>
                  <a:pt x="3" y="96"/>
                </a:lnTo>
                <a:lnTo>
                  <a:pt x="6" y="90"/>
                </a:lnTo>
                <a:lnTo>
                  <a:pt x="8" y="84"/>
                </a:lnTo>
                <a:lnTo>
                  <a:pt x="9" y="78"/>
                </a:lnTo>
                <a:lnTo>
                  <a:pt x="13" y="72"/>
                </a:lnTo>
                <a:lnTo>
                  <a:pt x="15" y="67"/>
                </a:lnTo>
                <a:lnTo>
                  <a:pt x="18" y="61"/>
                </a:lnTo>
                <a:lnTo>
                  <a:pt x="21" y="56"/>
                </a:lnTo>
                <a:lnTo>
                  <a:pt x="25" y="52"/>
                </a:lnTo>
                <a:lnTo>
                  <a:pt x="29" y="47"/>
                </a:lnTo>
                <a:lnTo>
                  <a:pt x="33" y="42"/>
                </a:lnTo>
                <a:lnTo>
                  <a:pt x="37" y="37"/>
                </a:lnTo>
                <a:lnTo>
                  <a:pt x="42" y="32"/>
                </a:lnTo>
                <a:lnTo>
                  <a:pt x="47" y="29"/>
                </a:lnTo>
                <a:lnTo>
                  <a:pt x="51" y="25"/>
                </a:lnTo>
                <a:lnTo>
                  <a:pt x="56" y="22"/>
                </a:lnTo>
                <a:lnTo>
                  <a:pt x="61" y="18"/>
                </a:lnTo>
                <a:lnTo>
                  <a:pt x="67" y="16"/>
                </a:lnTo>
                <a:lnTo>
                  <a:pt x="72" y="12"/>
                </a:lnTo>
                <a:lnTo>
                  <a:pt x="78" y="10"/>
                </a:lnTo>
                <a:lnTo>
                  <a:pt x="84" y="7"/>
                </a:lnTo>
                <a:lnTo>
                  <a:pt x="90" y="6"/>
                </a:lnTo>
                <a:lnTo>
                  <a:pt x="96" y="4"/>
                </a:lnTo>
                <a:lnTo>
                  <a:pt x="102" y="2"/>
                </a:lnTo>
                <a:lnTo>
                  <a:pt x="108" y="1"/>
                </a:lnTo>
                <a:lnTo>
                  <a:pt x="115" y="0"/>
                </a:lnTo>
                <a:lnTo>
                  <a:pt x="121" y="0"/>
                </a:lnTo>
                <a:lnTo>
                  <a:pt x="127" y="0"/>
                </a:lnTo>
                <a:lnTo>
                  <a:pt x="113" y="0"/>
                </a:lnTo>
                <a:lnTo>
                  <a:pt x="119" y="0"/>
                </a:lnTo>
                <a:lnTo>
                  <a:pt x="126" y="0"/>
                </a:lnTo>
                <a:lnTo>
                  <a:pt x="132" y="1"/>
                </a:lnTo>
                <a:lnTo>
                  <a:pt x="138" y="2"/>
                </a:lnTo>
                <a:lnTo>
                  <a:pt x="144" y="4"/>
                </a:lnTo>
                <a:lnTo>
                  <a:pt x="150" y="6"/>
                </a:lnTo>
                <a:lnTo>
                  <a:pt x="156" y="7"/>
                </a:lnTo>
                <a:lnTo>
                  <a:pt x="162" y="10"/>
                </a:lnTo>
                <a:lnTo>
                  <a:pt x="168" y="12"/>
                </a:lnTo>
                <a:lnTo>
                  <a:pt x="173" y="16"/>
                </a:lnTo>
                <a:lnTo>
                  <a:pt x="179" y="18"/>
                </a:lnTo>
                <a:lnTo>
                  <a:pt x="183" y="22"/>
                </a:lnTo>
                <a:lnTo>
                  <a:pt x="188" y="25"/>
                </a:lnTo>
                <a:lnTo>
                  <a:pt x="193" y="29"/>
                </a:lnTo>
                <a:lnTo>
                  <a:pt x="198" y="32"/>
                </a:lnTo>
                <a:lnTo>
                  <a:pt x="203" y="37"/>
                </a:lnTo>
                <a:lnTo>
                  <a:pt x="206" y="42"/>
                </a:lnTo>
                <a:lnTo>
                  <a:pt x="211" y="47"/>
                </a:lnTo>
                <a:lnTo>
                  <a:pt x="215" y="52"/>
                </a:lnTo>
                <a:lnTo>
                  <a:pt x="218" y="56"/>
                </a:lnTo>
                <a:lnTo>
                  <a:pt x="222" y="61"/>
                </a:lnTo>
                <a:lnTo>
                  <a:pt x="224" y="67"/>
                </a:lnTo>
                <a:lnTo>
                  <a:pt x="228" y="72"/>
                </a:lnTo>
                <a:lnTo>
                  <a:pt x="230" y="78"/>
                </a:lnTo>
                <a:lnTo>
                  <a:pt x="233" y="84"/>
                </a:lnTo>
                <a:lnTo>
                  <a:pt x="234" y="90"/>
                </a:lnTo>
                <a:lnTo>
                  <a:pt x="236" y="96"/>
                </a:lnTo>
                <a:lnTo>
                  <a:pt x="237" y="102"/>
                </a:lnTo>
                <a:lnTo>
                  <a:pt x="239" y="108"/>
                </a:lnTo>
                <a:lnTo>
                  <a:pt x="240" y="114"/>
                </a:lnTo>
                <a:lnTo>
                  <a:pt x="240" y="121"/>
                </a:lnTo>
                <a:lnTo>
                  <a:pt x="240" y="127"/>
                </a:lnTo>
                <a:lnTo>
                  <a:pt x="240" y="736"/>
                </a:lnTo>
                <a:lnTo>
                  <a:pt x="240" y="743"/>
                </a:lnTo>
                <a:lnTo>
                  <a:pt x="240" y="749"/>
                </a:lnTo>
                <a:lnTo>
                  <a:pt x="239" y="756"/>
                </a:lnTo>
                <a:lnTo>
                  <a:pt x="237" y="762"/>
                </a:lnTo>
                <a:lnTo>
                  <a:pt x="236" y="768"/>
                </a:lnTo>
                <a:lnTo>
                  <a:pt x="234" y="774"/>
                </a:lnTo>
                <a:lnTo>
                  <a:pt x="233" y="780"/>
                </a:lnTo>
                <a:lnTo>
                  <a:pt x="230" y="786"/>
                </a:lnTo>
                <a:lnTo>
                  <a:pt x="228" y="792"/>
                </a:lnTo>
                <a:lnTo>
                  <a:pt x="224" y="797"/>
                </a:lnTo>
                <a:lnTo>
                  <a:pt x="222" y="803"/>
                </a:lnTo>
                <a:lnTo>
                  <a:pt x="218" y="808"/>
                </a:lnTo>
                <a:lnTo>
                  <a:pt x="215" y="813"/>
                </a:lnTo>
                <a:lnTo>
                  <a:pt x="211" y="817"/>
                </a:lnTo>
                <a:lnTo>
                  <a:pt x="206" y="822"/>
                </a:lnTo>
                <a:lnTo>
                  <a:pt x="203" y="827"/>
                </a:lnTo>
                <a:lnTo>
                  <a:pt x="198" y="831"/>
                </a:lnTo>
                <a:lnTo>
                  <a:pt x="193" y="835"/>
                </a:lnTo>
                <a:lnTo>
                  <a:pt x="188" y="839"/>
                </a:lnTo>
                <a:lnTo>
                  <a:pt x="183" y="843"/>
                </a:lnTo>
                <a:lnTo>
                  <a:pt x="179" y="845"/>
                </a:lnTo>
                <a:lnTo>
                  <a:pt x="173" y="849"/>
                </a:lnTo>
                <a:lnTo>
                  <a:pt x="168" y="851"/>
                </a:lnTo>
                <a:lnTo>
                  <a:pt x="162" y="853"/>
                </a:lnTo>
                <a:lnTo>
                  <a:pt x="156" y="856"/>
                </a:lnTo>
                <a:lnTo>
                  <a:pt x="150" y="858"/>
                </a:lnTo>
                <a:lnTo>
                  <a:pt x="144" y="859"/>
                </a:lnTo>
                <a:lnTo>
                  <a:pt x="138" y="862"/>
                </a:lnTo>
                <a:lnTo>
                  <a:pt x="132" y="863"/>
                </a:lnTo>
                <a:lnTo>
                  <a:pt x="126" y="863"/>
                </a:lnTo>
                <a:lnTo>
                  <a:pt x="119" y="864"/>
                </a:lnTo>
                <a:lnTo>
                  <a:pt x="113" y="864"/>
                </a:lnTo>
                <a:lnTo>
                  <a:pt x="127" y="864"/>
                </a:lnTo>
                <a:lnTo>
                  <a:pt x="121" y="864"/>
                </a:lnTo>
                <a:lnTo>
                  <a:pt x="115" y="863"/>
                </a:lnTo>
                <a:lnTo>
                  <a:pt x="108" y="863"/>
                </a:lnTo>
                <a:lnTo>
                  <a:pt x="102" y="862"/>
                </a:lnTo>
                <a:lnTo>
                  <a:pt x="96" y="859"/>
                </a:lnTo>
                <a:lnTo>
                  <a:pt x="90" y="858"/>
                </a:lnTo>
                <a:lnTo>
                  <a:pt x="84" y="856"/>
                </a:lnTo>
                <a:lnTo>
                  <a:pt x="78" y="853"/>
                </a:lnTo>
                <a:lnTo>
                  <a:pt x="72" y="851"/>
                </a:lnTo>
                <a:lnTo>
                  <a:pt x="67" y="849"/>
                </a:lnTo>
                <a:lnTo>
                  <a:pt x="61" y="845"/>
                </a:lnTo>
                <a:lnTo>
                  <a:pt x="56" y="843"/>
                </a:lnTo>
                <a:lnTo>
                  <a:pt x="51" y="839"/>
                </a:lnTo>
                <a:lnTo>
                  <a:pt x="47" y="835"/>
                </a:lnTo>
                <a:lnTo>
                  <a:pt x="42" y="831"/>
                </a:lnTo>
                <a:lnTo>
                  <a:pt x="37" y="827"/>
                </a:lnTo>
                <a:lnTo>
                  <a:pt x="33" y="822"/>
                </a:lnTo>
                <a:lnTo>
                  <a:pt x="29" y="817"/>
                </a:lnTo>
                <a:lnTo>
                  <a:pt x="25" y="813"/>
                </a:lnTo>
                <a:lnTo>
                  <a:pt x="21" y="808"/>
                </a:lnTo>
                <a:lnTo>
                  <a:pt x="18" y="803"/>
                </a:lnTo>
                <a:lnTo>
                  <a:pt x="15" y="797"/>
                </a:lnTo>
                <a:lnTo>
                  <a:pt x="13" y="792"/>
                </a:lnTo>
                <a:lnTo>
                  <a:pt x="9" y="786"/>
                </a:lnTo>
                <a:lnTo>
                  <a:pt x="8" y="780"/>
                </a:lnTo>
                <a:lnTo>
                  <a:pt x="6" y="774"/>
                </a:lnTo>
                <a:lnTo>
                  <a:pt x="3" y="768"/>
                </a:lnTo>
                <a:lnTo>
                  <a:pt x="2" y="762"/>
                </a:lnTo>
                <a:lnTo>
                  <a:pt x="1" y="756"/>
                </a:lnTo>
                <a:lnTo>
                  <a:pt x="1" y="749"/>
                </a:lnTo>
                <a:lnTo>
                  <a:pt x="0" y="743"/>
                </a:lnTo>
                <a:lnTo>
                  <a:pt x="0" y="73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94" name="Rectangle 86">
            <a:extLst>
              <a:ext uri="{FF2B5EF4-FFF2-40B4-BE49-F238E27FC236}">
                <a16:creationId xmlns:a16="http://schemas.microsoft.com/office/drawing/2014/main" id="{3F33789E-D02C-1B4B-BAF5-8910E45593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48641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95" name="Rectangle 87">
            <a:extLst>
              <a:ext uri="{FF2B5EF4-FFF2-40B4-BE49-F238E27FC236}">
                <a16:creationId xmlns:a16="http://schemas.microsoft.com/office/drawing/2014/main" id="{AD2CB4A9-4595-1446-8F40-24C0B001D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48641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96" name="Freeform 88">
            <a:extLst>
              <a:ext uri="{FF2B5EF4-FFF2-40B4-BE49-F238E27FC236}">
                <a16:creationId xmlns:a16="http://schemas.microsoft.com/office/drawing/2014/main" id="{E4591AA8-CDE9-0E43-8BFB-767397BA3768}"/>
              </a:ext>
            </a:extLst>
          </p:cNvPr>
          <p:cNvSpPr>
            <a:spLocks/>
          </p:cNvSpPr>
          <p:nvPr/>
        </p:nvSpPr>
        <p:spPr bwMode="auto">
          <a:xfrm>
            <a:off x="3905250" y="5494338"/>
            <a:ext cx="222250" cy="222250"/>
          </a:xfrm>
          <a:custGeom>
            <a:avLst/>
            <a:gdLst>
              <a:gd name="T0" fmla="*/ 0 w 336"/>
              <a:gd name="T1" fmla="*/ 2147483646 h 336"/>
              <a:gd name="T2" fmla="*/ 2147483646 w 336"/>
              <a:gd name="T3" fmla="*/ 2147483646 h 336"/>
              <a:gd name="T4" fmla="*/ 2147483646 w 336"/>
              <a:gd name="T5" fmla="*/ 2147483646 h 336"/>
              <a:gd name="T6" fmla="*/ 2147483646 w 336"/>
              <a:gd name="T7" fmla="*/ 2147483646 h 336"/>
              <a:gd name="T8" fmla="*/ 2147483646 w 336"/>
              <a:gd name="T9" fmla="*/ 2147483646 h 336"/>
              <a:gd name="T10" fmla="*/ 2147483646 w 336"/>
              <a:gd name="T11" fmla="*/ 2147483646 h 336"/>
              <a:gd name="T12" fmla="*/ 2147483646 w 336"/>
              <a:gd name="T13" fmla="*/ 2147483646 h 336"/>
              <a:gd name="T14" fmla="*/ 2147483646 w 336"/>
              <a:gd name="T15" fmla="*/ 2147483646 h 336"/>
              <a:gd name="T16" fmla="*/ 2147483646 w 336"/>
              <a:gd name="T17" fmla="*/ 2147483646 h 336"/>
              <a:gd name="T18" fmla="*/ 2147483646 w 336"/>
              <a:gd name="T19" fmla="*/ 2147483646 h 336"/>
              <a:gd name="T20" fmla="*/ 2147483646 w 336"/>
              <a:gd name="T21" fmla="*/ 0 h 336"/>
              <a:gd name="T22" fmla="*/ 2147483646 w 336"/>
              <a:gd name="T23" fmla="*/ 0 h 336"/>
              <a:gd name="T24" fmla="*/ 2147483646 w 336"/>
              <a:gd name="T25" fmla="*/ 2147483646 h 336"/>
              <a:gd name="T26" fmla="*/ 2147483646 w 336"/>
              <a:gd name="T27" fmla="*/ 2147483646 h 336"/>
              <a:gd name="T28" fmla="*/ 2147483646 w 336"/>
              <a:gd name="T29" fmla="*/ 2147483646 h 336"/>
              <a:gd name="T30" fmla="*/ 2147483646 w 336"/>
              <a:gd name="T31" fmla="*/ 2147483646 h 336"/>
              <a:gd name="T32" fmla="*/ 2147483646 w 336"/>
              <a:gd name="T33" fmla="*/ 2147483646 h 336"/>
              <a:gd name="T34" fmla="*/ 2147483646 w 336"/>
              <a:gd name="T35" fmla="*/ 2147483646 h 336"/>
              <a:gd name="T36" fmla="*/ 2147483646 w 336"/>
              <a:gd name="T37" fmla="*/ 2147483646 h 336"/>
              <a:gd name="T38" fmla="*/ 2147483646 w 336"/>
              <a:gd name="T39" fmla="*/ 2147483646 h 336"/>
              <a:gd name="T40" fmla="*/ 2147483646 w 336"/>
              <a:gd name="T41" fmla="*/ 2147483646 h 336"/>
              <a:gd name="T42" fmla="*/ 2147483646 w 336"/>
              <a:gd name="T43" fmla="*/ 2147483646 h 336"/>
              <a:gd name="T44" fmla="*/ 2147483646 w 336"/>
              <a:gd name="T45" fmla="*/ 2147483646 h 336"/>
              <a:gd name="T46" fmla="*/ 2147483646 w 336"/>
              <a:gd name="T47" fmla="*/ 2147483646 h 336"/>
              <a:gd name="T48" fmla="*/ 2147483646 w 336"/>
              <a:gd name="T49" fmla="*/ 2147483646 h 336"/>
              <a:gd name="T50" fmla="*/ 2147483646 w 336"/>
              <a:gd name="T51" fmla="*/ 2147483646 h 336"/>
              <a:gd name="T52" fmla="*/ 2147483646 w 336"/>
              <a:gd name="T53" fmla="*/ 2147483646 h 336"/>
              <a:gd name="T54" fmla="*/ 2147483646 w 336"/>
              <a:gd name="T55" fmla="*/ 2147483646 h 336"/>
              <a:gd name="T56" fmla="*/ 2147483646 w 336"/>
              <a:gd name="T57" fmla="*/ 2147483646 h 336"/>
              <a:gd name="T58" fmla="*/ 2147483646 w 336"/>
              <a:gd name="T59" fmla="*/ 2147483646 h 336"/>
              <a:gd name="T60" fmla="*/ 2147483646 w 336"/>
              <a:gd name="T61" fmla="*/ 2147483646 h 336"/>
              <a:gd name="T62" fmla="*/ 2147483646 w 336"/>
              <a:gd name="T63" fmla="*/ 2147483646 h 336"/>
              <a:gd name="T64" fmla="*/ 2147483646 w 336"/>
              <a:gd name="T65" fmla="*/ 2147483646 h 336"/>
              <a:gd name="T66" fmla="*/ 2147483646 w 336"/>
              <a:gd name="T67" fmla="*/ 2147483646 h 336"/>
              <a:gd name="T68" fmla="*/ 2147483646 w 336"/>
              <a:gd name="T69" fmla="*/ 2147483646 h 336"/>
              <a:gd name="T70" fmla="*/ 2147483646 w 336"/>
              <a:gd name="T71" fmla="*/ 2147483646 h 336"/>
              <a:gd name="T72" fmla="*/ 2147483646 w 336"/>
              <a:gd name="T73" fmla="*/ 2147483646 h 336"/>
              <a:gd name="T74" fmla="*/ 2147483646 w 336"/>
              <a:gd name="T75" fmla="*/ 2147483646 h 336"/>
              <a:gd name="T76" fmla="*/ 2147483646 w 336"/>
              <a:gd name="T77" fmla="*/ 2147483646 h 336"/>
              <a:gd name="T78" fmla="*/ 2147483646 w 336"/>
              <a:gd name="T79" fmla="*/ 2147483646 h 336"/>
              <a:gd name="T80" fmla="*/ 2147483646 w 336"/>
              <a:gd name="T81" fmla="*/ 2147483646 h 336"/>
              <a:gd name="T82" fmla="*/ 2147483646 w 336"/>
              <a:gd name="T83" fmla="*/ 2147483646 h 336"/>
              <a:gd name="T84" fmla="*/ 2147483646 w 336"/>
              <a:gd name="T85" fmla="*/ 2147483646 h 336"/>
              <a:gd name="T86" fmla="*/ 2147483646 w 336"/>
              <a:gd name="T87" fmla="*/ 2147483646 h 336"/>
              <a:gd name="T88" fmla="*/ 2147483646 w 336"/>
              <a:gd name="T89" fmla="*/ 2147483646 h 336"/>
              <a:gd name="T90" fmla="*/ 2147483646 w 336"/>
              <a:gd name="T91" fmla="*/ 2147483646 h 336"/>
              <a:gd name="T92" fmla="*/ 2147483646 w 336"/>
              <a:gd name="T93" fmla="*/ 2147483646 h 336"/>
              <a:gd name="T94" fmla="*/ 2147483646 w 336"/>
              <a:gd name="T95" fmla="*/ 2147483646 h 336"/>
              <a:gd name="T96" fmla="*/ 2147483646 w 336"/>
              <a:gd name="T97" fmla="*/ 2147483646 h 336"/>
              <a:gd name="T98" fmla="*/ 2147483646 w 336"/>
              <a:gd name="T99" fmla="*/ 2147483646 h 336"/>
              <a:gd name="T100" fmla="*/ 2147483646 w 336"/>
              <a:gd name="T101" fmla="*/ 2147483646 h 336"/>
              <a:gd name="T102" fmla="*/ 2147483646 w 336"/>
              <a:gd name="T103" fmla="*/ 2147483646 h 336"/>
              <a:gd name="T104" fmla="*/ 2147483646 w 336"/>
              <a:gd name="T105" fmla="*/ 2147483646 h 336"/>
              <a:gd name="T106" fmla="*/ 2147483646 w 336"/>
              <a:gd name="T107" fmla="*/ 2147483646 h 336"/>
              <a:gd name="T108" fmla="*/ 2147483646 w 336"/>
              <a:gd name="T109" fmla="*/ 2147483646 h 336"/>
              <a:gd name="T110" fmla="*/ 0 w 336"/>
              <a:gd name="T111" fmla="*/ 2147483646 h 3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36" h="336">
                <a:moveTo>
                  <a:pt x="0" y="166"/>
                </a:moveTo>
                <a:lnTo>
                  <a:pt x="0" y="171"/>
                </a:lnTo>
                <a:lnTo>
                  <a:pt x="0" y="161"/>
                </a:lnTo>
                <a:lnTo>
                  <a:pt x="1" y="153"/>
                </a:lnTo>
                <a:lnTo>
                  <a:pt x="2" y="144"/>
                </a:lnTo>
                <a:lnTo>
                  <a:pt x="3" y="136"/>
                </a:lnTo>
                <a:lnTo>
                  <a:pt x="6" y="127"/>
                </a:lnTo>
                <a:lnTo>
                  <a:pt x="7" y="119"/>
                </a:lnTo>
                <a:lnTo>
                  <a:pt x="11" y="112"/>
                </a:lnTo>
                <a:lnTo>
                  <a:pt x="13" y="103"/>
                </a:lnTo>
                <a:lnTo>
                  <a:pt x="17" y="96"/>
                </a:lnTo>
                <a:lnTo>
                  <a:pt x="20" y="89"/>
                </a:lnTo>
                <a:lnTo>
                  <a:pt x="25" y="82"/>
                </a:lnTo>
                <a:lnTo>
                  <a:pt x="29" y="75"/>
                </a:lnTo>
                <a:lnTo>
                  <a:pt x="33" y="69"/>
                </a:lnTo>
                <a:lnTo>
                  <a:pt x="38" y="61"/>
                </a:lnTo>
                <a:lnTo>
                  <a:pt x="44" y="55"/>
                </a:lnTo>
                <a:lnTo>
                  <a:pt x="50" y="49"/>
                </a:lnTo>
                <a:lnTo>
                  <a:pt x="56" y="45"/>
                </a:lnTo>
                <a:lnTo>
                  <a:pt x="62" y="39"/>
                </a:lnTo>
                <a:lnTo>
                  <a:pt x="68" y="34"/>
                </a:lnTo>
                <a:lnTo>
                  <a:pt x="75" y="29"/>
                </a:lnTo>
                <a:lnTo>
                  <a:pt x="81" y="24"/>
                </a:lnTo>
                <a:lnTo>
                  <a:pt x="89" y="21"/>
                </a:lnTo>
                <a:lnTo>
                  <a:pt x="96" y="17"/>
                </a:lnTo>
                <a:lnTo>
                  <a:pt x="104" y="13"/>
                </a:lnTo>
                <a:lnTo>
                  <a:pt x="111" y="10"/>
                </a:lnTo>
                <a:lnTo>
                  <a:pt x="120" y="7"/>
                </a:lnTo>
                <a:lnTo>
                  <a:pt x="127" y="5"/>
                </a:lnTo>
                <a:lnTo>
                  <a:pt x="135" y="4"/>
                </a:lnTo>
                <a:lnTo>
                  <a:pt x="144" y="1"/>
                </a:lnTo>
                <a:lnTo>
                  <a:pt x="152" y="1"/>
                </a:lnTo>
                <a:lnTo>
                  <a:pt x="162" y="0"/>
                </a:lnTo>
                <a:lnTo>
                  <a:pt x="170" y="0"/>
                </a:lnTo>
                <a:lnTo>
                  <a:pt x="165" y="0"/>
                </a:lnTo>
                <a:lnTo>
                  <a:pt x="175" y="0"/>
                </a:lnTo>
                <a:lnTo>
                  <a:pt x="183" y="1"/>
                </a:lnTo>
                <a:lnTo>
                  <a:pt x="192" y="1"/>
                </a:lnTo>
                <a:lnTo>
                  <a:pt x="200" y="4"/>
                </a:lnTo>
                <a:lnTo>
                  <a:pt x="209" y="5"/>
                </a:lnTo>
                <a:lnTo>
                  <a:pt x="216" y="7"/>
                </a:lnTo>
                <a:lnTo>
                  <a:pt x="224" y="10"/>
                </a:lnTo>
                <a:lnTo>
                  <a:pt x="231" y="13"/>
                </a:lnTo>
                <a:lnTo>
                  <a:pt x="240" y="17"/>
                </a:lnTo>
                <a:lnTo>
                  <a:pt x="247" y="21"/>
                </a:lnTo>
                <a:lnTo>
                  <a:pt x="254" y="24"/>
                </a:lnTo>
                <a:lnTo>
                  <a:pt x="261" y="29"/>
                </a:lnTo>
                <a:lnTo>
                  <a:pt x="267" y="34"/>
                </a:lnTo>
                <a:lnTo>
                  <a:pt x="273" y="39"/>
                </a:lnTo>
                <a:lnTo>
                  <a:pt x="281" y="45"/>
                </a:lnTo>
                <a:lnTo>
                  <a:pt x="287" y="49"/>
                </a:lnTo>
                <a:lnTo>
                  <a:pt x="291" y="55"/>
                </a:lnTo>
                <a:lnTo>
                  <a:pt x="297" y="61"/>
                </a:lnTo>
                <a:lnTo>
                  <a:pt x="302" y="69"/>
                </a:lnTo>
                <a:lnTo>
                  <a:pt x="307" y="75"/>
                </a:lnTo>
                <a:lnTo>
                  <a:pt x="312" y="82"/>
                </a:lnTo>
                <a:lnTo>
                  <a:pt x="315" y="89"/>
                </a:lnTo>
                <a:lnTo>
                  <a:pt x="319" y="96"/>
                </a:lnTo>
                <a:lnTo>
                  <a:pt x="323" y="103"/>
                </a:lnTo>
                <a:lnTo>
                  <a:pt x="325" y="112"/>
                </a:lnTo>
                <a:lnTo>
                  <a:pt x="329" y="119"/>
                </a:lnTo>
                <a:lnTo>
                  <a:pt x="331" y="127"/>
                </a:lnTo>
                <a:lnTo>
                  <a:pt x="332" y="136"/>
                </a:lnTo>
                <a:lnTo>
                  <a:pt x="333" y="144"/>
                </a:lnTo>
                <a:lnTo>
                  <a:pt x="335" y="153"/>
                </a:lnTo>
                <a:lnTo>
                  <a:pt x="336" y="161"/>
                </a:lnTo>
                <a:lnTo>
                  <a:pt x="336" y="171"/>
                </a:lnTo>
                <a:lnTo>
                  <a:pt x="336" y="166"/>
                </a:lnTo>
                <a:lnTo>
                  <a:pt x="336" y="174"/>
                </a:lnTo>
                <a:lnTo>
                  <a:pt x="335" y="184"/>
                </a:lnTo>
                <a:lnTo>
                  <a:pt x="333" y="192"/>
                </a:lnTo>
                <a:lnTo>
                  <a:pt x="332" y="201"/>
                </a:lnTo>
                <a:lnTo>
                  <a:pt x="331" y="208"/>
                </a:lnTo>
                <a:lnTo>
                  <a:pt x="329" y="216"/>
                </a:lnTo>
                <a:lnTo>
                  <a:pt x="325" y="225"/>
                </a:lnTo>
                <a:lnTo>
                  <a:pt x="323" y="232"/>
                </a:lnTo>
                <a:lnTo>
                  <a:pt x="319" y="240"/>
                </a:lnTo>
                <a:lnTo>
                  <a:pt x="315" y="247"/>
                </a:lnTo>
                <a:lnTo>
                  <a:pt x="312" y="255"/>
                </a:lnTo>
                <a:lnTo>
                  <a:pt x="307" y="261"/>
                </a:lnTo>
                <a:lnTo>
                  <a:pt x="302" y="268"/>
                </a:lnTo>
                <a:lnTo>
                  <a:pt x="297" y="274"/>
                </a:lnTo>
                <a:lnTo>
                  <a:pt x="291" y="280"/>
                </a:lnTo>
                <a:lnTo>
                  <a:pt x="287" y="286"/>
                </a:lnTo>
                <a:lnTo>
                  <a:pt x="281" y="292"/>
                </a:lnTo>
                <a:lnTo>
                  <a:pt x="273" y="297"/>
                </a:lnTo>
                <a:lnTo>
                  <a:pt x="267" y="303"/>
                </a:lnTo>
                <a:lnTo>
                  <a:pt x="261" y="307"/>
                </a:lnTo>
                <a:lnTo>
                  <a:pt x="254" y="311"/>
                </a:lnTo>
                <a:lnTo>
                  <a:pt x="247" y="316"/>
                </a:lnTo>
                <a:lnTo>
                  <a:pt x="240" y="319"/>
                </a:lnTo>
                <a:lnTo>
                  <a:pt x="231" y="323"/>
                </a:lnTo>
                <a:lnTo>
                  <a:pt x="224" y="325"/>
                </a:lnTo>
                <a:lnTo>
                  <a:pt x="216" y="328"/>
                </a:lnTo>
                <a:lnTo>
                  <a:pt x="209" y="330"/>
                </a:lnTo>
                <a:lnTo>
                  <a:pt x="200" y="333"/>
                </a:lnTo>
                <a:lnTo>
                  <a:pt x="192" y="334"/>
                </a:lnTo>
                <a:lnTo>
                  <a:pt x="183" y="335"/>
                </a:lnTo>
                <a:lnTo>
                  <a:pt x="175" y="336"/>
                </a:lnTo>
                <a:lnTo>
                  <a:pt x="165" y="336"/>
                </a:lnTo>
                <a:lnTo>
                  <a:pt x="170" y="336"/>
                </a:lnTo>
                <a:lnTo>
                  <a:pt x="162" y="336"/>
                </a:lnTo>
                <a:lnTo>
                  <a:pt x="152" y="335"/>
                </a:lnTo>
                <a:lnTo>
                  <a:pt x="144" y="334"/>
                </a:lnTo>
                <a:lnTo>
                  <a:pt x="135" y="333"/>
                </a:lnTo>
                <a:lnTo>
                  <a:pt x="127" y="330"/>
                </a:lnTo>
                <a:lnTo>
                  <a:pt x="120" y="328"/>
                </a:lnTo>
                <a:lnTo>
                  <a:pt x="111" y="325"/>
                </a:lnTo>
                <a:lnTo>
                  <a:pt x="104" y="323"/>
                </a:lnTo>
                <a:lnTo>
                  <a:pt x="96" y="319"/>
                </a:lnTo>
                <a:lnTo>
                  <a:pt x="89" y="316"/>
                </a:lnTo>
                <a:lnTo>
                  <a:pt x="81" y="311"/>
                </a:lnTo>
                <a:lnTo>
                  <a:pt x="75" y="307"/>
                </a:lnTo>
                <a:lnTo>
                  <a:pt x="68" y="303"/>
                </a:lnTo>
                <a:lnTo>
                  <a:pt x="62" y="297"/>
                </a:lnTo>
                <a:lnTo>
                  <a:pt x="56" y="292"/>
                </a:lnTo>
                <a:lnTo>
                  <a:pt x="50" y="286"/>
                </a:lnTo>
                <a:lnTo>
                  <a:pt x="44" y="280"/>
                </a:lnTo>
                <a:lnTo>
                  <a:pt x="38" y="274"/>
                </a:lnTo>
                <a:lnTo>
                  <a:pt x="33" y="268"/>
                </a:lnTo>
                <a:lnTo>
                  <a:pt x="29" y="261"/>
                </a:lnTo>
                <a:lnTo>
                  <a:pt x="25" y="255"/>
                </a:lnTo>
                <a:lnTo>
                  <a:pt x="20" y="247"/>
                </a:lnTo>
                <a:lnTo>
                  <a:pt x="17" y="240"/>
                </a:lnTo>
                <a:lnTo>
                  <a:pt x="13" y="232"/>
                </a:lnTo>
                <a:lnTo>
                  <a:pt x="11" y="225"/>
                </a:lnTo>
                <a:lnTo>
                  <a:pt x="7" y="216"/>
                </a:lnTo>
                <a:lnTo>
                  <a:pt x="6" y="208"/>
                </a:lnTo>
                <a:lnTo>
                  <a:pt x="3" y="201"/>
                </a:lnTo>
                <a:lnTo>
                  <a:pt x="2" y="192"/>
                </a:lnTo>
                <a:lnTo>
                  <a:pt x="1" y="184"/>
                </a:lnTo>
                <a:lnTo>
                  <a:pt x="0" y="174"/>
                </a:lnTo>
                <a:lnTo>
                  <a:pt x="0" y="16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97" name="Rectangle 89">
            <a:extLst>
              <a:ext uri="{FF2B5EF4-FFF2-40B4-BE49-F238E27FC236}">
                <a16:creationId xmlns:a16="http://schemas.microsoft.com/office/drawing/2014/main" id="{5C56C2F1-A66E-B340-B4DF-484B9272C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1585914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498" name="Line 90">
            <a:extLst>
              <a:ext uri="{FF2B5EF4-FFF2-40B4-BE49-F238E27FC236}">
                <a16:creationId xmlns:a16="http://schemas.microsoft.com/office/drawing/2014/main" id="{8CBD455E-17C6-B54E-95B6-0A77EB4B07A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191770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99" name="Line 91">
            <a:extLst>
              <a:ext uri="{FF2B5EF4-FFF2-40B4-BE49-F238E27FC236}">
                <a16:creationId xmlns:a16="http://schemas.microsoft.com/office/drawing/2014/main" id="{A90A5B5F-E1B2-4D42-A44F-7BF90C754F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1585914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00" name="Line 92">
            <a:extLst>
              <a:ext uri="{FF2B5EF4-FFF2-40B4-BE49-F238E27FC236}">
                <a16:creationId xmlns:a16="http://schemas.microsoft.com/office/drawing/2014/main" id="{8E091249-CCC1-7449-AEC1-0DFCF810B0B7}"/>
              </a:ext>
            </a:extLst>
          </p:cNvPr>
          <p:cNvSpPr>
            <a:spLocks noChangeShapeType="1"/>
          </p:cNvSpPr>
          <p:nvPr/>
        </p:nvSpPr>
        <p:spPr bwMode="auto">
          <a:xfrm>
            <a:off x="6570664" y="1238251"/>
            <a:ext cx="333375" cy="34766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01" name="Rectangle 93">
            <a:extLst>
              <a:ext uri="{FF2B5EF4-FFF2-40B4-BE49-F238E27FC236}">
                <a16:creationId xmlns:a16="http://schemas.microsoft.com/office/drawing/2014/main" id="{D728C562-F68A-EA47-ACE7-0A2F90E67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51990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02" name="Rectangle 94">
            <a:extLst>
              <a:ext uri="{FF2B5EF4-FFF2-40B4-BE49-F238E27FC236}">
                <a16:creationId xmlns:a16="http://schemas.microsoft.com/office/drawing/2014/main" id="{6B680EF7-D3D1-E94B-9F66-2CF6DEE40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8" y="1154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03" name="Rectangle 95">
            <a:extLst>
              <a:ext uri="{FF2B5EF4-FFF2-40B4-BE49-F238E27FC236}">
                <a16:creationId xmlns:a16="http://schemas.microsoft.com/office/drawing/2014/main" id="{3189BEE2-24DF-2340-96FB-E2BC7B630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12319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04" name="Rectangle 96">
            <a:extLst>
              <a:ext uri="{FF2B5EF4-FFF2-40B4-BE49-F238E27FC236}">
                <a16:creationId xmlns:a16="http://schemas.microsoft.com/office/drawing/2014/main" id="{A53C119F-F6D6-344A-8F7B-F8285B387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0" y="1154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05" name="Rectangle 97">
            <a:extLst>
              <a:ext uri="{FF2B5EF4-FFF2-40B4-BE49-F238E27FC236}">
                <a16:creationId xmlns:a16="http://schemas.microsoft.com/office/drawing/2014/main" id="{2B317CE1-669C-144C-801A-28BC6766D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12319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06" name="Rectangle 98">
            <a:extLst>
              <a:ext uri="{FF2B5EF4-FFF2-40B4-BE49-F238E27FC236}">
                <a16:creationId xmlns:a16="http://schemas.microsoft.com/office/drawing/2014/main" id="{48410755-0C75-A441-BD0E-6659C2DBC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7463" y="12922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07" name="Rectangle 99">
            <a:extLst>
              <a:ext uri="{FF2B5EF4-FFF2-40B4-BE49-F238E27FC236}">
                <a16:creationId xmlns:a16="http://schemas.microsoft.com/office/drawing/2014/main" id="{FB57A71A-FA18-DE4D-953E-3BFAC8178F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5725" y="1366838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08" name="Rectangle 100">
            <a:extLst>
              <a:ext uri="{FF2B5EF4-FFF2-40B4-BE49-F238E27FC236}">
                <a16:creationId xmlns:a16="http://schemas.microsoft.com/office/drawing/2014/main" id="{1482FFA1-B4A3-9145-AB5F-779107A29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1925" y="12922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09" name="Rectangle 101">
            <a:extLst>
              <a:ext uri="{FF2B5EF4-FFF2-40B4-BE49-F238E27FC236}">
                <a16:creationId xmlns:a16="http://schemas.microsoft.com/office/drawing/2014/main" id="{43821605-DC60-FA42-9834-89203D69B8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585914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510" name="Line 102">
            <a:extLst>
              <a:ext uri="{FF2B5EF4-FFF2-40B4-BE49-F238E27FC236}">
                <a16:creationId xmlns:a16="http://schemas.microsoft.com/office/drawing/2014/main" id="{16EA8BEE-3B45-CF4B-97C3-F8D22EE0ED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191770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11" name="Line 103">
            <a:extLst>
              <a:ext uri="{FF2B5EF4-FFF2-40B4-BE49-F238E27FC236}">
                <a16:creationId xmlns:a16="http://schemas.microsoft.com/office/drawing/2014/main" id="{93F8DDCA-FAD4-E144-9D48-D83CA5DAC0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1585914"/>
            <a:ext cx="1587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12" name="Rectangle 104">
            <a:extLst>
              <a:ext uri="{FF2B5EF4-FFF2-40B4-BE49-F238E27FC236}">
                <a16:creationId xmlns:a16="http://schemas.microsoft.com/office/drawing/2014/main" id="{83054E0A-CA57-A74F-A979-112772F81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1366838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13" name="Rectangle 105">
            <a:extLst>
              <a:ext uri="{FF2B5EF4-FFF2-40B4-BE49-F238E27FC236}">
                <a16:creationId xmlns:a16="http://schemas.microsoft.com/office/drawing/2014/main" id="{CF2AABC6-237D-704A-95D4-6BC6401D7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5638" y="1393825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14" name="Rectangle 106">
            <a:extLst>
              <a:ext uri="{FF2B5EF4-FFF2-40B4-BE49-F238E27FC236}">
                <a16:creationId xmlns:a16="http://schemas.microsoft.com/office/drawing/2014/main" id="{EF9CA63E-C766-1B48-932C-5BDFB025A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0600" y="1393825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15" name="Rectangle 107">
            <a:extLst>
              <a:ext uri="{FF2B5EF4-FFF2-40B4-BE49-F238E27FC236}">
                <a16:creationId xmlns:a16="http://schemas.microsoft.com/office/drawing/2014/main" id="{0E714139-01B7-B942-91F5-C817EC963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0325" y="1393825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16" name="Rectangle 108">
            <a:extLst>
              <a:ext uri="{FF2B5EF4-FFF2-40B4-BE49-F238E27FC236}">
                <a16:creationId xmlns:a16="http://schemas.microsoft.com/office/drawing/2014/main" id="{44CA0874-3963-724B-9C3B-176D8F43C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5288" y="1393825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17" name="Rectangle 109">
            <a:extLst>
              <a:ext uri="{FF2B5EF4-FFF2-40B4-BE49-F238E27FC236}">
                <a16:creationId xmlns:a16="http://schemas.microsoft.com/office/drawing/2014/main" id="{0E7E7F09-D7D1-9F49-B450-D93848867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20177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18" name="Rectangle 110">
            <a:extLst>
              <a:ext uri="{FF2B5EF4-FFF2-40B4-BE49-F238E27FC236}">
                <a16:creationId xmlns:a16="http://schemas.microsoft.com/office/drawing/2014/main" id="{5A9C9EA5-A26C-8748-9D61-7BA67568A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22494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519" name="Line 111">
            <a:extLst>
              <a:ext uri="{FF2B5EF4-FFF2-40B4-BE49-F238E27FC236}">
                <a16:creationId xmlns:a16="http://schemas.microsoft.com/office/drawing/2014/main" id="{9D119C18-6268-0145-9727-2F42459C2C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25971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20" name="Line 112">
            <a:extLst>
              <a:ext uri="{FF2B5EF4-FFF2-40B4-BE49-F238E27FC236}">
                <a16:creationId xmlns:a16="http://schemas.microsoft.com/office/drawing/2014/main" id="{785CE7C5-8B16-B94C-9011-D72FA940D2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22494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21" name="Rectangle 113">
            <a:extLst>
              <a:ext uri="{FF2B5EF4-FFF2-40B4-BE49-F238E27FC236}">
                <a16:creationId xmlns:a16="http://schemas.microsoft.com/office/drawing/2014/main" id="{3853E76C-0F4D-F347-837F-BCA87D46C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20177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22" name="Rectangle 114">
            <a:extLst>
              <a:ext uri="{FF2B5EF4-FFF2-40B4-BE49-F238E27FC236}">
                <a16:creationId xmlns:a16="http://schemas.microsoft.com/office/drawing/2014/main" id="{D142BF8B-D7A3-7C49-85A7-7F1C53995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2494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523" name="Line 115">
            <a:extLst>
              <a:ext uri="{FF2B5EF4-FFF2-40B4-BE49-F238E27FC236}">
                <a16:creationId xmlns:a16="http://schemas.microsoft.com/office/drawing/2014/main" id="{B18CDD63-ED86-B842-8122-A8C8A037ED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25971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24" name="Line 116">
            <a:extLst>
              <a:ext uri="{FF2B5EF4-FFF2-40B4-BE49-F238E27FC236}">
                <a16:creationId xmlns:a16="http://schemas.microsoft.com/office/drawing/2014/main" id="{6A447C15-1DA3-3C42-B495-0DABE10724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2249488"/>
            <a:ext cx="1587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25" name="Rectangle 117">
            <a:extLst>
              <a:ext uri="{FF2B5EF4-FFF2-40B4-BE49-F238E27FC236}">
                <a16:creationId xmlns:a16="http://schemas.microsoft.com/office/drawing/2014/main" id="{F3A400DF-AA77-5F45-BC88-886F86DBB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2351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26" name="Rectangle 118">
            <a:extLst>
              <a:ext uri="{FF2B5EF4-FFF2-40B4-BE49-F238E27FC236}">
                <a16:creationId xmlns:a16="http://schemas.microsoft.com/office/drawing/2014/main" id="{BFA6508F-67F0-874E-B570-F94319493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7113" y="26876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27" name="Rectangle 119">
            <a:extLst>
              <a:ext uri="{FF2B5EF4-FFF2-40B4-BE49-F238E27FC236}">
                <a16:creationId xmlns:a16="http://schemas.microsoft.com/office/drawing/2014/main" id="{52E5BBEB-A7F8-4740-B922-822374555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68116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28" name="Rectangle 120">
            <a:extLst>
              <a:ext uri="{FF2B5EF4-FFF2-40B4-BE49-F238E27FC236}">
                <a16:creationId xmlns:a16="http://schemas.microsoft.com/office/drawing/2014/main" id="{514ECDC1-ACEF-8D45-B400-B6B0C8D40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2017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29" name="Rectangle 121">
            <a:extLst>
              <a:ext uri="{FF2B5EF4-FFF2-40B4-BE49-F238E27FC236}">
                <a16:creationId xmlns:a16="http://schemas.microsoft.com/office/drawing/2014/main" id="{A11DBAC2-2130-8045-BBF3-1CEB128F9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2351088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30" name="Freeform 122">
            <a:extLst>
              <a:ext uri="{FF2B5EF4-FFF2-40B4-BE49-F238E27FC236}">
                <a16:creationId xmlns:a16="http://schemas.microsoft.com/office/drawing/2014/main" id="{13EF330E-3B12-BF4F-ABB1-FEF9CBAB290F}"/>
              </a:ext>
            </a:extLst>
          </p:cNvPr>
          <p:cNvSpPr>
            <a:spLocks/>
          </p:cNvSpPr>
          <p:nvPr/>
        </p:nvSpPr>
        <p:spPr bwMode="auto">
          <a:xfrm>
            <a:off x="7669213" y="2003425"/>
            <a:ext cx="506412" cy="503238"/>
          </a:xfrm>
          <a:custGeom>
            <a:avLst/>
            <a:gdLst>
              <a:gd name="T0" fmla="*/ 2147483646 w 768"/>
              <a:gd name="T1" fmla="*/ 0 h 768"/>
              <a:gd name="T2" fmla="*/ 2147483646 w 768"/>
              <a:gd name="T3" fmla="*/ 0 h 768"/>
              <a:gd name="T4" fmla="*/ 2147483646 w 768"/>
              <a:gd name="T5" fmla="*/ 0 h 768"/>
              <a:gd name="T6" fmla="*/ 2147483646 w 768"/>
              <a:gd name="T7" fmla="*/ 0 h 768"/>
              <a:gd name="T8" fmla="*/ 2147483646 w 768"/>
              <a:gd name="T9" fmla="*/ 0 h 768"/>
              <a:gd name="T10" fmla="*/ 2147483646 w 768"/>
              <a:gd name="T11" fmla="*/ 0 h 768"/>
              <a:gd name="T12" fmla="*/ 2147483646 w 768"/>
              <a:gd name="T13" fmla="*/ 2147483646 h 768"/>
              <a:gd name="T14" fmla="*/ 2147483646 w 768"/>
              <a:gd name="T15" fmla="*/ 2147483646 h 768"/>
              <a:gd name="T16" fmla="*/ 2147483646 w 768"/>
              <a:gd name="T17" fmla="*/ 2147483646 h 768"/>
              <a:gd name="T18" fmla="*/ 2147483646 w 768"/>
              <a:gd name="T19" fmla="*/ 2147483646 h 768"/>
              <a:gd name="T20" fmla="*/ 0 w 768"/>
              <a:gd name="T21" fmla="*/ 2147483646 h 768"/>
              <a:gd name="T22" fmla="*/ 0 w 768"/>
              <a:gd name="T23" fmla="*/ 2147483646 h 768"/>
              <a:gd name="T24" fmla="*/ 0 w 768"/>
              <a:gd name="T25" fmla="*/ 2147483646 h 768"/>
              <a:gd name="T26" fmla="*/ 0 w 768"/>
              <a:gd name="T27" fmla="*/ 2147483646 h 768"/>
              <a:gd name="T28" fmla="*/ 0 w 768"/>
              <a:gd name="T29" fmla="*/ 2147483646 h 768"/>
              <a:gd name="T30" fmla="*/ 0 w 768"/>
              <a:gd name="T31" fmla="*/ 2147483646 h 768"/>
              <a:gd name="T32" fmla="*/ 0 w 768"/>
              <a:gd name="T33" fmla="*/ 2147483646 h 768"/>
              <a:gd name="T34" fmla="*/ 0 w 768"/>
              <a:gd name="T35" fmla="*/ 2147483646 h 768"/>
              <a:gd name="T36" fmla="*/ 0 w 768"/>
              <a:gd name="T37" fmla="*/ 2147483646 h 768"/>
              <a:gd name="T38" fmla="*/ 2147483646 w 768"/>
              <a:gd name="T39" fmla="*/ 2147483646 h 768"/>
              <a:gd name="T40" fmla="*/ 2147483646 w 768"/>
              <a:gd name="T41" fmla="*/ 2147483646 h 768"/>
              <a:gd name="T42" fmla="*/ 2147483646 w 768"/>
              <a:gd name="T43" fmla="*/ 2147483646 h 768"/>
              <a:gd name="T44" fmla="*/ 2147483646 w 768"/>
              <a:gd name="T45" fmla="*/ 2147483646 h 768"/>
              <a:gd name="T46" fmla="*/ 2147483646 w 768"/>
              <a:gd name="T47" fmla="*/ 2147483646 h 768"/>
              <a:gd name="T48" fmla="*/ 2147483646 w 768"/>
              <a:gd name="T49" fmla="*/ 2147483646 h 768"/>
              <a:gd name="T50" fmla="*/ 2147483646 w 768"/>
              <a:gd name="T51" fmla="*/ 2147483646 h 768"/>
              <a:gd name="T52" fmla="*/ 2147483646 w 768"/>
              <a:gd name="T53" fmla="*/ 2147483646 h 768"/>
              <a:gd name="T54" fmla="*/ 2147483646 w 768"/>
              <a:gd name="T55" fmla="*/ 2147483646 h 768"/>
              <a:gd name="T56" fmla="*/ 2147483646 w 768"/>
              <a:gd name="T57" fmla="*/ 2147483646 h 768"/>
              <a:gd name="T58" fmla="*/ 2147483646 w 768"/>
              <a:gd name="T59" fmla="*/ 2147483646 h 768"/>
              <a:gd name="T60" fmla="*/ 2147483646 w 768"/>
              <a:gd name="T61" fmla="*/ 2147483646 h 768"/>
              <a:gd name="T62" fmla="*/ 2147483646 w 768"/>
              <a:gd name="T63" fmla="*/ 2147483646 h 768"/>
              <a:gd name="T64" fmla="*/ 2147483646 w 768"/>
              <a:gd name="T65" fmla="*/ 2147483646 h 768"/>
              <a:gd name="T66" fmla="*/ 2147483646 w 768"/>
              <a:gd name="T67" fmla="*/ 2147483646 h 768"/>
              <a:gd name="T68" fmla="*/ 2147483646 w 768"/>
              <a:gd name="T69" fmla="*/ 2147483646 h 768"/>
              <a:gd name="T70" fmla="*/ 2147483646 w 768"/>
              <a:gd name="T71" fmla="*/ 2147483646 h 768"/>
              <a:gd name="T72" fmla="*/ 2147483646 w 768"/>
              <a:gd name="T73" fmla="*/ 2147483646 h 768"/>
              <a:gd name="T74" fmla="*/ 2147483646 w 768"/>
              <a:gd name="T75" fmla="*/ 2147483646 h 768"/>
              <a:gd name="T76" fmla="*/ 2147483646 w 768"/>
              <a:gd name="T77" fmla="*/ 2147483646 h 768"/>
              <a:gd name="T78" fmla="*/ 2147483646 w 768"/>
              <a:gd name="T79" fmla="*/ 2147483646 h 768"/>
              <a:gd name="T80" fmla="*/ 2147483646 w 768"/>
              <a:gd name="T81" fmla="*/ 2147483646 h 768"/>
              <a:gd name="T82" fmla="*/ 2147483646 w 768"/>
              <a:gd name="T83" fmla="*/ 2147483646 h 768"/>
              <a:gd name="T84" fmla="*/ 2147483646 w 768"/>
              <a:gd name="T85" fmla="*/ 2147483646 h 768"/>
              <a:gd name="T86" fmla="*/ 2147483646 w 768"/>
              <a:gd name="T87" fmla="*/ 2147483646 h 768"/>
              <a:gd name="T88" fmla="*/ 2147483646 w 768"/>
              <a:gd name="T89" fmla="*/ 2147483646 h 768"/>
              <a:gd name="T90" fmla="*/ 2147483646 w 768"/>
              <a:gd name="T91" fmla="*/ 2147483646 h 768"/>
              <a:gd name="T92" fmla="*/ 2147483646 w 768"/>
              <a:gd name="T93" fmla="*/ 2147483646 h 768"/>
              <a:gd name="T94" fmla="*/ 2147483646 w 768"/>
              <a:gd name="T95" fmla="*/ 2147483646 h 768"/>
              <a:gd name="T96" fmla="*/ 2147483646 w 768"/>
              <a:gd name="T97" fmla="*/ 2147483646 h 768"/>
              <a:gd name="T98" fmla="*/ 2147483646 w 768"/>
              <a:gd name="T99" fmla="*/ 2147483646 h 768"/>
              <a:gd name="T100" fmla="*/ 2147483646 w 768"/>
              <a:gd name="T101" fmla="*/ 2147483646 h 768"/>
              <a:gd name="T102" fmla="*/ 2147483646 w 768"/>
              <a:gd name="T103" fmla="*/ 2147483646 h 768"/>
              <a:gd name="T104" fmla="*/ 2147483646 w 768"/>
              <a:gd name="T105" fmla="*/ 2147483646 h 768"/>
              <a:gd name="T106" fmla="*/ 2147483646 w 768"/>
              <a:gd name="T107" fmla="*/ 2147483646 h 768"/>
              <a:gd name="T108" fmla="*/ 2147483646 w 768"/>
              <a:gd name="T109" fmla="*/ 0 h 768"/>
              <a:gd name="T110" fmla="*/ 2147483646 w 768"/>
              <a:gd name="T111" fmla="*/ 0 h 768"/>
              <a:gd name="T112" fmla="*/ 2147483646 w 768"/>
              <a:gd name="T113" fmla="*/ 0 h 768"/>
              <a:gd name="T114" fmla="*/ 2147483646 w 768"/>
              <a:gd name="T115" fmla="*/ 0 h 768"/>
              <a:gd name="T116" fmla="*/ 2147483646 w 768"/>
              <a:gd name="T117" fmla="*/ 0 h 768"/>
              <a:gd name="T118" fmla="*/ 2147483646 w 768"/>
              <a:gd name="T119" fmla="*/ 0 h 7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68" h="768">
                <a:moveTo>
                  <a:pt x="423" y="0"/>
                </a:moveTo>
                <a:lnTo>
                  <a:pt x="419" y="0"/>
                </a:lnTo>
                <a:lnTo>
                  <a:pt x="417" y="0"/>
                </a:lnTo>
                <a:lnTo>
                  <a:pt x="413" y="0"/>
                </a:lnTo>
                <a:lnTo>
                  <a:pt x="411" y="0"/>
                </a:lnTo>
                <a:lnTo>
                  <a:pt x="407" y="0"/>
                </a:lnTo>
                <a:lnTo>
                  <a:pt x="405" y="0"/>
                </a:lnTo>
                <a:lnTo>
                  <a:pt x="402" y="0"/>
                </a:lnTo>
                <a:lnTo>
                  <a:pt x="399" y="0"/>
                </a:lnTo>
                <a:lnTo>
                  <a:pt x="396" y="0"/>
                </a:lnTo>
                <a:lnTo>
                  <a:pt x="394" y="0"/>
                </a:lnTo>
                <a:lnTo>
                  <a:pt x="390" y="0"/>
                </a:lnTo>
                <a:lnTo>
                  <a:pt x="388" y="0"/>
                </a:lnTo>
                <a:lnTo>
                  <a:pt x="385" y="0"/>
                </a:lnTo>
                <a:lnTo>
                  <a:pt x="382" y="0"/>
                </a:lnTo>
                <a:lnTo>
                  <a:pt x="378" y="0"/>
                </a:lnTo>
                <a:lnTo>
                  <a:pt x="375" y="0"/>
                </a:lnTo>
                <a:lnTo>
                  <a:pt x="371" y="0"/>
                </a:lnTo>
                <a:lnTo>
                  <a:pt x="367" y="0"/>
                </a:lnTo>
                <a:lnTo>
                  <a:pt x="363" y="0"/>
                </a:lnTo>
                <a:lnTo>
                  <a:pt x="359" y="0"/>
                </a:lnTo>
                <a:lnTo>
                  <a:pt x="353" y="0"/>
                </a:lnTo>
                <a:lnTo>
                  <a:pt x="348" y="0"/>
                </a:lnTo>
                <a:lnTo>
                  <a:pt x="342" y="0"/>
                </a:lnTo>
                <a:lnTo>
                  <a:pt x="336" y="0"/>
                </a:lnTo>
                <a:lnTo>
                  <a:pt x="330" y="0"/>
                </a:lnTo>
                <a:lnTo>
                  <a:pt x="323" y="0"/>
                </a:lnTo>
                <a:lnTo>
                  <a:pt x="316" y="0"/>
                </a:lnTo>
                <a:lnTo>
                  <a:pt x="307" y="0"/>
                </a:lnTo>
                <a:lnTo>
                  <a:pt x="299" y="0"/>
                </a:lnTo>
                <a:lnTo>
                  <a:pt x="289" y="0"/>
                </a:lnTo>
                <a:lnTo>
                  <a:pt x="280" y="0"/>
                </a:lnTo>
                <a:lnTo>
                  <a:pt x="269" y="0"/>
                </a:lnTo>
                <a:lnTo>
                  <a:pt x="259" y="0"/>
                </a:lnTo>
                <a:lnTo>
                  <a:pt x="249" y="0"/>
                </a:lnTo>
                <a:lnTo>
                  <a:pt x="240" y="0"/>
                </a:lnTo>
                <a:lnTo>
                  <a:pt x="232" y="0"/>
                </a:lnTo>
                <a:lnTo>
                  <a:pt x="223" y="0"/>
                </a:lnTo>
                <a:lnTo>
                  <a:pt x="216" y="0"/>
                </a:lnTo>
                <a:lnTo>
                  <a:pt x="209" y="0"/>
                </a:lnTo>
                <a:lnTo>
                  <a:pt x="202" y="0"/>
                </a:lnTo>
                <a:lnTo>
                  <a:pt x="196" y="0"/>
                </a:lnTo>
                <a:lnTo>
                  <a:pt x="191" y="0"/>
                </a:lnTo>
                <a:lnTo>
                  <a:pt x="185" y="0"/>
                </a:lnTo>
                <a:lnTo>
                  <a:pt x="180" y="0"/>
                </a:lnTo>
                <a:lnTo>
                  <a:pt x="175" y="0"/>
                </a:lnTo>
                <a:lnTo>
                  <a:pt x="172" y="0"/>
                </a:lnTo>
                <a:lnTo>
                  <a:pt x="167" y="0"/>
                </a:lnTo>
                <a:lnTo>
                  <a:pt x="163" y="0"/>
                </a:lnTo>
                <a:lnTo>
                  <a:pt x="160" y="0"/>
                </a:lnTo>
                <a:lnTo>
                  <a:pt x="157" y="0"/>
                </a:lnTo>
                <a:lnTo>
                  <a:pt x="154" y="0"/>
                </a:lnTo>
                <a:lnTo>
                  <a:pt x="151" y="0"/>
                </a:lnTo>
                <a:lnTo>
                  <a:pt x="148" y="0"/>
                </a:lnTo>
                <a:lnTo>
                  <a:pt x="145" y="0"/>
                </a:lnTo>
                <a:lnTo>
                  <a:pt x="143" y="0"/>
                </a:lnTo>
                <a:lnTo>
                  <a:pt x="139" y="0"/>
                </a:lnTo>
                <a:lnTo>
                  <a:pt x="137" y="0"/>
                </a:lnTo>
                <a:lnTo>
                  <a:pt x="135" y="0"/>
                </a:lnTo>
                <a:lnTo>
                  <a:pt x="132" y="0"/>
                </a:lnTo>
                <a:lnTo>
                  <a:pt x="129" y="0"/>
                </a:lnTo>
                <a:lnTo>
                  <a:pt x="126" y="0"/>
                </a:lnTo>
                <a:lnTo>
                  <a:pt x="123" y="0"/>
                </a:lnTo>
                <a:lnTo>
                  <a:pt x="119" y="0"/>
                </a:lnTo>
                <a:lnTo>
                  <a:pt x="115" y="0"/>
                </a:lnTo>
                <a:lnTo>
                  <a:pt x="113" y="0"/>
                </a:lnTo>
                <a:lnTo>
                  <a:pt x="109" y="0"/>
                </a:lnTo>
                <a:lnTo>
                  <a:pt x="106" y="0"/>
                </a:lnTo>
                <a:lnTo>
                  <a:pt x="103" y="0"/>
                </a:lnTo>
                <a:lnTo>
                  <a:pt x="101" y="0"/>
                </a:lnTo>
                <a:lnTo>
                  <a:pt x="97" y="0"/>
                </a:lnTo>
                <a:lnTo>
                  <a:pt x="95" y="0"/>
                </a:lnTo>
                <a:lnTo>
                  <a:pt x="93" y="1"/>
                </a:lnTo>
                <a:lnTo>
                  <a:pt x="91" y="1"/>
                </a:lnTo>
                <a:lnTo>
                  <a:pt x="89" y="1"/>
                </a:lnTo>
                <a:lnTo>
                  <a:pt x="87" y="1"/>
                </a:lnTo>
                <a:lnTo>
                  <a:pt x="85" y="3"/>
                </a:lnTo>
                <a:lnTo>
                  <a:pt x="83" y="3"/>
                </a:lnTo>
                <a:lnTo>
                  <a:pt x="81" y="4"/>
                </a:lnTo>
                <a:lnTo>
                  <a:pt x="79" y="4"/>
                </a:lnTo>
                <a:lnTo>
                  <a:pt x="77" y="5"/>
                </a:lnTo>
                <a:lnTo>
                  <a:pt x="76" y="6"/>
                </a:lnTo>
                <a:lnTo>
                  <a:pt x="73" y="7"/>
                </a:lnTo>
                <a:lnTo>
                  <a:pt x="72" y="9"/>
                </a:lnTo>
                <a:lnTo>
                  <a:pt x="70" y="10"/>
                </a:lnTo>
                <a:lnTo>
                  <a:pt x="69" y="11"/>
                </a:lnTo>
                <a:lnTo>
                  <a:pt x="66" y="12"/>
                </a:lnTo>
                <a:lnTo>
                  <a:pt x="64" y="15"/>
                </a:lnTo>
                <a:lnTo>
                  <a:pt x="61" y="17"/>
                </a:lnTo>
                <a:lnTo>
                  <a:pt x="60" y="18"/>
                </a:lnTo>
                <a:lnTo>
                  <a:pt x="58" y="21"/>
                </a:lnTo>
                <a:lnTo>
                  <a:pt x="54" y="23"/>
                </a:lnTo>
                <a:lnTo>
                  <a:pt x="52" y="25"/>
                </a:lnTo>
                <a:lnTo>
                  <a:pt x="49" y="29"/>
                </a:lnTo>
                <a:lnTo>
                  <a:pt x="46" y="31"/>
                </a:lnTo>
                <a:lnTo>
                  <a:pt x="42" y="35"/>
                </a:lnTo>
                <a:lnTo>
                  <a:pt x="39" y="39"/>
                </a:lnTo>
                <a:lnTo>
                  <a:pt x="36" y="42"/>
                </a:lnTo>
                <a:lnTo>
                  <a:pt x="33" y="46"/>
                </a:lnTo>
                <a:lnTo>
                  <a:pt x="29" y="48"/>
                </a:lnTo>
                <a:lnTo>
                  <a:pt x="27" y="52"/>
                </a:lnTo>
                <a:lnTo>
                  <a:pt x="24" y="54"/>
                </a:lnTo>
                <a:lnTo>
                  <a:pt x="22" y="57"/>
                </a:lnTo>
                <a:lnTo>
                  <a:pt x="19" y="59"/>
                </a:lnTo>
                <a:lnTo>
                  <a:pt x="17" y="61"/>
                </a:lnTo>
                <a:lnTo>
                  <a:pt x="15" y="64"/>
                </a:lnTo>
                <a:lnTo>
                  <a:pt x="13" y="66"/>
                </a:lnTo>
                <a:lnTo>
                  <a:pt x="11" y="67"/>
                </a:lnTo>
                <a:lnTo>
                  <a:pt x="10" y="70"/>
                </a:lnTo>
                <a:lnTo>
                  <a:pt x="9" y="71"/>
                </a:lnTo>
                <a:lnTo>
                  <a:pt x="7" y="73"/>
                </a:lnTo>
                <a:lnTo>
                  <a:pt x="6" y="76"/>
                </a:lnTo>
                <a:lnTo>
                  <a:pt x="5" y="77"/>
                </a:lnTo>
                <a:lnTo>
                  <a:pt x="5" y="79"/>
                </a:lnTo>
                <a:lnTo>
                  <a:pt x="4" y="81"/>
                </a:lnTo>
                <a:lnTo>
                  <a:pt x="3" y="83"/>
                </a:lnTo>
                <a:lnTo>
                  <a:pt x="3" y="84"/>
                </a:lnTo>
                <a:lnTo>
                  <a:pt x="3" y="87"/>
                </a:lnTo>
                <a:lnTo>
                  <a:pt x="1" y="88"/>
                </a:lnTo>
                <a:lnTo>
                  <a:pt x="1" y="90"/>
                </a:lnTo>
                <a:lnTo>
                  <a:pt x="1" y="93"/>
                </a:lnTo>
                <a:lnTo>
                  <a:pt x="1" y="95"/>
                </a:lnTo>
                <a:lnTo>
                  <a:pt x="0" y="97"/>
                </a:lnTo>
                <a:lnTo>
                  <a:pt x="0" y="100"/>
                </a:lnTo>
                <a:lnTo>
                  <a:pt x="0" y="102"/>
                </a:lnTo>
                <a:lnTo>
                  <a:pt x="0" y="106"/>
                </a:lnTo>
                <a:lnTo>
                  <a:pt x="0" y="108"/>
                </a:lnTo>
                <a:lnTo>
                  <a:pt x="0" y="112"/>
                </a:lnTo>
                <a:lnTo>
                  <a:pt x="0" y="115"/>
                </a:lnTo>
                <a:lnTo>
                  <a:pt x="0" y="119"/>
                </a:lnTo>
                <a:lnTo>
                  <a:pt x="0" y="123"/>
                </a:lnTo>
                <a:lnTo>
                  <a:pt x="0" y="125"/>
                </a:lnTo>
                <a:lnTo>
                  <a:pt x="0" y="129"/>
                </a:lnTo>
                <a:lnTo>
                  <a:pt x="0" y="131"/>
                </a:lnTo>
                <a:lnTo>
                  <a:pt x="0" y="135"/>
                </a:lnTo>
                <a:lnTo>
                  <a:pt x="0" y="137"/>
                </a:lnTo>
                <a:lnTo>
                  <a:pt x="0" y="141"/>
                </a:lnTo>
                <a:lnTo>
                  <a:pt x="0" y="144"/>
                </a:lnTo>
                <a:lnTo>
                  <a:pt x="0" y="148"/>
                </a:lnTo>
                <a:lnTo>
                  <a:pt x="0" y="150"/>
                </a:lnTo>
                <a:lnTo>
                  <a:pt x="0" y="155"/>
                </a:lnTo>
                <a:lnTo>
                  <a:pt x="0" y="159"/>
                </a:lnTo>
                <a:lnTo>
                  <a:pt x="0" y="163"/>
                </a:lnTo>
                <a:lnTo>
                  <a:pt x="0" y="168"/>
                </a:lnTo>
                <a:lnTo>
                  <a:pt x="0" y="173"/>
                </a:lnTo>
                <a:lnTo>
                  <a:pt x="0" y="179"/>
                </a:lnTo>
                <a:lnTo>
                  <a:pt x="0" y="185"/>
                </a:lnTo>
                <a:lnTo>
                  <a:pt x="0" y="191"/>
                </a:lnTo>
                <a:lnTo>
                  <a:pt x="0" y="198"/>
                </a:lnTo>
                <a:lnTo>
                  <a:pt x="0" y="207"/>
                </a:lnTo>
                <a:lnTo>
                  <a:pt x="0" y="215"/>
                </a:lnTo>
                <a:lnTo>
                  <a:pt x="0" y="225"/>
                </a:lnTo>
                <a:lnTo>
                  <a:pt x="0" y="234"/>
                </a:lnTo>
                <a:lnTo>
                  <a:pt x="0" y="245"/>
                </a:lnTo>
                <a:lnTo>
                  <a:pt x="0" y="257"/>
                </a:lnTo>
                <a:lnTo>
                  <a:pt x="0" y="269"/>
                </a:lnTo>
                <a:lnTo>
                  <a:pt x="0" y="282"/>
                </a:lnTo>
                <a:lnTo>
                  <a:pt x="0" y="297"/>
                </a:lnTo>
                <a:lnTo>
                  <a:pt x="0" y="312"/>
                </a:lnTo>
                <a:lnTo>
                  <a:pt x="0" y="329"/>
                </a:lnTo>
                <a:lnTo>
                  <a:pt x="0" y="346"/>
                </a:lnTo>
                <a:lnTo>
                  <a:pt x="0" y="364"/>
                </a:lnTo>
                <a:lnTo>
                  <a:pt x="0" y="379"/>
                </a:lnTo>
                <a:lnTo>
                  <a:pt x="0" y="395"/>
                </a:lnTo>
                <a:lnTo>
                  <a:pt x="0" y="409"/>
                </a:lnTo>
                <a:lnTo>
                  <a:pt x="0" y="423"/>
                </a:lnTo>
                <a:lnTo>
                  <a:pt x="0" y="435"/>
                </a:lnTo>
                <a:lnTo>
                  <a:pt x="0" y="447"/>
                </a:lnTo>
                <a:lnTo>
                  <a:pt x="0" y="457"/>
                </a:lnTo>
                <a:lnTo>
                  <a:pt x="0" y="467"/>
                </a:lnTo>
                <a:lnTo>
                  <a:pt x="0" y="477"/>
                </a:lnTo>
                <a:lnTo>
                  <a:pt x="0" y="485"/>
                </a:lnTo>
                <a:lnTo>
                  <a:pt x="0" y="493"/>
                </a:lnTo>
                <a:lnTo>
                  <a:pt x="0" y="501"/>
                </a:lnTo>
                <a:lnTo>
                  <a:pt x="0" y="507"/>
                </a:lnTo>
                <a:lnTo>
                  <a:pt x="0" y="513"/>
                </a:lnTo>
                <a:lnTo>
                  <a:pt x="0" y="519"/>
                </a:lnTo>
                <a:lnTo>
                  <a:pt x="0" y="523"/>
                </a:lnTo>
                <a:lnTo>
                  <a:pt x="0" y="528"/>
                </a:lnTo>
                <a:lnTo>
                  <a:pt x="0" y="533"/>
                </a:lnTo>
                <a:lnTo>
                  <a:pt x="0" y="537"/>
                </a:lnTo>
                <a:lnTo>
                  <a:pt x="0" y="541"/>
                </a:lnTo>
                <a:lnTo>
                  <a:pt x="0" y="544"/>
                </a:lnTo>
                <a:lnTo>
                  <a:pt x="0" y="547"/>
                </a:lnTo>
                <a:lnTo>
                  <a:pt x="0" y="551"/>
                </a:lnTo>
                <a:lnTo>
                  <a:pt x="0" y="555"/>
                </a:lnTo>
                <a:lnTo>
                  <a:pt x="0" y="557"/>
                </a:lnTo>
                <a:lnTo>
                  <a:pt x="0" y="561"/>
                </a:lnTo>
                <a:lnTo>
                  <a:pt x="0" y="563"/>
                </a:lnTo>
                <a:lnTo>
                  <a:pt x="0" y="567"/>
                </a:lnTo>
                <a:lnTo>
                  <a:pt x="0" y="569"/>
                </a:lnTo>
                <a:lnTo>
                  <a:pt x="0" y="573"/>
                </a:lnTo>
                <a:lnTo>
                  <a:pt x="0" y="576"/>
                </a:lnTo>
                <a:lnTo>
                  <a:pt x="0" y="580"/>
                </a:lnTo>
                <a:lnTo>
                  <a:pt x="0" y="582"/>
                </a:lnTo>
                <a:lnTo>
                  <a:pt x="0" y="586"/>
                </a:lnTo>
                <a:lnTo>
                  <a:pt x="0" y="588"/>
                </a:lnTo>
                <a:lnTo>
                  <a:pt x="0" y="592"/>
                </a:lnTo>
                <a:lnTo>
                  <a:pt x="0" y="594"/>
                </a:lnTo>
                <a:lnTo>
                  <a:pt x="0" y="597"/>
                </a:lnTo>
                <a:lnTo>
                  <a:pt x="0" y="599"/>
                </a:lnTo>
                <a:lnTo>
                  <a:pt x="0" y="601"/>
                </a:lnTo>
                <a:lnTo>
                  <a:pt x="0" y="603"/>
                </a:lnTo>
                <a:lnTo>
                  <a:pt x="0" y="605"/>
                </a:lnTo>
                <a:lnTo>
                  <a:pt x="0" y="607"/>
                </a:lnTo>
                <a:lnTo>
                  <a:pt x="0" y="609"/>
                </a:lnTo>
                <a:lnTo>
                  <a:pt x="0" y="611"/>
                </a:lnTo>
                <a:lnTo>
                  <a:pt x="0" y="612"/>
                </a:lnTo>
                <a:lnTo>
                  <a:pt x="0" y="615"/>
                </a:lnTo>
                <a:lnTo>
                  <a:pt x="0" y="616"/>
                </a:lnTo>
                <a:lnTo>
                  <a:pt x="0" y="618"/>
                </a:lnTo>
                <a:lnTo>
                  <a:pt x="0" y="619"/>
                </a:lnTo>
                <a:lnTo>
                  <a:pt x="0" y="622"/>
                </a:lnTo>
                <a:lnTo>
                  <a:pt x="0" y="624"/>
                </a:lnTo>
                <a:lnTo>
                  <a:pt x="0" y="625"/>
                </a:lnTo>
                <a:lnTo>
                  <a:pt x="0" y="628"/>
                </a:lnTo>
                <a:lnTo>
                  <a:pt x="0" y="630"/>
                </a:lnTo>
                <a:lnTo>
                  <a:pt x="0" y="633"/>
                </a:lnTo>
                <a:lnTo>
                  <a:pt x="0" y="635"/>
                </a:lnTo>
                <a:lnTo>
                  <a:pt x="0" y="637"/>
                </a:lnTo>
                <a:lnTo>
                  <a:pt x="0" y="640"/>
                </a:lnTo>
                <a:lnTo>
                  <a:pt x="0" y="643"/>
                </a:lnTo>
                <a:lnTo>
                  <a:pt x="0" y="646"/>
                </a:lnTo>
                <a:lnTo>
                  <a:pt x="0" y="649"/>
                </a:lnTo>
                <a:lnTo>
                  <a:pt x="0" y="653"/>
                </a:lnTo>
                <a:lnTo>
                  <a:pt x="0" y="657"/>
                </a:lnTo>
                <a:lnTo>
                  <a:pt x="0" y="659"/>
                </a:lnTo>
                <a:lnTo>
                  <a:pt x="0" y="663"/>
                </a:lnTo>
                <a:lnTo>
                  <a:pt x="0" y="665"/>
                </a:lnTo>
                <a:lnTo>
                  <a:pt x="0" y="669"/>
                </a:lnTo>
                <a:lnTo>
                  <a:pt x="0" y="671"/>
                </a:lnTo>
                <a:lnTo>
                  <a:pt x="1" y="673"/>
                </a:lnTo>
                <a:lnTo>
                  <a:pt x="1" y="676"/>
                </a:lnTo>
                <a:lnTo>
                  <a:pt x="1" y="678"/>
                </a:lnTo>
                <a:lnTo>
                  <a:pt x="1" y="679"/>
                </a:lnTo>
                <a:lnTo>
                  <a:pt x="3" y="682"/>
                </a:lnTo>
                <a:lnTo>
                  <a:pt x="3" y="684"/>
                </a:lnTo>
                <a:lnTo>
                  <a:pt x="3" y="685"/>
                </a:lnTo>
                <a:lnTo>
                  <a:pt x="4" y="688"/>
                </a:lnTo>
                <a:lnTo>
                  <a:pt x="5" y="689"/>
                </a:lnTo>
                <a:lnTo>
                  <a:pt x="5" y="691"/>
                </a:lnTo>
                <a:lnTo>
                  <a:pt x="6" y="693"/>
                </a:lnTo>
                <a:lnTo>
                  <a:pt x="7" y="695"/>
                </a:lnTo>
                <a:lnTo>
                  <a:pt x="9" y="696"/>
                </a:lnTo>
                <a:lnTo>
                  <a:pt x="10" y="699"/>
                </a:lnTo>
                <a:lnTo>
                  <a:pt x="11" y="701"/>
                </a:lnTo>
                <a:lnTo>
                  <a:pt x="13" y="702"/>
                </a:lnTo>
                <a:lnTo>
                  <a:pt x="15" y="705"/>
                </a:lnTo>
                <a:lnTo>
                  <a:pt x="17" y="707"/>
                </a:lnTo>
                <a:lnTo>
                  <a:pt x="19" y="709"/>
                </a:lnTo>
                <a:lnTo>
                  <a:pt x="22" y="712"/>
                </a:lnTo>
                <a:lnTo>
                  <a:pt x="24" y="714"/>
                </a:lnTo>
                <a:lnTo>
                  <a:pt x="27" y="717"/>
                </a:lnTo>
                <a:lnTo>
                  <a:pt x="29" y="720"/>
                </a:lnTo>
                <a:lnTo>
                  <a:pt x="33" y="723"/>
                </a:lnTo>
                <a:lnTo>
                  <a:pt x="36" y="726"/>
                </a:lnTo>
                <a:lnTo>
                  <a:pt x="39" y="730"/>
                </a:lnTo>
                <a:lnTo>
                  <a:pt x="42" y="733"/>
                </a:lnTo>
                <a:lnTo>
                  <a:pt x="46" y="736"/>
                </a:lnTo>
                <a:lnTo>
                  <a:pt x="49" y="739"/>
                </a:lnTo>
                <a:lnTo>
                  <a:pt x="52" y="742"/>
                </a:lnTo>
                <a:lnTo>
                  <a:pt x="54" y="745"/>
                </a:lnTo>
                <a:lnTo>
                  <a:pt x="58" y="748"/>
                </a:lnTo>
                <a:lnTo>
                  <a:pt x="60" y="750"/>
                </a:lnTo>
                <a:lnTo>
                  <a:pt x="61" y="751"/>
                </a:lnTo>
                <a:lnTo>
                  <a:pt x="64" y="754"/>
                </a:lnTo>
                <a:lnTo>
                  <a:pt x="66" y="755"/>
                </a:lnTo>
                <a:lnTo>
                  <a:pt x="69" y="757"/>
                </a:lnTo>
                <a:lnTo>
                  <a:pt x="70" y="759"/>
                </a:lnTo>
                <a:lnTo>
                  <a:pt x="72" y="760"/>
                </a:lnTo>
                <a:lnTo>
                  <a:pt x="73" y="761"/>
                </a:lnTo>
                <a:lnTo>
                  <a:pt x="76" y="762"/>
                </a:lnTo>
                <a:lnTo>
                  <a:pt x="77" y="763"/>
                </a:lnTo>
                <a:lnTo>
                  <a:pt x="79" y="765"/>
                </a:lnTo>
                <a:lnTo>
                  <a:pt x="81" y="765"/>
                </a:lnTo>
                <a:lnTo>
                  <a:pt x="83" y="766"/>
                </a:lnTo>
                <a:lnTo>
                  <a:pt x="85" y="766"/>
                </a:lnTo>
                <a:lnTo>
                  <a:pt x="87" y="767"/>
                </a:lnTo>
                <a:lnTo>
                  <a:pt x="89" y="767"/>
                </a:lnTo>
                <a:lnTo>
                  <a:pt x="91" y="767"/>
                </a:lnTo>
                <a:lnTo>
                  <a:pt x="93" y="767"/>
                </a:lnTo>
                <a:lnTo>
                  <a:pt x="95" y="768"/>
                </a:lnTo>
                <a:lnTo>
                  <a:pt x="97" y="768"/>
                </a:lnTo>
                <a:lnTo>
                  <a:pt x="101" y="768"/>
                </a:lnTo>
                <a:lnTo>
                  <a:pt x="103" y="768"/>
                </a:lnTo>
                <a:lnTo>
                  <a:pt x="106" y="768"/>
                </a:lnTo>
                <a:lnTo>
                  <a:pt x="109" y="768"/>
                </a:lnTo>
                <a:lnTo>
                  <a:pt x="113" y="768"/>
                </a:lnTo>
                <a:lnTo>
                  <a:pt x="115" y="768"/>
                </a:lnTo>
                <a:lnTo>
                  <a:pt x="119" y="768"/>
                </a:lnTo>
                <a:lnTo>
                  <a:pt x="123" y="768"/>
                </a:lnTo>
                <a:lnTo>
                  <a:pt x="126" y="768"/>
                </a:lnTo>
                <a:lnTo>
                  <a:pt x="129" y="768"/>
                </a:lnTo>
                <a:lnTo>
                  <a:pt x="132" y="768"/>
                </a:lnTo>
                <a:lnTo>
                  <a:pt x="135" y="768"/>
                </a:lnTo>
                <a:lnTo>
                  <a:pt x="137" y="768"/>
                </a:lnTo>
                <a:lnTo>
                  <a:pt x="139" y="768"/>
                </a:lnTo>
                <a:lnTo>
                  <a:pt x="143" y="768"/>
                </a:lnTo>
                <a:lnTo>
                  <a:pt x="145" y="768"/>
                </a:lnTo>
                <a:lnTo>
                  <a:pt x="148" y="768"/>
                </a:lnTo>
                <a:lnTo>
                  <a:pt x="151" y="768"/>
                </a:lnTo>
                <a:lnTo>
                  <a:pt x="154" y="768"/>
                </a:lnTo>
                <a:lnTo>
                  <a:pt x="157" y="768"/>
                </a:lnTo>
                <a:lnTo>
                  <a:pt x="160" y="768"/>
                </a:lnTo>
                <a:lnTo>
                  <a:pt x="163" y="768"/>
                </a:lnTo>
                <a:lnTo>
                  <a:pt x="167" y="768"/>
                </a:lnTo>
                <a:lnTo>
                  <a:pt x="172" y="768"/>
                </a:lnTo>
                <a:lnTo>
                  <a:pt x="175" y="768"/>
                </a:lnTo>
                <a:lnTo>
                  <a:pt x="180" y="768"/>
                </a:lnTo>
                <a:lnTo>
                  <a:pt x="185" y="768"/>
                </a:lnTo>
                <a:lnTo>
                  <a:pt x="191" y="768"/>
                </a:lnTo>
                <a:lnTo>
                  <a:pt x="196" y="768"/>
                </a:lnTo>
                <a:lnTo>
                  <a:pt x="202" y="768"/>
                </a:lnTo>
                <a:lnTo>
                  <a:pt x="209" y="768"/>
                </a:lnTo>
                <a:lnTo>
                  <a:pt x="216" y="768"/>
                </a:lnTo>
                <a:lnTo>
                  <a:pt x="223" y="768"/>
                </a:lnTo>
                <a:lnTo>
                  <a:pt x="232" y="768"/>
                </a:lnTo>
                <a:lnTo>
                  <a:pt x="240" y="768"/>
                </a:lnTo>
                <a:lnTo>
                  <a:pt x="249" y="768"/>
                </a:lnTo>
                <a:lnTo>
                  <a:pt x="259" y="768"/>
                </a:lnTo>
                <a:lnTo>
                  <a:pt x="269" y="768"/>
                </a:lnTo>
                <a:lnTo>
                  <a:pt x="280" y="768"/>
                </a:lnTo>
                <a:lnTo>
                  <a:pt x="289" y="768"/>
                </a:lnTo>
                <a:lnTo>
                  <a:pt x="299" y="768"/>
                </a:lnTo>
                <a:lnTo>
                  <a:pt x="307" y="768"/>
                </a:lnTo>
                <a:lnTo>
                  <a:pt x="316" y="768"/>
                </a:lnTo>
                <a:lnTo>
                  <a:pt x="323" y="768"/>
                </a:lnTo>
                <a:lnTo>
                  <a:pt x="331" y="768"/>
                </a:lnTo>
                <a:lnTo>
                  <a:pt x="337" y="768"/>
                </a:lnTo>
                <a:lnTo>
                  <a:pt x="345" y="768"/>
                </a:lnTo>
                <a:lnTo>
                  <a:pt x="351" y="768"/>
                </a:lnTo>
                <a:lnTo>
                  <a:pt x="357" y="768"/>
                </a:lnTo>
                <a:lnTo>
                  <a:pt x="363" y="768"/>
                </a:lnTo>
                <a:lnTo>
                  <a:pt x="369" y="768"/>
                </a:lnTo>
                <a:lnTo>
                  <a:pt x="373" y="768"/>
                </a:lnTo>
                <a:lnTo>
                  <a:pt x="379" y="768"/>
                </a:lnTo>
                <a:lnTo>
                  <a:pt x="384" y="768"/>
                </a:lnTo>
                <a:lnTo>
                  <a:pt x="390" y="768"/>
                </a:lnTo>
                <a:lnTo>
                  <a:pt x="395" y="768"/>
                </a:lnTo>
                <a:lnTo>
                  <a:pt x="401" y="768"/>
                </a:lnTo>
                <a:lnTo>
                  <a:pt x="407" y="768"/>
                </a:lnTo>
                <a:lnTo>
                  <a:pt x="413" y="768"/>
                </a:lnTo>
                <a:lnTo>
                  <a:pt x="419" y="768"/>
                </a:lnTo>
                <a:lnTo>
                  <a:pt x="425" y="768"/>
                </a:lnTo>
                <a:lnTo>
                  <a:pt x="431" y="768"/>
                </a:lnTo>
                <a:lnTo>
                  <a:pt x="438" y="768"/>
                </a:lnTo>
                <a:lnTo>
                  <a:pt x="445" y="768"/>
                </a:lnTo>
                <a:lnTo>
                  <a:pt x="454" y="768"/>
                </a:lnTo>
                <a:lnTo>
                  <a:pt x="461" y="768"/>
                </a:lnTo>
                <a:lnTo>
                  <a:pt x="471" y="768"/>
                </a:lnTo>
                <a:lnTo>
                  <a:pt x="479" y="768"/>
                </a:lnTo>
                <a:lnTo>
                  <a:pt x="490" y="768"/>
                </a:lnTo>
                <a:lnTo>
                  <a:pt x="499" y="768"/>
                </a:lnTo>
                <a:lnTo>
                  <a:pt x="510" y="768"/>
                </a:lnTo>
                <a:lnTo>
                  <a:pt x="520" y="768"/>
                </a:lnTo>
                <a:lnTo>
                  <a:pt x="529" y="768"/>
                </a:lnTo>
                <a:lnTo>
                  <a:pt x="538" y="768"/>
                </a:lnTo>
                <a:lnTo>
                  <a:pt x="546" y="768"/>
                </a:lnTo>
                <a:lnTo>
                  <a:pt x="553" y="768"/>
                </a:lnTo>
                <a:lnTo>
                  <a:pt x="561" y="768"/>
                </a:lnTo>
                <a:lnTo>
                  <a:pt x="567" y="768"/>
                </a:lnTo>
                <a:lnTo>
                  <a:pt x="573" y="768"/>
                </a:lnTo>
                <a:lnTo>
                  <a:pt x="579" y="768"/>
                </a:lnTo>
                <a:lnTo>
                  <a:pt x="583" y="768"/>
                </a:lnTo>
                <a:lnTo>
                  <a:pt x="589" y="768"/>
                </a:lnTo>
                <a:lnTo>
                  <a:pt x="593" y="768"/>
                </a:lnTo>
                <a:lnTo>
                  <a:pt x="598" y="768"/>
                </a:lnTo>
                <a:lnTo>
                  <a:pt x="601" y="768"/>
                </a:lnTo>
                <a:lnTo>
                  <a:pt x="605" y="768"/>
                </a:lnTo>
                <a:lnTo>
                  <a:pt x="609" y="768"/>
                </a:lnTo>
                <a:lnTo>
                  <a:pt x="612" y="768"/>
                </a:lnTo>
                <a:lnTo>
                  <a:pt x="616" y="768"/>
                </a:lnTo>
                <a:lnTo>
                  <a:pt x="618" y="768"/>
                </a:lnTo>
                <a:lnTo>
                  <a:pt x="621" y="768"/>
                </a:lnTo>
                <a:lnTo>
                  <a:pt x="624" y="768"/>
                </a:lnTo>
                <a:lnTo>
                  <a:pt x="627" y="768"/>
                </a:lnTo>
                <a:lnTo>
                  <a:pt x="629" y="768"/>
                </a:lnTo>
                <a:lnTo>
                  <a:pt x="633" y="768"/>
                </a:lnTo>
                <a:lnTo>
                  <a:pt x="635" y="768"/>
                </a:lnTo>
                <a:lnTo>
                  <a:pt x="637" y="768"/>
                </a:lnTo>
                <a:lnTo>
                  <a:pt x="641" y="768"/>
                </a:lnTo>
                <a:lnTo>
                  <a:pt x="643" y="768"/>
                </a:lnTo>
                <a:lnTo>
                  <a:pt x="647" y="768"/>
                </a:lnTo>
                <a:lnTo>
                  <a:pt x="649" y="768"/>
                </a:lnTo>
                <a:lnTo>
                  <a:pt x="653" y="768"/>
                </a:lnTo>
                <a:lnTo>
                  <a:pt x="657" y="768"/>
                </a:lnTo>
                <a:lnTo>
                  <a:pt x="660" y="768"/>
                </a:lnTo>
                <a:lnTo>
                  <a:pt x="663" y="768"/>
                </a:lnTo>
                <a:lnTo>
                  <a:pt x="666" y="768"/>
                </a:lnTo>
                <a:lnTo>
                  <a:pt x="669" y="768"/>
                </a:lnTo>
                <a:lnTo>
                  <a:pt x="671" y="768"/>
                </a:lnTo>
                <a:lnTo>
                  <a:pt x="673" y="768"/>
                </a:lnTo>
                <a:lnTo>
                  <a:pt x="676" y="767"/>
                </a:lnTo>
                <a:lnTo>
                  <a:pt x="678" y="767"/>
                </a:lnTo>
                <a:lnTo>
                  <a:pt x="681" y="767"/>
                </a:lnTo>
                <a:lnTo>
                  <a:pt x="683" y="767"/>
                </a:lnTo>
                <a:lnTo>
                  <a:pt x="684" y="766"/>
                </a:lnTo>
                <a:lnTo>
                  <a:pt x="687" y="766"/>
                </a:lnTo>
                <a:lnTo>
                  <a:pt x="688" y="765"/>
                </a:lnTo>
                <a:lnTo>
                  <a:pt x="690" y="765"/>
                </a:lnTo>
                <a:lnTo>
                  <a:pt x="691" y="763"/>
                </a:lnTo>
                <a:lnTo>
                  <a:pt x="694" y="762"/>
                </a:lnTo>
                <a:lnTo>
                  <a:pt x="695" y="761"/>
                </a:lnTo>
                <a:lnTo>
                  <a:pt x="697" y="760"/>
                </a:lnTo>
                <a:lnTo>
                  <a:pt x="699" y="759"/>
                </a:lnTo>
                <a:lnTo>
                  <a:pt x="701" y="757"/>
                </a:lnTo>
                <a:lnTo>
                  <a:pt x="703" y="755"/>
                </a:lnTo>
                <a:lnTo>
                  <a:pt x="705" y="754"/>
                </a:lnTo>
                <a:lnTo>
                  <a:pt x="707" y="751"/>
                </a:lnTo>
                <a:lnTo>
                  <a:pt x="709" y="750"/>
                </a:lnTo>
                <a:lnTo>
                  <a:pt x="712" y="748"/>
                </a:lnTo>
                <a:lnTo>
                  <a:pt x="714" y="745"/>
                </a:lnTo>
                <a:lnTo>
                  <a:pt x="718" y="742"/>
                </a:lnTo>
                <a:lnTo>
                  <a:pt x="720" y="739"/>
                </a:lnTo>
                <a:lnTo>
                  <a:pt x="724" y="736"/>
                </a:lnTo>
                <a:lnTo>
                  <a:pt x="726" y="733"/>
                </a:lnTo>
                <a:lnTo>
                  <a:pt x="730" y="730"/>
                </a:lnTo>
                <a:lnTo>
                  <a:pt x="733" y="726"/>
                </a:lnTo>
                <a:lnTo>
                  <a:pt x="737" y="723"/>
                </a:lnTo>
                <a:lnTo>
                  <a:pt x="739" y="720"/>
                </a:lnTo>
                <a:lnTo>
                  <a:pt x="743" y="717"/>
                </a:lnTo>
                <a:lnTo>
                  <a:pt x="745" y="714"/>
                </a:lnTo>
                <a:lnTo>
                  <a:pt x="748" y="712"/>
                </a:lnTo>
                <a:lnTo>
                  <a:pt x="750" y="709"/>
                </a:lnTo>
                <a:lnTo>
                  <a:pt x="753" y="707"/>
                </a:lnTo>
                <a:lnTo>
                  <a:pt x="754" y="705"/>
                </a:lnTo>
                <a:lnTo>
                  <a:pt x="756" y="702"/>
                </a:lnTo>
                <a:lnTo>
                  <a:pt x="757" y="701"/>
                </a:lnTo>
                <a:lnTo>
                  <a:pt x="759" y="699"/>
                </a:lnTo>
                <a:lnTo>
                  <a:pt x="761" y="696"/>
                </a:lnTo>
                <a:lnTo>
                  <a:pt x="762" y="695"/>
                </a:lnTo>
                <a:lnTo>
                  <a:pt x="762" y="693"/>
                </a:lnTo>
                <a:lnTo>
                  <a:pt x="763" y="691"/>
                </a:lnTo>
                <a:lnTo>
                  <a:pt x="765" y="689"/>
                </a:lnTo>
                <a:lnTo>
                  <a:pt x="766" y="688"/>
                </a:lnTo>
                <a:lnTo>
                  <a:pt x="766" y="685"/>
                </a:lnTo>
                <a:lnTo>
                  <a:pt x="767" y="684"/>
                </a:lnTo>
                <a:lnTo>
                  <a:pt x="767" y="682"/>
                </a:lnTo>
                <a:lnTo>
                  <a:pt x="767" y="679"/>
                </a:lnTo>
                <a:lnTo>
                  <a:pt x="768" y="678"/>
                </a:lnTo>
                <a:lnTo>
                  <a:pt x="768" y="676"/>
                </a:lnTo>
                <a:lnTo>
                  <a:pt x="768" y="673"/>
                </a:lnTo>
                <a:lnTo>
                  <a:pt x="768" y="671"/>
                </a:lnTo>
                <a:lnTo>
                  <a:pt x="768" y="669"/>
                </a:lnTo>
                <a:lnTo>
                  <a:pt x="768" y="665"/>
                </a:lnTo>
                <a:lnTo>
                  <a:pt x="768" y="663"/>
                </a:lnTo>
                <a:lnTo>
                  <a:pt x="768" y="659"/>
                </a:lnTo>
                <a:lnTo>
                  <a:pt x="768" y="657"/>
                </a:lnTo>
                <a:lnTo>
                  <a:pt x="768" y="653"/>
                </a:lnTo>
                <a:lnTo>
                  <a:pt x="768" y="649"/>
                </a:lnTo>
                <a:lnTo>
                  <a:pt x="768" y="646"/>
                </a:lnTo>
                <a:lnTo>
                  <a:pt x="768" y="643"/>
                </a:lnTo>
                <a:lnTo>
                  <a:pt x="768" y="640"/>
                </a:lnTo>
                <a:lnTo>
                  <a:pt x="768" y="637"/>
                </a:lnTo>
                <a:lnTo>
                  <a:pt x="768" y="635"/>
                </a:lnTo>
                <a:lnTo>
                  <a:pt x="768" y="633"/>
                </a:lnTo>
                <a:lnTo>
                  <a:pt x="768" y="630"/>
                </a:lnTo>
                <a:lnTo>
                  <a:pt x="768" y="628"/>
                </a:lnTo>
                <a:lnTo>
                  <a:pt x="768" y="625"/>
                </a:lnTo>
                <a:lnTo>
                  <a:pt x="768" y="624"/>
                </a:lnTo>
                <a:lnTo>
                  <a:pt x="768" y="622"/>
                </a:lnTo>
                <a:lnTo>
                  <a:pt x="768" y="619"/>
                </a:lnTo>
                <a:lnTo>
                  <a:pt x="768" y="618"/>
                </a:lnTo>
                <a:lnTo>
                  <a:pt x="768" y="616"/>
                </a:lnTo>
                <a:lnTo>
                  <a:pt x="768" y="615"/>
                </a:lnTo>
                <a:lnTo>
                  <a:pt x="768" y="612"/>
                </a:lnTo>
                <a:lnTo>
                  <a:pt x="768" y="611"/>
                </a:lnTo>
                <a:lnTo>
                  <a:pt x="768" y="609"/>
                </a:lnTo>
                <a:lnTo>
                  <a:pt x="768" y="607"/>
                </a:lnTo>
                <a:lnTo>
                  <a:pt x="768" y="605"/>
                </a:lnTo>
                <a:lnTo>
                  <a:pt x="768" y="603"/>
                </a:lnTo>
                <a:lnTo>
                  <a:pt x="768" y="601"/>
                </a:lnTo>
                <a:lnTo>
                  <a:pt x="768" y="599"/>
                </a:lnTo>
                <a:lnTo>
                  <a:pt x="768" y="597"/>
                </a:lnTo>
                <a:lnTo>
                  <a:pt x="768" y="594"/>
                </a:lnTo>
                <a:lnTo>
                  <a:pt x="768" y="592"/>
                </a:lnTo>
                <a:lnTo>
                  <a:pt x="768" y="588"/>
                </a:lnTo>
                <a:lnTo>
                  <a:pt x="768" y="586"/>
                </a:lnTo>
                <a:lnTo>
                  <a:pt x="768" y="582"/>
                </a:lnTo>
                <a:lnTo>
                  <a:pt x="768" y="580"/>
                </a:lnTo>
                <a:lnTo>
                  <a:pt x="768" y="576"/>
                </a:lnTo>
                <a:lnTo>
                  <a:pt x="768" y="573"/>
                </a:lnTo>
                <a:lnTo>
                  <a:pt x="768" y="569"/>
                </a:lnTo>
                <a:lnTo>
                  <a:pt x="768" y="567"/>
                </a:lnTo>
                <a:lnTo>
                  <a:pt x="768" y="563"/>
                </a:lnTo>
                <a:lnTo>
                  <a:pt x="768" y="561"/>
                </a:lnTo>
                <a:lnTo>
                  <a:pt x="768" y="557"/>
                </a:lnTo>
                <a:lnTo>
                  <a:pt x="768" y="555"/>
                </a:lnTo>
                <a:lnTo>
                  <a:pt x="768" y="551"/>
                </a:lnTo>
                <a:lnTo>
                  <a:pt x="768" y="549"/>
                </a:lnTo>
                <a:lnTo>
                  <a:pt x="768" y="545"/>
                </a:lnTo>
                <a:lnTo>
                  <a:pt x="768" y="543"/>
                </a:lnTo>
                <a:lnTo>
                  <a:pt x="768" y="539"/>
                </a:lnTo>
                <a:lnTo>
                  <a:pt x="768" y="535"/>
                </a:lnTo>
                <a:lnTo>
                  <a:pt x="768" y="532"/>
                </a:lnTo>
                <a:lnTo>
                  <a:pt x="768" y="528"/>
                </a:lnTo>
                <a:lnTo>
                  <a:pt x="768" y="523"/>
                </a:lnTo>
                <a:lnTo>
                  <a:pt x="768" y="519"/>
                </a:lnTo>
                <a:lnTo>
                  <a:pt x="768" y="514"/>
                </a:lnTo>
                <a:lnTo>
                  <a:pt x="768" y="508"/>
                </a:lnTo>
                <a:lnTo>
                  <a:pt x="768" y="502"/>
                </a:lnTo>
                <a:lnTo>
                  <a:pt x="768" y="496"/>
                </a:lnTo>
                <a:lnTo>
                  <a:pt x="768" y="489"/>
                </a:lnTo>
                <a:lnTo>
                  <a:pt x="768" y="481"/>
                </a:lnTo>
                <a:lnTo>
                  <a:pt x="768" y="473"/>
                </a:lnTo>
                <a:lnTo>
                  <a:pt x="768" y="465"/>
                </a:lnTo>
                <a:lnTo>
                  <a:pt x="768" y="455"/>
                </a:lnTo>
                <a:lnTo>
                  <a:pt x="768" y="445"/>
                </a:lnTo>
                <a:lnTo>
                  <a:pt x="768" y="435"/>
                </a:lnTo>
                <a:lnTo>
                  <a:pt x="768" y="424"/>
                </a:lnTo>
                <a:lnTo>
                  <a:pt x="768" y="411"/>
                </a:lnTo>
                <a:lnTo>
                  <a:pt x="768" y="397"/>
                </a:lnTo>
                <a:lnTo>
                  <a:pt x="768" y="384"/>
                </a:lnTo>
                <a:lnTo>
                  <a:pt x="768" y="370"/>
                </a:lnTo>
                <a:lnTo>
                  <a:pt x="768" y="357"/>
                </a:lnTo>
                <a:lnTo>
                  <a:pt x="768" y="345"/>
                </a:lnTo>
                <a:lnTo>
                  <a:pt x="768" y="334"/>
                </a:lnTo>
                <a:lnTo>
                  <a:pt x="768" y="323"/>
                </a:lnTo>
                <a:lnTo>
                  <a:pt x="768" y="312"/>
                </a:lnTo>
                <a:lnTo>
                  <a:pt x="768" y="304"/>
                </a:lnTo>
                <a:lnTo>
                  <a:pt x="768" y="294"/>
                </a:lnTo>
                <a:lnTo>
                  <a:pt x="768" y="287"/>
                </a:lnTo>
                <a:lnTo>
                  <a:pt x="768" y="280"/>
                </a:lnTo>
                <a:lnTo>
                  <a:pt x="768" y="273"/>
                </a:lnTo>
                <a:lnTo>
                  <a:pt x="768" y="267"/>
                </a:lnTo>
                <a:lnTo>
                  <a:pt x="768" y="261"/>
                </a:lnTo>
                <a:lnTo>
                  <a:pt x="768" y="255"/>
                </a:lnTo>
                <a:lnTo>
                  <a:pt x="768" y="250"/>
                </a:lnTo>
                <a:lnTo>
                  <a:pt x="768" y="245"/>
                </a:lnTo>
                <a:lnTo>
                  <a:pt x="768" y="240"/>
                </a:lnTo>
                <a:lnTo>
                  <a:pt x="768" y="237"/>
                </a:lnTo>
                <a:lnTo>
                  <a:pt x="768" y="233"/>
                </a:lnTo>
                <a:lnTo>
                  <a:pt x="768" y="229"/>
                </a:lnTo>
                <a:lnTo>
                  <a:pt x="768" y="226"/>
                </a:lnTo>
                <a:lnTo>
                  <a:pt x="768" y="223"/>
                </a:lnTo>
                <a:lnTo>
                  <a:pt x="768" y="220"/>
                </a:lnTo>
                <a:lnTo>
                  <a:pt x="768" y="217"/>
                </a:lnTo>
                <a:lnTo>
                  <a:pt x="768" y="214"/>
                </a:lnTo>
                <a:lnTo>
                  <a:pt x="768" y="211"/>
                </a:lnTo>
                <a:lnTo>
                  <a:pt x="768" y="208"/>
                </a:lnTo>
                <a:lnTo>
                  <a:pt x="768" y="205"/>
                </a:lnTo>
                <a:lnTo>
                  <a:pt x="768" y="202"/>
                </a:lnTo>
                <a:lnTo>
                  <a:pt x="768" y="199"/>
                </a:lnTo>
                <a:lnTo>
                  <a:pt x="768" y="196"/>
                </a:lnTo>
                <a:lnTo>
                  <a:pt x="768" y="192"/>
                </a:lnTo>
                <a:lnTo>
                  <a:pt x="768" y="189"/>
                </a:lnTo>
                <a:lnTo>
                  <a:pt x="768" y="185"/>
                </a:lnTo>
                <a:lnTo>
                  <a:pt x="768" y="183"/>
                </a:lnTo>
                <a:lnTo>
                  <a:pt x="768" y="179"/>
                </a:lnTo>
                <a:lnTo>
                  <a:pt x="768" y="177"/>
                </a:lnTo>
                <a:lnTo>
                  <a:pt x="768" y="174"/>
                </a:lnTo>
                <a:lnTo>
                  <a:pt x="768" y="172"/>
                </a:lnTo>
                <a:lnTo>
                  <a:pt x="768" y="169"/>
                </a:lnTo>
                <a:lnTo>
                  <a:pt x="768" y="167"/>
                </a:lnTo>
                <a:lnTo>
                  <a:pt x="768" y="165"/>
                </a:lnTo>
                <a:lnTo>
                  <a:pt x="768" y="163"/>
                </a:lnTo>
                <a:lnTo>
                  <a:pt x="768" y="161"/>
                </a:lnTo>
                <a:lnTo>
                  <a:pt x="768" y="160"/>
                </a:lnTo>
                <a:lnTo>
                  <a:pt x="768" y="157"/>
                </a:lnTo>
                <a:lnTo>
                  <a:pt x="768" y="156"/>
                </a:lnTo>
                <a:lnTo>
                  <a:pt x="768" y="154"/>
                </a:lnTo>
                <a:lnTo>
                  <a:pt x="768" y="153"/>
                </a:lnTo>
                <a:lnTo>
                  <a:pt x="768" y="150"/>
                </a:lnTo>
                <a:lnTo>
                  <a:pt x="768" y="148"/>
                </a:lnTo>
                <a:lnTo>
                  <a:pt x="768" y="147"/>
                </a:lnTo>
                <a:lnTo>
                  <a:pt x="768" y="144"/>
                </a:lnTo>
                <a:lnTo>
                  <a:pt x="768" y="143"/>
                </a:lnTo>
                <a:lnTo>
                  <a:pt x="768" y="141"/>
                </a:lnTo>
                <a:lnTo>
                  <a:pt x="768" y="138"/>
                </a:lnTo>
                <a:lnTo>
                  <a:pt x="768" y="136"/>
                </a:lnTo>
                <a:lnTo>
                  <a:pt x="768" y="133"/>
                </a:lnTo>
                <a:lnTo>
                  <a:pt x="768" y="131"/>
                </a:lnTo>
                <a:lnTo>
                  <a:pt x="768" y="129"/>
                </a:lnTo>
                <a:lnTo>
                  <a:pt x="768" y="125"/>
                </a:lnTo>
                <a:lnTo>
                  <a:pt x="768" y="123"/>
                </a:lnTo>
                <a:lnTo>
                  <a:pt x="768" y="119"/>
                </a:lnTo>
                <a:lnTo>
                  <a:pt x="768" y="115"/>
                </a:lnTo>
                <a:lnTo>
                  <a:pt x="768" y="112"/>
                </a:lnTo>
                <a:lnTo>
                  <a:pt x="768" y="108"/>
                </a:lnTo>
                <a:lnTo>
                  <a:pt x="768" y="106"/>
                </a:lnTo>
                <a:lnTo>
                  <a:pt x="768" y="102"/>
                </a:lnTo>
                <a:lnTo>
                  <a:pt x="768" y="100"/>
                </a:lnTo>
                <a:lnTo>
                  <a:pt x="768" y="97"/>
                </a:lnTo>
                <a:lnTo>
                  <a:pt x="768" y="95"/>
                </a:lnTo>
                <a:lnTo>
                  <a:pt x="768" y="93"/>
                </a:lnTo>
                <a:lnTo>
                  <a:pt x="768" y="90"/>
                </a:lnTo>
                <a:lnTo>
                  <a:pt x="767" y="88"/>
                </a:lnTo>
                <a:lnTo>
                  <a:pt x="767" y="87"/>
                </a:lnTo>
                <a:lnTo>
                  <a:pt x="767" y="84"/>
                </a:lnTo>
                <a:lnTo>
                  <a:pt x="766" y="83"/>
                </a:lnTo>
                <a:lnTo>
                  <a:pt x="766" y="81"/>
                </a:lnTo>
                <a:lnTo>
                  <a:pt x="765" y="79"/>
                </a:lnTo>
                <a:lnTo>
                  <a:pt x="763" y="77"/>
                </a:lnTo>
                <a:lnTo>
                  <a:pt x="762" y="76"/>
                </a:lnTo>
                <a:lnTo>
                  <a:pt x="762" y="73"/>
                </a:lnTo>
                <a:lnTo>
                  <a:pt x="761" y="71"/>
                </a:lnTo>
                <a:lnTo>
                  <a:pt x="759" y="70"/>
                </a:lnTo>
                <a:lnTo>
                  <a:pt x="757" y="67"/>
                </a:lnTo>
                <a:lnTo>
                  <a:pt x="756" y="66"/>
                </a:lnTo>
                <a:lnTo>
                  <a:pt x="754" y="64"/>
                </a:lnTo>
                <a:lnTo>
                  <a:pt x="753" y="61"/>
                </a:lnTo>
                <a:lnTo>
                  <a:pt x="750" y="59"/>
                </a:lnTo>
                <a:lnTo>
                  <a:pt x="748" y="57"/>
                </a:lnTo>
                <a:lnTo>
                  <a:pt x="745" y="54"/>
                </a:lnTo>
                <a:lnTo>
                  <a:pt x="743" y="52"/>
                </a:lnTo>
                <a:lnTo>
                  <a:pt x="739" y="48"/>
                </a:lnTo>
                <a:lnTo>
                  <a:pt x="737" y="46"/>
                </a:lnTo>
                <a:lnTo>
                  <a:pt x="733" y="42"/>
                </a:lnTo>
                <a:lnTo>
                  <a:pt x="730" y="39"/>
                </a:lnTo>
                <a:lnTo>
                  <a:pt x="726" y="35"/>
                </a:lnTo>
                <a:lnTo>
                  <a:pt x="724" y="31"/>
                </a:lnTo>
                <a:lnTo>
                  <a:pt x="720" y="29"/>
                </a:lnTo>
                <a:lnTo>
                  <a:pt x="718" y="25"/>
                </a:lnTo>
                <a:lnTo>
                  <a:pt x="714" y="23"/>
                </a:lnTo>
                <a:lnTo>
                  <a:pt x="712" y="21"/>
                </a:lnTo>
                <a:lnTo>
                  <a:pt x="709" y="18"/>
                </a:lnTo>
                <a:lnTo>
                  <a:pt x="707" y="17"/>
                </a:lnTo>
                <a:lnTo>
                  <a:pt x="705" y="15"/>
                </a:lnTo>
                <a:lnTo>
                  <a:pt x="703" y="12"/>
                </a:lnTo>
                <a:lnTo>
                  <a:pt x="701" y="11"/>
                </a:lnTo>
                <a:lnTo>
                  <a:pt x="699" y="10"/>
                </a:lnTo>
                <a:lnTo>
                  <a:pt x="697" y="9"/>
                </a:lnTo>
                <a:lnTo>
                  <a:pt x="695" y="7"/>
                </a:lnTo>
                <a:lnTo>
                  <a:pt x="694" y="6"/>
                </a:lnTo>
                <a:lnTo>
                  <a:pt x="691" y="5"/>
                </a:lnTo>
                <a:lnTo>
                  <a:pt x="690" y="4"/>
                </a:lnTo>
                <a:lnTo>
                  <a:pt x="688" y="4"/>
                </a:lnTo>
                <a:lnTo>
                  <a:pt x="687" y="3"/>
                </a:lnTo>
                <a:lnTo>
                  <a:pt x="684" y="3"/>
                </a:lnTo>
                <a:lnTo>
                  <a:pt x="683" y="1"/>
                </a:lnTo>
                <a:lnTo>
                  <a:pt x="681" y="1"/>
                </a:lnTo>
                <a:lnTo>
                  <a:pt x="678" y="1"/>
                </a:lnTo>
                <a:lnTo>
                  <a:pt x="676" y="1"/>
                </a:lnTo>
                <a:lnTo>
                  <a:pt x="673" y="0"/>
                </a:lnTo>
                <a:lnTo>
                  <a:pt x="671" y="0"/>
                </a:lnTo>
                <a:lnTo>
                  <a:pt x="669" y="0"/>
                </a:lnTo>
                <a:lnTo>
                  <a:pt x="666" y="0"/>
                </a:lnTo>
                <a:lnTo>
                  <a:pt x="663" y="0"/>
                </a:lnTo>
                <a:lnTo>
                  <a:pt x="660" y="0"/>
                </a:lnTo>
                <a:lnTo>
                  <a:pt x="657" y="0"/>
                </a:lnTo>
                <a:lnTo>
                  <a:pt x="653" y="0"/>
                </a:lnTo>
                <a:lnTo>
                  <a:pt x="649" y="0"/>
                </a:lnTo>
                <a:lnTo>
                  <a:pt x="647" y="0"/>
                </a:lnTo>
                <a:lnTo>
                  <a:pt x="643" y="0"/>
                </a:lnTo>
                <a:lnTo>
                  <a:pt x="641" y="0"/>
                </a:lnTo>
                <a:lnTo>
                  <a:pt x="637" y="0"/>
                </a:lnTo>
                <a:lnTo>
                  <a:pt x="635" y="0"/>
                </a:lnTo>
                <a:lnTo>
                  <a:pt x="633" y="0"/>
                </a:lnTo>
                <a:lnTo>
                  <a:pt x="630" y="0"/>
                </a:lnTo>
                <a:lnTo>
                  <a:pt x="628" y="0"/>
                </a:lnTo>
                <a:lnTo>
                  <a:pt x="625" y="0"/>
                </a:lnTo>
                <a:lnTo>
                  <a:pt x="623" y="0"/>
                </a:lnTo>
                <a:lnTo>
                  <a:pt x="621" y="0"/>
                </a:lnTo>
                <a:lnTo>
                  <a:pt x="618" y="0"/>
                </a:lnTo>
                <a:lnTo>
                  <a:pt x="616" y="0"/>
                </a:lnTo>
                <a:lnTo>
                  <a:pt x="612" y="0"/>
                </a:lnTo>
                <a:lnTo>
                  <a:pt x="610" y="0"/>
                </a:lnTo>
                <a:lnTo>
                  <a:pt x="607" y="0"/>
                </a:lnTo>
                <a:lnTo>
                  <a:pt x="605" y="0"/>
                </a:lnTo>
                <a:lnTo>
                  <a:pt x="601" y="0"/>
                </a:lnTo>
                <a:lnTo>
                  <a:pt x="598" y="0"/>
                </a:lnTo>
                <a:lnTo>
                  <a:pt x="594" y="0"/>
                </a:lnTo>
                <a:lnTo>
                  <a:pt x="591" y="0"/>
                </a:lnTo>
                <a:lnTo>
                  <a:pt x="587" y="0"/>
                </a:lnTo>
                <a:lnTo>
                  <a:pt x="583" y="0"/>
                </a:lnTo>
                <a:lnTo>
                  <a:pt x="579" y="0"/>
                </a:lnTo>
                <a:lnTo>
                  <a:pt x="574" y="0"/>
                </a:lnTo>
                <a:lnTo>
                  <a:pt x="569" y="0"/>
                </a:lnTo>
                <a:lnTo>
                  <a:pt x="563" y="0"/>
                </a:lnTo>
                <a:lnTo>
                  <a:pt x="558" y="0"/>
                </a:lnTo>
                <a:lnTo>
                  <a:pt x="552" y="0"/>
                </a:lnTo>
                <a:lnTo>
                  <a:pt x="545" y="0"/>
                </a:lnTo>
                <a:lnTo>
                  <a:pt x="538" y="0"/>
                </a:lnTo>
                <a:lnTo>
                  <a:pt x="531" y="0"/>
                </a:lnTo>
                <a:lnTo>
                  <a:pt x="525" y="0"/>
                </a:lnTo>
                <a:lnTo>
                  <a:pt x="519" y="0"/>
                </a:lnTo>
                <a:lnTo>
                  <a:pt x="513" y="0"/>
                </a:lnTo>
                <a:lnTo>
                  <a:pt x="508" y="0"/>
                </a:lnTo>
                <a:lnTo>
                  <a:pt x="502" y="0"/>
                </a:lnTo>
                <a:lnTo>
                  <a:pt x="497" y="0"/>
                </a:lnTo>
                <a:lnTo>
                  <a:pt x="493" y="0"/>
                </a:lnTo>
                <a:lnTo>
                  <a:pt x="489" y="0"/>
                </a:lnTo>
                <a:lnTo>
                  <a:pt x="485" y="0"/>
                </a:lnTo>
                <a:lnTo>
                  <a:pt x="481" y="0"/>
                </a:lnTo>
                <a:lnTo>
                  <a:pt x="478" y="0"/>
                </a:lnTo>
                <a:lnTo>
                  <a:pt x="475" y="0"/>
                </a:lnTo>
                <a:lnTo>
                  <a:pt x="472" y="0"/>
                </a:lnTo>
                <a:lnTo>
                  <a:pt x="469" y="0"/>
                </a:lnTo>
                <a:lnTo>
                  <a:pt x="466" y="0"/>
                </a:lnTo>
                <a:lnTo>
                  <a:pt x="463" y="0"/>
                </a:lnTo>
                <a:lnTo>
                  <a:pt x="461" y="0"/>
                </a:lnTo>
                <a:lnTo>
                  <a:pt x="459" y="0"/>
                </a:lnTo>
                <a:lnTo>
                  <a:pt x="456" y="0"/>
                </a:lnTo>
                <a:lnTo>
                  <a:pt x="454" y="0"/>
                </a:lnTo>
                <a:lnTo>
                  <a:pt x="451" y="0"/>
                </a:lnTo>
                <a:lnTo>
                  <a:pt x="449" y="0"/>
                </a:lnTo>
                <a:lnTo>
                  <a:pt x="447" y="0"/>
                </a:lnTo>
                <a:lnTo>
                  <a:pt x="444" y="0"/>
                </a:lnTo>
                <a:lnTo>
                  <a:pt x="442" y="0"/>
                </a:lnTo>
                <a:lnTo>
                  <a:pt x="438" y="0"/>
                </a:lnTo>
                <a:lnTo>
                  <a:pt x="436" y="0"/>
                </a:lnTo>
                <a:lnTo>
                  <a:pt x="433" y="0"/>
                </a:lnTo>
                <a:lnTo>
                  <a:pt x="430" y="0"/>
                </a:lnTo>
                <a:lnTo>
                  <a:pt x="426" y="0"/>
                </a:lnTo>
                <a:lnTo>
                  <a:pt x="423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31" name="Rectangle 123">
            <a:extLst>
              <a:ext uri="{FF2B5EF4-FFF2-40B4-BE49-F238E27FC236}">
                <a16:creationId xmlns:a16="http://schemas.microsoft.com/office/drawing/2014/main" id="{10F1D8B1-0E30-DD43-8950-1810A6BC0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2687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32" name="Rectangle 124">
            <a:extLst>
              <a:ext uri="{FF2B5EF4-FFF2-40B4-BE49-F238E27FC236}">
                <a16:creationId xmlns:a16="http://schemas.microsoft.com/office/drawing/2014/main" id="{9AD41A19-472B-8346-B5B8-49640E432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20177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33" name="Rectangle 125">
            <a:extLst>
              <a:ext uri="{FF2B5EF4-FFF2-40B4-BE49-F238E27FC236}">
                <a16:creationId xmlns:a16="http://schemas.microsoft.com/office/drawing/2014/main" id="{9A27CA31-A92C-234B-AE87-034EF04B8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2351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34" name="Freeform 126">
            <a:extLst>
              <a:ext uri="{FF2B5EF4-FFF2-40B4-BE49-F238E27FC236}">
                <a16:creationId xmlns:a16="http://schemas.microsoft.com/office/drawing/2014/main" id="{30729547-56A1-5E45-A7E6-7C4B687B1923}"/>
              </a:ext>
            </a:extLst>
          </p:cNvPr>
          <p:cNvSpPr>
            <a:spLocks/>
          </p:cNvSpPr>
          <p:nvPr/>
        </p:nvSpPr>
        <p:spPr bwMode="auto">
          <a:xfrm>
            <a:off x="7974013" y="1974850"/>
            <a:ext cx="336550" cy="558800"/>
          </a:xfrm>
          <a:custGeom>
            <a:avLst/>
            <a:gdLst>
              <a:gd name="T0" fmla="*/ 2147483646 w 510"/>
              <a:gd name="T1" fmla="*/ 0 h 850"/>
              <a:gd name="T2" fmla="*/ 2147483646 w 510"/>
              <a:gd name="T3" fmla="*/ 0 h 850"/>
              <a:gd name="T4" fmla="*/ 2147483646 w 510"/>
              <a:gd name="T5" fmla="*/ 0 h 850"/>
              <a:gd name="T6" fmla="*/ 2147483646 w 510"/>
              <a:gd name="T7" fmla="*/ 0 h 850"/>
              <a:gd name="T8" fmla="*/ 2147483646 w 510"/>
              <a:gd name="T9" fmla="*/ 0 h 850"/>
              <a:gd name="T10" fmla="*/ 2147483646 w 510"/>
              <a:gd name="T11" fmla="*/ 0 h 850"/>
              <a:gd name="T12" fmla="*/ 2147483646 w 510"/>
              <a:gd name="T13" fmla="*/ 0 h 850"/>
              <a:gd name="T14" fmla="*/ 2147483646 w 510"/>
              <a:gd name="T15" fmla="*/ 2147483646 h 850"/>
              <a:gd name="T16" fmla="*/ 2147483646 w 510"/>
              <a:gd name="T17" fmla="*/ 2147483646 h 850"/>
              <a:gd name="T18" fmla="*/ 2147483646 w 510"/>
              <a:gd name="T19" fmla="*/ 2147483646 h 850"/>
              <a:gd name="T20" fmla="*/ 2147483646 w 510"/>
              <a:gd name="T21" fmla="*/ 2147483646 h 850"/>
              <a:gd name="T22" fmla="*/ 2147483646 w 510"/>
              <a:gd name="T23" fmla="*/ 2147483646 h 850"/>
              <a:gd name="T24" fmla="*/ 2147483646 w 510"/>
              <a:gd name="T25" fmla="*/ 2147483646 h 850"/>
              <a:gd name="T26" fmla="*/ 2147483646 w 510"/>
              <a:gd name="T27" fmla="*/ 2147483646 h 850"/>
              <a:gd name="T28" fmla="*/ 2147483646 w 510"/>
              <a:gd name="T29" fmla="*/ 2147483646 h 850"/>
              <a:gd name="T30" fmla="*/ 0 w 510"/>
              <a:gd name="T31" fmla="*/ 2147483646 h 850"/>
              <a:gd name="T32" fmla="*/ 0 w 510"/>
              <a:gd name="T33" fmla="*/ 2147483646 h 850"/>
              <a:gd name="T34" fmla="*/ 0 w 510"/>
              <a:gd name="T35" fmla="*/ 2147483646 h 850"/>
              <a:gd name="T36" fmla="*/ 0 w 510"/>
              <a:gd name="T37" fmla="*/ 2147483646 h 850"/>
              <a:gd name="T38" fmla="*/ 0 w 510"/>
              <a:gd name="T39" fmla="*/ 2147483646 h 850"/>
              <a:gd name="T40" fmla="*/ 0 w 510"/>
              <a:gd name="T41" fmla="*/ 2147483646 h 850"/>
              <a:gd name="T42" fmla="*/ 0 w 510"/>
              <a:gd name="T43" fmla="*/ 2147483646 h 850"/>
              <a:gd name="T44" fmla="*/ 0 w 510"/>
              <a:gd name="T45" fmla="*/ 2147483646 h 850"/>
              <a:gd name="T46" fmla="*/ 0 w 510"/>
              <a:gd name="T47" fmla="*/ 2147483646 h 850"/>
              <a:gd name="T48" fmla="*/ 0 w 510"/>
              <a:gd name="T49" fmla="*/ 2147483646 h 850"/>
              <a:gd name="T50" fmla="*/ 0 w 510"/>
              <a:gd name="T51" fmla="*/ 2147483646 h 850"/>
              <a:gd name="T52" fmla="*/ 0 w 510"/>
              <a:gd name="T53" fmla="*/ 2147483646 h 850"/>
              <a:gd name="T54" fmla="*/ 0 w 510"/>
              <a:gd name="T55" fmla="*/ 2147483646 h 850"/>
              <a:gd name="T56" fmla="*/ 0 w 510"/>
              <a:gd name="T57" fmla="*/ 2147483646 h 850"/>
              <a:gd name="T58" fmla="*/ 0 w 510"/>
              <a:gd name="T59" fmla="*/ 2147483646 h 850"/>
              <a:gd name="T60" fmla="*/ 0 w 510"/>
              <a:gd name="T61" fmla="*/ 2147483646 h 850"/>
              <a:gd name="T62" fmla="*/ 0 w 510"/>
              <a:gd name="T63" fmla="*/ 2147483646 h 850"/>
              <a:gd name="T64" fmla="*/ 0 w 510"/>
              <a:gd name="T65" fmla="*/ 2147483646 h 850"/>
              <a:gd name="T66" fmla="*/ 0 w 510"/>
              <a:gd name="T67" fmla="*/ 2147483646 h 850"/>
              <a:gd name="T68" fmla="*/ 0 w 510"/>
              <a:gd name="T69" fmla="*/ 2147483646 h 850"/>
              <a:gd name="T70" fmla="*/ 0 w 510"/>
              <a:gd name="T71" fmla="*/ 2147483646 h 850"/>
              <a:gd name="T72" fmla="*/ 0 w 510"/>
              <a:gd name="T73" fmla="*/ 2147483646 h 850"/>
              <a:gd name="T74" fmla="*/ 0 w 510"/>
              <a:gd name="T75" fmla="*/ 2147483646 h 850"/>
              <a:gd name="T76" fmla="*/ 0 w 510"/>
              <a:gd name="T77" fmla="*/ 2147483646 h 850"/>
              <a:gd name="T78" fmla="*/ 2147483646 w 510"/>
              <a:gd name="T79" fmla="*/ 2147483646 h 850"/>
              <a:gd name="T80" fmla="*/ 2147483646 w 510"/>
              <a:gd name="T81" fmla="*/ 2147483646 h 850"/>
              <a:gd name="T82" fmla="*/ 2147483646 w 510"/>
              <a:gd name="T83" fmla="*/ 2147483646 h 850"/>
              <a:gd name="T84" fmla="*/ 2147483646 w 510"/>
              <a:gd name="T85" fmla="*/ 2147483646 h 850"/>
              <a:gd name="T86" fmla="*/ 2147483646 w 510"/>
              <a:gd name="T87" fmla="*/ 2147483646 h 850"/>
              <a:gd name="T88" fmla="*/ 2147483646 w 510"/>
              <a:gd name="T89" fmla="*/ 2147483646 h 850"/>
              <a:gd name="T90" fmla="*/ 2147483646 w 510"/>
              <a:gd name="T91" fmla="*/ 2147483646 h 850"/>
              <a:gd name="T92" fmla="*/ 2147483646 w 510"/>
              <a:gd name="T93" fmla="*/ 2147483646 h 850"/>
              <a:gd name="T94" fmla="*/ 2147483646 w 510"/>
              <a:gd name="T95" fmla="*/ 2147483646 h 850"/>
              <a:gd name="T96" fmla="*/ 2147483646 w 510"/>
              <a:gd name="T97" fmla="*/ 2147483646 h 850"/>
              <a:gd name="T98" fmla="*/ 2147483646 w 510"/>
              <a:gd name="T99" fmla="*/ 2147483646 h 850"/>
              <a:gd name="T100" fmla="*/ 2147483646 w 510"/>
              <a:gd name="T101" fmla="*/ 2147483646 h 850"/>
              <a:gd name="T102" fmla="*/ 2147483646 w 510"/>
              <a:gd name="T103" fmla="*/ 2147483646 h 850"/>
              <a:gd name="T104" fmla="*/ 2147483646 w 510"/>
              <a:gd name="T105" fmla="*/ 2147483646 h 850"/>
              <a:gd name="T106" fmla="*/ 2147483646 w 510"/>
              <a:gd name="T107" fmla="*/ 2147483646 h 850"/>
              <a:gd name="T108" fmla="*/ 2147483646 w 510"/>
              <a:gd name="T109" fmla="*/ 2147483646 h 85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0">
                <a:moveTo>
                  <a:pt x="510" y="0"/>
                </a:moveTo>
                <a:lnTo>
                  <a:pt x="480" y="0"/>
                </a:lnTo>
                <a:lnTo>
                  <a:pt x="450" y="0"/>
                </a:lnTo>
                <a:lnTo>
                  <a:pt x="424" y="0"/>
                </a:lnTo>
                <a:lnTo>
                  <a:pt x="398" y="0"/>
                </a:lnTo>
                <a:lnTo>
                  <a:pt x="374" y="0"/>
                </a:lnTo>
                <a:lnTo>
                  <a:pt x="353" y="0"/>
                </a:lnTo>
                <a:lnTo>
                  <a:pt x="332" y="0"/>
                </a:lnTo>
                <a:lnTo>
                  <a:pt x="313" y="0"/>
                </a:lnTo>
                <a:lnTo>
                  <a:pt x="295" y="0"/>
                </a:lnTo>
                <a:lnTo>
                  <a:pt x="280" y="0"/>
                </a:lnTo>
                <a:lnTo>
                  <a:pt x="265" y="0"/>
                </a:lnTo>
                <a:lnTo>
                  <a:pt x="251" y="0"/>
                </a:lnTo>
                <a:lnTo>
                  <a:pt x="239" y="0"/>
                </a:lnTo>
                <a:lnTo>
                  <a:pt x="227" y="0"/>
                </a:lnTo>
                <a:lnTo>
                  <a:pt x="217" y="0"/>
                </a:lnTo>
                <a:lnTo>
                  <a:pt x="208" y="0"/>
                </a:lnTo>
                <a:lnTo>
                  <a:pt x="199" y="0"/>
                </a:lnTo>
                <a:lnTo>
                  <a:pt x="191" y="0"/>
                </a:lnTo>
                <a:lnTo>
                  <a:pt x="184" y="0"/>
                </a:lnTo>
                <a:lnTo>
                  <a:pt x="178" y="0"/>
                </a:lnTo>
                <a:lnTo>
                  <a:pt x="172" y="0"/>
                </a:lnTo>
                <a:lnTo>
                  <a:pt x="167" y="0"/>
                </a:lnTo>
                <a:lnTo>
                  <a:pt x="162" y="0"/>
                </a:lnTo>
                <a:lnTo>
                  <a:pt x="157" y="0"/>
                </a:lnTo>
                <a:lnTo>
                  <a:pt x="154" y="0"/>
                </a:lnTo>
                <a:lnTo>
                  <a:pt x="150" y="0"/>
                </a:lnTo>
                <a:lnTo>
                  <a:pt x="146" y="0"/>
                </a:lnTo>
                <a:lnTo>
                  <a:pt x="143" y="0"/>
                </a:lnTo>
                <a:lnTo>
                  <a:pt x="139" y="0"/>
                </a:lnTo>
                <a:lnTo>
                  <a:pt x="136" y="0"/>
                </a:lnTo>
                <a:lnTo>
                  <a:pt x="132" y="0"/>
                </a:lnTo>
                <a:lnTo>
                  <a:pt x="127" y="0"/>
                </a:lnTo>
                <a:lnTo>
                  <a:pt x="124" y="0"/>
                </a:lnTo>
                <a:lnTo>
                  <a:pt x="120" y="0"/>
                </a:lnTo>
                <a:lnTo>
                  <a:pt x="116" y="0"/>
                </a:lnTo>
                <a:lnTo>
                  <a:pt x="114" y="0"/>
                </a:lnTo>
                <a:lnTo>
                  <a:pt x="110" y="0"/>
                </a:lnTo>
                <a:lnTo>
                  <a:pt x="108" y="0"/>
                </a:lnTo>
                <a:lnTo>
                  <a:pt x="106" y="0"/>
                </a:lnTo>
                <a:lnTo>
                  <a:pt x="102" y="0"/>
                </a:lnTo>
                <a:lnTo>
                  <a:pt x="100" y="0"/>
                </a:lnTo>
                <a:lnTo>
                  <a:pt x="98" y="1"/>
                </a:lnTo>
                <a:lnTo>
                  <a:pt x="96" y="1"/>
                </a:lnTo>
                <a:lnTo>
                  <a:pt x="94" y="2"/>
                </a:lnTo>
                <a:lnTo>
                  <a:pt x="91" y="2"/>
                </a:lnTo>
                <a:lnTo>
                  <a:pt x="89" y="4"/>
                </a:lnTo>
                <a:lnTo>
                  <a:pt x="88" y="4"/>
                </a:lnTo>
                <a:lnTo>
                  <a:pt x="85" y="5"/>
                </a:lnTo>
                <a:lnTo>
                  <a:pt x="83" y="6"/>
                </a:lnTo>
                <a:lnTo>
                  <a:pt x="82" y="7"/>
                </a:lnTo>
                <a:lnTo>
                  <a:pt x="79" y="8"/>
                </a:lnTo>
                <a:lnTo>
                  <a:pt x="77" y="10"/>
                </a:lnTo>
                <a:lnTo>
                  <a:pt x="74" y="12"/>
                </a:lnTo>
                <a:lnTo>
                  <a:pt x="73" y="13"/>
                </a:lnTo>
                <a:lnTo>
                  <a:pt x="71" y="16"/>
                </a:lnTo>
                <a:lnTo>
                  <a:pt x="68" y="18"/>
                </a:lnTo>
                <a:lnTo>
                  <a:pt x="65" y="20"/>
                </a:lnTo>
                <a:lnTo>
                  <a:pt x="62" y="23"/>
                </a:lnTo>
                <a:lnTo>
                  <a:pt x="60" y="25"/>
                </a:lnTo>
                <a:lnTo>
                  <a:pt x="56" y="28"/>
                </a:lnTo>
                <a:lnTo>
                  <a:pt x="54" y="31"/>
                </a:lnTo>
                <a:lnTo>
                  <a:pt x="50" y="35"/>
                </a:lnTo>
                <a:lnTo>
                  <a:pt x="47" y="38"/>
                </a:lnTo>
                <a:lnTo>
                  <a:pt x="42" y="42"/>
                </a:lnTo>
                <a:lnTo>
                  <a:pt x="38" y="46"/>
                </a:lnTo>
                <a:lnTo>
                  <a:pt x="35" y="49"/>
                </a:lnTo>
                <a:lnTo>
                  <a:pt x="31" y="53"/>
                </a:lnTo>
                <a:lnTo>
                  <a:pt x="29" y="56"/>
                </a:lnTo>
                <a:lnTo>
                  <a:pt x="25" y="59"/>
                </a:lnTo>
                <a:lnTo>
                  <a:pt x="23" y="62"/>
                </a:lnTo>
                <a:lnTo>
                  <a:pt x="20" y="65"/>
                </a:lnTo>
                <a:lnTo>
                  <a:pt x="18" y="67"/>
                </a:lnTo>
                <a:lnTo>
                  <a:pt x="16" y="70"/>
                </a:lnTo>
                <a:lnTo>
                  <a:pt x="14" y="72"/>
                </a:lnTo>
                <a:lnTo>
                  <a:pt x="12" y="74"/>
                </a:lnTo>
                <a:lnTo>
                  <a:pt x="11" y="77"/>
                </a:lnTo>
                <a:lnTo>
                  <a:pt x="8" y="78"/>
                </a:lnTo>
                <a:lnTo>
                  <a:pt x="7" y="80"/>
                </a:lnTo>
                <a:lnTo>
                  <a:pt x="6" y="83"/>
                </a:lnTo>
                <a:lnTo>
                  <a:pt x="6" y="84"/>
                </a:lnTo>
                <a:lnTo>
                  <a:pt x="5" y="86"/>
                </a:lnTo>
                <a:lnTo>
                  <a:pt x="4" y="89"/>
                </a:lnTo>
                <a:lnTo>
                  <a:pt x="2" y="90"/>
                </a:lnTo>
                <a:lnTo>
                  <a:pt x="2" y="92"/>
                </a:lnTo>
                <a:lnTo>
                  <a:pt x="2" y="95"/>
                </a:lnTo>
                <a:lnTo>
                  <a:pt x="1" y="97"/>
                </a:lnTo>
                <a:lnTo>
                  <a:pt x="1" y="100"/>
                </a:lnTo>
                <a:lnTo>
                  <a:pt x="1" y="102"/>
                </a:lnTo>
                <a:lnTo>
                  <a:pt x="0" y="104"/>
                </a:lnTo>
                <a:lnTo>
                  <a:pt x="0" y="107"/>
                </a:lnTo>
                <a:lnTo>
                  <a:pt x="0" y="110"/>
                </a:lnTo>
                <a:lnTo>
                  <a:pt x="0" y="113"/>
                </a:lnTo>
                <a:lnTo>
                  <a:pt x="0" y="116"/>
                </a:lnTo>
                <a:lnTo>
                  <a:pt x="0" y="120"/>
                </a:lnTo>
                <a:lnTo>
                  <a:pt x="0" y="124"/>
                </a:lnTo>
                <a:lnTo>
                  <a:pt x="0" y="127"/>
                </a:lnTo>
                <a:lnTo>
                  <a:pt x="0" y="131"/>
                </a:lnTo>
                <a:lnTo>
                  <a:pt x="0" y="134"/>
                </a:lnTo>
                <a:lnTo>
                  <a:pt x="0" y="138"/>
                </a:lnTo>
                <a:lnTo>
                  <a:pt x="0" y="142"/>
                </a:lnTo>
                <a:lnTo>
                  <a:pt x="0" y="144"/>
                </a:lnTo>
                <a:lnTo>
                  <a:pt x="0" y="148"/>
                </a:lnTo>
                <a:lnTo>
                  <a:pt x="0" y="150"/>
                </a:lnTo>
                <a:lnTo>
                  <a:pt x="0" y="154"/>
                </a:lnTo>
                <a:lnTo>
                  <a:pt x="0" y="156"/>
                </a:lnTo>
                <a:lnTo>
                  <a:pt x="0" y="160"/>
                </a:lnTo>
                <a:lnTo>
                  <a:pt x="0" y="163"/>
                </a:lnTo>
                <a:lnTo>
                  <a:pt x="0" y="166"/>
                </a:lnTo>
                <a:lnTo>
                  <a:pt x="0" y="169"/>
                </a:lnTo>
                <a:lnTo>
                  <a:pt x="0" y="173"/>
                </a:lnTo>
                <a:lnTo>
                  <a:pt x="0" y="176"/>
                </a:lnTo>
                <a:lnTo>
                  <a:pt x="0" y="180"/>
                </a:lnTo>
                <a:lnTo>
                  <a:pt x="0" y="185"/>
                </a:lnTo>
                <a:lnTo>
                  <a:pt x="0" y="188"/>
                </a:lnTo>
                <a:lnTo>
                  <a:pt x="0" y="193"/>
                </a:lnTo>
                <a:lnTo>
                  <a:pt x="0" y="198"/>
                </a:lnTo>
                <a:lnTo>
                  <a:pt x="0" y="204"/>
                </a:lnTo>
                <a:lnTo>
                  <a:pt x="0" y="210"/>
                </a:lnTo>
                <a:lnTo>
                  <a:pt x="0" y="216"/>
                </a:lnTo>
                <a:lnTo>
                  <a:pt x="0" y="223"/>
                </a:lnTo>
                <a:lnTo>
                  <a:pt x="0" y="230"/>
                </a:lnTo>
                <a:lnTo>
                  <a:pt x="0" y="238"/>
                </a:lnTo>
                <a:lnTo>
                  <a:pt x="0" y="246"/>
                </a:lnTo>
                <a:lnTo>
                  <a:pt x="0" y="254"/>
                </a:lnTo>
                <a:lnTo>
                  <a:pt x="0" y="264"/>
                </a:lnTo>
                <a:lnTo>
                  <a:pt x="0" y="275"/>
                </a:lnTo>
                <a:lnTo>
                  <a:pt x="0" y="286"/>
                </a:lnTo>
                <a:lnTo>
                  <a:pt x="0" y="298"/>
                </a:lnTo>
                <a:lnTo>
                  <a:pt x="0" y="308"/>
                </a:lnTo>
                <a:lnTo>
                  <a:pt x="0" y="319"/>
                </a:lnTo>
                <a:lnTo>
                  <a:pt x="0" y="330"/>
                </a:lnTo>
                <a:lnTo>
                  <a:pt x="0" y="340"/>
                </a:lnTo>
                <a:lnTo>
                  <a:pt x="0" y="348"/>
                </a:lnTo>
                <a:lnTo>
                  <a:pt x="0" y="356"/>
                </a:lnTo>
                <a:lnTo>
                  <a:pt x="0" y="365"/>
                </a:lnTo>
                <a:lnTo>
                  <a:pt x="0" y="372"/>
                </a:lnTo>
                <a:lnTo>
                  <a:pt x="0" y="378"/>
                </a:lnTo>
                <a:lnTo>
                  <a:pt x="0" y="384"/>
                </a:lnTo>
                <a:lnTo>
                  <a:pt x="0" y="390"/>
                </a:lnTo>
                <a:lnTo>
                  <a:pt x="0" y="396"/>
                </a:lnTo>
                <a:lnTo>
                  <a:pt x="0" y="401"/>
                </a:lnTo>
                <a:lnTo>
                  <a:pt x="0" y="406"/>
                </a:lnTo>
                <a:lnTo>
                  <a:pt x="0" y="410"/>
                </a:lnTo>
                <a:lnTo>
                  <a:pt x="0" y="414"/>
                </a:lnTo>
                <a:lnTo>
                  <a:pt x="0" y="418"/>
                </a:lnTo>
                <a:lnTo>
                  <a:pt x="0" y="421"/>
                </a:lnTo>
                <a:lnTo>
                  <a:pt x="0" y="425"/>
                </a:lnTo>
                <a:lnTo>
                  <a:pt x="0" y="428"/>
                </a:lnTo>
                <a:lnTo>
                  <a:pt x="0" y="432"/>
                </a:lnTo>
                <a:lnTo>
                  <a:pt x="0" y="434"/>
                </a:lnTo>
                <a:lnTo>
                  <a:pt x="0" y="438"/>
                </a:lnTo>
                <a:lnTo>
                  <a:pt x="0" y="440"/>
                </a:lnTo>
                <a:lnTo>
                  <a:pt x="0" y="444"/>
                </a:lnTo>
                <a:lnTo>
                  <a:pt x="0" y="446"/>
                </a:lnTo>
                <a:lnTo>
                  <a:pt x="0" y="450"/>
                </a:lnTo>
                <a:lnTo>
                  <a:pt x="0" y="452"/>
                </a:lnTo>
                <a:lnTo>
                  <a:pt x="0" y="456"/>
                </a:lnTo>
                <a:lnTo>
                  <a:pt x="0" y="460"/>
                </a:lnTo>
                <a:lnTo>
                  <a:pt x="0" y="463"/>
                </a:lnTo>
                <a:lnTo>
                  <a:pt x="0" y="467"/>
                </a:lnTo>
                <a:lnTo>
                  <a:pt x="0" y="470"/>
                </a:lnTo>
                <a:lnTo>
                  <a:pt x="0" y="474"/>
                </a:lnTo>
                <a:lnTo>
                  <a:pt x="0" y="478"/>
                </a:lnTo>
                <a:lnTo>
                  <a:pt x="0" y="481"/>
                </a:lnTo>
                <a:lnTo>
                  <a:pt x="0" y="485"/>
                </a:lnTo>
                <a:lnTo>
                  <a:pt x="0" y="487"/>
                </a:lnTo>
                <a:lnTo>
                  <a:pt x="0" y="491"/>
                </a:lnTo>
                <a:lnTo>
                  <a:pt x="0" y="493"/>
                </a:lnTo>
                <a:lnTo>
                  <a:pt x="0" y="496"/>
                </a:lnTo>
                <a:lnTo>
                  <a:pt x="0" y="498"/>
                </a:lnTo>
                <a:lnTo>
                  <a:pt x="0" y="502"/>
                </a:lnTo>
                <a:lnTo>
                  <a:pt x="0" y="504"/>
                </a:lnTo>
                <a:lnTo>
                  <a:pt x="0" y="506"/>
                </a:lnTo>
                <a:lnTo>
                  <a:pt x="0" y="509"/>
                </a:lnTo>
                <a:lnTo>
                  <a:pt x="0" y="512"/>
                </a:lnTo>
                <a:lnTo>
                  <a:pt x="0" y="515"/>
                </a:lnTo>
                <a:lnTo>
                  <a:pt x="0" y="518"/>
                </a:lnTo>
                <a:lnTo>
                  <a:pt x="0" y="521"/>
                </a:lnTo>
                <a:lnTo>
                  <a:pt x="0" y="524"/>
                </a:lnTo>
                <a:lnTo>
                  <a:pt x="0" y="528"/>
                </a:lnTo>
                <a:lnTo>
                  <a:pt x="0" y="532"/>
                </a:lnTo>
                <a:lnTo>
                  <a:pt x="0" y="536"/>
                </a:lnTo>
                <a:lnTo>
                  <a:pt x="0" y="540"/>
                </a:lnTo>
                <a:lnTo>
                  <a:pt x="0" y="545"/>
                </a:lnTo>
                <a:lnTo>
                  <a:pt x="0" y="550"/>
                </a:lnTo>
                <a:lnTo>
                  <a:pt x="0" y="554"/>
                </a:lnTo>
                <a:lnTo>
                  <a:pt x="0" y="560"/>
                </a:lnTo>
                <a:lnTo>
                  <a:pt x="0" y="566"/>
                </a:lnTo>
                <a:lnTo>
                  <a:pt x="0" y="572"/>
                </a:lnTo>
                <a:lnTo>
                  <a:pt x="0" y="580"/>
                </a:lnTo>
                <a:lnTo>
                  <a:pt x="0" y="587"/>
                </a:lnTo>
                <a:lnTo>
                  <a:pt x="0" y="595"/>
                </a:lnTo>
                <a:lnTo>
                  <a:pt x="0" y="602"/>
                </a:lnTo>
                <a:lnTo>
                  <a:pt x="0" y="610"/>
                </a:lnTo>
                <a:lnTo>
                  <a:pt x="0" y="617"/>
                </a:lnTo>
                <a:lnTo>
                  <a:pt x="0" y="623"/>
                </a:lnTo>
                <a:lnTo>
                  <a:pt x="0" y="629"/>
                </a:lnTo>
                <a:lnTo>
                  <a:pt x="0" y="635"/>
                </a:lnTo>
                <a:lnTo>
                  <a:pt x="0" y="640"/>
                </a:lnTo>
                <a:lnTo>
                  <a:pt x="0" y="644"/>
                </a:lnTo>
                <a:lnTo>
                  <a:pt x="0" y="649"/>
                </a:lnTo>
                <a:lnTo>
                  <a:pt x="0" y="654"/>
                </a:lnTo>
                <a:lnTo>
                  <a:pt x="0" y="658"/>
                </a:lnTo>
                <a:lnTo>
                  <a:pt x="0" y="661"/>
                </a:lnTo>
                <a:lnTo>
                  <a:pt x="0" y="665"/>
                </a:lnTo>
                <a:lnTo>
                  <a:pt x="0" y="668"/>
                </a:lnTo>
                <a:lnTo>
                  <a:pt x="0" y="671"/>
                </a:lnTo>
                <a:lnTo>
                  <a:pt x="0" y="674"/>
                </a:lnTo>
                <a:lnTo>
                  <a:pt x="0" y="677"/>
                </a:lnTo>
                <a:lnTo>
                  <a:pt x="0" y="680"/>
                </a:lnTo>
                <a:lnTo>
                  <a:pt x="0" y="683"/>
                </a:lnTo>
                <a:lnTo>
                  <a:pt x="0" y="685"/>
                </a:lnTo>
                <a:lnTo>
                  <a:pt x="0" y="689"/>
                </a:lnTo>
                <a:lnTo>
                  <a:pt x="0" y="691"/>
                </a:lnTo>
                <a:lnTo>
                  <a:pt x="0" y="694"/>
                </a:lnTo>
                <a:lnTo>
                  <a:pt x="0" y="696"/>
                </a:lnTo>
                <a:lnTo>
                  <a:pt x="0" y="700"/>
                </a:lnTo>
                <a:lnTo>
                  <a:pt x="0" y="702"/>
                </a:lnTo>
                <a:lnTo>
                  <a:pt x="0" y="704"/>
                </a:lnTo>
                <a:lnTo>
                  <a:pt x="0" y="708"/>
                </a:lnTo>
                <a:lnTo>
                  <a:pt x="0" y="712"/>
                </a:lnTo>
                <a:lnTo>
                  <a:pt x="0" y="715"/>
                </a:lnTo>
                <a:lnTo>
                  <a:pt x="0" y="719"/>
                </a:lnTo>
                <a:lnTo>
                  <a:pt x="0" y="722"/>
                </a:lnTo>
                <a:lnTo>
                  <a:pt x="0" y="726"/>
                </a:lnTo>
                <a:lnTo>
                  <a:pt x="0" y="730"/>
                </a:lnTo>
                <a:lnTo>
                  <a:pt x="0" y="733"/>
                </a:lnTo>
                <a:lnTo>
                  <a:pt x="0" y="737"/>
                </a:lnTo>
                <a:lnTo>
                  <a:pt x="0" y="739"/>
                </a:lnTo>
                <a:lnTo>
                  <a:pt x="0" y="742"/>
                </a:lnTo>
                <a:lnTo>
                  <a:pt x="0" y="745"/>
                </a:lnTo>
                <a:lnTo>
                  <a:pt x="1" y="748"/>
                </a:lnTo>
                <a:lnTo>
                  <a:pt x="1" y="750"/>
                </a:lnTo>
                <a:lnTo>
                  <a:pt x="1" y="752"/>
                </a:lnTo>
                <a:lnTo>
                  <a:pt x="2" y="755"/>
                </a:lnTo>
                <a:lnTo>
                  <a:pt x="2" y="756"/>
                </a:lnTo>
                <a:lnTo>
                  <a:pt x="2" y="758"/>
                </a:lnTo>
                <a:lnTo>
                  <a:pt x="4" y="761"/>
                </a:lnTo>
                <a:lnTo>
                  <a:pt x="5" y="763"/>
                </a:lnTo>
                <a:lnTo>
                  <a:pt x="6" y="764"/>
                </a:lnTo>
                <a:lnTo>
                  <a:pt x="6" y="767"/>
                </a:lnTo>
                <a:lnTo>
                  <a:pt x="7" y="769"/>
                </a:lnTo>
                <a:lnTo>
                  <a:pt x="8" y="770"/>
                </a:lnTo>
                <a:lnTo>
                  <a:pt x="11" y="773"/>
                </a:lnTo>
                <a:lnTo>
                  <a:pt x="12" y="775"/>
                </a:lnTo>
                <a:lnTo>
                  <a:pt x="14" y="778"/>
                </a:lnTo>
                <a:lnTo>
                  <a:pt x="16" y="780"/>
                </a:lnTo>
                <a:lnTo>
                  <a:pt x="18" y="782"/>
                </a:lnTo>
                <a:lnTo>
                  <a:pt x="20" y="785"/>
                </a:lnTo>
                <a:lnTo>
                  <a:pt x="23" y="787"/>
                </a:lnTo>
                <a:lnTo>
                  <a:pt x="25" y="790"/>
                </a:lnTo>
                <a:lnTo>
                  <a:pt x="29" y="793"/>
                </a:lnTo>
                <a:lnTo>
                  <a:pt x="31" y="797"/>
                </a:lnTo>
                <a:lnTo>
                  <a:pt x="35" y="800"/>
                </a:lnTo>
                <a:lnTo>
                  <a:pt x="38" y="804"/>
                </a:lnTo>
                <a:lnTo>
                  <a:pt x="42" y="808"/>
                </a:lnTo>
                <a:lnTo>
                  <a:pt x="47" y="811"/>
                </a:lnTo>
                <a:lnTo>
                  <a:pt x="50" y="815"/>
                </a:lnTo>
                <a:lnTo>
                  <a:pt x="54" y="818"/>
                </a:lnTo>
                <a:lnTo>
                  <a:pt x="56" y="822"/>
                </a:lnTo>
                <a:lnTo>
                  <a:pt x="60" y="824"/>
                </a:lnTo>
                <a:lnTo>
                  <a:pt x="62" y="827"/>
                </a:lnTo>
                <a:lnTo>
                  <a:pt x="65" y="829"/>
                </a:lnTo>
                <a:lnTo>
                  <a:pt x="68" y="832"/>
                </a:lnTo>
                <a:lnTo>
                  <a:pt x="71" y="834"/>
                </a:lnTo>
                <a:lnTo>
                  <a:pt x="73" y="836"/>
                </a:lnTo>
                <a:lnTo>
                  <a:pt x="74" y="838"/>
                </a:lnTo>
                <a:lnTo>
                  <a:pt x="77" y="840"/>
                </a:lnTo>
                <a:lnTo>
                  <a:pt x="79" y="841"/>
                </a:lnTo>
                <a:lnTo>
                  <a:pt x="82" y="842"/>
                </a:lnTo>
                <a:lnTo>
                  <a:pt x="83" y="844"/>
                </a:lnTo>
                <a:lnTo>
                  <a:pt x="85" y="845"/>
                </a:lnTo>
                <a:lnTo>
                  <a:pt x="88" y="846"/>
                </a:lnTo>
                <a:lnTo>
                  <a:pt x="89" y="846"/>
                </a:lnTo>
                <a:lnTo>
                  <a:pt x="91" y="847"/>
                </a:lnTo>
                <a:lnTo>
                  <a:pt x="94" y="847"/>
                </a:lnTo>
                <a:lnTo>
                  <a:pt x="96" y="848"/>
                </a:lnTo>
                <a:lnTo>
                  <a:pt x="98" y="848"/>
                </a:lnTo>
                <a:lnTo>
                  <a:pt x="100" y="848"/>
                </a:lnTo>
                <a:lnTo>
                  <a:pt x="102" y="850"/>
                </a:lnTo>
                <a:lnTo>
                  <a:pt x="106" y="850"/>
                </a:lnTo>
                <a:lnTo>
                  <a:pt x="108" y="850"/>
                </a:lnTo>
                <a:lnTo>
                  <a:pt x="110" y="850"/>
                </a:lnTo>
                <a:lnTo>
                  <a:pt x="114" y="850"/>
                </a:lnTo>
                <a:lnTo>
                  <a:pt x="116" y="850"/>
                </a:lnTo>
                <a:lnTo>
                  <a:pt x="120" y="850"/>
                </a:lnTo>
                <a:lnTo>
                  <a:pt x="124" y="850"/>
                </a:lnTo>
                <a:lnTo>
                  <a:pt x="127" y="850"/>
                </a:lnTo>
                <a:lnTo>
                  <a:pt x="132" y="850"/>
                </a:lnTo>
                <a:lnTo>
                  <a:pt x="136" y="850"/>
                </a:lnTo>
                <a:lnTo>
                  <a:pt x="139" y="850"/>
                </a:lnTo>
                <a:lnTo>
                  <a:pt x="143" y="850"/>
                </a:lnTo>
                <a:lnTo>
                  <a:pt x="146" y="850"/>
                </a:lnTo>
                <a:lnTo>
                  <a:pt x="150" y="850"/>
                </a:lnTo>
                <a:lnTo>
                  <a:pt x="154" y="850"/>
                </a:lnTo>
                <a:lnTo>
                  <a:pt x="157" y="850"/>
                </a:lnTo>
                <a:lnTo>
                  <a:pt x="162" y="850"/>
                </a:lnTo>
                <a:lnTo>
                  <a:pt x="167" y="850"/>
                </a:lnTo>
                <a:lnTo>
                  <a:pt x="172" y="850"/>
                </a:lnTo>
                <a:lnTo>
                  <a:pt x="178" y="850"/>
                </a:lnTo>
                <a:lnTo>
                  <a:pt x="184" y="850"/>
                </a:lnTo>
                <a:lnTo>
                  <a:pt x="191" y="850"/>
                </a:lnTo>
                <a:lnTo>
                  <a:pt x="199" y="850"/>
                </a:lnTo>
                <a:lnTo>
                  <a:pt x="208" y="850"/>
                </a:lnTo>
                <a:lnTo>
                  <a:pt x="217" y="850"/>
                </a:lnTo>
                <a:lnTo>
                  <a:pt x="227" y="850"/>
                </a:lnTo>
                <a:lnTo>
                  <a:pt x="239" y="850"/>
                </a:lnTo>
                <a:lnTo>
                  <a:pt x="251" y="850"/>
                </a:lnTo>
                <a:lnTo>
                  <a:pt x="265" y="850"/>
                </a:lnTo>
                <a:lnTo>
                  <a:pt x="280" y="850"/>
                </a:lnTo>
                <a:lnTo>
                  <a:pt x="295" y="850"/>
                </a:lnTo>
                <a:lnTo>
                  <a:pt x="313" y="850"/>
                </a:lnTo>
                <a:lnTo>
                  <a:pt x="332" y="850"/>
                </a:lnTo>
                <a:lnTo>
                  <a:pt x="353" y="850"/>
                </a:lnTo>
                <a:lnTo>
                  <a:pt x="374" y="850"/>
                </a:lnTo>
                <a:lnTo>
                  <a:pt x="398" y="850"/>
                </a:lnTo>
                <a:lnTo>
                  <a:pt x="424" y="850"/>
                </a:lnTo>
                <a:lnTo>
                  <a:pt x="450" y="850"/>
                </a:lnTo>
                <a:lnTo>
                  <a:pt x="480" y="850"/>
                </a:lnTo>
                <a:lnTo>
                  <a:pt x="510" y="850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35" name="Freeform 127">
            <a:extLst>
              <a:ext uri="{FF2B5EF4-FFF2-40B4-BE49-F238E27FC236}">
                <a16:creationId xmlns:a16="http://schemas.microsoft.com/office/drawing/2014/main" id="{B9276D0C-7410-364A-803D-F31A4E158E21}"/>
              </a:ext>
            </a:extLst>
          </p:cNvPr>
          <p:cNvSpPr>
            <a:spLocks/>
          </p:cNvSpPr>
          <p:nvPr/>
        </p:nvSpPr>
        <p:spPr bwMode="auto">
          <a:xfrm>
            <a:off x="6851650" y="1974850"/>
            <a:ext cx="336550" cy="558800"/>
          </a:xfrm>
          <a:custGeom>
            <a:avLst/>
            <a:gdLst>
              <a:gd name="T0" fmla="*/ 2147483646 w 510"/>
              <a:gd name="T1" fmla="*/ 0 h 850"/>
              <a:gd name="T2" fmla="*/ 2147483646 w 510"/>
              <a:gd name="T3" fmla="*/ 0 h 850"/>
              <a:gd name="T4" fmla="*/ 2147483646 w 510"/>
              <a:gd name="T5" fmla="*/ 0 h 850"/>
              <a:gd name="T6" fmla="*/ 2147483646 w 510"/>
              <a:gd name="T7" fmla="*/ 0 h 850"/>
              <a:gd name="T8" fmla="*/ 2147483646 w 510"/>
              <a:gd name="T9" fmla="*/ 0 h 850"/>
              <a:gd name="T10" fmla="*/ 2147483646 w 510"/>
              <a:gd name="T11" fmla="*/ 0 h 850"/>
              <a:gd name="T12" fmla="*/ 2147483646 w 510"/>
              <a:gd name="T13" fmla="*/ 0 h 850"/>
              <a:gd name="T14" fmla="*/ 2147483646 w 510"/>
              <a:gd name="T15" fmla="*/ 2147483646 h 850"/>
              <a:gd name="T16" fmla="*/ 2147483646 w 510"/>
              <a:gd name="T17" fmla="*/ 2147483646 h 850"/>
              <a:gd name="T18" fmla="*/ 2147483646 w 510"/>
              <a:gd name="T19" fmla="*/ 2147483646 h 850"/>
              <a:gd name="T20" fmla="*/ 2147483646 w 510"/>
              <a:gd name="T21" fmla="*/ 2147483646 h 850"/>
              <a:gd name="T22" fmla="*/ 2147483646 w 510"/>
              <a:gd name="T23" fmla="*/ 2147483646 h 850"/>
              <a:gd name="T24" fmla="*/ 2147483646 w 510"/>
              <a:gd name="T25" fmla="*/ 2147483646 h 850"/>
              <a:gd name="T26" fmla="*/ 2147483646 w 510"/>
              <a:gd name="T27" fmla="*/ 2147483646 h 850"/>
              <a:gd name="T28" fmla="*/ 2147483646 w 510"/>
              <a:gd name="T29" fmla="*/ 2147483646 h 850"/>
              <a:gd name="T30" fmla="*/ 2147483646 w 510"/>
              <a:gd name="T31" fmla="*/ 2147483646 h 850"/>
              <a:gd name="T32" fmla="*/ 2147483646 w 510"/>
              <a:gd name="T33" fmla="*/ 2147483646 h 850"/>
              <a:gd name="T34" fmla="*/ 2147483646 w 510"/>
              <a:gd name="T35" fmla="*/ 2147483646 h 850"/>
              <a:gd name="T36" fmla="*/ 2147483646 w 510"/>
              <a:gd name="T37" fmla="*/ 2147483646 h 850"/>
              <a:gd name="T38" fmla="*/ 2147483646 w 510"/>
              <a:gd name="T39" fmla="*/ 2147483646 h 850"/>
              <a:gd name="T40" fmla="*/ 2147483646 w 510"/>
              <a:gd name="T41" fmla="*/ 2147483646 h 850"/>
              <a:gd name="T42" fmla="*/ 2147483646 w 510"/>
              <a:gd name="T43" fmla="*/ 2147483646 h 850"/>
              <a:gd name="T44" fmla="*/ 2147483646 w 510"/>
              <a:gd name="T45" fmla="*/ 2147483646 h 850"/>
              <a:gd name="T46" fmla="*/ 2147483646 w 510"/>
              <a:gd name="T47" fmla="*/ 2147483646 h 850"/>
              <a:gd name="T48" fmla="*/ 2147483646 w 510"/>
              <a:gd name="T49" fmla="*/ 2147483646 h 850"/>
              <a:gd name="T50" fmla="*/ 2147483646 w 510"/>
              <a:gd name="T51" fmla="*/ 2147483646 h 850"/>
              <a:gd name="T52" fmla="*/ 2147483646 w 510"/>
              <a:gd name="T53" fmla="*/ 2147483646 h 850"/>
              <a:gd name="T54" fmla="*/ 2147483646 w 510"/>
              <a:gd name="T55" fmla="*/ 2147483646 h 850"/>
              <a:gd name="T56" fmla="*/ 2147483646 w 510"/>
              <a:gd name="T57" fmla="*/ 2147483646 h 850"/>
              <a:gd name="T58" fmla="*/ 2147483646 w 510"/>
              <a:gd name="T59" fmla="*/ 2147483646 h 850"/>
              <a:gd name="T60" fmla="*/ 2147483646 w 510"/>
              <a:gd name="T61" fmla="*/ 2147483646 h 850"/>
              <a:gd name="T62" fmla="*/ 2147483646 w 510"/>
              <a:gd name="T63" fmla="*/ 2147483646 h 850"/>
              <a:gd name="T64" fmla="*/ 2147483646 w 510"/>
              <a:gd name="T65" fmla="*/ 2147483646 h 850"/>
              <a:gd name="T66" fmla="*/ 2147483646 w 510"/>
              <a:gd name="T67" fmla="*/ 2147483646 h 850"/>
              <a:gd name="T68" fmla="*/ 2147483646 w 510"/>
              <a:gd name="T69" fmla="*/ 2147483646 h 850"/>
              <a:gd name="T70" fmla="*/ 2147483646 w 510"/>
              <a:gd name="T71" fmla="*/ 2147483646 h 850"/>
              <a:gd name="T72" fmla="*/ 2147483646 w 510"/>
              <a:gd name="T73" fmla="*/ 2147483646 h 850"/>
              <a:gd name="T74" fmla="*/ 2147483646 w 510"/>
              <a:gd name="T75" fmla="*/ 2147483646 h 850"/>
              <a:gd name="T76" fmla="*/ 2147483646 w 510"/>
              <a:gd name="T77" fmla="*/ 2147483646 h 850"/>
              <a:gd name="T78" fmla="*/ 2147483646 w 510"/>
              <a:gd name="T79" fmla="*/ 2147483646 h 850"/>
              <a:gd name="T80" fmla="*/ 2147483646 w 510"/>
              <a:gd name="T81" fmla="*/ 2147483646 h 850"/>
              <a:gd name="T82" fmla="*/ 2147483646 w 510"/>
              <a:gd name="T83" fmla="*/ 2147483646 h 850"/>
              <a:gd name="T84" fmla="*/ 2147483646 w 510"/>
              <a:gd name="T85" fmla="*/ 2147483646 h 850"/>
              <a:gd name="T86" fmla="*/ 2147483646 w 510"/>
              <a:gd name="T87" fmla="*/ 2147483646 h 850"/>
              <a:gd name="T88" fmla="*/ 2147483646 w 510"/>
              <a:gd name="T89" fmla="*/ 2147483646 h 850"/>
              <a:gd name="T90" fmla="*/ 2147483646 w 510"/>
              <a:gd name="T91" fmla="*/ 2147483646 h 850"/>
              <a:gd name="T92" fmla="*/ 2147483646 w 510"/>
              <a:gd name="T93" fmla="*/ 2147483646 h 850"/>
              <a:gd name="T94" fmla="*/ 2147483646 w 510"/>
              <a:gd name="T95" fmla="*/ 2147483646 h 850"/>
              <a:gd name="T96" fmla="*/ 2147483646 w 510"/>
              <a:gd name="T97" fmla="*/ 2147483646 h 850"/>
              <a:gd name="T98" fmla="*/ 2147483646 w 510"/>
              <a:gd name="T99" fmla="*/ 2147483646 h 850"/>
              <a:gd name="T100" fmla="*/ 2147483646 w 510"/>
              <a:gd name="T101" fmla="*/ 2147483646 h 850"/>
              <a:gd name="T102" fmla="*/ 2147483646 w 510"/>
              <a:gd name="T103" fmla="*/ 2147483646 h 850"/>
              <a:gd name="T104" fmla="*/ 2147483646 w 510"/>
              <a:gd name="T105" fmla="*/ 2147483646 h 850"/>
              <a:gd name="T106" fmla="*/ 2147483646 w 510"/>
              <a:gd name="T107" fmla="*/ 2147483646 h 850"/>
              <a:gd name="T108" fmla="*/ 0 w 510"/>
              <a:gd name="T109" fmla="*/ 2147483646 h 85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0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1" y="0"/>
                </a:lnTo>
                <a:lnTo>
                  <a:pt x="135" y="0"/>
                </a:lnTo>
                <a:lnTo>
                  <a:pt x="158" y="0"/>
                </a:lnTo>
                <a:lnTo>
                  <a:pt x="179" y="0"/>
                </a:lnTo>
                <a:lnTo>
                  <a:pt x="197" y="0"/>
                </a:lnTo>
                <a:lnTo>
                  <a:pt x="215" y="0"/>
                </a:lnTo>
                <a:lnTo>
                  <a:pt x="230" y="0"/>
                </a:lnTo>
                <a:lnTo>
                  <a:pt x="246" y="0"/>
                </a:lnTo>
                <a:lnTo>
                  <a:pt x="259" y="0"/>
                </a:lnTo>
                <a:lnTo>
                  <a:pt x="271" y="0"/>
                </a:lnTo>
                <a:lnTo>
                  <a:pt x="283" y="0"/>
                </a:lnTo>
                <a:lnTo>
                  <a:pt x="293" y="0"/>
                </a:lnTo>
                <a:lnTo>
                  <a:pt x="302" y="0"/>
                </a:lnTo>
                <a:lnTo>
                  <a:pt x="311" y="0"/>
                </a:lnTo>
                <a:lnTo>
                  <a:pt x="319" y="0"/>
                </a:lnTo>
                <a:lnTo>
                  <a:pt x="326" y="0"/>
                </a:lnTo>
                <a:lnTo>
                  <a:pt x="332" y="0"/>
                </a:lnTo>
                <a:lnTo>
                  <a:pt x="338" y="0"/>
                </a:lnTo>
                <a:lnTo>
                  <a:pt x="343" y="0"/>
                </a:lnTo>
                <a:lnTo>
                  <a:pt x="348" y="0"/>
                </a:lnTo>
                <a:lnTo>
                  <a:pt x="353" y="0"/>
                </a:lnTo>
                <a:lnTo>
                  <a:pt x="356" y="0"/>
                </a:lnTo>
                <a:lnTo>
                  <a:pt x="360" y="0"/>
                </a:lnTo>
                <a:lnTo>
                  <a:pt x="363" y="0"/>
                </a:lnTo>
                <a:lnTo>
                  <a:pt x="367" y="0"/>
                </a:lnTo>
                <a:lnTo>
                  <a:pt x="371" y="0"/>
                </a:lnTo>
                <a:lnTo>
                  <a:pt x="374" y="0"/>
                </a:lnTo>
                <a:lnTo>
                  <a:pt x="378" y="0"/>
                </a:lnTo>
                <a:lnTo>
                  <a:pt x="383" y="0"/>
                </a:lnTo>
                <a:lnTo>
                  <a:pt x="386" y="0"/>
                </a:lnTo>
                <a:lnTo>
                  <a:pt x="390" y="0"/>
                </a:lnTo>
                <a:lnTo>
                  <a:pt x="393" y="0"/>
                </a:lnTo>
                <a:lnTo>
                  <a:pt x="396" y="0"/>
                </a:lnTo>
                <a:lnTo>
                  <a:pt x="399" y="0"/>
                </a:lnTo>
                <a:lnTo>
                  <a:pt x="402" y="0"/>
                </a:lnTo>
                <a:lnTo>
                  <a:pt x="405" y="0"/>
                </a:lnTo>
                <a:lnTo>
                  <a:pt x="408" y="0"/>
                </a:lnTo>
                <a:lnTo>
                  <a:pt x="410" y="0"/>
                </a:lnTo>
                <a:lnTo>
                  <a:pt x="413" y="1"/>
                </a:lnTo>
                <a:lnTo>
                  <a:pt x="415" y="1"/>
                </a:lnTo>
                <a:lnTo>
                  <a:pt x="416" y="2"/>
                </a:lnTo>
                <a:lnTo>
                  <a:pt x="419" y="2"/>
                </a:lnTo>
                <a:lnTo>
                  <a:pt x="421" y="4"/>
                </a:lnTo>
                <a:lnTo>
                  <a:pt x="422" y="4"/>
                </a:lnTo>
                <a:lnTo>
                  <a:pt x="425" y="5"/>
                </a:lnTo>
                <a:lnTo>
                  <a:pt x="427" y="6"/>
                </a:lnTo>
                <a:lnTo>
                  <a:pt x="428" y="7"/>
                </a:lnTo>
                <a:lnTo>
                  <a:pt x="431" y="8"/>
                </a:lnTo>
                <a:lnTo>
                  <a:pt x="433" y="10"/>
                </a:lnTo>
                <a:lnTo>
                  <a:pt x="435" y="12"/>
                </a:lnTo>
                <a:lnTo>
                  <a:pt x="438" y="13"/>
                </a:lnTo>
                <a:lnTo>
                  <a:pt x="439" y="16"/>
                </a:lnTo>
                <a:lnTo>
                  <a:pt x="441" y="18"/>
                </a:lnTo>
                <a:lnTo>
                  <a:pt x="445" y="20"/>
                </a:lnTo>
                <a:lnTo>
                  <a:pt x="447" y="23"/>
                </a:lnTo>
                <a:lnTo>
                  <a:pt x="450" y="25"/>
                </a:lnTo>
                <a:lnTo>
                  <a:pt x="453" y="28"/>
                </a:lnTo>
                <a:lnTo>
                  <a:pt x="456" y="31"/>
                </a:lnTo>
                <a:lnTo>
                  <a:pt x="459" y="35"/>
                </a:lnTo>
                <a:lnTo>
                  <a:pt x="463" y="38"/>
                </a:lnTo>
                <a:lnTo>
                  <a:pt x="467" y="42"/>
                </a:lnTo>
                <a:lnTo>
                  <a:pt x="471" y="46"/>
                </a:lnTo>
                <a:lnTo>
                  <a:pt x="475" y="49"/>
                </a:lnTo>
                <a:lnTo>
                  <a:pt x="479" y="53"/>
                </a:lnTo>
                <a:lnTo>
                  <a:pt x="481" y="56"/>
                </a:lnTo>
                <a:lnTo>
                  <a:pt x="485" y="59"/>
                </a:lnTo>
                <a:lnTo>
                  <a:pt x="487" y="62"/>
                </a:lnTo>
                <a:lnTo>
                  <a:pt x="489" y="65"/>
                </a:lnTo>
                <a:lnTo>
                  <a:pt x="492" y="67"/>
                </a:lnTo>
                <a:lnTo>
                  <a:pt x="494" y="70"/>
                </a:lnTo>
                <a:lnTo>
                  <a:pt x="497" y="72"/>
                </a:lnTo>
                <a:lnTo>
                  <a:pt x="498" y="74"/>
                </a:lnTo>
                <a:lnTo>
                  <a:pt x="499" y="77"/>
                </a:lnTo>
                <a:lnTo>
                  <a:pt x="501" y="78"/>
                </a:lnTo>
                <a:lnTo>
                  <a:pt x="503" y="80"/>
                </a:lnTo>
                <a:lnTo>
                  <a:pt x="504" y="83"/>
                </a:lnTo>
                <a:lnTo>
                  <a:pt x="505" y="84"/>
                </a:lnTo>
                <a:lnTo>
                  <a:pt x="505" y="86"/>
                </a:lnTo>
                <a:lnTo>
                  <a:pt x="506" y="89"/>
                </a:lnTo>
                <a:lnTo>
                  <a:pt x="507" y="90"/>
                </a:lnTo>
                <a:lnTo>
                  <a:pt x="507" y="92"/>
                </a:lnTo>
                <a:lnTo>
                  <a:pt x="509" y="95"/>
                </a:lnTo>
                <a:lnTo>
                  <a:pt x="509" y="97"/>
                </a:lnTo>
                <a:lnTo>
                  <a:pt x="509" y="100"/>
                </a:lnTo>
                <a:lnTo>
                  <a:pt x="510" y="102"/>
                </a:lnTo>
                <a:lnTo>
                  <a:pt x="510" y="104"/>
                </a:lnTo>
                <a:lnTo>
                  <a:pt x="510" y="107"/>
                </a:lnTo>
                <a:lnTo>
                  <a:pt x="510" y="110"/>
                </a:lnTo>
                <a:lnTo>
                  <a:pt x="510" y="113"/>
                </a:lnTo>
                <a:lnTo>
                  <a:pt x="510" y="116"/>
                </a:lnTo>
                <a:lnTo>
                  <a:pt x="510" y="120"/>
                </a:lnTo>
                <a:lnTo>
                  <a:pt x="510" y="124"/>
                </a:lnTo>
                <a:lnTo>
                  <a:pt x="510" y="127"/>
                </a:lnTo>
                <a:lnTo>
                  <a:pt x="510" y="131"/>
                </a:lnTo>
                <a:lnTo>
                  <a:pt x="510" y="134"/>
                </a:lnTo>
                <a:lnTo>
                  <a:pt x="510" y="138"/>
                </a:lnTo>
                <a:lnTo>
                  <a:pt x="510" y="142"/>
                </a:lnTo>
                <a:lnTo>
                  <a:pt x="510" y="144"/>
                </a:lnTo>
                <a:lnTo>
                  <a:pt x="510" y="148"/>
                </a:lnTo>
                <a:lnTo>
                  <a:pt x="510" y="150"/>
                </a:lnTo>
                <a:lnTo>
                  <a:pt x="510" y="154"/>
                </a:lnTo>
                <a:lnTo>
                  <a:pt x="510" y="156"/>
                </a:lnTo>
                <a:lnTo>
                  <a:pt x="510" y="160"/>
                </a:lnTo>
                <a:lnTo>
                  <a:pt x="510" y="163"/>
                </a:lnTo>
                <a:lnTo>
                  <a:pt x="510" y="166"/>
                </a:lnTo>
                <a:lnTo>
                  <a:pt x="510" y="169"/>
                </a:lnTo>
                <a:lnTo>
                  <a:pt x="510" y="173"/>
                </a:lnTo>
                <a:lnTo>
                  <a:pt x="510" y="176"/>
                </a:lnTo>
                <a:lnTo>
                  <a:pt x="510" y="180"/>
                </a:lnTo>
                <a:lnTo>
                  <a:pt x="510" y="185"/>
                </a:lnTo>
                <a:lnTo>
                  <a:pt x="510" y="188"/>
                </a:lnTo>
                <a:lnTo>
                  <a:pt x="510" y="193"/>
                </a:lnTo>
                <a:lnTo>
                  <a:pt x="510" y="198"/>
                </a:lnTo>
                <a:lnTo>
                  <a:pt x="510" y="204"/>
                </a:lnTo>
                <a:lnTo>
                  <a:pt x="510" y="210"/>
                </a:lnTo>
                <a:lnTo>
                  <a:pt x="510" y="216"/>
                </a:lnTo>
                <a:lnTo>
                  <a:pt x="510" y="223"/>
                </a:lnTo>
                <a:lnTo>
                  <a:pt x="510" y="230"/>
                </a:lnTo>
                <a:lnTo>
                  <a:pt x="510" y="238"/>
                </a:lnTo>
                <a:lnTo>
                  <a:pt x="510" y="246"/>
                </a:lnTo>
                <a:lnTo>
                  <a:pt x="510" y="254"/>
                </a:lnTo>
                <a:lnTo>
                  <a:pt x="510" y="264"/>
                </a:lnTo>
                <a:lnTo>
                  <a:pt x="510" y="275"/>
                </a:lnTo>
                <a:lnTo>
                  <a:pt x="510" y="286"/>
                </a:lnTo>
                <a:lnTo>
                  <a:pt x="510" y="298"/>
                </a:lnTo>
                <a:lnTo>
                  <a:pt x="510" y="308"/>
                </a:lnTo>
                <a:lnTo>
                  <a:pt x="510" y="319"/>
                </a:lnTo>
                <a:lnTo>
                  <a:pt x="510" y="330"/>
                </a:lnTo>
                <a:lnTo>
                  <a:pt x="510" y="340"/>
                </a:lnTo>
                <a:lnTo>
                  <a:pt x="510" y="348"/>
                </a:lnTo>
                <a:lnTo>
                  <a:pt x="510" y="356"/>
                </a:lnTo>
                <a:lnTo>
                  <a:pt x="510" y="365"/>
                </a:lnTo>
                <a:lnTo>
                  <a:pt x="510" y="372"/>
                </a:lnTo>
                <a:lnTo>
                  <a:pt x="510" y="378"/>
                </a:lnTo>
                <a:lnTo>
                  <a:pt x="510" y="384"/>
                </a:lnTo>
                <a:lnTo>
                  <a:pt x="510" y="390"/>
                </a:lnTo>
                <a:lnTo>
                  <a:pt x="510" y="396"/>
                </a:lnTo>
                <a:lnTo>
                  <a:pt x="510" y="401"/>
                </a:lnTo>
                <a:lnTo>
                  <a:pt x="510" y="406"/>
                </a:lnTo>
                <a:lnTo>
                  <a:pt x="510" y="410"/>
                </a:lnTo>
                <a:lnTo>
                  <a:pt x="510" y="414"/>
                </a:lnTo>
                <a:lnTo>
                  <a:pt x="510" y="418"/>
                </a:lnTo>
                <a:lnTo>
                  <a:pt x="510" y="421"/>
                </a:lnTo>
                <a:lnTo>
                  <a:pt x="510" y="425"/>
                </a:lnTo>
                <a:lnTo>
                  <a:pt x="510" y="428"/>
                </a:lnTo>
                <a:lnTo>
                  <a:pt x="510" y="432"/>
                </a:lnTo>
                <a:lnTo>
                  <a:pt x="510" y="434"/>
                </a:lnTo>
                <a:lnTo>
                  <a:pt x="510" y="438"/>
                </a:lnTo>
                <a:lnTo>
                  <a:pt x="510" y="440"/>
                </a:lnTo>
                <a:lnTo>
                  <a:pt x="510" y="444"/>
                </a:lnTo>
                <a:lnTo>
                  <a:pt x="510" y="446"/>
                </a:lnTo>
                <a:lnTo>
                  <a:pt x="510" y="450"/>
                </a:lnTo>
                <a:lnTo>
                  <a:pt x="510" y="452"/>
                </a:lnTo>
                <a:lnTo>
                  <a:pt x="510" y="456"/>
                </a:lnTo>
                <a:lnTo>
                  <a:pt x="510" y="460"/>
                </a:lnTo>
                <a:lnTo>
                  <a:pt x="510" y="463"/>
                </a:lnTo>
                <a:lnTo>
                  <a:pt x="510" y="467"/>
                </a:lnTo>
                <a:lnTo>
                  <a:pt x="510" y="470"/>
                </a:lnTo>
                <a:lnTo>
                  <a:pt x="510" y="474"/>
                </a:lnTo>
                <a:lnTo>
                  <a:pt x="510" y="478"/>
                </a:lnTo>
                <a:lnTo>
                  <a:pt x="510" y="481"/>
                </a:lnTo>
                <a:lnTo>
                  <a:pt x="510" y="485"/>
                </a:lnTo>
                <a:lnTo>
                  <a:pt x="510" y="487"/>
                </a:lnTo>
                <a:lnTo>
                  <a:pt x="510" y="491"/>
                </a:lnTo>
                <a:lnTo>
                  <a:pt x="510" y="493"/>
                </a:lnTo>
                <a:lnTo>
                  <a:pt x="510" y="496"/>
                </a:lnTo>
                <a:lnTo>
                  <a:pt x="510" y="498"/>
                </a:lnTo>
                <a:lnTo>
                  <a:pt x="510" y="502"/>
                </a:lnTo>
                <a:lnTo>
                  <a:pt x="510" y="504"/>
                </a:lnTo>
                <a:lnTo>
                  <a:pt x="510" y="506"/>
                </a:lnTo>
                <a:lnTo>
                  <a:pt x="510" y="509"/>
                </a:lnTo>
                <a:lnTo>
                  <a:pt x="510" y="512"/>
                </a:lnTo>
                <a:lnTo>
                  <a:pt x="510" y="515"/>
                </a:lnTo>
                <a:lnTo>
                  <a:pt x="510" y="518"/>
                </a:lnTo>
                <a:lnTo>
                  <a:pt x="510" y="521"/>
                </a:lnTo>
                <a:lnTo>
                  <a:pt x="510" y="524"/>
                </a:lnTo>
                <a:lnTo>
                  <a:pt x="510" y="528"/>
                </a:lnTo>
                <a:lnTo>
                  <a:pt x="510" y="532"/>
                </a:lnTo>
                <a:lnTo>
                  <a:pt x="510" y="536"/>
                </a:lnTo>
                <a:lnTo>
                  <a:pt x="510" y="540"/>
                </a:lnTo>
                <a:lnTo>
                  <a:pt x="510" y="545"/>
                </a:lnTo>
                <a:lnTo>
                  <a:pt x="510" y="550"/>
                </a:lnTo>
                <a:lnTo>
                  <a:pt x="510" y="554"/>
                </a:lnTo>
                <a:lnTo>
                  <a:pt x="510" y="560"/>
                </a:lnTo>
                <a:lnTo>
                  <a:pt x="510" y="566"/>
                </a:lnTo>
                <a:lnTo>
                  <a:pt x="510" y="572"/>
                </a:lnTo>
                <a:lnTo>
                  <a:pt x="510" y="580"/>
                </a:lnTo>
                <a:lnTo>
                  <a:pt x="510" y="587"/>
                </a:lnTo>
                <a:lnTo>
                  <a:pt x="510" y="595"/>
                </a:lnTo>
                <a:lnTo>
                  <a:pt x="510" y="602"/>
                </a:lnTo>
                <a:lnTo>
                  <a:pt x="510" y="610"/>
                </a:lnTo>
                <a:lnTo>
                  <a:pt x="510" y="617"/>
                </a:lnTo>
                <a:lnTo>
                  <a:pt x="510" y="623"/>
                </a:lnTo>
                <a:lnTo>
                  <a:pt x="510" y="629"/>
                </a:lnTo>
                <a:lnTo>
                  <a:pt x="510" y="635"/>
                </a:lnTo>
                <a:lnTo>
                  <a:pt x="510" y="640"/>
                </a:lnTo>
                <a:lnTo>
                  <a:pt x="510" y="644"/>
                </a:lnTo>
                <a:lnTo>
                  <a:pt x="510" y="649"/>
                </a:lnTo>
                <a:lnTo>
                  <a:pt x="510" y="654"/>
                </a:lnTo>
                <a:lnTo>
                  <a:pt x="510" y="658"/>
                </a:lnTo>
                <a:lnTo>
                  <a:pt x="510" y="661"/>
                </a:lnTo>
                <a:lnTo>
                  <a:pt x="510" y="665"/>
                </a:lnTo>
                <a:lnTo>
                  <a:pt x="510" y="668"/>
                </a:lnTo>
                <a:lnTo>
                  <a:pt x="510" y="671"/>
                </a:lnTo>
                <a:lnTo>
                  <a:pt x="510" y="674"/>
                </a:lnTo>
                <a:lnTo>
                  <a:pt x="510" y="677"/>
                </a:lnTo>
                <a:lnTo>
                  <a:pt x="510" y="680"/>
                </a:lnTo>
                <a:lnTo>
                  <a:pt x="510" y="683"/>
                </a:lnTo>
                <a:lnTo>
                  <a:pt x="510" y="685"/>
                </a:lnTo>
                <a:lnTo>
                  <a:pt x="510" y="689"/>
                </a:lnTo>
                <a:lnTo>
                  <a:pt x="510" y="691"/>
                </a:lnTo>
                <a:lnTo>
                  <a:pt x="510" y="694"/>
                </a:lnTo>
                <a:lnTo>
                  <a:pt x="510" y="696"/>
                </a:lnTo>
                <a:lnTo>
                  <a:pt x="510" y="700"/>
                </a:lnTo>
                <a:lnTo>
                  <a:pt x="510" y="702"/>
                </a:lnTo>
                <a:lnTo>
                  <a:pt x="510" y="704"/>
                </a:lnTo>
                <a:lnTo>
                  <a:pt x="510" y="708"/>
                </a:lnTo>
                <a:lnTo>
                  <a:pt x="510" y="712"/>
                </a:lnTo>
                <a:lnTo>
                  <a:pt x="510" y="715"/>
                </a:lnTo>
                <a:lnTo>
                  <a:pt x="510" y="719"/>
                </a:lnTo>
                <a:lnTo>
                  <a:pt x="510" y="722"/>
                </a:lnTo>
                <a:lnTo>
                  <a:pt x="510" y="726"/>
                </a:lnTo>
                <a:lnTo>
                  <a:pt x="510" y="730"/>
                </a:lnTo>
                <a:lnTo>
                  <a:pt x="510" y="733"/>
                </a:lnTo>
                <a:lnTo>
                  <a:pt x="510" y="737"/>
                </a:lnTo>
                <a:lnTo>
                  <a:pt x="510" y="739"/>
                </a:lnTo>
                <a:lnTo>
                  <a:pt x="510" y="742"/>
                </a:lnTo>
                <a:lnTo>
                  <a:pt x="510" y="745"/>
                </a:lnTo>
                <a:lnTo>
                  <a:pt x="510" y="748"/>
                </a:lnTo>
                <a:lnTo>
                  <a:pt x="509" y="750"/>
                </a:lnTo>
                <a:lnTo>
                  <a:pt x="509" y="752"/>
                </a:lnTo>
                <a:lnTo>
                  <a:pt x="509" y="755"/>
                </a:lnTo>
                <a:lnTo>
                  <a:pt x="507" y="756"/>
                </a:lnTo>
                <a:lnTo>
                  <a:pt x="507" y="758"/>
                </a:lnTo>
                <a:lnTo>
                  <a:pt x="506" y="761"/>
                </a:lnTo>
                <a:lnTo>
                  <a:pt x="505" y="763"/>
                </a:lnTo>
                <a:lnTo>
                  <a:pt x="505" y="764"/>
                </a:lnTo>
                <a:lnTo>
                  <a:pt x="504" y="767"/>
                </a:lnTo>
                <a:lnTo>
                  <a:pt x="503" y="769"/>
                </a:lnTo>
                <a:lnTo>
                  <a:pt x="501" y="770"/>
                </a:lnTo>
                <a:lnTo>
                  <a:pt x="499" y="773"/>
                </a:lnTo>
                <a:lnTo>
                  <a:pt x="498" y="775"/>
                </a:lnTo>
                <a:lnTo>
                  <a:pt x="497" y="778"/>
                </a:lnTo>
                <a:lnTo>
                  <a:pt x="494" y="780"/>
                </a:lnTo>
                <a:lnTo>
                  <a:pt x="492" y="782"/>
                </a:lnTo>
                <a:lnTo>
                  <a:pt x="489" y="785"/>
                </a:lnTo>
                <a:lnTo>
                  <a:pt x="487" y="787"/>
                </a:lnTo>
                <a:lnTo>
                  <a:pt x="485" y="790"/>
                </a:lnTo>
                <a:lnTo>
                  <a:pt x="481" y="793"/>
                </a:lnTo>
                <a:lnTo>
                  <a:pt x="479" y="797"/>
                </a:lnTo>
                <a:lnTo>
                  <a:pt x="475" y="800"/>
                </a:lnTo>
                <a:lnTo>
                  <a:pt x="471" y="804"/>
                </a:lnTo>
                <a:lnTo>
                  <a:pt x="467" y="808"/>
                </a:lnTo>
                <a:lnTo>
                  <a:pt x="463" y="811"/>
                </a:lnTo>
                <a:lnTo>
                  <a:pt x="459" y="815"/>
                </a:lnTo>
                <a:lnTo>
                  <a:pt x="456" y="818"/>
                </a:lnTo>
                <a:lnTo>
                  <a:pt x="453" y="822"/>
                </a:lnTo>
                <a:lnTo>
                  <a:pt x="450" y="824"/>
                </a:lnTo>
                <a:lnTo>
                  <a:pt x="447" y="827"/>
                </a:lnTo>
                <a:lnTo>
                  <a:pt x="445" y="829"/>
                </a:lnTo>
                <a:lnTo>
                  <a:pt x="441" y="832"/>
                </a:lnTo>
                <a:lnTo>
                  <a:pt x="439" y="834"/>
                </a:lnTo>
                <a:lnTo>
                  <a:pt x="438" y="836"/>
                </a:lnTo>
                <a:lnTo>
                  <a:pt x="435" y="838"/>
                </a:lnTo>
                <a:lnTo>
                  <a:pt x="433" y="840"/>
                </a:lnTo>
                <a:lnTo>
                  <a:pt x="431" y="841"/>
                </a:lnTo>
                <a:lnTo>
                  <a:pt x="428" y="842"/>
                </a:lnTo>
                <a:lnTo>
                  <a:pt x="427" y="844"/>
                </a:lnTo>
                <a:lnTo>
                  <a:pt x="425" y="845"/>
                </a:lnTo>
                <a:lnTo>
                  <a:pt x="422" y="846"/>
                </a:lnTo>
                <a:lnTo>
                  <a:pt x="421" y="846"/>
                </a:lnTo>
                <a:lnTo>
                  <a:pt x="419" y="847"/>
                </a:lnTo>
                <a:lnTo>
                  <a:pt x="416" y="847"/>
                </a:lnTo>
                <a:lnTo>
                  <a:pt x="415" y="848"/>
                </a:lnTo>
                <a:lnTo>
                  <a:pt x="413" y="848"/>
                </a:lnTo>
                <a:lnTo>
                  <a:pt x="410" y="848"/>
                </a:lnTo>
                <a:lnTo>
                  <a:pt x="408" y="850"/>
                </a:lnTo>
                <a:lnTo>
                  <a:pt x="405" y="850"/>
                </a:lnTo>
                <a:lnTo>
                  <a:pt x="402" y="850"/>
                </a:lnTo>
                <a:lnTo>
                  <a:pt x="399" y="850"/>
                </a:lnTo>
                <a:lnTo>
                  <a:pt x="396" y="850"/>
                </a:lnTo>
                <a:lnTo>
                  <a:pt x="393" y="850"/>
                </a:lnTo>
                <a:lnTo>
                  <a:pt x="390" y="850"/>
                </a:lnTo>
                <a:lnTo>
                  <a:pt x="386" y="850"/>
                </a:lnTo>
                <a:lnTo>
                  <a:pt x="383" y="850"/>
                </a:lnTo>
                <a:lnTo>
                  <a:pt x="378" y="850"/>
                </a:lnTo>
                <a:lnTo>
                  <a:pt x="374" y="850"/>
                </a:lnTo>
                <a:lnTo>
                  <a:pt x="371" y="850"/>
                </a:lnTo>
                <a:lnTo>
                  <a:pt x="367" y="850"/>
                </a:lnTo>
                <a:lnTo>
                  <a:pt x="363" y="850"/>
                </a:lnTo>
                <a:lnTo>
                  <a:pt x="360" y="850"/>
                </a:lnTo>
                <a:lnTo>
                  <a:pt x="356" y="850"/>
                </a:lnTo>
                <a:lnTo>
                  <a:pt x="353" y="850"/>
                </a:lnTo>
                <a:lnTo>
                  <a:pt x="348" y="850"/>
                </a:lnTo>
                <a:lnTo>
                  <a:pt x="343" y="850"/>
                </a:lnTo>
                <a:lnTo>
                  <a:pt x="338" y="850"/>
                </a:lnTo>
                <a:lnTo>
                  <a:pt x="332" y="850"/>
                </a:lnTo>
                <a:lnTo>
                  <a:pt x="326" y="850"/>
                </a:lnTo>
                <a:lnTo>
                  <a:pt x="319" y="850"/>
                </a:lnTo>
                <a:lnTo>
                  <a:pt x="311" y="850"/>
                </a:lnTo>
                <a:lnTo>
                  <a:pt x="302" y="850"/>
                </a:lnTo>
                <a:lnTo>
                  <a:pt x="293" y="850"/>
                </a:lnTo>
                <a:lnTo>
                  <a:pt x="283" y="850"/>
                </a:lnTo>
                <a:lnTo>
                  <a:pt x="271" y="850"/>
                </a:lnTo>
                <a:lnTo>
                  <a:pt x="259" y="850"/>
                </a:lnTo>
                <a:lnTo>
                  <a:pt x="246" y="850"/>
                </a:lnTo>
                <a:lnTo>
                  <a:pt x="230" y="850"/>
                </a:lnTo>
                <a:lnTo>
                  <a:pt x="215" y="850"/>
                </a:lnTo>
                <a:lnTo>
                  <a:pt x="197" y="850"/>
                </a:lnTo>
                <a:lnTo>
                  <a:pt x="179" y="850"/>
                </a:lnTo>
                <a:lnTo>
                  <a:pt x="158" y="850"/>
                </a:lnTo>
                <a:lnTo>
                  <a:pt x="135" y="850"/>
                </a:lnTo>
                <a:lnTo>
                  <a:pt x="111" y="850"/>
                </a:lnTo>
                <a:lnTo>
                  <a:pt x="86" y="850"/>
                </a:lnTo>
                <a:lnTo>
                  <a:pt x="60" y="850"/>
                </a:lnTo>
                <a:lnTo>
                  <a:pt x="31" y="850"/>
                </a:lnTo>
                <a:lnTo>
                  <a:pt x="0" y="850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36" name="Freeform 128">
            <a:extLst>
              <a:ext uri="{FF2B5EF4-FFF2-40B4-BE49-F238E27FC236}">
                <a16:creationId xmlns:a16="http://schemas.microsoft.com/office/drawing/2014/main" id="{36E9C6E2-DAE3-CA4E-9824-AB92E875D66D}"/>
              </a:ext>
            </a:extLst>
          </p:cNvPr>
          <p:cNvSpPr>
            <a:spLocks/>
          </p:cNvSpPr>
          <p:nvPr/>
        </p:nvSpPr>
        <p:spPr bwMode="auto">
          <a:xfrm>
            <a:off x="7299325" y="2644776"/>
            <a:ext cx="222250" cy="220663"/>
          </a:xfrm>
          <a:custGeom>
            <a:avLst/>
            <a:gdLst>
              <a:gd name="T0" fmla="*/ 0 w 336"/>
              <a:gd name="T1" fmla="*/ 2147483646 h 336"/>
              <a:gd name="T2" fmla="*/ 2147483646 w 336"/>
              <a:gd name="T3" fmla="*/ 2147483646 h 336"/>
              <a:gd name="T4" fmla="*/ 2147483646 w 336"/>
              <a:gd name="T5" fmla="*/ 2147483646 h 336"/>
              <a:gd name="T6" fmla="*/ 2147483646 w 336"/>
              <a:gd name="T7" fmla="*/ 2147483646 h 336"/>
              <a:gd name="T8" fmla="*/ 2147483646 w 336"/>
              <a:gd name="T9" fmla="*/ 2147483646 h 336"/>
              <a:gd name="T10" fmla="*/ 2147483646 w 336"/>
              <a:gd name="T11" fmla="*/ 2147483646 h 336"/>
              <a:gd name="T12" fmla="*/ 2147483646 w 336"/>
              <a:gd name="T13" fmla="*/ 2147483646 h 336"/>
              <a:gd name="T14" fmla="*/ 2147483646 w 336"/>
              <a:gd name="T15" fmla="*/ 2147483646 h 336"/>
              <a:gd name="T16" fmla="*/ 2147483646 w 336"/>
              <a:gd name="T17" fmla="*/ 2147483646 h 336"/>
              <a:gd name="T18" fmla="*/ 2147483646 w 336"/>
              <a:gd name="T19" fmla="*/ 2147483646 h 336"/>
              <a:gd name="T20" fmla="*/ 2147483646 w 336"/>
              <a:gd name="T21" fmla="*/ 0 h 336"/>
              <a:gd name="T22" fmla="*/ 2147483646 w 336"/>
              <a:gd name="T23" fmla="*/ 0 h 336"/>
              <a:gd name="T24" fmla="*/ 2147483646 w 336"/>
              <a:gd name="T25" fmla="*/ 2147483646 h 336"/>
              <a:gd name="T26" fmla="*/ 2147483646 w 336"/>
              <a:gd name="T27" fmla="*/ 2147483646 h 336"/>
              <a:gd name="T28" fmla="*/ 2147483646 w 336"/>
              <a:gd name="T29" fmla="*/ 2147483646 h 336"/>
              <a:gd name="T30" fmla="*/ 2147483646 w 336"/>
              <a:gd name="T31" fmla="*/ 2147483646 h 336"/>
              <a:gd name="T32" fmla="*/ 2147483646 w 336"/>
              <a:gd name="T33" fmla="*/ 2147483646 h 336"/>
              <a:gd name="T34" fmla="*/ 2147483646 w 336"/>
              <a:gd name="T35" fmla="*/ 2147483646 h 336"/>
              <a:gd name="T36" fmla="*/ 2147483646 w 336"/>
              <a:gd name="T37" fmla="*/ 2147483646 h 336"/>
              <a:gd name="T38" fmla="*/ 2147483646 w 336"/>
              <a:gd name="T39" fmla="*/ 2147483646 h 336"/>
              <a:gd name="T40" fmla="*/ 2147483646 w 336"/>
              <a:gd name="T41" fmla="*/ 2147483646 h 336"/>
              <a:gd name="T42" fmla="*/ 2147483646 w 336"/>
              <a:gd name="T43" fmla="*/ 2147483646 h 336"/>
              <a:gd name="T44" fmla="*/ 2147483646 w 336"/>
              <a:gd name="T45" fmla="*/ 2147483646 h 336"/>
              <a:gd name="T46" fmla="*/ 2147483646 w 336"/>
              <a:gd name="T47" fmla="*/ 2147483646 h 336"/>
              <a:gd name="T48" fmla="*/ 2147483646 w 336"/>
              <a:gd name="T49" fmla="*/ 2147483646 h 336"/>
              <a:gd name="T50" fmla="*/ 2147483646 w 336"/>
              <a:gd name="T51" fmla="*/ 2147483646 h 336"/>
              <a:gd name="T52" fmla="*/ 2147483646 w 336"/>
              <a:gd name="T53" fmla="*/ 2147483646 h 336"/>
              <a:gd name="T54" fmla="*/ 2147483646 w 336"/>
              <a:gd name="T55" fmla="*/ 2147483646 h 336"/>
              <a:gd name="T56" fmla="*/ 2147483646 w 336"/>
              <a:gd name="T57" fmla="*/ 2147483646 h 336"/>
              <a:gd name="T58" fmla="*/ 2147483646 w 336"/>
              <a:gd name="T59" fmla="*/ 2147483646 h 336"/>
              <a:gd name="T60" fmla="*/ 2147483646 w 336"/>
              <a:gd name="T61" fmla="*/ 2147483646 h 336"/>
              <a:gd name="T62" fmla="*/ 2147483646 w 336"/>
              <a:gd name="T63" fmla="*/ 2147483646 h 336"/>
              <a:gd name="T64" fmla="*/ 2147483646 w 336"/>
              <a:gd name="T65" fmla="*/ 2147483646 h 336"/>
              <a:gd name="T66" fmla="*/ 2147483646 w 336"/>
              <a:gd name="T67" fmla="*/ 2147483646 h 336"/>
              <a:gd name="T68" fmla="*/ 2147483646 w 336"/>
              <a:gd name="T69" fmla="*/ 2147483646 h 336"/>
              <a:gd name="T70" fmla="*/ 2147483646 w 336"/>
              <a:gd name="T71" fmla="*/ 2147483646 h 336"/>
              <a:gd name="T72" fmla="*/ 2147483646 w 336"/>
              <a:gd name="T73" fmla="*/ 2147483646 h 336"/>
              <a:gd name="T74" fmla="*/ 2147483646 w 336"/>
              <a:gd name="T75" fmla="*/ 2147483646 h 336"/>
              <a:gd name="T76" fmla="*/ 2147483646 w 336"/>
              <a:gd name="T77" fmla="*/ 2147483646 h 336"/>
              <a:gd name="T78" fmla="*/ 2147483646 w 336"/>
              <a:gd name="T79" fmla="*/ 2147483646 h 336"/>
              <a:gd name="T80" fmla="*/ 2147483646 w 336"/>
              <a:gd name="T81" fmla="*/ 2147483646 h 336"/>
              <a:gd name="T82" fmla="*/ 2147483646 w 336"/>
              <a:gd name="T83" fmla="*/ 2147483646 h 336"/>
              <a:gd name="T84" fmla="*/ 2147483646 w 336"/>
              <a:gd name="T85" fmla="*/ 2147483646 h 336"/>
              <a:gd name="T86" fmla="*/ 2147483646 w 336"/>
              <a:gd name="T87" fmla="*/ 2147483646 h 336"/>
              <a:gd name="T88" fmla="*/ 2147483646 w 336"/>
              <a:gd name="T89" fmla="*/ 2147483646 h 336"/>
              <a:gd name="T90" fmla="*/ 2147483646 w 336"/>
              <a:gd name="T91" fmla="*/ 2147483646 h 336"/>
              <a:gd name="T92" fmla="*/ 2147483646 w 336"/>
              <a:gd name="T93" fmla="*/ 2147483646 h 336"/>
              <a:gd name="T94" fmla="*/ 2147483646 w 336"/>
              <a:gd name="T95" fmla="*/ 2147483646 h 336"/>
              <a:gd name="T96" fmla="*/ 2147483646 w 336"/>
              <a:gd name="T97" fmla="*/ 2147483646 h 336"/>
              <a:gd name="T98" fmla="*/ 2147483646 w 336"/>
              <a:gd name="T99" fmla="*/ 2147483646 h 336"/>
              <a:gd name="T100" fmla="*/ 2147483646 w 336"/>
              <a:gd name="T101" fmla="*/ 2147483646 h 336"/>
              <a:gd name="T102" fmla="*/ 2147483646 w 336"/>
              <a:gd name="T103" fmla="*/ 2147483646 h 336"/>
              <a:gd name="T104" fmla="*/ 2147483646 w 336"/>
              <a:gd name="T105" fmla="*/ 2147483646 h 336"/>
              <a:gd name="T106" fmla="*/ 2147483646 w 336"/>
              <a:gd name="T107" fmla="*/ 2147483646 h 336"/>
              <a:gd name="T108" fmla="*/ 2147483646 w 336"/>
              <a:gd name="T109" fmla="*/ 2147483646 h 336"/>
              <a:gd name="T110" fmla="*/ 0 w 336"/>
              <a:gd name="T111" fmla="*/ 2147483646 h 3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36" h="336">
                <a:moveTo>
                  <a:pt x="0" y="165"/>
                </a:moveTo>
                <a:lnTo>
                  <a:pt x="0" y="170"/>
                </a:lnTo>
                <a:lnTo>
                  <a:pt x="0" y="161"/>
                </a:lnTo>
                <a:lnTo>
                  <a:pt x="1" y="152"/>
                </a:lnTo>
                <a:lnTo>
                  <a:pt x="2" y="144"/>
                </a:lnTo>
                <a:lnTo>
                  <a:pt x="3" y="135"/>
                </a:lnTo>
                <a:lnTo>
                  <a:pt x="6" y="127"/>
                </a:lnTo>
                <a:lnTo>
                  <a:pt x="7" y="119"/>
                </a:lnTo>
                <a:lnTo>
                  <a:pt x="10" y="111"/>
                </a:lnTo>
                <a:lnTo>
                  <a:pt x="13" y="103"/>
                </a:lnTo>
                <a:lnTo>
                  <a:pt x="16" y="96"/>
                </a:lnTo>
                <a:lnTo>
                  <a:pt x="20" y="89"/>
                </a:lnTo>
                <a:lnTo>
                  <a:pt x="25" y="81"/>
                </a:lnTo>
                <a:lnTo>
                  <a:pt x="28" y="74"/>
                </a:lnTo>
                <a:lnTo>
                  <a:pt x="33" y="68"/>
                </a:lnTo>
                <a:lnTo>
                  <a:pt x="38" y="61"/>
                </a:lnTo>
                <a:lnTo>
                  <a:pt x="44" y="55"/>
                </a:lnTo>
                <a:lnTo>
                  <a:pt x="50" y="49"/>
                </a:lnTo>
                <a:lnTo>
                  <a:pt x="56" y="44"/>
                </a:lnTo>
                <a:lnTo>
                  <a:pt x="62" y="38"/>
                </a:lnTo>
                <a:lnTo>
                  <a:pt x="68" y="33"/>
                </a:lnTo>
                <a:lnTo>
                  <a:pt x="75" y="29"/>
                </a:lnTo>
                <a:lnTo>
                  <a:pt x="81" y="24"/>
                </a:lnTo>
                <a:lnTo>
                  <a:pt x="88" y="20"/>
                </a:lnTo>
                <a:lnTo>
                  <a:pt x="96" y="17"/>
                </a:lnTo>
                <a:lnTo>
                  <a:pt x="104" y="13"/>
                </a:lnTo>
                <a:lnTo>
                  <a:pt x="111" y="9"/>
                </a:lnTo>
                <a:lnTo>
                  <a:pt x="120" y="7"/>
                </a:lnTo>
                <a:lnTo>
                  <a:pt x="127" y="5"/>
                </a:lnTo>
                <a:lnTo>
                  <a:pt x="135" y="3"/>
                </a:lnTo>
                <a:lnTo>
                  <a:pt x="144" y="1"/>
                </a:lnTo>
                <a:lnTo>
                  <a:pt x="152" y="1"/>
                </a:lnTo>
                <a:lnTo>
                  <a:pt x="162" y="0"/>
                </a:lnTo>
                <a:lnTo>
                  <a:pt x="170" y="0"/>
                </a:lnTo>
                <a:lnTo>
                  <a:pt x="165" y="0"/>
                </a:lnTo>
                <a:lnTo>
                  <a:pt x="175" y="0"/>
                </a:lnTo>
                <a:lnTo>
                  <a:pt x="183" y="1"/>
                </a:lnTo>
                <a:lnTo>
                  <a:pt x="192" y="1"/>
                </a:lnTo>
                <a:lnTo>
                  <a:pt x="200" y="3"/>
                </a:lnTo>
                <a:lnTo>
                  <a:pt x="208" y="5"/>
                </a:lnTo>
                <a:lnTo>
                  <a:pt x="216" y="7"/>
                </a:lnTo>
                <a:lnTo>
                  <a:pt x="224" y="9"/>
                </a:lnTo>
                <a:lnTo>
                  <a:pt x="231" y="13"/>
                </a:lnTo>
                <a:lnTo>
                  <a:pt x="240" y="17"/>
                </a:lnTo>
                <a:lnTo>
                  <a:pt x="247" y="20"/>
                </a:lnTo>
                <a:lnTo>
                  <a:pt x="254" y="24"/>
                </a:lnTo>
                <a:lnTo>
                  <a:pt x="261" y="29"/>
                </a:lnTo>
                <a:lnTo>
                  <a:pt x="267" y="33"/>
                </a:lnTo>
                <a:lnTo>
                  <a:pt x="273" y="38"/>
                </a:lnTo>
                <a:lnTo>
                  <a:pt x="280" y="44"/>
                </a:lnTo>
                <a:lnTo>
                  <a:pt x="286" y="49"/>
                </a:lnTo>
                <a:lnTo>
                  <a:pt x="291" y="55"/>
                </a:lnTo>
                <a:lnTo>
                  <a:pt x="297" y="61"/>
                </a:lnTo>
                <a:lnTo>
                  <a:pt x="302" y="68"/>
                </a:lnTo>
                <a:lnTo>
                  <a:pt x="307" y="74"/>
                </a:lnTo>
                <a:lnTo>
                  <a:pt x="312" y="81"/>
                </a:lnTo>
                <a:lnTo>
                  <a:pt x="315" y="89"/>
                </a:lnTo>
                <a:lnTo>
                  <a:pt x="319" y="96"/>
                </a:lnTo>
                <a:lnTo>
                  <a:pt x="322" y="103"/>
                </a:lnTo>
                <a:lnTo>
                  <a:pt x="325" y="111"/>
                </a:lnTo>
                <a:lnTo>
                  <a:pt x="328" y="119"/>
                </a:lnTo>
                <a:lnTo>
                  <a:pt x="331" y="127"/>
                </a:lnTo>
                <a:lnTo>
                  <a:pt x="332" y="135"/>
                </a:lnTo>
                <a:lnTo>
                  <a:pt x="333" y="144"/>
                </a:lnTo>
                <a:lnTo>
                  <a:pt x="334" y="152"/>
                </a:lnTo>
                <a:lnTo>
                  <a:pt x="336" y="161"/>
                </a:lnTo>
                <a:lnTo>
                  <a:pt x="336" y="170"/>
                </a:lnTo>
                <a:lnTo>
                  <a:pt x="336" y="165"/>
                </a:lnTo>
                <a:lnTo>
                  <a:pt x="336" y="174"/>
                </a:lnTo>
                <a:lnTo>
                  <a:pt x="334" y="183"/>
                </a:lnTo>
                <a:lnTo>
                  <a:pt x="333" y="192"/>
                </a:lnTo>
                <a:lnTo>
                  <a:pt x="332" y="200"/>
                </a:lnTo>
                <a:lnTo>
                  <a:pt x="331" y="207"/>
                </a:lnTo>
                <a:lnTo>
                  <a:pt x="328" y="216"/>
                </a:lnTo>
                <a:lnTo>
                  <a:pt x="325" y="224"/>
                </a:lnTo>
                <a:lnTo>
                  <a:pt x="322" y="231"/>
                </a:lnTo>
                <a:lnTo>
                  <a:pt x="319" y="240"/>
                </a:lnTo>
                <a:lnTo>
                  <a:pt x="315" y="247"/>
                </a:lnTo>
                <a:lnTo>
                  <a:pt x="312" y="254"/>
                </a:lnTo>
                <a:lnTo>
                  <a:pt x="307" y="260"/>
                </a:lnTo>
                <a:lnTo>
                  <a:pt x="302" y="267"/>
                </a:lnTo>
                <a:lnTo>
                  <a:pt x="297" y="273"/>
                </a:lnTo>
                <a:lnTo>
                  <a:pt x="291" y="279"/>
                </a:lnTo>
                <a:lnTo>
                  <a:pt x="286" y="285"/>
                </a:lnTo>
                <a:lnTo>
                  <a:pt x="280" y="291"/>
                </a:lnTo>
                <a:lnTo>
                  <a:pt x="273" y="296"/>
                </a:lnTo>
                <a:lnTo>
                  <a:pt x="267" y="302"/>
                </a:lnTo>
                <a:lnTo>
                  <a:pt x="261" y="307"/>
                </a:lnTo>
                <a:lnTo>
                  <a:pt x="254" y="311"/>
                </a:lnTo>
                <a:lnTo>
                  <a:pt x="247" y="315"/>
                </a:lnTo>
                <a:lnTo>
                  <a:pt x="240" y="319"/>
                </a:lnTo>
                <a:lnTo>
                  <a:pt x="231" y="323"/>
                </a:lnTo>
                <a:lnTo>
                  <a:pt x="224" y="325"/>
                </a:lnTo>
                <a:lnTo>
                  <a:pt x="216" y="327"/>
                </a:lnTo>
                <a:lnTo>
                  <a:pt x="208" y="330"/>
                </a:lnTo>
                <a:lnTo>
                  <a:pt x="200" y="332"/>
                </a:lnTo>
                <a:lnTo>
                  <a:pt x="192" y="333"/>
                </a:lnTo>
                <a:lnTo>
                  <a:pt x="183" y="335"/>
                </a:lnTo>
                <a:lnTo>
                  <a:pt x="175" y="336"/>
                </a:lnTo>
                <a:lnTo>
                  <a:pt x="165" y="336"/>
                </a:lnTo>
                <a:lnTo>
                  <a:pt x="170" y="336"/>
                </a:lnTo>
                <a:lnTo>
                  <a:pt x="162" y="336"/>
                </a:lnTo>
                <a:lnTo>
                  <a:pt x="152" y="335"/>
                </a:lnTo>
                <a:lnTo>
                  <a:pt x="144" y="333"/>
                </a:lnTo>
                <a:lnTo>
                  <a:pt x="135" y="332"/>
                </a:lnTo>
                <a:lnTo>
                  <a:pt x="127" y="330"/>
                </a:lnTo>
                <a:lnTo>
                  <a:pt x="120" y="327"/>
                </a:lnTo>
                <a:lnTo>
                  <a:pt x="111" y="325"/>
                </a:lnTo>
                <a:lnTo>
                  <a:pt x="104" y="323"/>
                </a:lnTo>
                <a:lnTo>
                  <a:pt x="96" y="319"/>
                </a:lnTo>
                <a:lnTo>
                  <a:pt x="88" y="315"/>
                </a:lnTo>
                <a:lnTo>
                  <a:pt x="81" y="311"/>
                </a:lnTo>
                <a:lnTo>
                  <a:pt x="75" y="307"/>
                </a:lnTo>
                <a:lnTo>
                  <a:pt x="68" y="302"/>
                </a:lnTo>
                <a:lnTo>
                  <a:pt x="62" y="296"/>
                </a:lnTo>
                <a:lnTo>
                  <a:pt x="56" y="291"/>
                </a:lnTo>
                <a:lnTo>
                  <a:pt x="50" y="285"/>
                </a:lnTo>
                <a:lnTo>
                  <a:pt x="44" y="279"/>
                </a:lnTo>
                <a:lnTo>
                  <a:pt x="38" y="273"/>
                </a:lnTo>
                <a:lnTo>
                  <a:pt x="33" y="267"/>
                </a:lnTo>
                <a:lnTo>
                  <a:pt x="28" y="260"/>
                </a:lnTo>
                <a:lnTo>
                  <a:pt x="25" y="254"/>
                </a:lnTo>
                <a:lnTo>
                  <a:pt x="20" y="247"/>
                </a:lnTo>
                <a:lnTo>
                  <a:pt x="16" y="240"/>
                </a:lnTo>
                <a:lnTo>
                  <a:pt x="13" y="231"/>
                </a:lnTo>
                <a:lnTo>
                  <a:pt x="10" y="224"/>
                </a:lnTo>
                <a:lnTo>
                  <a:pt x="7" y="216"/>
                </a:lnTo>
                <a:lnTo>
                  <a:pt x="6" y="207"/>
                </a:lnTo>
                <a:lnTo>
                  <a:pt x="3" y="200"/>
                </a:lnTo>
                <a:lnTo>
                  <a:pt x="2" y="192"/>
                </a:lnTo>
                <a:lnTo>
                  <a:pt x="1" y="183"/>
                </a:lnTo>
                <a:lnTo>
                  <a:pt x="0" y="174"/>
                </a:lnTo>
                <a:lnTo>
                  <a:pt x="0" y="165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37" name="Rectangle 129">
            <a:extLst>
              <a:ext uri="{FF2B5EF4-FFF2-40B4-BE49-F238E27FC236}">
                <a16:creationId xmlns:a16="http://schemas.microsoft.com/office/drawing/2014/main" id="{234DCF05-8065-E24D-84F2-DC587B538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44211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538" name="Line 130">
            <a:extLst>
              <a:ext uri="{FF2B5EF4-FFF2-40B4-BE49-F238E27FC236}">
                <a16:creationId xmlns:a16="http://schemas.microsoft.com/office/drawing/2014/main" id="{A5395FB6-F91A-BF47-BD08-00B791F3E4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47688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39" name="Line 131">
            <a:extLst>
              <a:ext uri="{FF2B5EF4-FFF2-40B4-BE49-F238E27FC236}">
                <a16:creationId xmlns:a16="http://schemas.microsoft.com/office/drawing/2014/main" id="{174A6E34-FBBD-8442-B9DE-AA80B3DC467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44211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40" name="Line 132">
            <a:extLst>
              <a:ext uri="{FF2B5EF4-FFF2-40B4-BE49-F238E27FC236}">
                <a16:creationId xmlns:a16="http://schemas.microsoft.com/office/drawing/2014/main" id="{25E57613-0E8C-2844-A796-37512178074F}"/>
              </a:ext>
            </a:extLst>
          </p:cNvPr>
          <p:cNvSpPr>
            <a:spLocks noChangeShapeType="1"/>
          </p:cNvSpPr>
          <p:nvPr/>
        </p:nvSpPr>
        <p:spPr bwMode="auto">
          <a:xfrm>
            <a:off x="6570664" y="4090988"/>
            <a:ext cx="333375" cy="330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41" name="Rectangle 133">
            <a:extLst>
              <a:ext uri="{FF2B5EF4-FFF2-40B4-BE49-F238E27FC236}">
                <a16:creationId xmlns:a16="http://schemas.microsoft.com/office/drawing/2014/main" id="{54D3A766-579C-4140-BC05-E2CA8F009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2351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42" name="Rectangle 134">
            <a:extLst>
              <a:ext uri="{FF2B5EF4-FFF2-40B4-BE49-F238E27FC236}">
                <a16:creationId xmlns:a16="http://schemas.microsoft.com/office/drawing/2014/main" id="{B4EFF8F7-39E5-A64C-B4E8-BC8FEBE92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8" y="40005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43" name="Rectangle 135">
            <a:extLst>
              <a:ext uri="{FF2B5EF4-FFF2-40B4-BE49-F238E27FC236}">
                <a16:creationId xmlns:a16="http://schemas.microsoft.com/office/drawing/2014/main" id="{76FF6497-8A44-DB45-91EA-23EAA0B82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40767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44" name="Rectangle 136">
            <a:extLst>
              <a:ext uri="{FF2B5EF4-FFF2-40B4-BE49-F238E27FC236}">
                <a16:creationId xmlns:a16="http://schemas.microsoft.com/office/drawing/2014/main" id="{D882CCC0-F48B-544E-B758-DCE697ED56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0" y="40005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45" name="Rectangle 137">
            <a:extLst>
              <a:ext uri="{FF2B5EF4-FFF2-40B4-BE49-F238E27FC236}">
                <a16:creationId xmlns:a16="http://schemas.microsoft.com/office/drawing/2014/main" id="{EE2A9F7E-D7C5-984C-9D0D-7BE9FEB02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40767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46" name="Rectangle 138">
            <a:extLst>
              <a:ext uri="{FF2B5EF4-FFF2-40B4-BE49-F238E27FC236}">
                <a16:creationId xmlns:a16="http://schemas.microsoft.com/office/drawing/2014/main" id="{F079CC0C-1AD4-6740-94C7-EB098B22C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7463" y="41386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47" name="Rectangle 139">
            <a:extLst>
              <a:ext uri="{FF2B5EF4-FFF2-40B4-BE49-F238E27FC236}">
                <a16:creationId xmlns:a16="http://schemas.microsoft.com/office/drawing/2014/main" id="{8CB56226-446D-E443-A2F9-ABD63A0CC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5725" y="42148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48" name="Rectangle 140">
            <a:extLst>
              <a:ext uri="{FF2B5EF4-FFF2-40B4-BE49-F238E27FC236}">
                <a16:creationId xmlns:a16="http://schemas.microsoft.com/office/drawing/2014/main" id="{184AC384-48CD-BD46-B1F2-7E3B42109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1925" y="41386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49" name="Rectangle 141">
            <a:extLst>
              <a:ext uri="{FF2B5EF4-FFF2-40B4-BE49-F238E27FC236}">
                <a16:creationId xmlns:a16="http://schemas.microsoft.com/office/drawing/2014/main" id="{2A547BB3-5475-F642-A37E-746B279DA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44211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550" name="Line 142">
            <a:extLst>
              <a:ext uri="{FF2B5EF4-FFF2-40B4-BE49-F238E27FC236}">
                <a16:creationId xmlns:a16="http://schemas.microsoft.com/office/drawing/2014/main" id="{AF0FCAA5-BF04-DE42-A615-1604FA911B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47688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51" name="Line 143">
            <a:extLst>
              <a:ext uri="{FF2B5EF4-FFF2-40B4-BE49-F238E27FC236}">
                <a16:creationId xmlns:a16="http://schemas.microsoft.com/office/drawing/2014/main" id="{F72EB9B6-5430-794E-9EC6-D82DE7F06E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4421188"/>
            <a:ext cx="1587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52" name="Rectangle 144">
            <a:extLst>
              <a:ext uri="{FF2B5EF4-FFF2-40B4-BE49-F238E27FC236}">
                <a16:creationId xmlns:a16="http://schemas.microsoft.com/office/drawing/2014/main" id="{4B275334-D4CB-D440-A12B-0639D63E7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42148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53" name="Rectangle 145">
            <a:extLst>
              <a:ext uri="{FF2B5EF4-FFF2-40B4-BE49-F238E27FC236}">
                <a16:creationId xmlns:a16="http://schemas.microsoft.com/office/drawing/2014/main" id="{23A4C69D-D7C7-EC4F-ADC1-6178450EE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5638" y="42402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54" name="Rectangle 146">
            <a:extLst>
              <a:ext uri="{FF2B5EF4-FFF2-40B4-BE49-F238E27FC236}">
                <a16:creationId xmlns:a16="http://schemas.microsoft.com/office/drawing/2014/main" id="{A6B0B810-2F1B-1244-B425-3A771EEF0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0600" y="42402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55" name="Rectangle 147">
            <a:extLst>
              <a:ext uri="{FF2B5EF4-FFF2-40B4-BE49-F238E27FC236}">
                <a16:creationId xmlns:a16="http://schemas.microsoft.com/office/drawing/2014/main" id="{E82FF2A0-9498-F14B-A64D-524F9DDDC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0325" y="424021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56" name="Rectangle 148">
            <a:extLst>
              <a:ext uri="{FF2B5EF4-FFF2-40B4-BE49-F238E27FC236}">
                <a16:creationId xmlns:a16="http://schemas.microsoft.com/office/drawing/2014/main" id="{D9925406-AE87-0648-AA09-10F1962A17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5288" y="42402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57" name="Rectangle 149">
            <a:extLst>
              <a:ext uri="{FF2B5EF4-FFF2-40B4-BE49-F238E27FC236}">
                <a16:creationId xmlns:a16="http://schemas.microsoft.com/office/drawing/2014/main" id="{978B6900-E3D0-3C40-A89E-12985F64F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48641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58" name="Rectangle 150">
            <a:extLst>
              <a:ext uri="{FF2B5EF4-FFF2-40B4-BE49-F238E27FC236}">
                <a16:creationId xmlns:a16="http://schemas.microsoft.com/office/drawing/2014/main" id="{48CD1512-5A1A-3747-AEA5-85CF9087C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5100639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559" name="Line 151">
            <a:extLst>
              <a:ext uri="{FF2B5EF4-FFF2-40B4-BE49-F238E27FC236}">
                <a16:creationId xmlns:a16="http://schemas.microsoft.com/office/drawing/2014/main" id="{119C171B-01C5-7547-81D4-71E1BFD2A6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5430839"/>
            <a:ext cx="6810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60" name="Line 152">
            <a:extLst>
              <a:ext uri="{FF2B5EF4-FFF2-40B4-BE49-F238E27FC236}">
                <a16:creationId xmlns:a16="http://schemas.microsoft.com/office/drawing/2014/main" id="{35279AC6-FBC5-3C42-9A78-28725720959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5100639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61" name="Rectangle 153">
            <a:extLst>
              <a:ext uri="{FF2B5EF4-FFF2-40B4-BE49-F238E27FC236}">
                <a16:creationId xmlns:a16="http://schemas.microsoft.com/office/drawing/2014/main" id="{3B6D8C1E-5392-9346-86F1-0607D6C387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48641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62" name="Rectangle 154">
            <a:extLst>
              <a:ext uri="{FF2B5EF4-FFF2-40B4-BE49-F238E27FC236}">
                <a16:creationId xmlns:a16="http://schemas.microsoft.com/office/drawing/2014/main" id="{37C5B456-ADDD-DA4D-9697-9ABEDFA8B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5100639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563" name="Line 155">
            <a:extLst>
              <a:ext uri="{FF2B5EF4-FFF2-40B4-BE49-F238E27FC236}">
                <a16:creationId xmlns:a16="http://schemas.microsoft.com/office/drawing/2014/main" id="{F096F6CB-6702-234E-8771-7D04A76249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5430839"/>
            <a:ext cx="665163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64" name="Line 156">
            <a:extLst>
              <a:ext uri="{FF2B5EF4-FFF2-40B4-BE49-F238E27FC236}">
                <a16:creationId xmlns:a16="http://schemas.microsoft.com/office/drawing/2014/main" id="{07F16D71-872D-4B4E-926F-68C4FFF08A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5100639"/>
            <a:ext cx="1587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65" name="Rectangle 157">
            <a:extLst>
              <a:ext uri="{FF2B5EF4-FFF2-40B4-BE49-F238E27FC236}">
                <a16:creationId xmlns:a16="http://schemas.microsoft.com/office/drawing/2014/main" id="{2120EEFE-B911-1B42-9B3C-4A7284020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51990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66" name="Rectangle 158">
            <a:extLst>
              <a:ext uri="{FF2B5EF4-FFF2-40B4-BE49-F238E27FC236}">
                <a16:creationId xmlns:a16="http://schemas.microsoft.com/office/drawing/2014/main" id="{B212DC34-60A9-5743-BCA0-4C44A129B8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7113" y="55356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67" name="Rectangle 159">
            <a:extLst>
              <a:ext uri="{FF2B5EF4-FFF2-40B4-BE49-F238E27FC236}">
                <a16:creationId xmlns:a16="http://schemas.microsoft.com/office/drawing/2014/main" id="{4D6C784D-F2C1-DE44-99FE-A00368408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45291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68" name="Rectangle 160">
            <a:extLst>
              <a:ext uri="{FF2B5EF4-FFF2-40B4-BE49-F238E27FC236}">
                <a16:creationId xmlns:a16="http://schemas.microsoft.com/office/drawing/2014/main" id="{DCAF6A6E-690E-BC4A-BD3A-3DB0D75E7A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486410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69" name="Rectangle 161">
            <a:extLst>
              <a:ext uri="{FF2B5EF4-FFF2-40B4-BE49-F238E27FC236}">
                <a16:creationId xmlns:a16="http://schemas.microsoft.com/office/drawing/2014/main" id="{6784233B-B122-4D45-884C-6808E86DB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519906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70" name="Rectangle 162">
            <a:extLst>
              <a:ext uri="{FF2B5EF4-FFF2-40B4-BE49-F238E27FC236}">
                <a16:creationId xmlns:a16="http://schemas.microsoft.com/office/drawing/2014/main" id="{B63B4807-D297-F945-A55F-F7FF28648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55356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71" name="Rectangle 163">
            <a:extLst>
              <a:ext uri="{FF2B5EF4-FFF2-40B4-BE49-F238E27FC236}">
                <a16:creationId xmlns:a16="http://schemas.microsoft.com/office/drawing/2014/main" id="{E5CBB1AA-6FCD-3740-A28B-F9B48246E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48641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72" name="Rectangle 164">
            <a:extLst>
              <a:ext uri="{FF2B5EF4-FFF2-40B4-BE49-F238E27FC236}">
                <a16:creationId xmlns:a16="http://schemas.microsoft.com/office/drawing/2014/main" id="{D736B87D-C49B-9B4A-9B71-491165E7C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51990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73" name="Freeform 165">
            <a:extLst>
              <a:ext uri="{FF2B5EF4-FFF2-40B4-BE49-F238E27FC236}">
                <a16:creationId xmlns:a16="http://schemas.microsoft.com/office/drawing/2014/main" id="{23ED5DBC-EE97-E64A-B1C2-7EAE2A95B355}"/>
              </a:ext>
            </a:extLst>
          </p:cNvPr>
          <p:cNvSpPr>
            <a:spLocks/>
          </p:cNvSpPr>
          <p:nvPr/>
        </p:nvSpPr>
        <p:spPr bwMode="auto">
          <a:xfrm>
            <a:off x="7974013" y="4819650"/>
            <a:ext cx="336550" cy="560388"/>
          </a:xfrm>
          <a:custGeom>
            <a:avLst/>
            <a:gdLst>
              <a:gd name="T0" fmla="*/ 2147483646 w 510"/>
              <a:gd name="T1" fmla="*/ 0 h 851"/>
              <a:gd name="T2" fmla="*/ 2147483646 w 510"/>
              <a:gd name="T3" fmla="*/ 0 h 851"/>
              <a:gd name="T4" fmla="*/ 2147483646 w 510"/>
              <a:gd name="T5" fmla="*/ 0 h 851"/>
              <a:gd name="T6" fmla="*/ 2147483646 w 510"/>
              <a:gd name="T7" fmla="*/ 0 h 851"/>
              <a:gd name="T8" fmla="*/ 2147483646 w 510"/>
              <a:gd name="T9" fmla="*/ 0 h 851"/>
              <a:gd name="T10" fmla="*/ 2147483646 w 510"/>
              <a:gd name="T11" fmla="*/ 0 h 851"/>
              <a:gd name="T12" fmla="*/ 2147483646 w 510"/>
              <a:gd name="T13" fmla="*/ 2147483646 h 851"/>
              <a:gd name="T14" fmla="*/ 2147483646 w 510"/>
              <a:gd name="T15" fmla="*/ 2147483646 h 851"/>
              <a:gd name="T16" fmla="*/ 2147483646 w 510"/>
              <a:gd name="T17" fmla="*/ 2147483646 h 851"/>
              <a:gd name="T18" fmla="*/ 2147483646 w 510"/>
              <a:gd name="T19" fmla="*/ 2147483646 h 851"/>
              <a:gd name="T20" fmla="*/ 2147483646 w 510"/>
              <a:gd name="T21" fmla="*/ 2147483646 h 851"/>
              <a:gd name="T22" fmla="*/ 2147483646 w 510"/>
              <a:gd name="T23" fmla="*/ 2147483646 h 851"/>
              <a:gd name="T24" fmla="*/ 2147483646 w 510"/>
              <a:gd name="T25" fmla="*/ 2147483646 h 851"/>
              <a:gd name="T26" fmla="*/ 2147483646 w 510"/>
              <a:gd name="T27" fmla="*/ 2147483646 h 851"/>
              <a:gd name="T28" fmla="*/ 2147483646 w 510"/>
              <a:gd name="T29" fmla="*/ 2147483646 h 851"/>
              <a:gd name="T30" fmla="*/ 0 w 510"/>
              <a:gd name="T31" fmla="*/ 2147483646 h 851"/>
              <a:gd name="T32" fmla="*/ 0 w 510"/>
              <a:gd name="T33" fmla="*/ 2147483646 h 851"/>
              <a:gd name="T34" fmla="*/ 0 w 510"/>
              <a:gd name="T35" fmla="*/ 2147483646 h 851"/>
              <a:gd name="T36" fmla="*/ 0 w 510"/>
              <a:gd name="T37" fmla="*/ 2147483646 h 851"/>
              <a:gd name="T38" fmla="*/ 0 w 510"/>
              <a:gd name="T39" fmla="*/ 2147483646 h 851"/>
              <a:gd name="T40" fmla="*/ 0 w 510"/>
              <a:gd name="T41" fmla="*/ 2147483646 h 851"/>
              <a:gd name="T42" fmla="*/ 0 w 510"/>
              <a:gd name="T43" fmla="*/ 2147483646 h 851"/>
              <a:gd name="T44" fmla="*/ 0 w 510"/>
              <a:gd name="T45" fmla="*/ 2147483646 h 851"/>
              <a:gd name="T46" fmla="*/ 0 w 510"/>
              <a:gd name="T47" fmla="*/ 2147483646 h 851"/>
              <a:gd name="T48" fmla="*/ 0 w 510"/>
              <a:gd name="T49" fmla="*/ 2147483646 h 851"/>
              <a:gd name="T50" fmla="*/ 0 w 510"/>
              <a:gd name="T51" fmla="*/ 2147483646 h 851"/>
              <a:gd name="T52" fmla="*/ 0 w 510"/>
              <a:gd name="T53" fmla="*/ 2147483646 h 851"/>
              <a:gd name="T54" fmla="*/ 0 w 510"/>
              <a:gd name="T55" fmla="*/ 2147483646 h 851"/>
              <a:gd name="T56" fmla="*/ 0 w 510"/>
              <a:gd name="T57" fmla="*/ 2147483646 h 851"/>
              <a:gd name="T58" fmla="*/ 0 w 510"/>
              <a:gd name="T59" fmla="*/ 2147483646 h 851"/>
              <a:gd name="T60" fmla="*/ 0 w 510"/>
              <a:gd name="T61" fmla="*/ 2147483646 h 851"/>
              <a:gd name="T62" fmla="*/ 0 w 510"/>
              <a:gd name="T63" fmla="*/ 2147483646 h 851"/>
              <a:gd name="T64" fmla="*/ 0 w 510"/>
              <a:gd name="T65" fmla="*/ 2147483646 h 851"/>
              <a:gd name="T66" fmla="*/ 0 w 510"/>
              <a:gd name="T67" fmla="*/ 2147483646 h 851"/>
              <a:gd name="T68" fmla="*/ 0 w 510"/>
              <a:gd name="T69" fmla="*/ 2147483646 h 851"/>
              <a:gd name="T70" fmla="*/ 0 w 510"/>
              <a:gd name="T71" fmla="*/ 2147483646 h 851"/>
              <a:gd name="T72" fmla="*/ 0 w 510"/>
              <a:gd name="T73" fmla="*/ 2147483646 h 851"/>
              <a:gd name="T74" fmla="*/ 0 w 510"/>
              <a:gd name="T75" fmla="*/ 2147483646 h 851"/>
              <a:gd name="T76" fmla="*/ 0 w 510"/>
              <a:gd name="T77" fmla="*/ 2147483646 h 851"/>
              <a:gd name="T78" fmla="*/ 2147483646 w 510"/>
              <a:gd name="T79" fmla="*/ 2147483646 h 851"/>
              <a:gd name="T80" fmla="*/ 2147483646 w 510"/>
              <a:gd name="T81" fmla="*/ 2147483646 h 851"/>
              <a:gd name="T82" fmla="*/ 2147483646 w 510"/>
              <a:gd name="T83" fmla="*/ 2147483646 h 851"/>
              <a:gd name="T84" fmla="*/ 2147483646 w 510"/>
              <a:gd name="T85" fmla="*/ 2147483646 h 851"/>
              <a:gd name="T86" fmla="*/ 2147483646 w 510"/>
              <a:gd name="T87" fmla="*/ 2147483646 h 851"/>
              <a:gd name="T88" fmla="*/ 2147483646 w 510"/>
              <a:gd name="T89" fmla="*/ 2147483646 h 851"/>
              <a:gd name="T90" fmla="*/ 2147483646 w 510"/>
              <a:gd name="T91" fmla="*/ 2147483646 h 851"/>
              <a:gd name="T92" fmla="*/ 2147483646 w 510"/>
              <a:gd name="T93" fmla="*/ 2147483646 h 851"/>
              <a:gd name="T94" fmla="*/ 2147483646 w 510"/>
              <a:gd name="T95" fmla="*/ 2147483646 h 851"/>
              <a:gd name="T96" fmla="*/ 2147483646 w 510"/>
              <a:gd name="T97" fmla="*/ 2147483646 h 851"/>
              <a:gd name="T98" fmla="*/ 2147483646 w 510"/>
              <a:gd name="T99" fmla="*/ 2147483646 h 851"/>
              <a:gd name="T100" fmla="*/ 2147483646 w 510"/>
              <a:gd name="T101" fmla="*/ 2147483646 h 851"/>
              <a:gd name="T102" fmla="*/ 2147483646 w 510"/>
              <a:gd name="T103" fmla="*/ 2147483646 h 851"/>
              <a:gd name="T104" fmla="*/ 2147483646 w 510"/>
              <a:gd name="T105" fmla="*/ 2147483646 h 851"/>
              <a:gd name="T106" fmla="*/ 2147483646 w 510"/>
              <a:gd name="T107" fmla="*/ 2147483646 h 851"/>
              <a:gd name="T108" fmla="*/ 2147483646 w 510"/>
              <a:gd name="T109" fmla="*/ 2147483646 h 85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1">
                <a:moveTo>
                  <a:pt x="510" y="0"/>
                </a:moveTo>
                <a:lnTo>
                  <a:pt x="480" y="0"/>
                </a:lnTo>
                <a:lnTo>
                  <a:pt x="450" y="0"/>
                </a:lnTo>
                <a:lnTo>
                  <a:pt x="424" y="0"/>
                </a:lnTo>
                <a:lnTo>
                  <a:pt x="398" y="0"/>
                </a:lnTo>
                <a:lnTo>
                  <a:pt x="374" y="0"/>
                </a:lnTo>
                <a:lnTo>
                  <a:pt x="353" y="0"/>
                </a:lnTo>
                <a:lnTo>
                  <a:pt x="332" y="0"/>
                </a:lnTo>
                <a:lnTo>
                  <a:pt x="313" y="0"/>
                </a:lnTo>
                <a:lnTo>
                  <a:pt x="295" y="0"/>
                </a:lnTo>
                <a:lnTo>
                  <a:pt x="280" y="0"/>
                </a:lnTo>
                <a:lnTo>
                  <a:pt x="265" y="0"/>
                </a:lnTo>
                <a:lnTo>
                  <a:pt x="251" y="0"/>
                </a:lnTo>
                <a:lnTo>
                  <a:pt x="239" y="0"/>
                </a:lnTo>
                <a:lnTo>
                  <a:pt x="227" y="0"/>
                </a:lnTo>
                <a:lnTo>
                  <a:pt x="217" y="0"/>
                </a:lnTo>
                <a:lnTo>
                  <a:pt x="208" y="0"/>
                </a:lnTo>
                <a:lnTo>
                  <a:pt x="199" y="0"/>
                </a:lnTo>
                <a:lnTo>
                  <a:pt x="191" y="0"/>
                </a:lnTo>
                <a:lnTo>
                  <a:pt x="184" y="0"/>
                </a:lnTo>
                <a:lnTo>
                  <a:pt x="178" y="0"/>
                </a:lnTo>
                <a:lnTo>
                  <a:pt x="172" y="0"/>
                </a:lnTo>
                <a:lnTo>
                  <a:pt x="167" y="0"/>
                </a:lnTo>
                <a:lnTo>
                  <a:pt x="162" y="0"/>
                </a:lnTo>
                <a:lnTo>
                  <a:pt x="157" y="0"/>
                </a:lnTo>
                <a:lnTo>
                  <a:pt x="154" y="0"/>
                </a:lnTo>
                <a:lnTo>
                  <a:pt x="150" y="0"/>
                </a:lnTo>
                <a:lnTo>
                  <a:pt x="146" y="0"/>
                </a:lnTo>
                <a:lnTo>
                  <a:pt x="143" y="0"/>
                </a:lnTo>
                <a:lnTo>
                  <a:pt x="139" y="0"/>
                </a:lnTo>
                <a:lnTo>
                  <a:pt x="136" y="0"/>
                </a:lnTo>
                <a:lnTo>
                  <a:pt x="132" y="0"/>
                </a:lnTo>
                <a:lnTo>
                  <a:pt x="127" y="0"/>
                </a:lnTo>
                <a:lnTo>
                  <a:pt x="124" y="0"/>
                </a:lnTo>
                <a:lnTo>
                  <a:pt x="120" y="0"/>
                </a:lnTo>
                <a:lnTo>
                  <a:pt x="116" y="0"/>
                </a:lnTo>
                <a:lnTo>
                  <a:pt x="114" y="0"/>
                </a:lnTo>
                <a:lnTo>
                  <a:pt x="110" y="0"/>
                </a:lnTo>
                <a:lnTo>
                  <a:pt x="108" y="0"/>
                </a:lnTo>
                <a:lnTo>
                  <a:pt x="106" y="1"/>
                </a:lnTo>
                <a:lnTo>
                  <a:pt x="102" y="1"/>
                </a:lnTo>
                <a:lnTo>
                  <a:pt x="100" y="1"/>
                </a:lnTo>
                <a:lnTo>
                  <a:pt x="98" y="1"/>
                </a:lnTo>
                <a:lnTo>
                  <a:pt x="96" y="2"/>
                </a:lnTo>
                <a:lnTo>
                  <a:pt x="94" y="2"/>
                </a:lnTo>
                <a:lnTo>
                  <a:pt x="91" y="4"/>
                </a:lnTo>
                <a:lnTo>
                  <a:pt x="89" y="4"/>
                </a:lnTo>
                <a:lnTo>
                  <a:pt x="88" y="5"/>
                </a:lnTo>
                <a:lnTo>
                  <a:pt x="85" y="6"/>
                </a:lnTo>
                <a:lnTo>
                  <a:pt x="83" y="7"/>
                </a:lnTo>
                <a:lnTo>
                  <a:pt x="82" y="8"/>
                </a:lnTo>
                <a:lnTo>
                  <a:pt x="79" y="10"/>
                </a:lnTo>
                <a:lnTo>
                  <a:pt x="77" y="11"/>
                </a:lnTo>
                <a:lnTo>
                  <a:pt x="74" y="12"/>
                </a:lnTo>
                <a:lnTo>
                  <a:pt x="73" y="14"/>
                </a:lnTo>
                <a:lnTo>
                  <a:pt x="71" y="16"/>
                </a:lnTo>
                <a:lnTo>
                  <a:pt x="68" y="18"/>
                </a:lnTo>
                <a:lnTo>
                  <a:pt x="65" y="20"/>
                </a:lnTo>
                <a:lnTo>
                  <a:pt x="62" y="23"/>
                </a:lnTo>
                <a:lnTo>
                  <a:pt x="60" y="25"/>
                </a:lnTo>
                <a:lnTo>
                  <a:pt x="56" y="29"/>
                </a:lnTo>
                <a:lnTo>
                  <a:pt x="54" y="32"/>
                </a:lnTo>
                <a:lnTo>
                  <a:pt x="50" y="35"/>
                </a:lnTo>
                <a:lnTo>
                  <a:pt x="47" y="38"/>
                </a:lnTo>
                <a:lnTo>
                  <a:pt x="42" y="43"/>
                </a:lnTo>
                <a:lnTo>
                  <a:pt x="38" y="47"/>
                </a:lnTo>
                <a:lnTo>
                  <a:pt x="35" y="50"/>
                </a:lnTo>
                <a:lnTo>
                  <a:pt x="31" y="54"/>
                </a:lnTo>
                <a:lnTo>
                  <a:pt x="29" y="56"/>
                </a:lnTo>
                <a:lnTo>
                  <a:pt x="25" y="60"/>
                </a:lnTo>
                <a:lnTo>
                  <a:pt x="23" y="62"/>
                </a:lnTo>
                <a:lnTo>
                  <a:pt x="20" y="66"/>
                </a:lnTo>
                <a:lnTo>
                  <a:pt x="18" y="68"/>
                </a:lnTo>
                <a:lnTo>
                  <a:pt x="16" y="71"/>
                </a:lnTo>
                <a:lnTo>
                  <a:pt x="14" y="73"/>
                </a:lnTo>
                <a:lnTo>
                  <a:pt x="12" y="74"/>
                </a:lnTo>
                <a:lnTo>
                  <a:pt x="11" y="77"/>
                </a:lnTo>
                <a:lnTo>
                  <a:pt x="8" y="79"/>
                </a:lnTo>
                <a:lnTo>
                  <a:pt x="7" y="82"/>
                </a:lnTo>
                <a:lnTo>
                  <a:pt x="6" y="83"/>
                </a:lnTo>
                <a:lnTo>
                  <a:pt x="6" y="85"/>
                </a:lnTo>
                <a:lnTo>
                  <a:pt x="5" y="88"/>
                </a:lnTo>
                <a:lnTo>
                  <a:pt x="4" y="89"/>
                </a:lnTo>
                <a:lnTo>
                  <a:pt x="2" y="91"/>
                </a:lnTo>
                <a:lnTo>
                  <a:pt x="2" y="94"/>
                </a:lnTo>
                <a:lnTo>
                  <a:pt x="2" y="96"/>
                </a:lnTo>
                <a:lnTo>
                  <a:pt x="1" y="97"/>
                </a:lnTo>
                <a:lnTo>
                  <a:pt x="1" y="100"/>
                </a:lnTo>
                <a:lnTo>
                  <a:pt x="1" y="102"/>
                </a:lnTo>
                <a:lnTo>
                  <a:pt x="0" y="106"/>
                </a:lnTo>
                <a:lnTo>
                  <a:pt x="0" y="108"/>
                </a:lnTo>
                <a:lnTo>
                  <a:pt x="0" y="110"/>
                </a:lnTo>
                <a:lnTo>
                  <a:pt x="0" y="114"/>
                </a:lnTo>
                <a:lnTo>
                  <a:pt x="0" y="116"/>
                </a:lnTo>
                <a:lnTo>
                  <a:pt x="0" y="120"/>
                </a:lnTo>
                <a:lnTo>
                  <a:pt x="0" y="124"/>
                </a:lnTo>
                <a:lnTo>
                  <a:pt x="0" y="127"/>
                </a:lnTo>
                <a:lnTo>
                  <a:pt x="0" y="132"/>
                </a:lnTo>
                <a:lnTo>
                  <a:pt x="0" y="136"/>
                </a:lnTo>
                <a:lnTo>
                  <a:pt x="0" y="139"/>
                </a:lnTo>
                <a:lnTo>
                  <a:pt x="0" y="142"/>
                </a:lnTo>
                <a:lnTo>
                  <a:pt x="0" y="145"/>
                </a:lnTo>
                <a:lnTo>
                  <a:pt x="0" y="149"/>
                </a:lnTo>
                <a:lnTo>
                  <a:pt x="0" y="151"/>
                </a:lnTo>
                <a:lnTo>
                  <a:pt x="0" y="155"/>
                </a:lnTo>
                <a:lnTo>
                  <a:pt x="0" y="157"/>
                </a:lnTo>
                <a:lnTo>
                  <a:pt x="0" y="161"/>
                </a:lnTo>
                <a:lnTo>
                  <a:pt x="0" y="163"/>
                </a:lnTo>
                <a:lnTo>
                  <a:pt x="0" y="167"/>
                </a:lnTo>
                <a:lnTo>
                  <a:pt x="0" y="171"/>
                </a:lnTo>
                <a:lnTo>
                  <a:pt x="0" y="173"/>
                </a:lnTo>
                <a:lnTo>
                  <a:pt x="0" y="177"/>
                </a:lnTo>
                <a:lnTo>
                  <a:pt x="0" y="181"/>
                </a:lnTo>
                <a:lnTo>
                  <a:pt x="0" y="185"/>
                </a:lnTo>
                <a:lnTo>
                  <a:pt x="0" y="190"/>
                </a:lnTo>
                <a:lnTo>
                  <a:pt x="0" y="195"/>
                </a:lnTo>
                <a:lnTo>
                  <a:pt x="0" y="199"/>
                </a:lnTo>
                <a:lnTo>
                  <a:pt x="0" y="204"/>
                </a:lnTo>
                <a:lnTo>
                  <a:pt x="0" y="210"/>
                </a:lnTo>
                <a:lnTo>
                  <a:pt x="0" y="217"/>
                </a:lnTo>
                <a:lnTo>
                  <a:pt x="0" y="223"/>
                </a:lnTo>
                <a:lnTo>
                  <a:pt x="0" y="231"/>
                </a:lnTo>
                <a:lnTo>
                  <a:pt x="0" y="239"/>
                </a:lnTo>
                <a:lnTo>
                  <a:pt x="0" y="247"/>
                </a:lnTo>
                <a:lnTo>
                  <a:pt x="0" y="256"/>
                </a:lnTo>
                <a:lnTo>
                  <a:pt x="0" y="265"/>
                </a:lnTo>
                <a:lnTo>
                  <a:pt x="0" y="275"/>
                </a:lnTo>
                <a:lnTo>
                  <a:pt x="0" y="287"/>
                </a:lnTo>
                <a:lnTo>
                  <a:pt x="0" y="298"/>
                </a:lnTo>
                <a:lnTo>
                  <a:pt x="0" y="310"/>
                </a:lnTo>
                <a:lnTo>
                  <a:pt x="0" y="321"/>
                </a:lnTo>
                <a:lnTo>
                  <a:pt x="0" y="330"/>
                </a:lnTo>
                <a:lnTo>
                  <a:pt x="0" y="340"/>
                </a:lnTo>
                <a:lnTo>
                  <a:pt x="0" y="349"/>
                </a:lnTo>
                <a:lnTo>
                  <a:pt x="0" y="358"/>
                </a:lnTo>
                <a:lnTo>
                  <a:pt x="0" y="365"/>
                </a:lnTo>
                <a:lnTo>
                  <a:pt x="0" y="372"/>
                </a:lnTo>
                <a:lnTo>
                  <a:pt x="0" y="379"/>
                </a:lnTo>
                <a:lnTo>
                  <a:pt x="0" y="385"/>
                </a:lnTo>
                <a:lnTo>
                  <a:pt x="0" y="391"/>
                </a:lnTo>
                <a:lnTo>
                  <a:pt x="0" y="396"/>
                </a:lnTo>
                <a:lnTo>
                  <a:pt x="0" y="402"/>
                </a:lnTo>
                <a:lnTo>
                  <a:pt x="0" y="407"/>
                </a:lnTo>
                <a:lnTo>
                  <a:pt x="0" y="411"/>
                </a:lnTo>
                <a:lnTo>
                  <a:pt x="0" y="415"/>
                </a:lnTo>
                <a:lnTo>
                  <a:pt x="0" y="419"/>
                </a:lnTo>
                <a:lnTo>
                  <a:pt x="0" y="423"/>
                </a:lnTo>
                <a:lnTo>
                  <a:pt x="0" y="426"/>
                </a:lnTo>
                <a:lnTo>
                  <a:pt x="0" y="430"/>
                </a:lnTo>
                <a:lnTo>
                  <a:pt x="0" y="432"/>
                </a:lnTo>
                <a:lnTo>
                  <a:pt x="0" y="436"/>
                </a:lnTo>
                <a:lnTo>
                  <a:pt x="0" y="438"/>
                </a:lnTo>
                <a:lnTo>
                  <a:pt x="0" y="442"/>
                </a:lnTo>
                <a:lnTo>
                  <a:pt x="0" y="444"/>
                </a:lnTo>
                <a:lnTo>
                  <a:pt x="0" y="448"/>
                </a:lnTo>
                <a:lnTo>
                  <a:pt x="0" y="450"/>
                </a:lnTo>
                <a:lnTo>
                  <a:pt x="0" y="454"/>
                </a:lnTo>
                <a:lnTo>
                  <a:pt x="0" y="457"/>
                </a:lnTo>
                <a:lnTo>
                  <a:pt x="0" y="461"/>
                </a:lnTo>
                <a:lnTo>
                  <a:pt x="0" y="465"/>
                </a:lnTo>
                <a:lnTo>
                  <a:pt x="0" y="468"/>
                </a:lnTo>
                <a:lnTo>
                  <a:pt x="0" y="472"/>
                </a:lnTo>
                <a:lnTo>
                  <a:pt x="0" y="475"/>
                </a:lnTo>
                <a:lnTo>
                  <a:pt x="0" y="479"/>
                </a:lnTo>
                <a:lnTo>
                  <a:pt x="0" y="483"/>
                </a:lnTo>
                <a:lnTo>
                  <a:pt x="0" y="485"/>
                </a:lnTo>
                <a:lnTo>
                  <a:pt x="0" y="489"/>
                </a:lnTo>
                <a:lnTo>
                  <a:pt x="0" y="491"/>
                </a:lnTo>
                <a:lnTo>
                  <a:pt x="0" y="495"/>
                </a:lnTo>
                <a:lnTo>
                  <a:pt x="0" y="497"/>
                </a:lnTo>
                <a:lnTo>
                  <a:pt x="0" y="499"/>
                </a:lnTo>
                <a:lnTo>
                  <a:pt x="0" y="502"/>
                </a:lnTo>
                <a:lnTo>
                  <a:pt x="0" y="505"/>
                </a:lnTo>
                <a:lnTo>
                  <a:pt x="0" y="508"/>
                </a:lnTo>
                <a:lnTo>
                  <a:pt x="0" y="510"/>
                </a:lnTo>
                <a:lnTo>
                  <a:pt x="0" y="513"/>
                </a:lnTo>
                <a:lnTo>
                  <a:pt x="0" y="516"/>
                </a:lnTo>
                <a:lnTo>
                  <a:pt x="0" y="519"/>
                </a:lnTo>
                <a:lnTo>
                  <a:pt x="0" y="522"/>
                </a:lnTo>
                <a:lnTo>
                  <a:pt x="0" y="526"/>
                </a:lnTo>
                <a:lnTo>
                  <a:pt x="0" y="529"/>
                </a:lnTo>
                <a:lnTo>
                  <a:pt x="0" y="533"/>
                </a:lnTo>
                <a:lnTo>
                  <a:pt x="0" y="537"/>
                </a:lnTo>
                <a:lnTo>
                  <a:pt x="0" y="541"/>
                </a:lnTo>
                <a:lnTo>
                  <a:pt x="0" y="546"/>
                </a:lnTo>
                <a:lnTo>
                  <a:pt x="0" y="551"/>
                </a:lnTo>
                <a:lnTo>
                  <a:pt x="0" y="556"/>
                </a:lnTo>
                <a:lnTo>
                  <a:pt x="0" y="562"/>
                </a:lnTo>
                <a:lnTo>
                  <a:pt x="0" y="568"/>
                </a:lnTo>
                <a:lnTo>
                  <a:pt x="0" y="574"/>
                </a:lnTo>
                <a:lnTo>
                  <a:pt x="0" y="581"/>
                </a:lnTo>
                <a:lnTo>
                  <a:pt x="0" y="588"/>
                </a:lnTo>
                <a:lnTo>
                  <a:pt x="0" y="595"/>
                </a:lnTo>
                <a:lnTo>
                  <a:pt x="0" y="604"/>
                </a:lnTo>
                <a:lnTo>
                  <a:pt x="0" y="611"/>
                </a:lnTo>
                <a:lnTo>
                  <a:pt x="0" y="617"/>
                </a:lnTo>
                <a:lnTo>
                  <a:pt x="0" y="624"/>
                </a:lnTo>
                <a:lnTo>
                  <a:pt x="0" y="630"/>
                </a:lnTo>
                <a:lnTo>
                  <a:pt x="0" y="635"/>
                </a:lnTo>
                <a:lnTo>
                  <a:pt x="0" y="641"/>
                </a:lnTo>
                <a:lnTo>
                  <a:pt x="0" y="646"/>
                </a:lnTo>
                <a:lnTo>
                  <a:pt x="0" y="651"/>
                </a:lnTo>
                <a:lnTo>
                  <a:pt x="0" y="654"/>
                </a:lnTo>
                <a:lnTo>
                  <a:pt x="0" y="658"/>
                </a:lnTo>
                <a:lnTo>
                  <a:pt x="0" y="663"/>
                </a:lnTo>
                <a:lnTo>
                  <a:pt x="0" y="666"/>
                </a:lnTo>
                <a:lnTo>
                  <a:pt x="0" y="669"/>
                </a:lnTo>
                <a:lnTo>
                  <a:pt x="0" y="672"/>
                </a:lnTo>
                <a:lnTo>
                  <a:pt x="0" y="676"/>
                </a:lnTo>
                <a:lnTo>
                  <a:pt x="0" y="678"/>
                </a:lnTo>
                <a:lnTo>
                  <a:pt x="0" y="681"/>
                </a:lnTo>
                <a:lnTo>
                  <a:pt x="0" y="684"/>
                </a:lnTo>
                <a:lnTo>
                  <a:pt x="0" y="687"/>
                </a:lnTo>
                <a:lnTo>
                  <a:pt x="0" y="689"/>
                </a:lnTo>
                <a:lnTo>
                  <a:pt x="0" y="691"/>
                </a:lnTo>
                <a:lnTo>
                  <a:pt x="0" y="695"/>
                </a:lnTo>
                <a:lnTo>
                  <a:pt x="0" y="697"/>
                </a:lnTo>
                <a:lnTo>
                  <a:pt x="0" y="700"/>
                </a:lnTo>
                <a:lnTo>
                  <a:pt x="0" y="703"/>
                </a:lnTo>
                <a:lnTo>
                  <a:pt x="0" y="706"/>
                </a:lnTo>
                <a:lnTo>
                  <a:pt x="0" y="709"/>
                </a:lnTo>
                <a:lnTo>
                  <a:pt x="0" y="712"/>
                </a:lnTo>
                <a:lnTo>
                  <a:pt x="0" y="715"/>
                </a:lnTo>
                <a:lnTo>
                  <a:pt x="0" y="719"/>
                </a:lnTo>
                <a:lnTo>
                  <a:pt x="0" y="724"/>
                </a:lnTo>
                <a:lnTo>
                  <a:pt x="0" y="727"/>
                </a:lnTo>
                <a:lnTo>
                  <a:pt x="0" y="731"/>
                </a:lnTo>
                <a:lnTo>
                  <a:pt x="0" y="735"/>
                </a:lnTo>
                <a:lnTo>
                  <a:pt x="0" y="737"/>
                </a:lnTo>
                <a:lnTo>
                  <a:pt x="0" y="741"/>
                </a:lnTo>
                <a:lnTo>
                  <a:pt x="0" y="743"/>
                </a:lnTo>
                <a:lnTo>
                  <a:pt x="0" y="747"/>
                </a:lnTo>
                <a:lnTo>
                  <a:pt x="1" y="749"/>
                </a:lnTo>
                <a:lnTo>
                  <a:pt x="1" y="751"/>
                </a:lnTo>
                <a:lnTo>
                  <a:pt x="1" y="754"/>
                </a:lnTo>
                <a:lnTo>
                  <a:pt x="2" y="755"/>
                </a:lnTo>
                <a:lnTo>
                  <a:pt x="2" y="757"/>
                </a:lnTo>
                <a:lnTo>
                  <a:pt x="2" y="760"/>
                </a:lnTo>
                <a:lnTo>
                  <a:pt x="4" y="762"/>
                </a:lnTo>
                <a:lnTo>
                  <a:pt x="5" y="763"/>
                </a:lnTo>
                <a:lnTo>
                  <a:pt x="6" y="766"/>
                </a:lnTo>
                <a:lnTo>
                  <a:pt x="6" y="768"/>
                </a:lnTo>
                <a:lnTo>
                  <a:pt x="7" y="769"/>
                </a:lnTo>
                <a:lnTo>
                  <a:pt x="8" y="772"/>
                </a:lnTo>
                <a:lnTo>
                  <a:pt x="11" y="774"/>
                </a:lnTo>
                <a:lnTo>
                  <a:pt x="12" y="777"/>
                </a:lnTo>
                <a:lnTo>
                  <a:pt x="14" y="778"/>
                </a:lnTo>
                <a:lnTo>
                  <a:pt x="16" y="780"/>
                </a:lnTo>
                <a:lnTo>
                  <a:pt x="18" y="783"/>
                </a:lnTo>
                <a:lnTo>
                  <a:pt x="20" y="786"/>
                </a:lnTo>
                <a:lnTo>
                  <a:pt x="23" y="789"/>
                </a:lnTo>
                <a:lnTo>
                  <a:pt x="25" y="791"/>
                </a:lnTo>
                <a:lnTo>
                  <a:pt x="29" y="795"/>
                </a:lnTo>
                <a:lnTo>
                  <a:pt x="31" y="797"/>
                </a:lnTo>
                <a:lnTo>
                  <a:pt x="35" y="801"/>
                </a:lnTo>
                <a:lnTo>
                  <a:pt x="38" y="804"/>
                </a:lnTo>
                <a:lnTo>
                  <a:pt x="42" y="808"/>
                </a:lnTo>
                <a:lnTo>
                  <a:pt x="47" y="813"/>
                </a:lnTo>
                <a:lnTo>
                  <a:pt x="50" y="816"/>
                </a:lnTo>
                <a:lnTo>
                  <a:pt x="54" y="819"/>
                </a:lnTo>
                <a:lnTo>
                  <a:pt x="56" y="822"/>
                </a:lnTo>
                <a:lnTo>
                  <a:pt x="60" y="826"/>
                </a:lnTo>
                <a:lnTo>
                  <a:pt x="62" y="828"/>
                </a:lnTo>
                <a:lnTo>
                  <a:pt x="65" y="831"/>
                </a:lnTo>
                <a:lnTo>
                  <a:pt x="68" y="833"/>
                </a:lnTo>
                <a:lnTo>
                  <a:pt x="71" y="835"/>
                </a:lnTo>
                <a:lnTo>
                  <a:pt x="73" y="837"/>
                </a:lnTo>
                <a:lnTo>
                  <a:pt x="74" y="839"/>
                </a:lnTo>
                <a:lnTo>
                  <a:pt x="77" y="840"/>
                </a:lnTo>
                <a:lnTo>
                  <a:pt x="79" y="841"/>
                </a:lnTo>
                <a:lnTo>
                  <a:pt x="82" y="844"/>
                </a:lnTo>
                <a:lnTo>
                  <a:pt x="83" y="845"/>
                </a:lnTo>
                <a:lnTo>
                  <a:pt x="85" y="845"/>
                </a:lnTo>
                <a:lnTo>
                  <a:pt x="88" y="846"/>
                </a:lnTo>
                <a:lnTo>
                  <a:pt x="89" y="847"/>
                </a:lnTo>
                <a:lnTo>
                  <a:pt x="91" y="847"/>
                </a:lnTo>
                <a:lnTo>
                  <a:pt x="94" y="849"/>
                </a:lnTo>
                <a:lnTo>
                  <a:pt x="96" y="849"/>
                </a:lnTo>
                <a:lnTo>
                  <a:pt x="98" y="850"/>
                </a:lnTo>
                <a:lnTo>
                  <a:pt x="100" y="850"/>
                </a:lnTo>
                <a:lnTo>
                  <a:pt x="102" y="850"/>
                </a:lnTo>
                <a:lnTo>
                  <a:pt x="106" y="850"/>
                </a:lnTo>
                <a:lnTo>
                  <a:pt x="108" y="851"/>
                </a:lnTo>
                <a:lnTo>
                  <a:pt x="110" y="851"/>
                </a:lnTo>
                <a:lnTo>
                  <a:pt x="114" y="851"/>
                </a:lnTo>
                <a:lnTo>
                  <a:pt x="116" y="851"/>
                </a:lnTo>
                <a:lnTo>
                  <a:pt x="120" y="851"/>
                </a:lnTo>
                <a:lnTo>
                  <a:pt x="124" y="851"/>
                </a:lnTo>
                <a:lnTo>
                  <a:pt x="127" y="851"/>
                </a:lnTo>
                <a:lnTo>
                  <a:pt x="132" y="851"/>
                </a:lnTo>
                <a:lnTo>
                  <a:pt x="136" y="851"/>
                </a:lnTo>
                <a:lnTo>
                  <a:pt x="139" y="851"/>
                </a:lnTo>
                <a:lnTo>
                  <a:pt x="143" y="851"/>
                </a:lnTo>
                <a:lnTo>
                  <a:pt x="146" y="851"/>
                </a:lnTo>
                <a:lnTo>
                  <a:pt x="150" y="851"/>
                </a:lnTo>
                <a:lnTo>
                  <a:pt x="154" y="851"/>
                </a:lnTo>
                <a:lnTo>
                  <a:pt x="157" y="851"/>
                </a:lnTo>
                <a:lnTo>
                  <a:pt x="162" y="851"/>
                </a:lnTo>
                <a:lnTo>
                  <a:pt x="167" y="851"/>
                </a:lnTo>
                <a:lnTo>
                  <a:pt x="172" y="851"/>
                </a:lnTo>
                <a:lnTo>
                  <a:pt x="178" y="851"/>
                </a:lnTo>
                <a:lnTo>
                  <a:pt x="184" y="851"/>
                </a:lnTo>
                <a:lnTo>
                  <a:pt x="191" y="851"/>
                </a:lnTo>
                <a:lnTo>
                  <a:pt x="199" y="851"/>
                </a:lnTo>
                <a:lnTo>
                  <a:pt x="208" y="851"/>
                </a:lnTo>
                <a:lnTo>
                  <a:pt x="217" y="851"/>
                </a:lnTo>
                <a:lnTo>
                  <a:pt x="227" y="851"/>
                </a:lnTo>
                <a:lnTo>
                  <a:pt x="239" y="851"/>
                </a:lnTo>
                <a:lnTo>
                  <a:pt x="251" y="851"/>
                </a:lnTo>
                <a:lnTo>
                  <a:pt x="265" y="851"/>
                </a:lnTo>
                <a:lnTo>
                  <a:pt x="280" y="851"/>
                </a:lnTo>
                <a:lnTo>
                  <a:pt x="295" y="851"/>
                </a:lnTo>
                <a:lnTo>
                  <a:pt x="313" y="851"/>
                </a:lnTo>
                <a:lnTo>
                  <a:pt x="332" y="851"/>
                </a:lnTo>
                <a:lnTo>
                  <a:pt x="353" y="851"/>
                </a:lnTo>
                <a:lnTo>
                  <a:pt x="374" y="851"/>
                </a:lnTo>
                <a:lnTo>
                  <a:pt x="398" y="851"/>
                </a:lnTo>
                <a:lnTo>
                  <a:pt x="424" y="851"/>
                </a:lnTo>
                <a:lnTo>
                  <a:pt x="450" y="851"/>
                </a:lnTo>
                <a:lnTo>
                  <a:pt x="480" y="851"/>
                </a:lnTo>
                <a:lnTo>
                  <a:pt x="510" y="851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74" name="Freeform 166">
            <a:extLst>
              <a:ext uri="{FF2B5EF4-FFF2-40B4-BE49-F238E27FC236}">
                <a16:creationId xmlns:a16="http://schemas.microsoft.com/office/drawing/2014/main" id="{F2F8EAFC-5BFD-4D4C-8AB5-2EF8BE71A259}"/>
              </a:ext>
            </a:extLst>
          </p:cNvPr>
          <p:cNvSpPr>
            <a:spLocks/>
          </p:cNvSpPr>
          <p:nvPr/>
        </p:nvSpPr>
        <p:spPr bwMode="auto">
          <a:xfrm>
            <a:off x="6851650" y="4819650"/>
            <a:ext cx="336550" cy="560388"/>
          </a:xfrm>
          <a:custGeom>
            <a:avLst/>
            <a:gdLst>
              <a:gd name="T0" fmla="*/ 2147483646 w 510"/>
              <a:gd name="T1" fmla="*/ 0 h 851"/>
              <a:gd name="T2" fmla="*/ 2147483646 w 510"/>
              <a:gd name="T3" fmla="*/ 0 h 851"/>
              <a:gd name="T4" fmla="*/ 2147483646 w 510"/>
              <a:gd name="T5" fmla="*/ 0 h 851"/>
              <a:gd name="T6" fmla="*/ 2147483646 w 510"/>
              <a:gd name="T7" fmla="*/ 0 h 851"/>
              <a:gd name="T8" fmla="*/ 2147483646 w 510"/>
              <a:gd name="T9" fmla="*/ 0 h 851"/>
              <a:gd name="T10" fmla="*/ 2147483646 w 510"/>
              <a:gd name="T11" fmla="*/ 0 h 851"/>
              <a:gd name="T12" fmla="*/ 2147483646 w 510"/>
              <a:gd name="T13" fmla="*/ 2147483646 h 851"/>
              <a:gd name="T14" fmla="*/ 2147483646 w 510"/>
              <a:gd name="T15" fmla="*/ 2147483646 h 851"/>
              <a:gd name="T16" fmla="*/ 2147483646 w 510"/>
              <a:gd name="T17" fmla="*/ 2147483646 h 851"/>
              <a:gd name="T18" fmla="*/ 2147483646 w 510"/>
              <a:gd name="T19" fmla="*/ 2147483646 h 851"/>
              <a:gd name="T20" fmla="*/ 2147483646 w 510"/>
              <a:gd name="T21" fmla="*/ 2147483646 h 851"/>
              <a:gd name="T22" fmla="*/ 2147483646 w 510"/>
              <a:gd name="T23" fmla="*/ 2147483646 h 851"/>
              <a:gd name="T24" fmla="*/ 2147483646 w 510"/>
              <a:gd name="T25" fmla="*/ 2147483646 h 851"/>
              <a:gd name="T26" fmla="*/ 2147483646 w 510"/>
              <a:gd name="T27" fmla="*/ 2147483646 h 851"/>
              <a:gd name="T28" fmla="*/ 2147483646 w 510"/>
              <a:gd name="T29" fmla="*/ 2147483646 h 851"/>
              <a:gd name="T30" fmla="*/ 2147483646 w 510"/>
              <a:gd name="T31" fmla="*/ 2147483646 h 851"/>
              <a:gd name="T32" fmla="*/ 2147483646 w 510"/>
              <a:gd name="T33" fmla="*/ 2147483646 h 851"/>
              <a:gd name="T34" fmla="*/ 2147483646 w 510"/>
              <a:gd name="T35" fmla="*/ 2147483646 h 851"/>
              <a:gd name="T36" fmla="*/ 2147483646 w 510"/>
              <a:gd name="T37" fmla="*/ 2147483646 h 851"/>
              <a:gd name="T38" fmla="*/ 2147483646 w 510"/>
              <a:gd name="T39" fmla="*/ 2147483646 h 851"/>
              <a:gd name="T40" fmla="*/ 2147483646 w 510"/>
              <a:gd name="T41" fmla="*/ 2147483646 h 851"/>
              <a:gd name="T42" fmla="*/ 2147483646 w 510"/>
              <a:gd name="T43" fmla="*/ 2147483646 h 851"/>
              <a:gd name="T44" fmla="*/ 2147483646 w 510"/>
              <a:gd name="T45" fmla="*/ 2147483646 h 851"/>
              <a:gd name="T46" fmla="*/ 2147483646 w 510"/>
              <a:gd name="T47" fmla="*/ 2147483646 h 851"/>
              <a:gd name="T48" fmla="*/ 2147483646 w 510"/>
              <a:gd name="T49" fmla="*/ 2147483646 h 851"/>
              <a:gd name="T50" fmla="*/ 2147483646 w 510"/>
              <a:gd name="T51" fmla="*/ 2147483646 h 851"/>
              <a:gd name="T52" fmla="*/ 2147483646 w 510"/>
              <a:gd name="T53" fmla="*/ 2147483646 h 851"/>
              <a:gd name="T54" fmla="*/ 2147483646 w 510"/>
              <a:gd name="T55" fmla="*/ 2147483646 h 851"/>
              <a:gd name="T56" fmla="*/ 2147483646 w 510"/>
              <a:gd name="T57" fmla="*/ 2147483646 h 851"/>
              <a:gd name="T58" fmla="*/ 2147483646 w 510"/>
              <a:gd name="T59" fmla="*/ 2147483646 h 851"/>
              <a:gd name="T60" fmla="*/ 2147483646 w 510"/>
              <a:gd name="T61" fmla="*/ 2147483646 h 851"/>
              <a:gd name="T62" fmla="*/ 2147483646 w 510"/>
              <a:gd name="T63" fmla="*/ 2147483646 h 851"/>
              <a:gd name="T64" fmla="*/ 2147483646 w 510"/>
              <a:gd name="T65" fmla="*/ 2147483646 h 851"/>
              <a:gd name="T66" fmla="*/ 2147483646 w 510"/>
              <a:gd name="T67" fmla="*/ 2147483646 h 851"/>
              <a:gd name="T68" fmla="*/ 2147483646 w 510"/>
              <a:gd name="T69" fmla="*/ 2147483646 h 851"/>
              <a:gd name="T70" fmla="*/ 2147483646 w 510"/>
              <a:gd name="T71" fmla="*/ 2147483646 h 851"/>
              <a:gd name="T72" fmla="*/ 2147483646 w 510"/>
              <a:gd name="T73" fmla="*/ 2147483646 h 851"/>
              <a:gd name="T74" fmla="*/ 2147483646 w 510"/>
              <a:gd name="T75" fmla="*/ 2147483646 h 851"/>
              <a:gd name="T76" fmla="*/ 2147483646 w 510"/>
              <a:gd name="T77" fmla="*/ 2147483646 h 851"/>
              <a:gd name="T78" fmla="*/ 2147483646 w 510"/>
              <a:gd name="T79" fmla="*/ 2147483646 h 851"/>
              <a:gd name="T80" fmla="*/ 2147483646 w 510"/>
              <a:gd name="T81" fmla="*/ 2147483646 h 851"/>
              <a:gd name="T82" fmla="*/ 2147483646 w 510"/>
              <a:gd name="T83" fmla="*/ 2147483646 h 851"/>
              <a:gd name="T84" fmla="*/ 2147483646 w 510"/>
              <a:gd name="T85" fmla="*/ 2147483646 h 851"/>
              <a:gd name="T86" fmla="*/ 2147483646 w 510"/>
              <a:gd name="T87" fmla="*/ 2147483646 h 851"/>
              <a:gd name="T88" fmla="*/ 2147483646 w 510"/>
              <a:gd name="T89" fmla="*/ 2147483646 h 851"/>
              <a:gd name="T90" fmla="*/ 2147483646 w 510"/>
              <a:gd name="T91" fmla="*/ 2147483646 h 851"/>
              <a:gd name="T92" fmla="*/ 2147483646 w 510"/>
              <a:gd name="T93" fmla="*/ 2147483646 h 851"/>
              <a:gd name="T94" fmla="*/ 2147483646 w 510"/>
              <a:gd name="T95" fmla="*/ 2147483646 h 851"/>
              <a:gd name="T96" fmla="*/ 2147483646 w 510"/>
              <a:gd name="T97" fmla="*/ 2147483646 h 851"/>
              <a:gd name="T98" fmla="*/ 2147483646 w 510"/>
              <a:gd name="T99" fmla="*/ 2147483646 h 851"/>
              <a:gd name="T100" fmla="*/ 2147483646 w 510"/>
              <a:gd name="T101" fmla="*/ 2147483646 h 851"/>
              <a:gd name="T102" fmla="*/ 2147483646 w 510"/>
              <a:gd name="T103" fmla="*/ 2147483646 h 851"/>
              <a:gd name="T104" fmla="*/ 2147483646 w 510"/>
              <a:gd name="T105" fmla="*/ 2147483646 h 851"/>
              <a:gd name="T106" fmla="*/ 2147483646 w 510"/>
              <a:gd name="T107" fmla="*/ 2147483646 h 851"/>
              <a:gd name="T108" fmla="*/ 0 w 510"/>
              <a:gd name="T109" fmla="*/ 2147483646 h 85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1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1" y="0"/>
                </a:lnTo>
                <a:lnTo>
                  <a:pt x="135" y="0"/>
                </a:lnTo>
                <a:lnTo>
                  <a:pt x="158" y="0"/>
                </a:lnTo>
                <a:lnTo>
                  <a:pt x="179" y="0"/>
                </a:lnTo>
                <a:lnTo>
                  <a:pt x="197" y="0"/>
                </a:lnTo>
                <a:lnTo>
                  <a:pt x="215" y="0"/>
                </a:lnTo>
                <a:lnTo>
                  <a:pt x="230" y="0"/>
                </a:lnTo>
                <a:lnTo>
                  <a:pt x="246" y="0"/>
                </a:lnTo>
                <a:lnTo>
                  <a:pt x="259" y="0"/>
                </a:lnTo>
                <a:lnTo>
                  <a:pt x="271" y="0"/>
                </a:lnTo>
                <a:lnTo>
                  <a:pt x="283" y="0"/>
                </a:lnTo>
                <a:lnTo>
                  <a:pt x="293" y="0"/>
                </a:lnTo>
                <a:lnTo>
                  <a:pt x="302" y="0"/>
                </a:lnTo>
                <a:lnTo>
                  <a:pt x="311" y="0"/>
                </a:lnTo>
                <a:lnTo>
                  <a:pt x="319" y="0"/>
                </a:lnTo>
                <a:lnTo>
                  <a:pt x="326" y="0"/>
                </a:lnTo>
                <a:lnTo>
                  <a:pt x="332" y="0"/>
                </a:lnTo>
                <a:lnTo>
                  <a:pt x="338" y="0"/>
                </a:lnTo>
                <a:lnTo>
                  <a:pt x="343" y="0"/>
                </a:lnTo>
                <a:lnTo>
                  <a:pt x="348" y="0"/>
                </a:lnTo>
                <a:lnTo>
                  <a:pt x="353" y="0"/>
                </a:lnTo>
                <a:lnTo>
                  <a:pt x="356" y="0"/>
                </a:lnTo>
                <a:lnTo>
                  <a:pt x="360" y="0"/>
                </a:lnTo>
                <a:lnTo>
                  <a:pt x="363" y="0"/>
                </a:lnTo>
                <a:lnTo>
                  <a:pt x="367" y="0"/>
                </a:lnTo>
                <a:lnTo>
                  <a:pt x="371" y="0"/>
                </a:lnTo>
                <a:lnTo>
                  <a:pt x="374" y="0"/>
                </a:lnTo>
                <a:lnTo>
                  <a:pt x="378" y="0"/>
                </a:lnTo>
                <a:lnTo>
                  <a:pt x="383" y="0"/>
                </a:lnTo>
                <a:lnTo>
                  <a:pt x="386" y="0"/>
                </a:lnTo>
                <a:lnTo>
                  <a:pt x="390" y="0"/>
                </a:lnTo>
                <a:lnTo>
                  <a:pt x="393" y="0"/>
                </a:lnTo>
                <a:lnTo>
                  <a:pt x="396" y="0"/>
                </a:lnTo>
                <a:lnTo>
                  <a:pt x="399" y="0"/>
                </a:lnTo>
                <a:lnTo>
                  <a:pt x="402" y="0"/>
                </a:lnTo>
                <a:lnTo>
                  <a:pt x="405" y="1"/>
                </a:lnTo>
                <a:lnTo>
                  <a:pt x="408" y="1"/>
                </a:lnTo>
                <a:lnTo>
                  <a:pt x="410" y="1"/>
                </a:lnTo>
                <a:lnTo>
                  <a:pt x="413" y="1"/>
                </a:lnTo>
                <a:lnTo>
                  <a:pt x="415" y="2"/>
                </a:lnTo>
                <a:lnTo>
                  <a:pt x="416" y="2"/>
                </a:lnTo>
                <a:lnTo>
                  <a:pt x="419" y="4"/>
                </a:lnTo>
                <a:lnTo>
                  <a:pt x="421" y="4"/>
                </a:lnTo>
                <a:lnTo>
                  <a:pt x="422" y="5"/>
                </a:lnTo>
                <a:lnTo>
                  <a:pt x="425" y="6"/>
                </a:lnTo>
                <a:lnTo>
                  <a:pt x="427" y="7"/>
                </a:lnTo>
                <a:lnTo>
                  <a:pt x="428" y="8"/>
                </a:lnTo>
                <a:lnTo>
                  <a:pt x="431" y="10"/>
                </a:lnTo>
                <a:lnTo>
                  <a:pt x="433" y="11"/>
                </a:lnTo>
                <a:lnTo>
                  <a:pt x="435" y="12"/>
                </a:lnTo>
                <a:lnTo>
                  <a:pt x="438" y="14"/>
                </a:lnTo>
                <a:lnTo>
                  <a:pt x="439" y="16"/>
                </a:lnTo>
                <a:lnTo>
                  <a:pt x="441" y="18"/>
                </a:lnTo>
                <a:lnTo>
                  <a:pt x="445" y="20"/>
                </a:lnTo>
                <a:lnTo>
                  <a:pt x="447" y="23"/>
                </a:lnTo>
                <a:lnTo>
                  <a:pt x="450" y="25"/>
                </a:lnTo>
                <a:lnTo>
                  <a:pt x="453" y="29"/>
                </a:lnTo>
                <a:lnTo>
                  <a:pt x="456" y="32"/>
                </a:lnTo>
                <a:lnTo>
                  <a:pt x="459" y="35"/>
                </a:lnTo>
                <a:lnTo>
                  <a:pt x="463" y="38"/>
                </a:lnTo>
                <a:lnTo>
                  <a:pt x="467" y="43"/>
                </a:lnTo>
                <a:lnTo>
                  <a:pt x="471" y="47"/>
                </a:lnTo>
                <a:lnTo>
                  <a:pt x="475" y="50"/>
                </a:lnTo>
                <a:lnTo>
                  <a:pt x="479" y="54"/>
                </a:lnTo>
                <a:lnTo>
                  <a:pt x="481" y="56"/>
                </a:lnTo>
                <a:lnTo>
                  <a:pt x="485" y="60"/>
                </a:lnTo>
                <a:lnTo>
                  <a:pt x="487" y="62"/>
                </a:lnTo>
                <a:lnTo>
                  <a:pt x="489" y="66"/>
                </a:lnTo>
                <a:lnTo>
                  <a:pt x="492" y="68"/>
                </a:lnTo>
                <a:lnTo>
                  <a:pt x="494" y="71"/>
                </a:lnTo>
                <a:lnTo>
                  <a:pt x="497" y="73"/>
                </a:lnTo>
                <a:lnTo>
                  <a:pt x="498" y="74"/>
                </a:lnTo>
                <a:lnTo>
                  <a:pt x="499" y="77"/>
                </a:lnTo>
                <a:lnTo>
                  <a:pt x="501" y="79"/>
                </a:lnTo>
                <a:lnTo>
                  <a:pt x="503" y="82"/>
                </a:lnTo>
                <a:lnTo>
                  <a:pt x="504" y="83"/>
                </a:lnTo>
                <a:lnTo>
                  <a:pt x="505" y="85"/>
                </a:lnTo>
                <a:lnTo>
                  <a:pt x="505" y="88"/>
                </a:lnTo>
                <a:lnTo>
                  <a:pt x="506" y="89"/>
                </a:lnTo>
                <a:lnTo>
                  <a:pt x="507" y="91"/>
                </a:lnTo>
                <a:lnTo>
                  <a:pt x="507" y="94"/>
                </a:lnTo>
                <a:lnTo>
                  <a:pt x="509" y="96"/>
                </a:lnTo>
                <a:lnTo>
                  <a:pt x="509" y="97"/>
                </a:lnTo>
                <a:lnTo>
                  <a:pt x="509" y="100"/>
                </a:lnTo>
                <a:lnTo>
                  <a:pt x="510" y="102"/>
                </a:lnTo>
                <a:lnTo>
                  <a:pt x="510" y="106"/>
                </a:lnTo>
                <a:lnTo>
                  <a:pt x="510" y="108"/>
                </a:lnTo>
                <a:lnTo>
                  <a:pt x="510" y="110"/>
                </a:lnTo>
                <a:lnTo>
                  <a:pt x="510" y="114"/>
                </a:lnTo>
                <a:lnTo>
                  <a:pt x="510" y="116"/>
                </a:lnTo>
                <a:lnTo>
                  <a:pt x="510" y="120"/>
                </a:lnTo>
                <a:lnTo>
                  <a:pt x="510" y="124"/>
                </a:lnTo>
                <a:lnTo>
                  <a:pt x="510" y="127"/>
                </a:lnTo>
                <a:lnTo>
                  <a:pt x="510" y="132"/>
                </a:lnTo>
                <a:lnTo>
                  <a:pt x="510" y="136"/>
                </a:lnTo>
                <a:lnTo>
                  <a:pt x="510" y="139"/>
                </a:lnTo>
                <a:lnTo>
                  <a:pt x="510" y="142"/>
                </a:lnTo>
                <a:lnTo>
                  <a:pt x="510" y="145"/>
                </a:lnTo>
                <a:lnTo>
                  <a:pt x="510" y="149"/>
                </a:lnTo>
                <a:lnTo>
                  <a:pt x="510" y="151"/>
                </a:lnTo>
                <a:lnTo>
                  <a:pt x="510" y="155"/>
                </a:lnTo>
                <a:lnTo>
                  <a:pt x="510" y="157"/>
                </a:lnTo>
                <a:lnTo>
                  <a:pt x="510" y="161"/>
                </a:lnTo>
                <a:lnTo>
                  <a:pt x="510" y="163"/>
                </a:lnTo>
                <a:lnTo>
                  <a:pt x="510" y="167"/>
                </a:lnTo>
                <a:lnTo>
                  <a:pt x="510" y="171"/>
                </a:lnTo>
                <a:lnTo>
                  <a:pt x="510" y="173"/>
                </a:lnTo>
                <a:lnTo>
                  <a:pt x="510" y="177"/>
                </a:lnTo>
                <a:lnTo>
                  <a:pt x="510" y="181"/>
                </a:lnTo>
                <a:lnTo>
                  <a:pt x="510" y="185"/>
                </a:lnTo>
                <a:lnTo>
                  <a:pt x="510" y="190"/>
                </a:lnTo>
                <a:lnTo>
                  <a:pt x="510" y="195"/>
                </a:lnTo>
                <a:lnTo>
                  <a:pt x="510" y="199"/>
                </a:lnTo>
                <a:lnTo>
                  <a:pt x="510" y="204"/>
                </a:lnTo>
                <a:lnTo>
                  <a:pt x="510" y="210"/>
                </a:lnTo>
                <a:lnTo>
                  <a:pt x="510" y="217"/>
                </a:lnTo>
                <a:lnTo>
                  <a:pt x="510" y="223"/>
                </a:lnTo>
                <a:lnTo>
                  <a:pt x="510" y="231"/>
                </a:lnTo>
                <a:lnTo>
                  <a:pt x="510" y="239"/>
                </a:lnTo>
                <a:lnTo>
                  <a:pt x="510" y="247"/>
                </a:lnTo>
                <a:lnTo>
                  <a:pt x="510" y="256"/>
                </a:lnTo>
                <a:lnTo>
                  <a:pt x="510" y="265"/>
                </a:lnTo>
                <a:lnTo>
                  <a:pt x="510" y="275"/>
                </a:lnTo>
                <a:lnTo>
                  <a:pt x="510" y="287"/>
                </a:lnTo>
                <a:lnTo>
                  <a:pt x="510" y="298"/>
                </a:lnTo>
                <a:lnTo>
                  <a:pt x="510" y="310"/>
                </a:lnTo>
                <a:lnTo>
                  <a:pt x="510" y="321"/>
                </a:lnTo>
                <a:lnTo>
                  <a:pt x="510" y="330"/>
                </a:lnTo>
                <a:lnTo>
                  <a:pt x="510" y="340"/>
                </a:lnTo>
                <a:lnTo>
                  <a:pt x="510" y="349"/>
                </a:lnTo>
                <a:lnTo>
                  <a:pt x="510" y="358"/>
                </a:lnTo>
                <a:lnTo>
                  <a:pt x="510" y="365"/>
                </a:lnTo>
                <a:lnTo>
                  <a:pt x="510" y="372"/>
                </a:lnTo>
                <a:lnTo>
                  <a:pt x="510" y="379"/>
                </a:lnTo>
                <a:lnTo>
                  <a:pt x="510" y="385"/>
                </a:lnTo>
                <a:lnTo>
                  <a:pt x="510" y="391"/>
                </a:lnTo>
                <a:lnTo>
                  <a:pt x="510" y="396"/>
                </a:lnTo>
                <a:lnTo>
                  <a:pt x="510" y="402"/>
                </a:lnTo>
                <a:lnTo>
                  <a:pt x="510" y="407"/>
                </a:lnTo>
                <a:lnTo>
                  <a:pt x="510" y="411"/>
                </a:lnTo>
                <a:lnTo>
                  <a:pt x="510" y="415"/>
                </a:lnTo>
                <a:lnTo>
                  <a:pt x="510" y="419"/>
                </a:lnTo>
                <a:lnTo>
                  <a:pt x="510" y="423"/>
                </a:lnTo>
                <a:lnTo>
                  <a:pt x="510" y="426"/>
                </a:lnTo>
                <a:lnTo>
                  <a:pt x="510" y="430"/>
                </a:lnTo>
                <a:lnTo>
                  <a:pt x="510" y="432"/>
                </a:lnTo>
                <a:lnTo>
                  <a:pt x="510" y="436"/>
                </a:lnTo>
                <a:lnTo>
                  <a:pt x="510" y="438"/>
                </a:lnTo>
                <a:lnTo>
                  <a:pt x="510" y="442"/>
                </a:lnTo>
                <a:lnTo>
                  <a:pt x="510" y="444"/>
                </a:lnTo>
                <a:lnTo>
                  <a:pt x="510" y="448"/>
                </a:lnTo>
                <a:lnTo>
                  <a:pt x="510" y="450"/>
                </a:lnTo>
                <a:lnTo>
                  <a:pt x="510" y="454"/>
                </a:lnTo>
                <a:lnTo>
                  <a:pt x="510" y="457"/>
                </a:lnTo>
                <a:lnTo>
                  <a:pt x="510" y="461"/>
                </a:lnTo>
                <a:lnTo>
                  <a:pt x="510" y="465"/>
                </a:lnTo>
                <a:lnTo>
                  <a:pt x="510" y="468"/>
                </a:lnTo>
                <a:lnTo>
                  <a:pt x="510" y="472"/>
                </a:lnTo>
                <a:lnTo>
                  <a:pt x="510" y="475"/>
                </a:lnTo>
                <a:lnTo>
                  <a:pt x="510" y="479"/>
                </a:lnTo>
                <a:lnTo>
                  <a:pt x="510" y="483"/>
                </a:lnTo>
                <a:lnTo>
                  <a:pt x="510" y="485"/>
                </a:lnTo>
                <a:lnTo>
                  <a:pt x="510" y="489"/>
                </a:lnTo>
                <a:lnTo>
                  <a:pt x="510" y="491"/>
                </a:lnTo>
                <a:lnTo>
                  <a:pt x="510" y="495"/>
                </a:lnTo>
                <a:lnTo>
                  <a:pt x="510" y="497"/>
                </a:lnTo>
                <a:lnTo>
                  <a:pt x="510" y="499"/>
                </a:lnTo>
                <a:lnTo>
                  <a:pt x="510" y="502"/>
                </a:lnTo>
                <a:lnTo>
                  <a:pt x="510" y="505"/>
                </a:lnTo>
                <a:lnTo>
                  <a:pt x="510" y="508"/>
                </a:lnTo>
                <a:lnTo>
                  <a:pt x="510" y="510"/>
                </a:lnTo>
                <a:lnTo>
                  <a:pt x="510" y="513"/>
                </a:lnTo>
                <a:lnTo>
                  <a:pt x="510" y="516"/>
                </a:lnTo>
                <a:lnTo>
                  <a:pt x="510" y="519"/>
                </a:lnTo>
                <a:lnTo>
                  <a:pt x="510" y="522"/>
                </a:lnTo>
                <a:lnTo>
                  <a:pt x="510" y="526"/>
                </a:lnTo>
                <a:lnTo>
                  <a:pt x="510" y="529"/>
                </a:lnTo>
                <a:lnTo>
                  <a:pt x="510" y="533"/>
                </a:lnTo>
                <a:lnTo>
                  <a:pt x="510" y="537"/>
                </a:lnTo>
                <a:lnTo>
                  <a:pt x="510" y="541"/>
                </a:lnTo>
                <a:lnTo>
                  <a:pt x="510" y="546"/>
                </a:lnTo>
                <a:lnTo>
                  <a:pt x="510" y="551"/>
                </a:lnTo>
                <a:lnTo>
                  <a:pt x="510" y="556"/>
                </a:lnTo>
                <a:lnTo>
                  <a:pt x="510" y="562"/>
                </a:lnTo>
                <a:lnTo>
                  <a:pt x="510" y="568"/>
                </a:lnTo>
                <a:lnTo>
                  <a:pt x="510" y="574"/>
                </a:lnTo>
                <a:lnTo>
                  <a:pt x="510" y="581"/>
                </a:lnTo>
                <a:lnTo>
                  <a:pt x="510" y="588"/>
                </a:lnTo>
                <a:lnTo>
                  <a:pt x="510" y="595"/>
                </a:lnTo>
                <a:lnTo>
                  <a:pt x="510" y="604"/>
                </a:lnTo>
                <a:lnTo>
                  <a:pt x="510" y="611"/>
                </a:lnTo>
                <a:lnTo>
                  <a:pt x="510" y="617"/>
                </a:lnTo>
                <a:lnTo>
                  <a:pt x="510" y="624"/>
                </a:lnTo>
                <a:lnTo>
                  <a:pt x="510" y="630"/>
                </a:lnTo>
                <a:lnTo>
                  <a:pt x="510" y="635"/>
                </a:lnTo>
                <a:lnTo>
                  <a:pt x="510" y="641"/>
                </a:lnTo>
                <a:lnTo>
                  <a:pt x="510" y="646"/>
                </a:lnTo>
                <a:lnTo>
                  <a:pt x="510" y="651"/>
                </a:lnTo>
                <a:lnTo>
                  <a:pt x="510" y="654"/>
                </a:lnTo>
                <a:lnTo>
                  <a:pt x="510" y="658"/>
                </a:lnTo>
                <a:lnTo>
                  <a:pt x="510" y="663"/>
                </a:lnTo>
                <a:lnTo>
                  <a:pt x="510" y="666"/>
                </a:lnTo>
                <a:lnTo>
                  <a:pt x="510" y="669"/>
                </a:lnTo>
                <a:lnTo>
                  <a:pt x="510" y="672"/>
                </a:lnTo>
                <a:lnTo>
                  <a:pt x="510" y="676"/>
                </a:lnTo>
                <a:lnTo>
                  <a:pt x="510" y="678"/>
                </a:lnTo>
                <a:lnTo>
                  <a:pt x="510" y="681"/>
                </a:lnTo>
                <a:lnTo>
                  <a:pt x="510" y="684"/>
                </a:lnTo>
                <a:lnTo>
                  <a:pt x="510" y="687"/>
                </a:lnTo>
                <a:lnTo>
                  <a:pt x="510" y="689"/>
                </a:lnTo>
                <a:lnTo>
                  <a:pt x="510" y="691"/>
                </a:lnTo>
                <a:lnTo>
                  <a:pt x="510" y="695"/>
                </a:lnTo>
                <a:lnTo>
                  <a:pt x="510" y="697"/>
                </a:lnTo>
                <a:lnTo>
                  <a:pt x="510" y="700"/>
                </a:lnTo>
                <a:lnTo>
                  <a:pt x="510" y="703"/>
                </a:lnTo>
                <a:lnTo>
                  <a:pt x="510" y="706"/>
                </a:lnTo>
                <a:lnTo>
                  <a:pt x="510" y="709"/>
                </a:lnTo>
                <a:lnTo>
                  <a:pt x="510" y="712"/>
                </a:lnTo>
                <a:lnTo>
                  <a:pt x="510" y="715"/>
                </a:lnTo>
                <a:lnTo>
                  <a:pt x="510" y="719"/>
                </a:lnTo>
                <a:lnTo>
                  <a:pt x="510" y="724"/>
                </a:lnTo>
                <a:lnTo>
                  <a:pt x="510" y="727"/>
                </a:lnTo>
                <a:lnTo>
                  <a:pt x="510" y="731"/>
                </a:lnTo>
                <a:lnTo>
                  <a:pt x="510" y="735"/>
                </a:lnTo>
                <a:lnTo>
                  <a:pt x="510" y="737"/>
                </a:lnTo>
                <a:lnTo>
                  <a:pt x="510" y="741"/>
                </a:lnTo>
                <a:lnTo>
                  <a:pt x="510" y="743"/>
                </a:lnTo>
                <a:lnTo>
                  <a:pt x="510" y="747"/>
                </a:lnTo>
                <a:lnTo>
                  <a:pt x="510" y="749"/>
                </a:lnTo>
                <a:lnTo>
                  <a:pt x="509" y="751"/>
                </a:lnTo>
                <a:lnTo>
                  <a:pt x="509" y="754"/>
                </a:lnTo>
                <a:lnTo>
                  <a:pt x="509" y="755"/>
                </a:lnTo>
                <a:lnTo>
                  <a:pt x="507" y="757"/>
                </a:lnTo>
                <a:lnTo>
                  <a:pt x="507" y="760"/>
                </a:lnTo>
                <a:lnTo>
                  <a:pt x="506" y="762"/>
                </a:lnTo>
                <a:lnTo>
                  <a:pt x="505" y="763"/>
                </a:lnTo>
                <a:lnTo>
                  <a:pt x="505" y="766"/>
                </a:lnTo>
                <a:lnTo>
                  <a:pt x="504" y="768"/>
                </a:lnTo>
                <a:lnTo>
                  <a:pt x="503" y="769"/>
                </a:lnTo>
                <a:lnTo>
                  <a:pt x="501" y="772"/>
                </a:lnTo>
                <a:lnTo>
                  <a:pt x="499" y="774"/>
                </a:lnTo>
                <a:lnTo>
                  <a:pt x="498" y="777"/>
                </a:lnTo>
                <a:lnTo>
                  <a:pt x="497" y="778"/>
                </a:lnTo>
                <a:lnTo>
                  <a:pt x="494" y="780"/>
                </a:lnTo>
                <a:lnTo>
                  <a:pt x="492" y="783"/>
                </a:lnTo>
                <a:lnTo>
                  <a:pt x="489" y="786"/>
                </a:lnTo>
                <a:lnTo>
                  <a:pt x="487" y="789"/>
                </a:lnTo>
                <a:lnTo>
                  <a:pt x="485" y="791"/>
                </a:lnTo>
                <a:lnTo>
                  <a:pt x="481" y="795"/>
                </a:lnTo>
                <a:lnTo>
                  <a:pt x="479" y="797"/>
                </a:lnTo>
                <a:lnTo>
                  <a:pt x="475" y="801"/>
                </a:lnTo>
                <a:lnTo>
                  <a:pt x="471" y="804"/>
                </a:lnTo>
                <a:lnTo>
                  <a:pt x="467" y="808"/>
                </a:lnTo>
                <a:lnTo>
                  <a:pt x="463" y="813"/>
                </a:lnTo>
                <a:lnTo>
                  <a:pt x="459" y="816"/>
                </a:lnTo>
                <a:lnTo>
                  <a:pt x="456" y="819"/>
                </a:lnTo>
                <a:lnTo>
                  <a:pt x="453" y="822"/>
                </a:lnTo>
                <a:lnTo>
                  <a:pt x="450" y="826"/>
                </a:lnTo>
                <a:lnTo>
                  <a:pt x="447" y="828"/>
                </a:lnTo>
                <a:lnTo>
                  <a:pt x="445" y="831"/>
                </a:lnTo>
                <a:lnTo>
                  <a:pt x="441" y="833"/>
                </a:lnTo>
                <a:lnTo>
                  <a:pt x="439" y="835"/>
                </a:lnTo>
                <a:lnTo>
                  <a:pt x="438" y="837"/>
                </a:lnTo>
                <a:lnTo>
                  <a:pt x="435" y="839"/>
                </a:lnTo>
                <a:lnTo>
                  <a:pt x="433" y="840"/>
                </a:lnTo>
                <a:lnTo>
                  <a:pt x="431" y="841"/>
                </a:lnTo>
                <a:lnTo>
                  <a:pt x="428" y="844"/>
                </a:lnTo>
                <a:lnTo>
                  <a:pt x="427" y="845"/>
                </a:lnTo>
                <a:lnTo>
                  <a:pt x="425" y="845"/>
                </a:lnTo>
                <a:lnTo>
                  <a:pt x="422" y="846"/>
                </a:lnTo>
                <a:lnTo>
                  <a:pt x="421" y="847"/>
                </a:lnTo>
                <a:lnTo>
                  <a:pt x="419" y="847"/>
                </a:lnTo>
                <a:lnTo>
                  <a:pt x="416" y="849"/>
                </a:lnTo>
                <a:lnTo>
                  <a:pt x="415" y="849"/>
                </a:lnTo>
                <a:lnTo>
                  <a:pt x="413" y="850"/>
                </a:lnTo>
                <a:lnTo>
                  <a:pt x="410" y="850"/>
                </a:lnTo>
                <a:lnTo>
                  <a:pt x="408" y="850"/>
                </a:lnTo>
                <a:lnTo>
                  <a:pt x="405" y="850"/>
                </a:lnTo>
                <a:lnTo>
                  <a:pt x="402" y="851"/>
                </a:lnTo>
                <a:lnTo>
                  <a:pt x="399" y="851"/>
                </a:lnTo>
                <a:lnTo>
                  <a:pt x="396" y="851"/>
                </a:lnTo>
                <a:lnTo>
                  <a:pt x="393" y="851"/>
                </a:lnTo>
                <a:lnTo>
                  <a:pt x="390" y="851"/>
                </a:lnTo>
                <a:lnTo>
                  <a:pt x="386" y="851"/>
                </a:lnTo>
                <a:lnTo>
                  <a:pt x="383" y="851"/>
                </a:lnTo>
                <a:lnTo>
                  <a:pt x="378" y="851"/>
                </a:lnTo>
                <a:lnTo>
                  <a:pt x="374" y="851"/>
                </a:lnTo>
                <a:lnTo>
                  <a:pt x="371" y="851"/>
                </a:lnTo>
                <a:lnTo>
                  <a:pt x="367" y="851"/>
                </a:lnTo>
                <a:lnTo>
                  <a:pt x="363" y="851"/>
                </a:lnTo>
                <a:lnTo>
                  <a:pt x="360" y="851"/>
                </a:lnTo>
                <a:lnTo>
                  <a:pt x="356" y="851"/>
                </a:lnTo>
                <a:lnTo>
                  <a:pt x="353" y="851"/>
                </a:lnTo>
                <a:lnTo>
                  <a:pt x="348" y="851"/>
                </a:lnTo>
                <a:lnTo>
                  <a:pt x="343" y="851"/>
                </a:lnTo>
                <a:lnTo>
                  <a:pt x="338" y="851"/>
                </a:lnTo>
                <a:lnTo>
                  <a:pt x="332" y="851"/>
                </a:lnTo>
                <a:lnTo>
                  <a:pt x="326" y="851"/>
                </a:lnTo>
                <a:lnTo>
                  <a:pt x="319" y="851"/>
                </a:lnTo>
                <a:lnTo>
                  <a:pt x="311" y="851"/>
                </a:lnTo>
                <a:lnTo>
                  <a:pt x="302" y="851"/>
                </a:lnTo>
                <a:lnTo>
                  <a:pt x="293" y="851"/>
                </a:lnTo>
                <a:lnTo>
                  <a:pt x="283" y="851"/>
                </a:lnTo>
                <a:lnTo>
                  <a:pt x="271" y="851"/>
                </a:lnTo>
                <a:lnTo>
                  <a:pt x="259" y="851"/>
                </a:lnTo>
                <a:lnTo>
                  <a:pt x="246" y="851"/>
                </a:lnTo>
                <a:lnTo>
                  <a:pt x="230" y="851"/>
                </a:lnTo>
                <a:lnTo>
                  <a:pt x="215" y="851"/>
                </a:lnTo>
                <a:lnTo>
                  <a:pt x="197" y="851"/>
                </a:lnTo>
                <a:lnTo>
                  <a:pt x="179" y="851"/>
                </a:lnTo>
                <a:lnTo>
                  <a:pt x="158" y="851"/>
                </a:lnTo>
                <a:lnTo>
                  <a:pt x="135" y="851"/>
                </a:lnTo>
                <a:lnTo>
                  <a:pt x="111" y="851"/>
                </a:lnTo>
                <a:lnTo>
                  <a:pt x="86" y="851"/>
                </a:lnTo>
                <a:lnTo>
                  <a:pt x="60" y="851"/>
                </a:lnTo>
                <a:lnTo>
                  <a:pt x="31" y="851"/>
                </a:lnTo>
                <a:lnTo>
                  <a:pt x="0" y="851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75" name="Freeform 167">
            <a:extLst>
              <a:ext uri="{FF2B5EF4-FFF2-40B4-BE49-F238E27FC236}">
                <a16:creationId xmlns:a16="http://schemas.microsoft.com/office/drawing/2014/main" id="{60F3DFED-5737-D746-85C4-6816DDC1D5CB}"/>
              </a:ext>
            </a:extLst>
          </p:cNvPr>
          <p:cNvSpPr>
            <a:spLocks/>
          </p:cNvSpPr>
          <p:nvPr/>
        </p:nvSpPr>
        <p:spPr bwMode="auto">
          <a:xfrm>
            <a:off x="7299325" y="5494338"/>
            <a:ext cx="222250" cy="222250"/>
          </a:xfrm>
          <a:custGeom>
            <a:avLst/>
            <a:gdLst>
              <a:gd name="T0" fmla="*/ 0 w 336"/>
              <a:gd name="T1" fmla="*/ 2147483646 h 336"/>
              <a:gd name="T2" fmla="*/ 2147483646 w 336"/>
              <a:gd name="T3" fmla="*/ 2147483646 h 336"/>
              <a:gd name="T4" fmla="*/ 2147483646 w 336"/>
              <a:gd name="T5" fmla="*/ 2147483646 h 336"/>
              <a:gd name="T6" fmla="*/ 2147483646 w 336"/>
              <a:gd name="T7" fmla="*/ 2147483646 h 336"/>
              <a:gd name="T8" fmla="*/ 2147483646 w 336"/>
              <a:gd name="T9" fmla="*/ 2147483646 h 336"/>
              <a:gd name="T10" fmla="*/ 2147483646 w 336"/>
              <a:gd name="T11" fmla="*/ 2147483646 h 336"/>
              <a:gd name="T12" fmla="*/ 2147483646 w 336"/>
              <a:gd name="T13" fmla="*/ 2147483646 h 336"/>
              <a:gd name="T14" fmla="*/ 2147483646 w 336"/>
              <a:gd name="T15" fmla="*/ 2147483646 h 336"/>
              <a:gd name="T16" fmla="*/ 2147483646 w 336"/>
              <a:gd name="T17" fmla="*/ 2147483646 h 336"/>
              <a:gd name="T18" fmla="*/ 2147483646 w 336"/>
              <a:gd name="T19" fmla="*/ 2147483646 h 336"/>
              <a:gd name="T20" fmla="*/ 2147483646 w 336"/>
              <a:gd name="T21" fmla="*/ 0 h 336"/>
              <a:gd name="T22" fmla="*/ 2147483646 w 336"/>
              <a:gd name="T23" fmla="*/ 0 h 336"/>
              <a:gd name="T24" fmla="*/ 2147483646 w 336"/>
              <a:gd name="T25" fmla="*/ 2147483646 h 336"/>
              <a:gd name="T26" fmla="*/ 2147483646 w 336"/>
              <a:gd name="T27" fmla="*/ 2147483646 h 336"/>
              <a:gd name="T28" fmla="*/ 2147483646 w 336"/>
              <a:gd name="T29" fmla="*/ 2147483646 h 336"/>
              <a:gd name="T30" fmla="*/ 2147483646 w 336"/>
              <a:gd name="T31" fmla="*/ 2147483646 h 336"/>
              <a:gd name="T32" fmla="*/ 2147483646 w 336"/>
              <a:gd name="T33" fmla="*/ 2147483646 h 336"/>
              <a:gd name="T34" fmla="*/ 2147483646 w 336"/>
              <a:gd name="T35" fmla="*/ 2147483646 h 336"/>
              <a:gd name="T36" fmla="*/ 2147483646 w 336"/>
              <a:gd name="T37" fmla="*/ 2147483646 h 336"/>
              <a:gd name="T38" fmla="*/ 2147483646 w 336"/>
              <a:gd name="T39" fmla="*/ 2147483646 h 336"/>
              <a:gd name="T40" fmla="*/ 2147483646 w 336"/>
              <a:gd name="T41" fmla="*/ 2147483646 h 336"/>
              <a:gd name="T42" fmla="*/ 2147483646 w 336"/>
              <a:gd name="T43" fmla="*/ 2147483646 h 336"/>
              <a:gd name="T44" fmla="*/ 2147483646 w 336"/>
              <a:gd name="T45" fmla="*/ 2147483646 h 336"/>
              <a:gd name="T46" fmla="*/ 2147483646 w 336"/>
              <a:gd name="T47" fmla="*/ 2147483646 h 336"/>
              <a:gd name="T48" fmla="*/ 2147483646 w 336"/>
              <a:gd name="T49" fmla="*/ 2147483646 h 336"/>
              <a:gd name="T50" fmla="*/ 2147483646 w 336"/>
              <a:gd name="T51" fmla="*/ 2147483646 h 336"/>
              <a:gd name="T52" fmla="*/ 2147483646 w 336"/>
              <a:gd name="T53" fmla="*/ 2147483646 h 336"/>
              <a:gd name="T54" fmla="*/ 2147483646 w 336"/>
              <a:gd name="T55" fmla="*/ 2147483646 h 336"/>
              <a:gd name="T56" fmla="*/ 2147483646 w 336"/>
              <a:gd name="T57" fmla="*/ 2147483646 h 336"/>
              <a:gd name="T58" fmla="*/ 2147483646 w 336"/>
              <a:gd name="T59" fmla="*/ 2147483646 h 336"/>
              <a:gd name="T60" fmla="*/ 2147483646 w 336"/>
              <a:gd name="T61" fmla="*/ 2147483646 h 336"/>
              <a:gd name="T62" fmla="*/ 2147483646 w 336"/>
              <a:gd name="T63" fmla="*/ 2147483646 h 336"/>
              <a:gd name="T64" fmla="*/ 2147483646 w 336"/>
              <a:gd name="T65" fmla="*/ 2147483646 h 336"/>
              <a:gd name="T66" fmla="*/ 2147483646 w 336"/>
              <a:gd name="T67" fmla="*/ 2147483646 h 336"/>
              <a:gd name="T68" fmla="*/ 2147483646 w 336"/>
              <a:gd name="T69" fmla="*/ 2147483646 h 336"/>
              <a:gd name="T70" fmla="*/ 2147483646 w 336"/>
              <a:gd name="T71" fmla="*/ 2147483646 h 336"/>
              <a:gd name="T72" fmla="*/ 2147483646 w 336"/>
              <a:gd name="T73" fmla="*/ 2147483646 h 336"/>
              <a:gd name="T74" fmla="*/ 2147483646 w 336"/>
              <a:gd name="T75" fmla="*/ 2147483646 h 336"/>
              <a:gd name="T76" fmla="*/ 2147483646 w 336"/>
              <a:gd name="T77" fmla="*/ 2147483646 h 336"/>
              <a:gd name="T78" fmla="*/ 2147483646 w 336"/>
              <a:gd name="T79" fmla="*/ 2147483646 h 336"/>
              <a:gd name="T80" fmla="*/ 2147483646 w 336"/>
              <a:gd name="T81" fmla="*/ 2147483646 h 336"/>
              <a:gd name="T82" fmla="*/ 2147483646 w 336"/>
              <a:gd name="T83" fmla="*/ 2147483646 h 336"/>
              <a:gd name="T84" fmla="*/ 2147483646 w 336"/>
              <a:gd name="T85" fmla="*/ 2147483646 h 336"/>
              <a:gd name="T86" fmla="*/ 2147483646 w 336"/>
              <a:gd name="T87" fmla="*/ 2147483646 h 336"/>
              <a:gd name="T88" fmla="*/ 2147483646 w 336"/>
              <a:gd name="T89" fmla="*/ 2147483646 h 336"/>
              <a:gd name="T90" fmla="*/ 2147483646 w 336"/>
              <a:gd name="T91" fmla="*/ 2147483646 h 336"/>
              <a:gd name="T92" fmla="*/ 2147483646 w 336"/>
              <a:gd name="T93" fmla="*/ 2147483646 h 336"/>
              <a:gd name="T94" fmla="*/ 2147483646 w 336"/>
              <a:gd name="T95" fmla="*/ 2147483646 h 336"/>
              <a:gd name="T96" fmla="*/ 2147483646 w 336"/>
              <a:gd name="T97" fmla="*/ 2147483646 h 336"/>
              <a:gd name="T98" fmla="*/ 2147483646 w 336"/>
              <a:gd name="T99" fmla="*/ 2147483646 h 336"/>
              <a:gd name="T100" fmla="*/ 2147483646 w 336"/>
              <a:gd name="T101" fmla="*/ 2147483646 h 336"/>
              <a:gd name="T102" fmla="*/ 2147483646 w 336"/>
              <a:gd name="T103" fmla="*/ 2147483646 h 336"/>
              <a:gd name="T104" fmla="*/ 2147483646 w 336"/>
              <a:gd name="T105" fmla="*/ 2147483646 h 336"/>
              <a:gd name="T106" fmla="*/ 2147483646 w 336"/>
              <a:gd name="T107" fmla="*/ 2147483646 h 336"/>
              <a:gd name="T108" fmla="*/ 2147483646 w 336"/>
              <a:gd name="T109" fmla="*/ 2147483646 h 336"/>
              <a:gd name="T110" fmla="*/ 0 w 336"/>
              <a:gd name="T111" fmla="*/ 2147483646 h 3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36" h="336">
                <a:moveTo>
                  <a:pt x="0" y="166"/>
                </a:moveTo>
                <a:lnTo>
                  <a:pt x="0" y="171"/>
                </a:lnTo>
                <a:lnTo>
                  <a:pt x="0" y="161"/>
                </a:lnTo>
                <a:lnTo>
                  <a:pt x="1" y="153"/>
                </a:lnTo>
                <a:lnTo>
                  <a:pt x="2" y="144"/>
                </a:lnTo>
                <a:lnTo>
                  <a:pt x="3" y="136"/>
                </a:lnTo>
                <a:lnTo>
                  <a:pt x="6" y="127"/>
                </a:lnTo>
                <a:lnTo>
                  <a:pt x="7" y="119"/>
                </a:lnTo>
                <a:lnTo>
                  <a:pt x="10" y="112"/>
                </a:lnTo>
                <a:lnTo>
                  <a:pt x="13" y="103"/>
                </a:lnTo>
                <a:lnTo>
                  <a:pt x="16" y="96"/>
                </a:lnTo>
                <a:lnTo>
                  <a:pt x="20" y="89"/>
                </a:lnTo>
                <a:lnTo>
                  <a:pt x="25" y="82"/>
                </a:lnTo>
                <a:lnTo>
                  <a:pt x="28" y="75"/>
                </a:lnTo>
                <a:lnTo>
                  <a:pt x="33" y="69"/>
                </a:lnTo>
                <a:lnTo>
                  <a:pt x="38" y="61"/>
                </a:lnTo>
                <a:lnTo>
                  <a:pt x="44" y="55"/>
                </a:lnTo>
                <a:lnTo>
                  <a:pt x="50" y="49"/>
                </a:lnTo>
                <a:lnTo>
                  <a:pt x="56" y="45"/>
                </a:lnTo>
                <a:lnTo>
                  <a:pt x="62" y="39"/>
                </a:lnTo>
                <a:lnTo>
                  <a:pt x="68" y="34"/>
                </a:lnTo>
                <a:lnTo>
                  <a:pt x="75" y="29"/>
                </a:lnTo>
                <a:lnTo>
                  <a:pt x="81" y="24"/>
                </a:lnTo>
                <a:lnTo>
                  <a:pt x="88" y="21"/>
                </a:lnTo>
                <a:lnTo>
                  <a:pt x="96" y="17"/>
                </a:lnTo>
                <a:lnTo>
                  <a:pt x="104" y="13"/>
                </a:lnTo>
                <a:lnTo>
                  <a:pt x="111" y="10"/>
                </a:lnTo>
                <a:lnTo>
                  <a:pt x="120" y="7"/>
                </a:lnTo>
                <a:lnTo>
                  <a:pt x="127" y="5"/>
                </a:lnTo>
                <a:lnTo>
                  <a:pt x="135" y="4"/>
                </a:lnTo>
                <a:lnTo>
                  <a:pt x="144" y="1"/>
                </a:lnTo>
                <a:lnTo>
                  <a:pt x="152" y="1"/>
                </a:lnTo>
                <a:lnTo>
                  <a:pt x="162" y="0"/>
                </a:lnTo>
                <a:lnTo>
                  <a:pt x="170" y="0"/>
                </a:lnTo>
                <a:lnTo>
                  <a:pt x="165" y="0"/>
                </a:lnTo>
                <a:lnTo>
                  <a:pt x="175" y="0"/>
                </a:lnTo>
                <a:lnTo>
                  <a:pt x="183" y="1"/>
                </a:lnTo>
                <a:lnTo>
                  <a:pt x="192" y="1"/>
                </a:lnTo>
                <a:lnTo>
                  <a:pt x="200" y="4"/>
                </a:lnTo>
                <a:lnTo>
                  <a:pt x="208" y="5"/>
                </a:lnTo>
                <a:lnTo>
                  <a:pt x="216" y="7"/>
                </a:lnTo>
                <a:lnTo>
                  <a:pt x="224" y="10"/>
                </a:lnTo>
                <a:lnTo>
                  <a:pt x="231" y="13"/>
                </a:lnTo>
                <a:lnTo>
                  <a:pt x="240" y="17"/>
                </a:lnTo>
                <a:lnTo>
                  <a:pt x="247" y="21"/>
                </a:lnTo>
                <a:lnTo>
                  <a:pt x="254" y="24"/>
                </a:lnTo>
                <a:lnTo>
                  <a:pt x="261" y="29"/>
                </a:lnTo>
                <a:lnTo>
                  <a:pt x="267" y="34"/>
                </a:lnTo>
                <a:lnTo>
                  <a:pt x="273" y="39"/>
                </a:lnTo>
                <a:lnTo>
                  <a:pt x="280" y="45"/>
                </a:lnTo>
                <a:lnTo>
                  <a:pt x="286" y="49"/>
                </a:lnTo>
                <a:lnTo>
                  <a:pt x="291" y="55"/>
                </a:lnTo>
                <a:lnTo>
                  <a:pt x="297" y="61"/>
                </a:lnTo>
                <a:lnTo>
                  <a:pt x="302" y="69"/>
                </a:lnTo>
                <a:lnTo>
                  <a:pt x="307" y="75"/>
                </a:lnTo>
                <a:lnTo>
                  <a:pt x="312" y="82"/>
                </a:lnTo>
                <a:lnTo>
                  <a:pt x="315" y="89"/>
                </a:lnTo>
                <a:lnTo>
                  <a:pt x="319" y="96"/>
                </a:lnTo>
                <a:lnTo>
                  <a:pt x="322" y="103"/>
                </a:lnTo>
                <a:lnTo>
                  <a:pt x="325" y="112"/>
                </a:lnTo>
                <a:lnTo>
                  <a:pt x="328" y="119"/>
                </a:lnTo>
                <a:lnTo>
                  <a:pt x="331" y="127"/>
                </a:lnTo>
                <a:lnTo>
                  <a:pt x="332" y="136"/>
                </a:lnTo>
                <a:lnTo>
                  <a:pt x="333" y="144"/>
                </a:lnTo>
                <a:lnTo>
                  <a:pt x="334" y="153"/>
                </a:lnTo>
                <a:lnTo>
                  <a:pt x="336" y="161"/>
                </a:lnTo>
                <a:lnTo>
                  <a:pt x="336" y="171"/>
                </a:lnTo>
                <a:lnTo>
                  <a:pt x="336" y="166"/>
                </a:lnTo>
                <a:lnTo>
                  <a:pt x="336" y="174"/>
                </a:lnTo>
                <a:lnTo>
                  <a:pt x="334" y="184"/>
                </a:lnTo>
                <a:lnTo>
                  <a:pt x="333" y="192"/>
                </a:lnTo>
                <a:lnTo>
                  <a:pt x="332" y="201"/>
                </a:lnTo>
                <a:lnTo>
                  <a:pt x="331" y="208"/>
                </a:lnTo>
                <a:lnTo>
                  <a:pt x="328" y="216"/>
                </a:lnTo>
                <a:lnTo>
                  <a:pt x="325" y="225"/>
                </a:lnTo>
                <a:lnTo>
                  <a:pt x="322" y="232"/>
                </a:lnTo>
                <a:lnTo>
                  <a:pt x="319" y="240"/>
                </a:lnTo>
                <a:lnTo>
                  <a:pt x="315" y="247"/>
                </a:lnTo>
                <a:lnTo>
                  <a:pt x="312" y="255"/>
                </a:lnTo>
                <a:lnTo>
                  <a:pt x="307" y="261"/>
                </a:lnTo>
                <a:lnTo>
                  <a:pt x="302" y="268"/>
                </a:lnTo>
                <a:lnTo>
                  <a:pt x="297" y="274"/>
                </a:lnTo>
                <a:lnTo>
                  <a:pt x="291" y="280"/>
                </a:lnTo>
                <a:lnTo>
                  <a:pt x="286" y="286"/>
                </a:lnTo>
                <a:lnTo>
                  <a:pt x="280" y="292"/>
                </a:lnTo>
                <a:lnTo>
                  <a:pt x="273" y="297"/>
                </a:lnTo>
                <a:lnTo>
                  <a:pt x="267" y="303"/>
                </a:lnTo>
                <a:lnTo>
                  <a:pt x="261" y="307"/>
                </a:lnTo>
                <a:lnTo>
                  <a:pt x="254" y="311"/>
                </a:lnTo>
                <a:lnTo>
                  <a:pt x="247" y="316"/>
                </a:lnTo>
                <a:lnTo>
                  <a:pt x="240" y="319"/>
                </a:lnTo>
                <a:lnTo>
                  <a:pt x="231" y="323"/>
                </a:lnTo>
                <a:lnTo>
                  <a:pt x="224" y="325"/>
                </a:lnTo>
                <a:lnTo>
                  <a:pt x="216" y="328"/>
                </a:lnTo>
                <a:lnTo>
                  <a:pt x="208" y="330"/>
                </a:lnTo>
                <a:lnTo>
                  <a:pt x="200" y="333"/>
                </a:lnTo>
                <a:lnTo>
                  <a:pt x="192" y="334"/>
                </a:lnTo>
                <a:lnTo>
                  <a:pt x="183" y="335"/>
                </a:lnTo>
                <a:lnTo>
                  <a:pt x="175" y="336"/>
                </a:lnTo>
                <a:lnTo>
                  <a:pt x="165" y="336"/>
                </a:lnTo>
                <a:lnTo>
                  <a:pt x="170" y="336"/>
                </a:lnTo>
                <a:lnTo>
                  <a:pt x="162" y="336"/>
                </a:lnTo>
                <a:lnTo>
                  <a:pt x="152" y="335"/>
                </a:lnTo>
                <a:lnTo>
                  <a:pt x="144" y="334"/>
                </a:lnTo>
                <a:lnTo>
                  <a:pt x="135" y="333"/>
                </a:lnTo>
                <a:lnTo>
                  <a:pt x="127" y="330"/>
                </a:lnTo>
                <a:lnTo>
                  <a:pt x="120" y="328"/>
                </a:lnTo>
                <a:lnTo>
                  <a:pt x="111" y="325"/>
                </a:lnTo>
                <a:lnTo>
                  <a:pt x="104" y="323"/>
                </a:lnTo>
                <a:lnTo>
                  <a:pt x="96" y="319"/>
                </a:lnTo>
                <a:lnTo>
                  <a:pt x="88" y="316"/>
                </a:lnTo>
                <a:lnTo>
                  <a:pt x="81" y="311"/>
                </a:lnTo>
                <a:lnTo>
                  <a:pt x="75" y="307"/>
                </a:lnTo>
                <a:lnTo>
                  <a:pt x="68" y="303"/>
                </a:lnTo>
                <a:lnTo>
                  <a:pt x="62" y="297"/>
                </a:lnTo>
                <a:lnTo>
                  <a:pt x="56" y="292"/>
                </a:lnTo>
                <a:lnTo>
                  <a:pt x="50" y="286"/>
                </a:lnTo>
                <a:lnTo>
                  <a:pt x="44" y="280"/>
                </a:lnTo>
                <a:lnTo>
                  <a:pt x="38" y="274"/>
                </a:lnTo>
                <a:lnTo>
                  <a:pt x="33" y="268"/>
                </a:lnTo>
                <a:lnTo>
                  <a:pt x="28" y="261"/>
                </a:lnTo>
                <a:lnTo>
                  <a:pt x="25" y="255"/>
                </a:lnTo>
                <a:lnTo>
                  <a:pt x="20" y="247"/>
                </a:lnTo>
                <a:lnTo>
                  <a:pt x="16" y="240"/>
                </a:lnTo>
                <a:lnTo>
                  <a:pt x="13" y="232"/>
                </a:lnTo>
                <a:lnTo>
                  <a:pt x="10" y="225"/>
                </a:lnTo>
                <a:lnTo>
                  <a:pt x="7" y="216"/>
                </a:lnTo>
                <a:lnTo>
                  <a:pt x="6" y="208"/>
                </a:lnTo>
                <a:lnTo>
                  <a:pt x="3" y="201"/>
                </a:lnTo>
                <a:lnTo>
                  <a:pt x="2" y="192"/>
                </a:lnTo>
                <a:lnTo>
                  <a:pt x="1" y="184"/>
                </a:lnTo>
                <a:lnTo>
                  <a:pt x="0" y="174"/>
                </a:lnTo>
                <a:lnTo>
                  <a:pt x="0" y="16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76" name="Freeform 168">
            <a:extLst>
              <a:ext uri="{FF2B5EF4-FFF2-40B4-BE49-F238E27FC236}">
                <a16:creationId xmlns:a16="http://schemas.microsoft.com/office/drawing/2014/main" id="{CAD21A09-3DEF-124A-B41C-4A3074C1CBDF}"/>
              </a:ext>
            </a:extLst>
          </p:cNvPr>
          <p:cNvSpPr>
            <a:spLocks/>
          </p:cNvSpPr>
          <p:nvPr/>
        </p:nvSpPr>
        <p:spPr bwMode="auto">
          <a:xfrm>
            <a:off x="7662864" y="4816476"/>
            <a:ext cx="174625" cy="568325"/>
          </a:xfrm>
          <a:custGeom>
            <a:avLst/>
            <a:gdLst>
              <a:gd name="T0" fmla="*/ 0 w 264"/>
              <a:gd name="T1" fmla="*/ 2147483646 h 864"/>
              <a:gd name="T2" fmla="*/ 2147483646 w 264"/>
              <a:gd name="T3" fmla="*/ 2147483646 h 864"/>
              <a:gd name="T4" fmla="*/ 2147483646 w 264"/>
              <a:gd name="T5" fmla="*/ 2147483646 h 864"/>
              <a:gd name="T6" fmla="*/ 2147483646 w 264"/>
              <a:gd name="T7" fmla="*/ 2147483646 h 864"/>
              <a:gd name="T8" fmla="*/ 2147483646 w 264"/>
              <a:gd name="T9" fmla="*/ 2147483646 h 864"/>
              <a:gd name="T10" fmla="*/ 2147483646 w 264"/>
              <a:gd name="T11" fmla="*/ 2147483646 h 864"/>
              <a:gd name="T12" fmla="*/ 2147483646 w 264"/>
              <a:gd name="T13" fmla="*/ 2147483646 h 864"/>
              <a:gd name="T14" fmla="*/ 2147483646 w 264"/>
              <a:gd name="T15" fmla="*/ 2147483646 h 864"/>
              <a:gd name="T16" fmla="*/ 2147483646 w 264"/>
              <a:gd name="T17" fmla="*/ 2147483646 h 864"/>
              <a:gd name="T18" fmla="*/ 2147483646 w 264"/>
              <a:gd name="T19" fmla="*/ 2147483646 h 864"/>
              <a:gd name="T20" fmla="*/ 2147483646 w 264"/>
              <a:gd name="T21" fmla="*/ 0 h 864"/>
              <a:gd name="T22" fmla="*/ 2147483646 w 264"/>
              <a:gd name="T23" fmla="*/ 0 h 864"/>
              <a:gd name="T24" fmla="*/ 2147483646 w 264"/>
              <a:gd name="T25" fmla="*/ 2147483646 h 864"/>
              <a:gd name="T26" fmla="*/ 2147483646 w 264"/>
              <a:gd name="T27" fmla="*/ 2147483646 h 864"/>
              <a:gd name="T28" fmla="*/ 2147483646 w 264"/>
              <a:gd name="T29" fmla="*/ 2147483646 h 864"/>
              <a:gd name="T30" fmla="*/ 2147483646 w 264"/>
              <a:gd name="T31" fmla="*/ 2147483646 h 864"/>
              <a:gd name="T32" fmla="*/ 2147483646 w 264"/>
              <a:gd name="T33" fmla="*/ 2147483646 h 864"/>
              <a:gd name="T34" fmla="*/ 2147483646 w 264"/>
              <a:gd name="T35" fmla="*/ 2147483646 h 864"/>
              <a:gd name="T36" fmla="*/ 2147483646 w 264"/>
              <a:gd name="T37" fmla="*/ 2147483646 h 864"/>
              <a:gd name="T38" fmla="*/ 2147483646 w 264"/>
              <a:gd name="T39" fmla="*/ 2147483646 h 864"/>
              <a:gd name="T40" fmla="*/ 2147483646 w 264"/>
              <a:gd name="T41" fmla="*/ 2147483646 h 864"/>
              <a:gd name="T42" fmla="*/ 2147483646 w 264"/>
              <a:gd name="T43" fmla="*/ 2147483646 h 864"/>
              <a:gd name="T44" fmla="*/ 2147483646 w 264"/>
              <a:gd name="T45" fmla="*/ 2147483646 h 864"/>
              <a:gd name="T46" fmla="*/ 2147483646 w 264"/>
              <a:gd name="T47" fmla="*/ 2147483646 h 864"/>
              <a:gd name="T48" fmla="*/ 2147483646 w 264"/>
              <a:gd name="T49" fmla="*/ 2147483646 h 864"/>
              <a:gd name="T50" fmla="*/ 2147483646 w 264"/>
              <a:gd name="T51" fmla="*/ 2147483646 h 864"/>
              <a:gd name="T52" fmla="*/ 2147483646 w 264"/>
              <a:gd name="T53" fmla="*/ 2147483646 h 864"/>
              <a:gd name="T54" fmla="*/ 2147483646 w 264"/>
              <a:gd name="T55" fmla="*/ 2147483646 h 864"/>
              <a:gd name="T56" fmla="*/ 2147483646 w 264"/>
              <a:gd name="T57" fmla="*/ 2147483646 h 864"/>
              <a:gd name="T58" fmla="*/ 2147483646 w 264"/>
              <a:gd name="T59" fmla="*/ 2147483646 h 864"/>
              <a:gd name="T60" fmla="*/ 2147483646 w 264"/>
              <a:gd name="T61" fmla="*/ 2147483646 h 864"/>
              <a:gd name="T62" fmla="*/ 2147483646 w 264"/>
              <a:gd name="T63" fmla="*/ 2147483646 h 864"/>
              <a:gd name="T64" fmla="*/ 2147483646 w 264"/>
              <a:gd name="T65" fmla="*/ 2147483646 h 864"/>
              <a:gd name="T66" fmla="*/ 2147483646 w 264"/>
              <a:gd name="T67" fmla="*/ 2147483646 h 864"/>
              <a:gd name="T68" fmla="*/ 2147483646 w 264"/>
              <a:gd name="T69" fmla="*/ 2147483646 h 864"/>
              <a:gd name="T70" fmla="*/ 2147483646 w 264"/>
              <a:gd name="T71" fmla="*/ 2147483646 h 864"/>
              <a:gd name="T72" fmla="*/ 2147483646 w 264"/>
              <a:gd name="T73" fmla="*/ 2147483646 h 864"/>
              <a:gd name="T74" fmla="*/ 2147483646 w 264"/>
              <a:gd name="T75" fmla="*/ 2147483646 h 864"/>
              <a:gd name="T76" fmla="*/ 2147483646 w 264"/>
              <a:gd name="T77" fmla="*/ 2147483646 h 864"/>
              <a:gd name="T78" fmla="*/ 2147483646 w 264"/>
              <a:gd name="T79" fmla="*/ 2147483646 h 864"/>
              <a:gd name="T80" fmla="*/ 2147483646 w 264"/>
              <a:gd name="T81" fmla="*/ 2147483646 h 864"/>
              <a:gd name="T82" fmla="*/ 2147483646 w 264"/>
              <a:gd name="T83" fmla="*/ 2147483646 h 864"/>
              <a:gd name="T84" fmla="*/ 2147483646 w 264"/>
              <a:gd name="T85" fmla="*/ 2147483646 h 864"/>
              <a:gd name="T86" fmla="*/ 2147483646 w 264"/>
              <a:gd name="T87" fmla="*/ 2147483646 h 864"/>
              <a:gd name="T88" fmla="*/ 0 w 264"/>
              <a:gd name="T89" fmla="*/ 2147483646 h 8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64" h="864">
                <a:moveTo>
                  <a:pt x="0" y="736"/>
                </a:moveTo>
                <a:lnTo>
                  <a:pt x="0" y="127"/>
                </a:lnTo>
                <a:lnTo>
                  <a:pt x="0" y="121"/>
                </a:lnTo>
                <a:lnTo>
                  <a:pt x="2" y="114"/>
                </a:lnTo>
                <a:lnTo>
                  <a:pt x="2" y="108"/>
                </a:lnTo>
                <a:lnTo>
                  <a:pt x="3" y="102"/>
                </a:lnTo>
                <a:lnTo>
                  <a:pt x="4" y="96"/>
                </a:lnTo>
                <a:lnTo>
                  <a:pt x="6" y="90"/>
                </a:lnTo>
                <a:lnTo>
                  <a:pt x="9" y="84"/>
                </a:lnTo>
                <a:lnTo>
                  <a:pt x="10" y="78"/>
                </a:lnTo>
                <a:lnTo>
                  <a:pt x="14" y="72"/>
                </a:lnTo>
                <a:lnTo>
                  <a:pt x="16" y="67"/>
                </a:lnTo>
                <a:lnTo>
                  <a:pt x="18" y="61"/>
                </a:lnTo>
                <a:lnTo>
                  <a:pt x="22" y="56"/>
                </a:lnTo>
                <a:lnTo>
                  <a:pt x="26" y="52"/>
                </a:lnTo>
                <a:lnTo>
                  <a:pt x="29" y="47"/>
                </a:lnTo>
                <a:lnTo>
                  <a:pt x="34" y="42"/>
                </a:lnTo>
                <a:lnTo>
                  <a:pt x="38" y="37"/>
                </a:lnTo>
                <a:lnTo>
                  <a:pt x="42" y="32"/>
                </a:lnTo>
                <a:lnTo>
                  <a:pt x="47" y="29"/>
                </a:lnTo>
                <a:lnTo>
                  <a:pt x="52" y="25"/>
                </a:lnTo>
                <a:lnTo>
                  <a:pt x="57" y="22"/>
                </a:lnTo>
                <a:lnTo>
                  <a:pt x="62" y="18"/>
                </a:lnTo>
                <a:lnTo>
                  <a:pt x="68" y="16"/>
                </a:lnTo>
                <a:lnTo>
                  <a:pt x="72" y="12"/>
                </a:lnTo>
                <a:lnTo>
                  <a:pt x="78" y="10"/>
                </a:lnTo>
                <a:lnTo>
                  <a:pt x="84" y="7"/>
                </a:lnTo>
                <a:lnTo>
                  <a:pt x="90" y="6"/>
                </a:lnTo>
                <a:lnTo>
                  <a:pt x="96" y="4"/>
                </a:lnTo>
                <a:lnTo>
                  <a:pt x="102" y="2"/>
                </a:lnTo>
                <a:lnTo>
                  <a:pt x="108" y="1"/>
                </a:lnTo>
                <a:lnTo>
                  <a:pt x="116" y="0"/>
                </a:lnTo>
                <a:lnTo>
                  <a:pt x="122" y="0"/>
                </a:lnTo>
                <a:lnTo>
                  <a:pt x="128" y="0"/>
                </a:lnTo>
                <a:lnTo>
                  <a:pt x="137" y="0"/>
                </a:lnTo>
                <a:lnTo>
                  <a:pt x="143" y="0"/>
                </a:lnTo>
                <a:lnTo>
                  <a:pt x="150" y="0"/>
                </a:lnTo>
                <a:lnTo>
                  <a:pt x="156" y="1"/>
                </a:lnTo>
                <a:lnTo>
                  <a:pt x="162" y="2"/>
                </a:lnTo>
                <a:lnTo>
                  <a:pt x="168" y="4"/>
                </a:lnTo>
                <a:lnTo>
                  <a:pt x="174" y="6"/>
                </a:lnTo>
                <a:lnTo>
                  <a:pt x="180" y="7"/>
                </a:lnTo>
                <a:lnTo>
                  <a:pt x="186" y="10"/>
                </a:lnTo>
                <a:lnTo>
                  <a:pt x="192" y="12"/>
                </a:lnTo>
                <a:lnTo>
                  <a:pt x="197" y="16"/>
                </a:lnTo>
                <a:lnTo>
                  <a:pt x="203" y="18"/>
                </a:lnTo>
                <a:lnTo>
                  <a:pt x="208" y="22"/>
                </a:lnTo>
                <a:lnTo>
                  <a:pt x="213" y="25"/>
                </a:lnTo>
                <a:lnTo>
                  <a:pt x="218" y="29"/>
                </a:lnTo>
                <a:lnTo>
                  <a:pt x="222" y="32"/>
                </a:lnTo>
                <a:lnTo>
                  <a:pt x="227" y="37"/>
                </a:lnTo>
                <a:lnTo>
                  <a:pt x="231" y="42"/>
                </a:lnTo>
                <a:lnTo>
                  <a:pt x="236" y="47"/>
                </a:lnTo>
                <a:lnTo>
                  <a:pt x="239" y="52"/>
                </a:lnTo>
                <a:lnTo>
                  <a:pt x="243" y="56"/>
                </a:lnTo>
                <a:lnTo>
                  <a:pt x="246" y="61"/>
                </a:lnTo>
                <a:lnTo>
                  <a:pt x="249" y="67"/>
                </a:lnTo>
                <a:lnTo>
                  <a:pt x="252" y="72"/>
                </a:lnTo>
                <a:lnTo>
                  <a:pt x="255" y="78"/>
                </a:lnTo>
                <a:lnTo>
                  <a:pt x="257" y="84"/>
                </a:lnTo>
                <a:lnTo>
                  <a:pt x="258" y="90"/>
                </a:lnTo>
                <a:lnTo>
                  <a:pt x="261" y="96"/>
                </a:lnTo>
                <a:lnTo>
                  <a:pt x="262" y="102"/>
                </a:lnTo>
                <a:lnTo>
                  <a:pt x="263" y="108"/>
                </a:lnTo>
                <a:lnTo>
                  <a:pt x="264" y="114"/>
                </a:lnTo>
                <a:lnTo>
                  <a:pt x="264" y="121"/>
                </a:lnTo>
                <a:lnTo>
                  <a:pt x="264" y="127"/>
                </a:lnTo>
                <a:lnTo>
                  <a:pt x="264" y="736"/>
                </a:lnTo>
                <a:lnTo>
                  <a:pt x="264" y="743"/>
                </a:lnTo>
                <a:lnTo>
                  <a:pt x="264" y="749"/>
                </a:lnTo>
                <a:lnTo>
                  <a:pt x="263" y="756"/>
                </a:lnTo>
                <a:lnTo>
                  <a:pt x="262" y="762"/>
                </a:lnTo>
                <a:lnTo>
                  <a:pt x="261" y="768"/>
                </a:lnTo>
                <a:lnTo>
                  <a:pt x="258" y="774"/>
                </a:lnTo>
                <a:lnTo>
                  <a:pt x="257" y="780"/>
                </a:lnTo>
                <a:lnTo>
                  <a:pt x="255" y="786"/>
                </a:lnTo>
                <a:lnTo>
                  <a:pt x="252" y="792"/>
                </a:lnTo>
                <a:lnTo>
                  <a:pt x="249" y="797"/>
                </a:lnTo>
                <a:lnTo>
                  <a:pt x="246" y="803"/>
                </a:lnTo>
                <a:lnTo>
                  <a:pt x="243" y="808"/>
                </a:lnTo>
                <a:lnTo>
                  <a:pt x="239" y="813"/>
                </a:lnTo>
                <a:lnTo>
                  <a:pt x="236" y="817"/>
                </a:lnTo>
                <a:lnTo>
                  <a:pt x="231" y="822"/>
                </a:lnTo>
                <a:lnTo>
                  <a:pt x="227" y="827"/>
                </a:lnTo>
                <a:lnTo>
                  <a:pt x="222" y="831"/>
                </a:lnTo>
                <a:lnTo>
                  <a:pt x="218" y="835"/>
                </a:lnTo>
                <a:lnTo>
                  <a:pt x="213" y="839"/>
                </a:lnTo>
                <a:lnTo>
                  <a:pt x="208" y="843"/>
                </a:lnTo>
                <a:lnTo>
                  <a:pt x="203" y="845"/>
                </a:lnTo>
                <a:lnTo>
                  <a:pt x="197" y="849"/>
                </a:lnTo>
                <a:lnTo>
                  <a:pt x="192" y="851"/>
                </a:lnTo>
                <a:lnTo>
                  <a:pt x="186" y="853"/>
                </a:lnTo>
                <a:lnTo>
                  <a:pt x="180" y="856"/>
                </a:lnTo>
                <a:lnTo>
                  <a:pt x="174" y="858"/>
                </a:lnTo>
                <a:lnTo>
                  <a:pt x="168" y="859"/>
                </a:lnTo>
                <a:lnTo>
                  <a:pt x="162" y="862"/>
                </a:lnTo>
                <a:lnTo>
                  <a:pt x="156" y="863"/>
                </a:lnTo>
                <a:lnTo>
                  <a:pt x="150" y="863"/>
                </a:lnTo>
                <a:lnTo>
                  <a:pt x="143" y="864"/>
                </a:lnTo>
                <a:lnTo>
                  <a:pt x="137" y="864"/>
                </a:lnTo>
                <a:lnTo>
                  <a:pt x="128" y="864"/>
                </a:lnTo>
                <a:lnTo>
                  <a:pt x="122" y="864"/>
                </a:lnTo>
                <a:lnTo>
                  <a:pt x="116" y="863"/>
                </a:lnTo>
                <a:lnTo>
                  <a:pt x="108" y="863"/>
                </a:lnTo>
                <a:lnTo>
                  <a:pt x="102" y="862"/>
                </a:lnTo>
                <a:lnTo>
                  <a:pt x="96" y="859"/>
                </a:lnTo>
                <a:lnTo>
                  <a:pt x="90" y="858"/>
                </a:lnTo>
                <a:lnTo>
                  <a:pt x="84" y="856"/>
                </a:lnTo>
                <a:lnTo>
                  <a:pt x="78" y="853"/>
                </a:lnTo>
                <a:lnTo>
                  <a:pt x="72" y="851"/>
                </a:lnTo>
                <a:lnTo>
                  <a:pt x="68" y="849"/>
                </a:lnTo>
                <a:lnTo>
                  <a:pt x="62" y="845"/>
                </a:lnTo>
                <a:lnTo>
                  <a:pt x="57" y="843"/>
                </a:lnTo>
                <a:lnTo>
                  <a:pt x="52" y="839"/>
                </a:lnTo>
                <a:lnTo>
                  <a:pt x="47" y="835"/>
                </a:lnTo>
                <a:lnTo>
                  <a:pt x="42" y="831"/>
                </a:lnTo>
                <a:lnTo>
                  <a:pt x="38" y="827"/>
                </a:lnTo>
                <a:lnTo>
                  <a:pt x="34" y="822"/>
                </a:lnTo>
                <a:lnTo>
                  <a:pt x="29" y="817"/>
                </a:lnTo>
                <a:lnTo>
                  <a:pt x="26" y="813"/>
                </a:lnTo>
                <a:lnTo>
                  <a:pt x="22" y="808"/>
                </a:lnTo>
                <a:lnTo>
                  <a:pt x="18" y="803"/>
                </a:lnTo>
                <a:lnTo>
                  <a:pt x="16" y="797"/>
                </a:lnTo>
                <a:lnTo>
                  <a:pt x="14" y="792"/>
                </a:lnTo>
                <a:lnTo>
                  <a:pt x="10" y="786"/>
                </a:lnTo>
                <a:lnTo>
                  <a:pt x="9" y="780"/>
                </a:lnTo>
                <a:lnTo>
                  <a:pt x="6" y="774"/>
                </a:lnTo>
                <a:lnTo>
                  <a:pt x="4" y="768"/>
                </a:lnTo>
                <a:lnTo>
                  <a:pt x="3" y="762"/>
                </a:lnTo>
                <a:lnTo>
                  <a:pt x="2" y="756"/>
                </a:lnTo>
                <a:lnTo>
                  <a:pt x="2" y="749"/>
                </a:lnTo>
                <a:lnTo>
                  <a:pt x="0" y="743"/>
                </a:lnTo>
                <a:lnTo>
                  <a:pt x="0" y="73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77" name="Rectangle 169">
            <a:extLst>
              <a:ext uri="{FF2B5EF4-FFF2-40B4-BE49-F238E27FC236}">
                <a16:creationId xmlns:a16="http://schemas.microsoft.com/office/drawing/2014/main" id="{12F4F491-F1CB-6941-8089-B11AA749C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51990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78" name="Rectangle 170">
            <a:extLst>
              <a:ext uri="{FF2B5EF4-FFF2-40B4-BE49-F238E27FC236}">
                <a16:creationId xmlns:a16="http://schemas.microsoft.com/office/drawing/2014/main" id="{E8CCC958-D3FE-F947-8269-B05624272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9826" y="5888038"/>
            <a:ext cx="29815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and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79" name="Rectangle 171">
            <a:extLst>
              <a:ext uri="{FF2B5EF4-FFF2-40B4-BE49-F238E27FC236}">
                <a16:creationId xmlns:a16="http://schemas.microsoft.com/office/drawing/2014/main" id="{DA5E0BDD-371B-FB49-A1FB-B1D7B41D2E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6" y="5888038"/>
            <a:ext cx="5626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together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80" name="Rectangle 172">
            <a:extLst>
              <a:ext uri="{FF2B5EF4-FFF2-40B4-BE49-F238E27FC236}">
                <a16:creationId xmlns:a16="http://schemas.microsoft.com/office/drawing/2014/main" id="{B6A6292F-0731-504C-8B59-9E9BDC6CB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58880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81" name="Rectangle 173">
            <a:extLst>
              <a:ext uri="{FF2B5EF4-FFF2-40B4-BE49-F238E27FC236}">
                <a16:creationId xmlns:a16="http://schemas.microsoft.com/office/drawing/2014/main" id="{F2CC5212-9957-5D4F-B7AC-C9CEE67A8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5959476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82" name="TextBox 1">
            <a:extLst>
              <a:ext uri="{FF2B5EF4-FFF2-40B4-BE49-F238E27FC236}">
                <a16:creationId xmlns:a16="http://schemas.microsoft.com/office/drawing/2014/main" id="{DB9D1F68-4984-A243-BE7B-5FDA628F5E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2017713"/>
            <a:ext cx="1447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Individual</a:t>
            </a:r>
          </a:p>
        </p:txBody>
      </p:sp>
      <p:sp>
        <p:nvSpPr>
          <p:cNvPr id="145583" name="TextBox 175">
            <a:extLst>
              <a:ext uri="{FF2B5EF4-FFF2-40B4-BE49-F238E27FC236}">
                <a16:creationId xmlns:a16="http://schemas.microsoft.com/office/drawing/2014/main" id="{F43BE231-7FE7-1B49-AEAE-28D45764B3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7789" y="4816476"/>
            <a:ext cx="7826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Joint</a:t>
            </a:r>
          </a:p>
        </p:txBody>
      </p:sp>
      <p:cxnSp>
        <p:nvCxnSpPr>
          <p:cNvPr id="145584" name="Straight Connector 3">
            <a:extLst>
              <a:ext uri="{FF2B5EF4-FFF2-40B4-BE49-F238E27FC236}">
                <a16:creationId xmlns:a16="http://schemas.microsoft.com/office/drawing/2014/main" id="{5F858D2F-4730-F24D-BC08-1A00747B164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295400" y="3581400"/>
            <a:ext cx="8229600" cy="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Title 1">
            <a:extLst>
              <a:ext uri="{FF2B5EF4-FFF2-40B4-BE49-F238E27FC236}">
                <a16:creationId xmlns:a16="http://schemas.microsoft.com/office/drawing/2014/main" id="{85B0116D-D685-BC4B-9A33-D9C9BC360C8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Joint Optimization</a:t>
            </a:r>
          </a:p>
        </p:txBody>
      </p:sp>
      <p:sp>
        <p:nvSpPr>
          <p:cNvPr id="146434" name="TextBox 125">
            <a:extLst>
              <a:ext uri="{FF2B5EF4-FFF2-40B4-BE49-F238E27FC236}">
                <a16:creationId xmlns:a16="http://schemas.microsoft.com/office/drawing/2014/main" id="{EE78AABB-5596-A44D-87BB-FC618A662A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2.65 from the textbook ]</a:t>
            </a:r>
          </a:p>
        </p:txBody>
      </p:sp>
      <p:sp>
        <p:nvSpPr>
          <p:cNvPr id="146435" name="Rectangle 46">
            <a:extLst>
              <a:ext uri="{FF2B5EF4-FFF2-40B4-BE49-F238E27FC236}">
                <a16:creationId xmlns:a16="http://schemas.microsoft.com/office/drawing/2014/main" id="{A6712A26-4498-C046-AE94-8DFE00D647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1" y="2649538"/>
            <a:ext cx="166391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Optimal realization of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36" name="Rectangle 47">
            <a:extLst>
              <a:ext uri="{FF2B5EF4-FFF2-40B4-BE49-F238E27FC236}">
                <a16:creationId xmlns:a16="http://schemas.microsoft.com/office/drawing/2014/main" id="{9EDD9728-6060-A14E-ABCF-5F77E8B8D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26495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37" name="Rectangle 48">
            <a:extLst>
              <a:ext uri="{FF2B5EF4-FFF2-40B4-BE49-F238E27FC236}">
                <a16:creationId xmlns:a16="http://schemas.microsoft.com/office/drawing/2014/main" id="{2D19B450-8F8F-724F-B6D1-EC46A9962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3463" y="2720976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38" name="Rectangle 50">
            <a:extLst>
              <a:ext uri="{FF2B5EF4-FFF2-40B4-BE49-F238E27FC236}">
                <a16:creationId xmlns:a16="http://schemas.microsoft.com/office/drawing/2014/main" id="{F33A55C4-5903-2E45-A25D-13460E39CD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11826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6439" name="Line 51">
            <a:extLst>
              <a:ext uri="{FF2B5EF4-FFF2-40B4-BE49-F238E27FC236}">
                <a16:creationId xmlns:a16="http://schemas.microsoft.com/office/drawing/2014/main" id="{CE62C3D7-84BF-7047-BA4C-649A383409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15303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0" name="Line 52">
            <a:extLst>
              <a:ext uri="{FF2B5EF4-FFF2-40B4-BE49-F238E27FC236}">
                <a16:creationId xmlns:a16="http://schemas.microsoft.com/office/drawing/2014/main" id="{C7C6065B-C41E-0E4B-8593-D5AFE098FD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11826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1" name="Line 53">
            <a:extLst>
              <a:ext uri="{FF2B5EF4-FFF2-40B4-BE49-F238E27FC236}">
                <a16:creationId xmlns:a16="http://schemas.microsoft.com/office/drawing/2014/main" id="{B8FC255B-4968-0245-9668-F82765BE7698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8175" y="852488"/>
            <a:ext cx="331788" cy="330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2" name="Rectangle 55">
            <a:extLst>
              <a:ext uri="{FF2B5EF4-FFF2-40B4-BE49-F238E27FC236}">
                <a16:creationId xmlns:a16="http://schemas.microsoft.com/office/drawing/2014/main" id="{92F675D1-63E9-7B46-A352-B968639AE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43" name="Rectangle 56">
            <a:extLst>
              <a:ext uri="{FF2B5EF4-FFF2-40B4-BE49-F238E27FC236}">
                <a16:creationId xmlns:a16="http://schemas.microsoft.com/office/drawing/2014/main" id="{600B75DE-4F19-4B49-8040-A30812E5B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44" name="Rectangle 57">
            <a:extLst>
              <a:ext uri="{FF2B5EF4-FFF2-40B4-BE49-F238E27FC236}">
                <a16:creationId xmlns:a16="http://schemas.microsoft.com/office/drawing/2014/main" id="{5891EFBD-2BAB-8641-96FE-4EB06195F6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8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45" name="Rectangle 58">
            <a:extLst>
              <a:ext uri="{FF2B5EF4-FFF2-40B4-BE49-F238E27FC236}">
                <a16:creationId xmlns:a16="http://schemas.microsoft.com/office/drawing/2014/main" id="{B36648F8-EBFA-274D-931E-CA0D4895A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46" name="Rectangle 59">
            <a:extLst>
              <a:ext uri="{FF2B5EF4-FFF2-40B4-BE49-F238E27FC236}">
                <a16:creationId xmlns:a16="http://schemas.microsoft.com/office/drawing/2014/main" id="{87995FD7-CC75-6842-B989-1608847809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47" name="Rectangle 60">
            <a:extLst>
              <a:ext uri="{FF2B5EF4-FFF2-40B4-BE49-F238E27FC236}">
                <a16:creationId xmlns:a16="http://schemas.microsoft.com/office/drawing/2014/main" id="{7615C607-627E-FC42-8636-B0C108C1E1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48" name="Rectangle 61">
            <a:extLst>
              <a:ext uri="{FF2B5EF4-FFF2-40B4-BE49-F238E27FC236}">
                <a16:creationId xmlns:a16="http://schemas.microsoft.com/office/drawing/2014/main" id="{48EFDC72-ACD0-2140-97C8-1DD926F3B5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6263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49" name="Rectangle 62">
            <a:extLst>
              <a:ext uri="{FF2B5EF4-FFF2-40B4-BE49-F238E27FC236}">
                <a16:creationId xmlns:a16="http://schemas.microsoft.com/office/drawing/2014/main" id="{64DB9301-3951-514F-B113-EC7201FDF9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11826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6450" name="Line 63">
            <a:extLst>
              <a:ext uri="{FF2B5EF4-FFF2-40B4-BE49-F238E27FC236}">
                <a16:creationId xmlns:a16="http://schemas.microsoft.com/office/drawing/2014/main" id="{3376D479-3E51-3646-B66F-C4BEECD4F8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15303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51" name="Line 64">
            <a:extLst>
              <a:ext uri="{FF2B5EF4-FFF2-40B4-BE49-F238E27FC236}">
                <a16:creationId xmlns:a16="http://schemas.microsoft.com/office/drawing/2014/main" id="{C67B4053-BBB2-5241-B494-0757DFE93D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1182688"/>
            <a:ext cx="3175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52" name="Rectangle 65">
            <a:extLst>
              <a:ext uri="{FF2B5EF4-FFF2-40B4-BE49-F238E27FC236}">
                <a16:creationId xmlns:a16="http://schemas.microsoft.com/office/drawing/2014/main" id="{DA16824C-41CA-214E-953E-DDD951B5D0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452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53" name="Rectangle 66">
            <a:extLst>
              <a:ext uri="{FF2B5EF4-FFF2-40B4-BE49-F238E27FC236}">
                <a16:creationId xmlns:a16="http://schemas.microsoft.com/office/drawing/2014/main" id="{E9BFAE1B-7EC0-3749-8DD9-FACA35704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1563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54" name="Rectangle 67">
            <a:extLst>
              <a:ext uri="{FF2B5EF4-FFF2-40B4-BE49-F238E27FC236}">
                <a16:creationId xmlns:a16="http://schemas.microsoft.com/office/drawing/2014/main" id="{2575EA8E-5AFB-794C-B784-371ED3870B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6525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55" name="Rectangle 68">
            <a:extLst>
              <a:ext uri="{FF2B5EF4-FFF2-40B4-BE49-F238E27FC236}">
                <a16:creationId xmlns:a16="http://schemas.microsoft.com/office/drawing/2014/main" id="{00BBABE1-2507-D64A-8C0E-A029D99E8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100171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56" name="Rectangle 69">
            <a:extLst>
              <a:ext uri="{FF2B5EF4-FFF2-40B4-BE49-F238E27FC236}">
                <a16:creationId xmlns:a16="http://schemas.microsoft.com/office/drawing/2014/main" id="{B1FF0660-C360-F54D-9D7D-3054BAB36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25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57" name="Rectangle 70">
            <a:extLst>
              <a:ext uri="{FF2B5EF4-FFF2-40B4-BE49-F238E27FC236}">
                <a16:creationId xmlns:a16="http://schemas.microsoft.com/office/drawing/2014/main" id="{A1A107C6-B4E7-4B4E-A46F-BA706040A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1862139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6458" name="Line 71">
            <a:extLst>
              <a:ext uri="{FF2B5EF4-FFF2-40B4-BE49-F238E27FC236}">
                <a16:creationId xmlns:a16="http://schemas.microsoft.com/office/drawing/2014/main" id="{401861CF-21A6-EA4D-A77B-117C7BB30A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2192339"/>
            <a:ext cx="6810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59" name="Line 72">
            <a:extLst>
              <a:ext uri="{FF2B5EF4-FFF2-40B4-BE49-F238E27FC236}">
                <a16:creationId xmlns:a16="http://schemas.microsoft.com/office/drawing/2014/main" id="{DD6A0A9D-6425-3348-9EAF-7610E4498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1862139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60" name="Rectangle 73">
            <a:extLst>
              <a:ext uri="{FF2B5EF4-FFF2-40B4-BE49-F238E27FC236}">
                <a16:creationId xmlns:a16="http://schemas.microsoft.com/office/drawing/2014/main" id="{3E8BE6C1-F592-8042-88BE-86BBCF7F5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61" name="Rectangle 74">
            <a:extLst>
              <a:ext uri="{FF2B5EF4-FFF2-40B4-BE49-F238E27FC236}">
                <a16:creationId xmlns:a16="http://schemas.microsoft.com/office/drawing/2014/main" id="{6AC8DC89-5636-014E-82B5-5BAF91DCBC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1862139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6462" name="Line 75">
            <a:extLst>
              <a:ext uri="{FF2B5EF4-FFF2-40B4-BE49-F238E27FC236}">
                <a16:creationId xmlns:a16="http://schemas.microsoft.com/office/drawing/2014/main" id="{B64B37AC-A0CA-2246-B5D6-1CAC0C27CF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2192339"/>
            <a:ext cx="665163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63" name="Line 76">
            <a:extLst>
              <a:ext uri="{FF2B5EF4-FFF2-40B4-BE49-F238E27FC236}">
                <a16:creationId xmlns:a16="http://schemas.microsoft.com/office/drawing/2014/main" id="{4BB45CB7-3007-EF4D-8E32-9A98E8AB7BD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1862139"/>
            <a:ext cx="3175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64" name="Rectangle 77">
            <a:extLst>
              <a:ext uri="{FF2B5EF4-FFF2-40B4-BE49-F238E27FC236}">
                <a16:creationId xmlns:a16="http://schemas.microsoft.com/office/drawing/2014/main" id="{37118F08-14A3-E54E-BFC7-006396E8E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65" name="Rectangle 78">
            <a:extLst>
              <a:ext uri="{FF2B5EF4-FFF2-40B4-BE49-F238E27FC236}">
                <a16:creationId xmlns:a16="http://schemas.microsoft.com/office/drawing/2014/main" id="{63C0820F-14FC-9541-A2A1-0BEE6EFCB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66" name="Rectangle 79">
            <a:extLst>
              <a:ext uri="{FF2B5EF4-FFF2-40B4-BE49-F238E27FC236}">
                <a16:creationId xmlns:a16="http://schemas.microsoft.com/office/drawing/2014/main" id="{EDF8EE88-B4F0-AD4A-AE21-B62362A0E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2297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67" name="Rectangle 80">
            <a:extLst>
              <a:ext uri="{FF2B5EF4-FFF2-40B4-BE49-F238E27FC236}">
                <a16:creationId xmlns:a16="http://schemas.microsoft.com/office/drawing/2014/main" id="{31E8CE4F-192B-4A48-929A-4056CF568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290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68" name="Rectangle 81">
            <a:extLst>
              <a:ext uri="{FF2B5EF4-FFF2-40B4-BE49-F238E27FC236}">
                <a16:creationId xmlns:a16="http://schemas.microsoft.com/office/drawing/2014/main" id="{7B83B545-4BAC-BE4A-9660-625716036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62560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69" name="Rectangle 82">
            <a:extLst>
              <a:ext uri="{FF2B5EF4-FFF2-40B4-BE49-F238E27FC236}">
                <a16:creationId xmlns:a16="http://schemas.microsoft.com/office/drawing/2014/main" id="{4235084C-4BF5-D748-925E-B6D960518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96056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70" name="Freeform 83">
            <a:extLst>
              <a:ext uri="{FF2B5EF4-FFF2-40B4-BE49-F238E27FC236}">
                <a16:creationId xmlns:a16="http://schemas.microsoft.com/office/drawing/2014/main" id="{4FB7E287-4F75-C040-9F4D-1D3080764941}"/>
              </a:ext>
            </a:extLst>
          </p:cNvPr>
          <p:cNvSpPr>
            <a:spLocks/>
          </p:cNvSpPr>
          <p:nvPr/>
        </p:nvSpPr>
        <p:spPr bwMode="auto">
          <a:xfrm>
            <a:off x="3556001" y="1568451"/>
            <a:ext cx="588963" cy="587375"/>
          </a:xfrm>
          <a:custGeom>
            <a:avLst/>
            <a:gdLst>
              <a:gd name="T0" fmla="*/ 2147483646 w 892"/>
              <a:gd name="T1" fmla="*/ 0 h 895"/>
              <a:gd name="T2" fmla="*/ 2147483646 w 892"/>
              <a:gd name="T3" fmla="*/ 0 h 895"/>
              <a:gd name="T4" fmla="*/ 2147483646 w 892"/>
              <a:gd name="T5" fmla="*/ 0 h 895"/>
              <a:gd name="T6" fmla="*/ 2147483646 w 892"/>
              <a:gd name="T7" fmla="*/ 0 h 895"/>
              <a:gd name="T8" fmla="*/ 2147483646 w 892"/>
              <a:gd name="T9" fmla="*/ 0 h 895"/>
              <a:gd name="T10" fmla="*/ 2147483646 w 892"/>
              <a:gd name="T11" fmla="*/ 2147483646 h 895"/>
              <a:gd name="T12" fmla="*/ 2147483646 w 892"/>
              <a:gd name="T13" fmla="*/ 2147483646 h 895"/>
              <a:gd name="T14" fmla="*/ 2147483646 w 892"/>
              <a:gd name="T15" fmla="*/ 2147483646 h 895"/>
              <a:gd name="T16" fmla="*/ 2147483646 w 892"/>
              <a:gd name="T17" fmla="*/ 2147483646 h 895"/>
              <a:gd name="T18" fmla="*/ 2147483646 w 892"/>
              <a:gd name="T19" fmla="*/ 2147483646 h 895"/>
              <a:gd name="T20" fmla="*/ 0 w 892"/>
              <a:gd name="T21" fmla="*/ 2147483646 h 895"/>
              <a:gd name="T22" fmla="*/ 0 w 892"/>
              <a:gd name="T23" fmla="*/ 2147483646 h 895"/>
              <a:gd name="T24" fmla="*/ 0 w 892"/>
              <a:gd name="T25" fmla="*/ 2147483646 h 895"/>
              <a:gd name="T26" fmla="*/ 0 w 892"/>
              <a:gd name="T27" fmla="*/ 2147483646 h 895"/>
              <a:gd name="T28" fmla="*/ 0 w 892"/>
              <a:gd name="T29" fmla="*/ 2147483646 h 895"/>
              <a:gd name="T30" fmla="*/ 0 w 892"/>
              <a:gd name="T31" fmla="*/ 2147483646 h 895"/>
              <a:gd name="T32" fmla="*/ 0 w 892"/>
              <a:gd name="T33" fmla="*/ 2147483646 h 895"/>
              <a:gd name="T34" fmla="*/ 0 w 892"/>
              <a:gd name="T35" fmla="*/ 2147483646 h 895"/>
              <a:gd name="T36" fmla="*/ 0 w 892"/>
              <a:gd name="T37" fmla="*/ 2147483646 h 895"/>
              <a:gd name="T38" fmla="*/ 2147483646 w 892"/>
              <a:gd name="T39" fmla="*/ 2147483646 h 895"/>
              <a:gd name="T40" fmla="*/ 2147483646 w 892"/>
              <a:gd name="T41" fmla="*/ 2147483646 h 895"/>
              <a:gd name="T42" fmla="*/ 2147483646 w 892"/>
              <a:gd name="T43" fmla="*/ 2147483646 h 895"/>
              <a:gd name="T44" fmla="*/ 2147483646 w 892"/>
              <a:gd name="T45" fmla="*/ 2147483646 h 895"/>
              <a:gd name="T46" fmla="*/ 2147483646 w 892"/>
              <a:gd name="T47" fmla="*/ 2147483646 h 895"/>
              <a:gd name="T48" fmla="*/ 2147483646 w 892"/>
              <a:gd name="T49" fmla="*/ 2147483646 h 895"/>
              <a:gd name="T50" fmla="*/ 2147483646 w 892"/>
              <a:gd name="T51" fmla="*/ 2147483646 h 895"/>
              <a:gd name="T52" fmla="*/ 2147483646 w 892"/>
              <a:gd name="T53" fmla="*/ 2147483646 h 895"/>
              <a:gd name="T54" fmla="*/ 2147483646 w 892"/>
              <a:gd name="T55" fmla="*/ 2147483646 h 895"/>
              <a:gd name="T56" fmla="*/ 2147483646 w 892"/>
              <a:gd name="T57" fmla="*/ 2147483646 h 895"/>
              <a:gd name="T58" fmla="*/ 2147483646 w 892"/>
              <a:gd name="T59" fmla="*/ 2147483646 h 895"/>
              <a:gd name="T60" fmla="*/ 2147483646 w 892"/>
              <a:gd name="T61" fmla="*/ 2147483646 h 895"/>
              <a:gd name="T62" fmla="*/ 2147483646 w 892"/>
              <a:gd name="T63" fmla="*/ 2147483646 h 895"/>
              <a:gd name="T64" fmla="*/ 2147483646 w 892"/>
              <a:gd name="T65" fmla="*/ 2147483646 h 895"/>
              <a:gd name="T66" fmla="*/ 2147483646 w 892"/>
              <a:gd name="T67" fmla="*/ 2147483646 h 895"/>
              <a:gd name="T68" fmla="*/ 2147483646 w 892"/>
              <a:gd name="T69" fmla="*/ 2147483646 h 895"/>
              <a:gd name="T70" fmla="*/ 2147483646 w 892"/>
              <a:gd name="T71" fmla="*/ 2147483646 h 895"/>
              <a:gd name="T72" fmla="*/ 2147483646 w 892"/>
              <a:gd name="T73" fmla="*/ 2147483646 h 895"/>
              <a:gd name="T74" fmla="*/ 2147483646 w 892"/>
              <a:gd name="T75" fmla="*/ 2147483646 h 895"/>
              <a:gd name="T76" fmla="*/ 2147483646 w 892"/>
              <a:gd name="T77" fmla="*/ 2147483646 h 895"/>
              <a:gd name="T78" fmla="*/ 2147483646 w 892"/>
              <a:gd name="T79" fmla="*/ 2147483646 h 895"/>
              <a:gd name="T80" fmla="*/ 2147483646 w 892"/>
              <a:gd name="T81" fmla="*/ 2147483646 h 895"/>
              <a:gd name="T82" fmla="*/ 2147483646 w 892"/>
              <a:gd name="T83" fmla="*/ 2147483646 h 895"/>
              <a:gd name="T84" fmla="*/ 2147483646 w 892"/>
              <a:gd name="T85" fmla="*/ 2147483646 h 895"/>
              <a:gd name="T86" fmla="*/ 2147483646 w 892"/>
              <a:gd name="T87" fmla="*/ 2147483646 h 895"/>
              <a:gd name="T88" fmla="*/ 2147483646 w 892"/>
              <a:gd name="T89" fmla="*/ 2147483646 h 895"/>
              <a:gd name="T90" fmla="*/ 2147483646 w 892"/>
              <a:gd name="T91" fmla="*/ 2147483646 h 895"/>
              <a:gd name="T92" fmla="*/ 2147483646 w 892"/>
              <a:gd name="T93" fmla="*/ 2147483646 h 895"/>
              <a:gd name="T94" fmla="*/ 2147483646 w 892"/>
              <a:gd name="T95" fmla="*/ 2147483646 h 895"/>
              <a:gd name="T96" fmla="*/ 2147483646 w 892"/>
              <a:gd name="T97" fmla="*/ 2147483646 h 895"/>
              <a:gd name="T98" fmla="*/ 2147483646 w 892"/>
              <a:gd name="T99" fmla="*/ 2147483646 h 895"/>
              <a:gd name="T100" fmla="*/ 2147483646 w 892"/>
              <a:gd name="T101" fmla="*/ 2147483646 h 895"/>
              <a:gd name="T102" fmla="*/ 2147483646 w 892"/>
              <a:gd name="T103" fmla="*/ 2147483646 h 895"/>
              <a:gd name="T104" fmla="*/ 2147483646 w 892"/>
              <a:gd name="T105" fmla="*/ 2147483646 h 895"/>
              <a:gd name="T106" fmla="*/ 2147483646 w 892"/>
              <a:gd name="T107" fmla="*/ 2147483646 h 895"/>
              <a:gd name="T108" fmla="*/ 2147483646 w 892"/>
              <a:gd name="T109" fmla="*/ 0 h 895"/>
              <a:gd name="T110" fmla="*/ 2147483646 w 892"/>
              <a:gd name="T111" fmla="*/ 0 h 895"/>
              <a:gd name="T112" fmla="*/ 2147483646 w 892"/>
              <a:gd name="T113" fmla="*/ 0 h 895"/>
              <a:gd name="T114" fmla="*/ 2147483646 w 892"/>
              <a:gd name="T115" fmla="*/ 0 h 895"/>
              <a:gd name="T116" fmla="*/ 2147483646 w 892"/>
              <a:gd name="T117" fmla="*/ 0 h 895"/>
              <a:gd name="T118" fmla="*/ 2147483646 w 892"/>
              <a:gd name="T119" fmla="*/ 0 h 8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892" h="895">
                <a:moveTo>
                  <a:pt x="490" y="0"/>
                </a:moveTo>
                <a:lnTo>
                  <a:pt x="487" y="0"/>
                </a:lnTo>
                <a:lnTo>
                  <a:pt x="483" y="0"/>
                </a:lnTo>
                <a:lnTo>
                  <a:pt x="479" y="0"/>
                </a:lnTo>
                <a:lnTo>
                  <a:pt x="476" y="0"/>
                </a:lnTo>
                <a:lnTo>
                  <a:pt x="472" y="0"/>
                </a:lnTo>
                <a:lnTo>
                  <a:pt x="470" y="0"/>
                </a:lnTo>
                <a:lnTo>
                  <a:pt x="466" y="0"/>
                </a:lnTo>
                <a:lnTo>
                  <a:pt x="463" y="0"/>
                </a:lnTo>
                <a:lnTo>
                  <a:pt x="460" y="0"/>
                </a:lnTo>
                <a:lnTo>
                  <a:pt x="457" y="0"/>
                </a:lnTo>
                <a:lnTo>
                  <a:pt x="453" y="0"/>
                </a:lnTo>
                <a:lnTo>
                  <a:pt x="449" y="0"/>
                </a:lnTo>
                <a:lnTo>
                  <a:pt x="447" y="0"/>
                </a:lnTo>
                <a:lnTo>
                  <a:pt x="443" y="0"/>
                </a:lnTo>
                <a:lnTo>
                  <a:pt x="439" y="0"/>
                </a:lnTo>
                <a:lnTo>
                  <a:pt x="435" y="0"/>
                </a:lnTo>
                <a:lnTo>
                  <a:pt x="430" y="0"/>
                </a:lnTo>
                <a:lnTo>
                  <a:pt x="427" y="0"/>
                </a:lnTo>
                <a:lnTo>
                  <a:pt x="421" y="0"/>
                </a:lnTo>
                <a:lnTo>
                  <a:pt x="416" y="0"/>
                </a:lnTo>
                <a:lnTo>
                  <a:pt x="410" y="0"/>
                </a:lnTo>
                <a:lnTo>
                  <a:pt x="404" y="0"/>
                </a:lnTo>
                <a:lnTo>
                  <a:pt x="398" y="0"/>
                </a:lnTo>
                <a:lnTo>
                  <a:pt x="391" y="0"/>
                </a:lnTo>
                <a:lnTo>
                  <a:pt x="382" y="0"/>
                </a:lnTo>
                <a:lnTo>
                  <a:pt x="375" y="0"/>
                </a:lnTo>
                <a:lnTo>
                  <a:pt x="365" y="0"/>
                </a:lnTo>
                <a:lnTo>
                  <a:pt x="357" y="0"/>
                </a:lnTo>
                <a:lnTo>
                  <a:pt x="346" y="0"/>
                </a:lnTo>
                <a:lnTo>
                  <a:pt x="335" y="0"/>
                </a:lnTo>
                <a:lnTo>
                  <a:pt x="325" y="0"/>
                </a:lnTo>
                <a:lnTo>
                  <a:pt x="313" y="0"/>
                </a:lnTo>
                <a:lnTo>
                  <a:pt x="301" y="0"/>
                </a:lnTo>
                <a:lnTo>
                  <a:pt x="289" y="0"/>
                </a:lnTo>
                <a:lnTo>
                  <a:pt x="278" y="0"/>
                </a:lnTo>
                <a:lnTo>
                  <a:pt x="268" y="0"/>
                </a:lnTo>
                <a:lnTo>
                  <a:pt x="259" y="0"/>
                </a:lnTo>
                <a:lnTo>
                  <a:pt x="250" y="0"/>
                </a:lnTo>
                <a:lnTo>
                  <a:pt x="242" y="0"/>
                </a:lnTo>
                <a:lnTo>
                  <a:pt x="235" y="0"/>
                </a:lnTo>
                <a:lnTo>
                  <a:pt x="228" y="0"/>
                </a:lnTo>
                <a:lnTo>
                  <a:pt x="220" y="0"/>
                </a:lnTo>
                <a:lnTo>
                  <a:pt x="214" y="0"/>
                </a:lnTo>
                <a:lnTo>
                  <a:pt x="208" y="0"/>
                </a:lnTo>
                <a:lnTo>
                  <a:pt x="204" y="0"/>
                </a:lnTo>
                <a:lnTo>
                  <a:pt x="199" y="0"/>
                </a:lnTo>
                <a:lnTo>
                  <a:pt x="194" y="0"/>
                </a:lnTo>
                <a:lnTo>
                  <a:pt x="189" y="0"/>
                </a:lnTo>
                <a:lnTo>
                  <a:pt x="186" y="0"/>
                </a:lnTo>
                <a:lnTo>
                  <a:pt x="182" y="0"/>
                </a:lnTo>
                <a:lnTo>
                  <a:pt x="178" y="0"/>
                </a:lnTo>
                <a:lnTo>
                  <a:pt x="175" y="0"/>
                </a:lnTo>
                <a:lnTo>
                  <a:pt x="171" y="0"/>
                </a:lnTo>
                <a:lnTo>
                  <a:pt x="168" y="0"/>
                </a:lnTo>
                <a:lnTo>
                  <a:pt x="165" y="0"/>
                </a:lnTo>
                <a:lnTo>
                  <a:pt x="162" y="0"/>
                </a:lnTo>
                <a:lnTo>
                  <a:pt x="159" y="0"/>
                </a:lnTo>
                <a:lnTo>
                  <a:pt x="156" y="0"/>
                </a:lnTo>
                <a:lnTo>
                  <a:pt x="152" y="0"/>
                </a:lnTo>
                <a:lnTo>
                  <a:pt x="148" y="0"/>
                </a:lnTo>
                <a:lnTo>
                  <a:pt x="145" y="0"/>
                </a:lnTo>
                <a:lnTo>
                  <a:pt x="141" y="0"/>
                </a:lnTo>
                <a:lnTo>
                  <a:pt x="138" y="0"/>
                </a:lnTo>
                <a:lnTo>
                  <a:pt x="134" y="0"/>
                </a:lnTo>
                <a:lnTo>
                  <a:pt x="130" y="0"/>
                </a:lnTo>
                <a:lnTo>
                  <a:pt x="126" y="0"/>
                </a:lnTo>
                <a:lnTo>
                  <a:pt x="122" y="0"/>
                </a:lnTo>
                <a:lnTo>
                  <a:pt x="120" y="2"/>
                </a:lnTo>
                <a:lnTo>
                  <a:pt x="116" y="2"/>
                </a:lnTo>
                <a:lnTo>
                  <a:pt x="112" y="2"/>
                </a:lnTo>
                <a:lnTo>
                  <a:pt x="110" y="2"/>
                </a:lnTo>
                <a:lnTo>
                  <a:pt x="108" y="2"/>
                </a:lnTo>
                <a:lnTo>
                  <a:pt x="105" y="2"/>
                </a:lnTo>
                <a:lnTo>
                  <a:pt x="103" y="3"/>
                </a:lnTo>
                <a:lnTo>
                  <a:pt x="100" y="3"/>
                </a:lnTo>
                <a:lnTo>
                  <a:pt x="98" y="3"/>
                </a:lnTo>
                <a:lnTo>
                  <a:pt x="96" y="4"/>
                </a:lnTo>
                <a:lnTo>
                  <a:pt x="93" y="5"/>
                </a:lnTo>
                <a:lnTo>
                  <a:pt x="91" y="5"/>
                </a:lnTo>
                <a:lnTo>
                  <a:pt x="90" y="6"/>
                </a:lnTo>
                <a:lnTo>
                  <a:pt x="87" y="8"/>
                </a:lnTo>
                <a:lnTo>
                  <a:pt x="85" y="9"/>
                </a:lnTo>
                <a:lnTo>
                  <a:pt x="82" y="10"/>
                </a:lnTo>
                <a:lnTo>
                  <a:pt x="81" y="12"/>
                </a:lnTo>
                <a:lnTo>
                  <a:pt x="79" y="14"/>
                </a:lnTo>
                <a:lnTo>
                  <a:pt x="76" y="16"/>
                </a:lnTo>
                <a:lnTo>
                  <a:pt x="74" y="17"/>
                </a:lnTo>
                <a:lnTo>
                  <a:pt x="72" y="20"/>
                </a:lnTo>
                <a:lnTo>
                  <a:pt x="68" y="22"/>
                </a:lnTo>
                <a:lnTo>
                  <a:pt x="66" y="24"/>
                </a:lnTo>
                <a:lnTo>
                  <a:pt x="62" y="28"/>
                </a:lnTo>
                <a:lnTo>
                  <a:pt x="60" y="30"/>
                </a:lnTo>
                <a:lnTo>
                  <a:pt x="56" y="34"/>
                </a:lnTo>
                <a:lnTo>
                  <a:pt x="52" y="38"/>
                </a:lnTo>
                <a:lnTo>
                  <a:pt x="49" y="41"/>
                </a:lnTo>
                <a:lnTo>
                  <a:pt x="44" y="46"/>
                </a:lnTo>
                <a:lnTo>
                  <a:pt x="40" y="50"/>
                </a:lnTo>
                <a:lnTo>
                  <a:pt x="37" y="53"/>
                </a:lnTo>
                <a:lnTo>
                  <a:pt x="33" y="57"/>
                </a:lnTo>
                <a:lnTo>
                  <a:pt x="30" y="60"/>
                </a:lnTo>
                <a:lnTo>
                  <a:pt x="27" y="64"/>
                </a:lnTo>
                <a:lnTo>
                  <a:pt x="24" y="66"/>
                </a:lnTo>
                <a:lnTo>
                  <a:pt x="21" y="69"/>
                </a:lnTo>
                <a:lnTo>
                  <a:pt x="19" y="72"/>
                </a:lnTo>
                <a:lnTo>
                  <a:pt x="16" y="75"/>
                </a:lnTo>
                <a:lnTo>
                  <a:pt x="14" y="77"/>
                </a:lnTo>
                <a:lnTo>
                  <a:pt x="13" y="80"/>
                </a:lnTo>
                <a:lnTo>
                  <a:pt x="10" y="82"/>
                </a:lnTo>
                <a:lnTo>
                  <a:pt x="9" y="84"/>
                </a:lnTo>
                <a:lnTo>
                  <a:pt x="8" y="86"/>
                </a:lnTo>
                <a:lnTo>
                  <a:pt x="7" y="88"/>
                </a:lnTo>
                <a:lnTo>
                  <a:pt x="6" y="90"/>
                </a:lnTo>
                <a:lnTo>
                  <a:pt x="4" y="93"/>
                </a:lnTo>
                <a:lnTo>
                  <a:pt x="3" y="94"/>
                </a:lnTo>
                <a:lnTo>
                  <a:pt x="3" y="96"/>
                </a:lnTo>
                <a:lnTo>
                  <a:pt x="2" y="99"/>
                </a:lnTo>
                <a:lnTo>
                  <a:pt x="2" y="101"/>
                </a:lnTo>
                <a:lnTo>
                  <a:pt x="1" y="104"/>
                </a:lnTo>
                <a:lnTo>
                  <a:pt x="1" y="106"/>
                </a:lnTo>
                <a:lnTo>
                  <a:pt x="1" y="108"/>
                </a:lnTo>
                <a:lnTo>
                  <a:pt x="1" y="111"/>
                </a:lnTo>
                <a:lnTo>
                  <a:pt x="1" y="114"/>
                </a:lnTo>
                <a:lnTo>
                  <a:pt x="0" y="117"/>
                </a:lnTo>
                <a:lnTo>
                  <a:pt x="0" y="120"/>
                </a:lnTo>
                <a:lnTo>
                  <a:pt x="0" y="123"/>
                </a:lnTo>
                <a:lnTo>
                  <a:pt x="0" y="126"/>
                </a:lnTo>
                <a:lnTo>
                  <a:pt x="0" y="131"/>
                </a:lnTo>
                <a:lnTo>
                  <a:pt x="0" y="135"/>
                </a:lnTo>
                <a:lnTo>
                  <a:pt x="0" y="138"/>
                </a:lnTo>
                <a:lnTo>
                  <a:pt x="0" y="143"/>
                </a:lnTo>
                <a:lnTo>
                  <a:pt x="0" y="147"/>
                </a:lnTo>
                <a:lnTo>
                  <a:pt x="0" y="150"/>
                </a:lnTo>
                <a:lnTo>
                  <a:pt x="0" y="154"/>
                </a:lnTo>
                <a:lnTo>
                  <a:pt x="0" y="158"/>
                </a:lnTo>
                <a:lnTo>
                  <a:pt x="0" y="160"/>
                </a:lnTo>
                <a:lnTo>
                  <a:pt x="0" y="164"/>
                </a:lnTo>
                <a:lnTo>
                  <a:pt x="0" y="168"/>
                </a:lnTo>
                <a:lnTo>
                  <a:pt x="0" y="172"/>
                </a:lnTo>
                <a:lnTo>
                  <a:pt x="0" y="176"/>
                </a:lnTo>
                <a:lnTo>
                  <a:pt x="0" y="181"/>
                </a:lnTo>
                <a:lnTo>
                  <a:pt x="0" y="185"/>
                </a:lnTo>
                <a:lnTo>
                  <a:pt x="0" y="190"/>
                </a:lnTo>
                <a:lnTo>
                  <a:pt x="0" y="196"/>
                </a:lnTo>
                <a:lnTo>
                  <a:pt x="0" y="202"/>
                </a:lnTo>
                <a:lnTo>
                  <a:pt x="0" y="208"/>
                </a:lnTo>
                <a:lnTo>
                  <a:pt x="0" y="215"/>
                </a:lnTo>
                <a:lnTo>
                  <a:pt x="0" y="224"/>
                </a:lnTo>
                <a:lnTo>
                  <a:pt x="0" y="232"/>
                </a:lnTo>
                <a:lnTo>
                  <a:pt x="0" y="241"/>
                </a:lnTo>
                <a:lnTo>
                  <a:pt x="0" y="251"/>
                </a:lnTo>
                <a:lnTo>
                  <a:pt x="0" y="261"/>
                </a:lnTo>
                <a:lnTo>
                  <a:pt x="0" y="273"/>
                </a:lnTo>
                <a:lnTo>
                  <a:pt x="0" y="286"/>
                </a:lnTo>
                <a:lnTo>
                  <a:pt x="0" y="299"/>
                </a:lnTo>
                <a:lnTo>
                  <a:pt x="0" y="314"/>
                </a:lnTo>
                <a:lnTo>
                  <a:pt x="0" y="329"/>
                </a:lnTo>
                <a:lnTo>
                  <a:pt x="0" y="346"/>
                </a:lnTo>
                <a:lnTo>
                  <a:pt x="0" y="363"/>
                </a:lnTo>
                <a:lnTo>
                  <a:pt x="0" y="382"/>
                </a:lnTo>
                <a:lnTo>
                  <a:pt x="0" y="403"/>
                </a:lnTo>
                <a:lnTo>
                  <a:pt x="0" y="423"/>
                </a:lnTo>
                <a:lnTo>
                  <a:pt x="0" y="442"/>
                </a:lnTo>
                <a:lnTo>
                  <a:pt x="0" y="460"/>
                </a:lnTo>
                <a:lnTo>
                  <a:pt x="0" y="477"/>
                </a:lnTo>
                <a:lnTo>
                  <a:pt x="0" y="493"/>
                </a:lnTo>
                <a:lnTo>
                  <a:pt x="0" y="507"/>
                </a:lnTo>
                <a:lnTo>
                  <a:pt x="0" y="520"/>
                </a:lnTo>
                <a:lnTo>
                  <a:pt x="0" y="532"/>
                </a:lnTo>
                <a:lnTo>
                  <a:pt x="0" y="544"/>
                </a:lnTo>
                <a:lnTo>
                  <a:pt x="0" y="555"/>
                </a:lnTo>
                <a:lnTo>
                  <a:pt x="0" y="565"/>
                </a:lnTo>
                <a:lnTo>
                  <a:pt x="0" y="574"/>
                </a:lnTo>
                <a:lnTo>
                  <a:pt x="0" y="583"/>
                </a:lnTo>
                <a:lnTo>
                  <a:pt x="0" y="590"/>
                </a:lnTo>
                <a:lnTo>
                  <a:pt x="0" y="597"/>
                </a:lnTo>
                <a:lnTo>
                  <a:pt x="0" y="604"/>
                </a:lnTo>
                <a:lnTo>
                  <a:pt x="0" y="610"/>
                </a:lnTo>
                <a:lnTo>
                  <a:pt x="0" y="615"/>
                </a:lnTo>
                <a:lnTo>
                  <a:pt x="0" y="621"/>
                </a:lnTo>
                <a:lnTo>
                  <a:pt x="0" y="626"/>
                </a:lnTo>
                <a:lnTo>
                  <a:pt x="0" y="629"/>
                </a:lnTo>
                <a:lnTo>
                  <a:pt x="0" y="634"/>
                </a:lnTo>
                <a:lnTo>
                  <a:pt x="0" y="638"/>
                </a:lnTo>
                <a:lnTo>
                  <a:pt x="0" y="641"/>
                </a:lnTo>
                <a:lnTo>
                  <a:pt x="0" y="645"/>
                </a:lnTo>
                <a:lnTo>
                  <a:pt x="0" y="649"/>
                </a:lnTo>
                <a:lnTo>
                  <a:pt x="0" y="652"/>
                </a:lnTo>
                <a:lnTo>
                  <a:pt x="0" y="656"/>
                </a:lnTo>
                <a:lnTo>
                  <a:pt x="0" y="659"/>
                </a:lnTo>
                <a:lnTo>
                  <a:pt x="0" y="663"/>
                </a:lnTo>
                <a:lnTo>
                  <a:pt x="0" y="667"/>
                </a:lnTo>
                <a:lnTo>
                  <a:pt x="0" y="671"/>
                </a:lnTo>
                <a:lnTo>
                  <a:pt x="0" y="675"/>
                </a:lnTo>
                <a:lnTo>
                  <a:pt x="0" y="679"/>
                </a:lnTo>
                <a:lnTo>
                  <a:pt x="0" y="682"/>
                </a:lnTo>
                <a:lnTo>
                  <a:pt x="0" y="686"/>
                </a:lnTo>
                <a:lnTo>
                  <a:pt x="0" y="689"/>
                </a:lnTo>
                <a:lnTo>
                  <a:pt x="0" y="692"/>
                </a:lnTo>
                <a:lnTo>
                  <a:pt x="0" y="694"/>
                </a:lnTo>
                <a:lnTo>
                  <a:pt x="0" y="698"/>
                </a:lnTo>
                <a:lnTo>
                  <a:pt x="0" y="700"/>
                </a:lnTo>
                <a:lnTo>
                  <a:pt x="0" y="703"/>
                </a:lnTo>
                <a:lnTo>
                  <a:pt x="0" y="705"/>
                </a:lnTo>
                <a:lnTo>
                  <a:pt x="0" y="707"/>
                </a:lnTo>
                <a:lnTo>
                  <a:pt x="0" y="709"/>
                </a:lnTo>
                <a:lnTo>
                  <a:pt x="0" y="711"/>
                </a:lnTo>
                <a:lnTo>
                  <a:pt x="0" y="713"/>
                </a:lnTo>
                <a:lnTo>
                  <a:pt x="0" y="716"/>
                </a:lnTo>
                <a:lnTo>
                  <a:pt x="0" y="717"/>
                </a:lnTo>
                <a:lnTo>
                  <a:pt x="0" y="719"/>
                </a:lnTo>
                <a:lnTo>
                  <a:pt x="0" y="722"/>
                </a:lnTo>
                <a:lnTo>
                  <a:pt x="0" y="724"/>
                </a:lnTo>
                <a:lnTo>
                  <a:pt x="0" y="727"/>
                </a:lnTo>
                <a:lnTo>
                  <a:pt x="0" y="729"/>
                </a:lnTo>
                <a:lnTo>
                  <a:pt x="0" y="731"/>
                </a:lnTo>
                <a:lnTo>
                  <a:pt x="0" y="734"/>
                </a:lnTo>
                <a:lnTo>
                  <a:pt x="0" y="736"/>
                </a:lnTo>
                <a:lnTo>
                  <a:pt x="0" y="739"/>
                </a:lnTo>
                <a:lnTo>
                  <a:pt x="0" y="742"/>
                </a:lnTo>
                <a:lnTo>
                  <a:pt x="0" y="746"/>
                </a:lnTo>
                <a:lnTo>
                  <a:pt x="0" y="748"/>
                </a:lnTo>
                <a:lnTo>
                  <a:pt x="0" y="752"/>
                </a:lnTo>
                <a:lnTo>
                  <a:pt x="0" y="757"/>
                </a:lnTo>
                <a:lnTo>
                  <a:pt x="0" y="760"/>
                </a:lnTo>
                <a:lnTo>
                  <a:pt x="0" y="764"/>
                </a:lnTo>
                <a:lnTo>
                  <a:pt x="0" y="769"/>
                </a:lnTo>
                <a:lnTo>
                  <a:pt x="0" y="772"/>
                </a:lnTo>
                <a:lnTo>
                  <a:pt x="0" y="775"/>
                </a:lnTo>
                <a:lnTo>
                  <a:pt x="0" y="778"/>
                </a:lnTo>
                <a:lnTo>
                  <a:pt x="1" y="781"/>
                </a:lnTo>
                <a:lnTo>
                  <a:pt x="1" y="784"/>
                </a:lnTo>
                <a:lnTo>
                  <a:pt x="1" y="787"/>
                </a:lnTo>
                <a:lnTo>
                  <a:pt x="1" y="789"/>
                </a:lnTo>
                <a:lnTo>
                  <a:pt x="1" y="791"/>
                </a:lnTo>
                <a:lnTo>
                  <a:pt x="2" y="794"/>
                </a:lnTo>
                <a:lnTo>
                  <a:pt x="2" y="796"/>
                </a:lnTo>
                <a:lnTo>
                  <a:pt x="3" y="799"/>
                </a:lnTo>
                <a:lnTo>
                  <a:pt x="3" y="801"/>
                </a:lnTo>
                <a:lnTo>
                  <a:pt x="4" y="802"/>
                </a:lnTo>
                <a:lnTo>
                  <a:pt x="6" y="805"/>
                </a:lnTo>
                <a:lnTo>
                  <a:pt x="7" y="807"/>
                </a:lnTo>
                <a:lnTo>
                  <a:pt x="8" y="809"/>
                </a:lnTo>
                <a:lnTo>
                  <a:pt x="9" y="811"/>
                </a:lnTo>
                <a:lnTo>
                  <a:pt x="10" y="813"/>
                </a:lnTo>
                <a:lnTo>
                  <a:pt x="13" y="815"/>
                </a:lnTo>
                <a:lnTo>
                  <a:pt x="14" y="818"/>
                </a:lnTo>
                <a:lnTo>
                  <a:pt x="16" y="820"/>
                </a:lnTo>
                <a:lnTo>
                  <a:pt x="19" y="823"/>
                </a:lnTo>
                <a:lnTo>
                  <a:pt x="21" y="825"/>
                </a:lnTo>
                <a:lnTo>
                  <a:pt x="24" y="829"/>
                </a:lnTo>
                <a:lnTo>
                  <a:pt x="27" y="831"/>
                </a:lnTo>
                <a:lnTo>
                  <a:pt x="30" y="835"/>
                </a:lnTo>
                <a:lnTo>
                  <a:pt x="33" y="838"/>
                </a:lnTo>
                <a:lnTo>
                  <a:pt x="37" y="842"/>
                </a:lnTo>
                <a:lnTo>
                  <a:pt x="40" y="845"/>
                </a:lnTo>
                <a:lnTo>
                  <a:pt x="44" y="849"/>
                </a:lnTo>
                <a:lnTo>
                  <a:pt x="49" y="854"/>
                </a:lnTo>
                <a:lnTo>
                  <a:pt x="52" y="857"/>
                </a:lnTo>
                <a:lnTo>
                  <a:pt x="56" y="861"/>
                </a:lnTo>
                <a:lnTo>
                  <a:pt x="60" y="865"/>
                </a:lnTo>
                <a:lnTo>
                  <a:pt x="62" y="867"/>
                </a:lnTo>
                <a:lnTo>
                  <a:pt x="66" y="871"/>
                </a:lnTo>
                <a:lnTo>
                  <a:pt x="68" y="873"/>
                </a:lnTo>
                <a:lnTo>
                  <a:pt x="72" y="875"/>
                </a:lnTo>
                <a:lnTo>
                  <a:pt x="74" y="878"/>
                </a:lnTo>
                <a:lnTo>
                  <a:pt x="76" y="880"/>
                </a:lnTo>
                <a:lnTo>
                  <a:pt x="79" y="881"/>
                </a:lnTo>
                <a:lnTo>
                  <a:pt x="81" y="884"/>
                </a:lnTo>
                <a:lnTo>
                  <a:pt x="82" y="885"/>
                </a:lnTo>
                <a:lnTo>
                  <a:pt x="85" y="886"/>
                </a:lnTo>
                <a:lnTo>
                  <a:pt x="87" y="887"/>
                </a:lnTo>
                <a:lnTo>
                  <a:pt x="90" y="889"/>
                </a:lnTo>
                <a:lnTo>
                  <a:pt x="91" y="890"/>
                </a:lnTo>
                <a:lnTo>
                  <a:pt x="93" y="891"/>
                </a:lnTo>
                <a:lnTo>
                  <a:pt x="96" y="891"/>
                </a:lnTo>
                <a:lnTo>
                  <a:pt x="98" y="892"/>
                </a:lnTo>
                <a:lnTo>
                  <a:pt x="100" y="892"/>
                </a:lnTo>
                <a:lnTo>
                  <a:pt x="103" y="892"/>
                </a:lnTo>
                <a:lnTo>
                  <a:pt x="105" y="893"/>
                </a:lnTo>
                <a:lnTo>
                  <a:pt x="108" y="893"/>
                </a:lnTo>
                <a:lnTo>
                  <a:pt x="110" y="893"/>
                </a:lnTo>
                <a:lnTo>
                  <a:pt x="112" y="893"/>
                </a:lnTo>
                <a:lnTo>
                  <a:pt x="116" y="893"/>
                </a:lnTo>
                <a:lnTo>
                  <a:pt x="120" y="895"/>
                </a:lnTo>
                <a:lnTo>
                  <a:pt x="122" y="895"/>
                </a:lnTo>
                <a:lnTo>
                  <a:pt x="126" y="895"/>
                </a:lnTo>
                <a:lnTo>
                  <a:pt x="130" y="895"/>
                </a:lnTo>
                <a:lnTo>
                  <a:pt x="134" y="895"/>
                </a:lnTo>
                <a:lnTo>
                  <a:pt x="138" y="895"/>
                </a:lnTo>
                <a:lnTo>
                  <a:pt x="141" y="895"/>
                </a:lnTo>
                <a:lnTo>
                  <a:pt x="145" y="895"/>
                </a:lnTo>
                <a:lnTo>
                  <a:pt x="148" y="895"/>
                </a:lnTo>
                <a:lnTo>
                  <a:pt x="152" y="895"/>
                </a:lnTo>
                <a:lnTo>
                  <a:pt x="156" y="895"/>
                </a:lnTo>
                <a:lnTo>
                  <a:pt x="159" y="895"/>
                </a:lnTo>
                <a:lnTo>
                  <a:pt x="162" y="895"/>
                </a:lnTo>
                <a:lnTo>
                  <a:pt x="165" y="895"/>
                </a:lnTo>
                <a:lnTo>
                  <a:pt x="168" y="895"/>
                </a:lnTo>
                <a:lnTo>
                  <a:pt x="171" y="895"/>
                </a:lnTo>
                <a:lnTo>
                  <a:pt x="175" y="895"/>
                </a:lnTo>
                <a:lnTo>
                  <a:pt x="178" y="895"/>
                </a:lnTo>
                <a:lnTo>
                  <a:pt x="182" y="895"/>
                </a:lnTo>
                <a:lnTo>
                  <a:pt x="186" y="895"/>
                </a:lnTo>
                <a:lnTo>
                  <a:pt x="189" y="895"/>
                </a:lnTo>
                <a:lnTo>
                  <a:pt x="194" y="895"/>
                </a:lnTo>
                <a:lnTo>
                  <a:pt x="199" y="895"/>
                </a:lnTo>
                <a:lnTo>
                  <a:pt x="204" y="895"/>
                </a:lnTo>
                <a:lnTo>
                  <a:pt x="208" y="895"/>
                </a:lnTo>
                <a:lnTo>
                  <a:pt x="214" y="895"/>
                </a:lnTo>
                <a:lnTo>
                  <a:pt x="220" y="895"/>
                </a:lnTo>
                <a:lnTo>
                  <a:pt x="228" y="895"/>
                </a:lnTo>
                <a:lnTo>
                  <a:pt x="235" y="895"/>
                </a:lnTo>
                <a:lnTo>
                  <a:pt x="242" y="895"/>
                </a:lnTo>
                <a:lnTo>
                  <a:pt x="250" y="895"/>
                </a:lnTo>
                <a:lnTo>
                  <a:pt x="259" y="895"/>
                </a:lnTo>
                <a:lnTo>
                  <a:pt x="268" y="895"/>
                </a:lnTo>
                <a:lnTo>
                  <a:pt x="278" y="895"/>
                </a:lnTo>
                <a:lnTo>
                  <a:pt x="289" y="895"/>
                </a:lnTo>
                <a:lnTo>
                  <a:pt x="301" y="895"/>
                </a:lnTo>
                <a:lnTo>
                  <a:pt x="313" y="895"/>
                </a:lnTo>
                <a:lnTo>
                  <a:pt x="325" y="895"/>
                </a:lnTo>
                <a:lnTo>
                  <a:pt x="335" y="895"/>
                </a:lnTo>
                <a:lnTo>
                  <a:pt x="346" y="895"/>
                </a:lnTo>
                <a:lnTo>
                  <a:pt x="357" y="895"/>
                </a:lnTo>
                <a:lnTo>
                  <a:pt x="367" y="895"/>
                </a:lnTo>
                <a:lnTo>
                  <a:pt x="375" y="895"/>
                </a:lnTo>
                <a:lnTo>
                  <a:pt x="383" y="895"/>
                </a:lnTo>
                <a:lnTo>
                  <a:pt x="392" y="895"/>
                </a:lnTo>
                <a:lnTo>
                  <a:pt x="399" y="895"/>
                </a:lnTo>
                <a:lnTo>
                  <a:pt x="406" y="895"/>
                </a:lnTo>
                <a:lnTo>
                  <a:pt x="413" y="895"/>
                </a:lnTo>
                <a:lnTo>
                  <a:pt x="421" y="895"/>
                </a:lnTo>
                <a:lnTo>
                  <a:pt x="427" y="895"/>
                </a:lnTo>
                <a:lnTo>
                  <a:pt x="434" y="895"/>
                </a:lnTo>
                <a:lnTo>
                  <a:pt x="440" y="895"/>
                </a:lnTo>
                <a:lnTo>
                  <a:pt x="446" y="895"/>
                </a:lnTo>
                <a:lnTo>
                  <a:pt x="453" y="895"/>
                </a:lnTo>
                <a:lnTo>
                  <a:pt x="459" y="895"/>
                </a:lnTo>
                <a:lnTo>
                  <a:pt x="465" y="895"/>
                </a:lnTo>
                <a:lnTo>
                  <a:pt x="472" y="895"/>
                </a:lnTo>
                <a:lnTo>
                  <a:pt x="478" y="895"/>
                </a:lnTo>
                <a:lnTo>
                  <a:pt x="485" y="895"/>
                </a:lnTo>
                <a:lnTo>
                  <a:pt x="493" y="895"/>
                </a:lnTo>
                <a:lnTo>
                  <a:pt x="501" y="895"/>
                </a:lnTo>
                <a:lnTo>
                  <a:pt x="508" y="895"/>
                </a:lnTo>
                <a:lnTo>
                  <a:pt x="517" y="895"/>
                </a:lnTo>
                <a:lnTo>
                  <a:pt x="526" y="895"/>
                </a:lnTo>
                <a:lnTo>
                  <a:pt x="536" y="895"/>
                </a:lnTo>
                <a:lnTo>
                  <a:pt x="545" y="895"/>
                </a:lnTo>
                <a:lnTo>
                  <a:pt x="556" y="895"/>
                </a:lnTo>
                <a:lnTo>
                  <a:pt x="568" y="895"/>
                </a:lnTo>
                <a:lnTo>
                  <a:pt x="580" y="895"/>
                </a:lnTo>
                <a:lnTo>
                  <a:pt x="592" y="895"/>
                </a:lnTo>
                <a:lnTo>
                  <a:pt x="604" y="895"/>
                </a:lnTo>
                <a:lnTo>
                  <a:pt x="614" y="895"/>
                </a:lnTo>
                <a:lnTo>
                  <a:pt x="625" y="895"/>
                </a:lnTo>
                <a:lnTo>
                  <a:pt x="634" y="895"/>
                </a:lnTo>
                <a:lnTo>
                  <a:pt x="643" y="895"/>
                </a:lnTo>
                <a:lnTo>
                  <a:pt x="651" y="895"/>
                </a:lnTo>
                <a:lnTo>
                  <a:pt x="658" y="895"/>
                </a:lnTo>
                <a:lnTo>
                  <a:pt x="665" y="895"/>
                </a:lnTo>
                <a:lnTo>
                  <a:pt x="671" y="895"/>
                </a:lnTo>
                <a:lnTo>
                  <a:pt x="677" y="895"/>
                </a:lnTo>
                <a:lnTo>
                  <a:pt x="683" y="895"/>
                </a:lnTo>
                <a:lnTo>
                  <a:pt x="689" y="895"/>
                </a:lnTo>
                <a:lnTo>
                  <a:pt x="694" y="895"/>
                </a:lnTo>
                <a:lnTo>
                  <a:pt x="699" y="895"/>
                </a:lnTo>
                <a:lnTo>
                  <a:pt x="703" y="895"/>
                </a:lnTo>
                <a:lnTo>
                  <a:pt x="707" y="895"/>
                </a:lnTo>
                <a:lnTo>
                  <a:pt x="711" y="895"/>
                </a:lnTo>
                <a:lnTo>
                  <a:pt x="715" y="895"/>
                </a:lnTo>
                <a:lnTo>
                  <a:pt x="718" y="895"/>
                </a:lnTo>
                <a:lnTo>
                  <a:pt x="721" y="895"/>
                </a:lnTo>
                <a:lnTo>
                  <a:pt x="724" y="895"/>
                </a:lnTo>
                <a:lnTo>
                  <a:pt x="728" y="895"/>
                </a:lnTo>
                <a:lnTo>
                  <a:pt x="730" y="895"/>
                </a:lnTo>
                <a:lnTo>
                  <a:pt x="734" y="895"/>
                </a:lnTo>
                <a:lnTo>
                  <a:pt x="737" y="895"/>
                </a:lnTo>
                <a:lnTo>
                  <a:pt x="740" y="895"/>
                </a:lnTo>
                <a:lnTo>
                  <a:pt x="743" y="895"/>
                </a:lnTo>
                <a:lnTo>
                  <a:pt x="747" y="895"/>
                </a:lnTo>
                <a:lnTo>
                  <a:pt x="751" y="895"/>
                </a:lnTo>
                <a:lnTo>
                  <a:pt x="754" y="895"/>
                </a:lnTo>
                <a:lnTo>
                  <a:pt x="759" y="895"/>
                </a:lnTo>
                <a:lnTo>
                  <a:pt x="763" y="895"/>
                </a:lnTo>
                <a:lnTo>
                  <a:pt x="766" y="895"/>
                </a:lnTo>
                <a:lnTo>
                  <a:pt x="770" y="895"/>
                </a:lnTo>
                <a:lnTo>
                  <a:pt x="773" y="895"/>
                </a:lnTo>
                <a:lnTo>
                  <a:pt x="777" y="893"/>
                </a:lnTo>
                <a:lnTo>
                  <a:pt x="779" y="893"/>
                </a:lnTo>
                <a:lnTo>
                  <a:pt x="783" y="893"/>
                </a:lnTo>
                <a:lnTo>
                  <a:pt x="785" y="893"/>
                </a:lnTo>
                <a:lnTo>
                  <a:pt x="788" y="893"/>
                </a:lnTo>
                <a:lnTo>
                  <a:pt x="790" y="892"/>
                </a:lnTo>
                <a:lnTo>
                  <a:pt x="793" y="892"/>
                </a:lnTo>
                <a:lnTo>
                  <a:pt x="795" y="892"/>
                </a:lnTo>
                <a:lnTo>
                  <a:pt x="797" y="891"/>
                </a:lnTo>
                <a:lnTo>
                  <a:pt x="799" y="891"/>
                </a:lnTo>
                <a:lnTo>
                  <a:pt x="801" y="890"/>
                </a:lnTo>
                <a:lnTo>
                  <a:pt x="803" y="889"/>
                </a:lnTo>
                <a:lnTo>
                  <a:pt x="806" y="887"/>
                </a:lnTo>
                <a:lnTo>
                  <a:pt x="807" y="886"/>
                </a:lnTo>
                <a:lnTo>
                  <a:pt x="809" y="885"/>
                </a:lnTo>
                <a:lnTo>
                  <a:pt x="812" y="884"/>
                </a:lnTo>
                <a:lnTo>
                  <a:pt x="814" y="881"/>
                </a:lnTo>
                <a:lnTo>
                  <a:pt x="817" y="880"/>
                </a:lnTo>
                <a:lnTo>
                  <a:pt x="819" y="878"/>
                </a:lnTo>
                <a:lnTo>
                  <a:pt x="821" y="875"/>
                </a:lnTo>
                <a:lnTo>
                  <a:pt x="824" y="873"/>
                </a:lnTo>
                <a:lnTo>
                  <a:pt x="827" y="871"/>
                </a:lnTo>
                <a:lnTo>
                  <a:pt x="830" y="867"/>
                </a:lnTo>
                <a:lnTo>
                  <a:pt x="833" y="865"/>
                </a:lnTo>
                <a:lnTo>
                  <a:pt x="837" y="861"/>
                </a:lnTo>
                <a:lnTo>
                  <a:pt x="841" y="857"/>
                </a:lnTo>
                <a:lnTo>
                  <a:pt x="844" y="854"/>
                </a:lnTo>
                <a:lnTo>
                  <a:pt x="848" y="849"/>
                </a:lnTo>
                <a:lnTo>
                  <a:pt x="851" y="845"/>
                </a:lnTo>
                <a:lnTo>
                  <a:pt x="856" y="842"/>
                </a:lnTo>
                <a:lnTo>
                  <a:pt x="860" y="838"/>
                </a:lnTo>
                <a:lnTo>
                  <a:pt x="862" y="835"/>
                </a:lnTo>
                <a:lnTo>
                  <a:pt x="866" y="831"/>
                </a:lnTo>
                <a:lnTo>
                  <a:pt x="868" y="829"/>
                </a:lnTo>
                <a:lnTo>
                  <a:pt x="872" y="825"/>
                </a:lnTo>
                <a:lnTo>
                  <a:pt x="874" y="823"/>
                </a:lnTo>
                <a:lnTo>
                  <a:pt x="875" y="820"/>
                </a:lnTo>
                <a:lnTo>
                  <a:pt x="878" y="818"/>
                </a:lnTo>
                <a:lnTo>
                  <a:pt x="880" y="815"/>
                </a:lnTo>
                <a:lnTo>
                  <a:pt x="881" y="813"/>
                </a:lnTo>
                <a:lnTo>
                  <a:pt x="884" y="811"/>
                </a:lnTo>
                <a:lnTo>
                  <a:pt x="885" y="809"/>
                </a:lnTo>
                <a:lnTo>
                  <a:pt x="886" y="807"/>
                </a:lnTo>
                <a:lnTo>
                  <a:pt x="887" y="805"/>
                </a:lnTo>
                <a:lnTo>
                  <a:pt x="887" y="802"/>
                </a:lnTo>
                <a:lnTo>
                  <a:pt x="889" y="801"/>
                </a:lnTo>
                <a:lnTo>
                  <a:pt x="890" y="799"/>
                </a:lnTo>
                <a:lnTo>
                  <a:pt x="890" y="796"/>
                </a:lnTo>
                <a:lnTo>
                  <a:pt x="891" y="794"/>
                </a:lnTo>
                <a:lnTo>
                  <a:pt x="891" y="791"/>
                </a:lnTo>
                <a:lnTo>
                  <a:pt x="891" y="789"/>
                </a:lnTo>
                <a:lnTo>
                  <a:pt x="892" y="787"/>
                </a:lnTo>
                <a:lnTo>
                  <a:pt x="892" y="784"/>
                </a:lnTo>
                <a:lnTo>
                  <a:pt x="892" y="781"/>
                </a:lnTo>
                <a:lnTo>
                  <a:pt x="892" y="778"/>
                </a:lnTo>
                <a:lnTo>
                  <a:pt x="892" y="775"/>
                </a:lnTo>
                <a:lnTo>
                  <a:pt x="892" y="772"/>
                </a:lnTo>
                <a:lnTo>
                  <a:pt x="892" y="769"/>
                </a:lnTo>
                <a:lnTo>
                  <a:pt x="892" y="764"/>
                </a:lnTo>
                <a:lnTo>
                  <a:pt x="892" y="760"/>
                </a:lnTo>
                <a:lnTo>
                  <a:pt x="892" y="757"/>
                </a:lnTo>
                <a:lnTo>
                  <a:pt x="892" y="752"/>
                </a:lnTo>
                <a:lnTo>
                  <a:pt x="892" y="748"/>
                </a:lnTo>
                <a:lnTo>
                  <a:pt x="892" y="746"/>
                </a:lnTo>
                <a:lnTo>
                  <a:pt x="892" y="742"/>
                </a:lnTo>
                <a:lnTo>
                  <a:pt x="892" y="739"/>
                </a:lnTo>
                <a:lnTo>
                  <a:pt x="892" y="736"/>
                </a:lnTo>
                <a:lnTo>
                  <a:pt x="892" y="734"/>
                </a:lnTo>
                <a:lnTo>
                  <a:pt x="892" y="731"/>
                </a:lnTo>
                <a:lnTo>
                  <a:pt x="892" y="729"/>
                </a:lnTo>
                <a:lnTo>
                  <a:pt x="892" y="727"/>
                </a:lnTo>
                <a:lnTo>
                  <a:pt x="892" y="724"/>
                </a:lnTo>
                <a:lnTo>
                  <a:pt x="892" y="722"/>
                </a:lnTo>
                <a:lnTo>
                  <a:pt x="892" y="719"/>
                </a:lnTo>
                <a:lnTo>
                  <a:pt x="892" y="717"/>
                </a:lnTo>
                <a:lnTo>
                  <a:pt x="892" y="716"/>
                </a:lnTo>
                <a:lnTo>
                  <a:pt x="892" y="713"/>
                </a:lnTo>
                <a:lnTo>
                  <a:pt x="892" y="711"/>
                </a:lnTo>
                <a:lnTo>
                  <a:pt x="892" y="709"/>
                </a:lnTo>
                <a:lnTo>
                  <a:pt x="892" y="707"/>
                </a:lnTo>
                <a:lnTo>
                  <a:pt x="892" y="705"/>
                </a:lnTo>
                <a:lnTo>
                  <a:pt x="892" y="703"/>
                </a:lnTo>
                <a:lnTo>
                  <a:pt x="892" y="700"/>
                </a:lnTo>
                <a:lnTo>
                  <a:pt x="892" y="698"/>
                </a:lnTo>
                <a:lnTo>
                  <a:pt x="892" y="694"/>
                </a:lnTo>
                <a:lnTo>
                  <a:pt x="892" y="692"/>
                </a:lnTo>
                <a:lnTo>
                  <a:pt x="892" y="689"/>
                </a:lnTo>
                <a:lnTo>
                  <a:pt x="892" y="686"/>
                </a:lnTo>
                <a:lnTo>
                  <a:pt x="892" y="682"/>
                </a:lnTo>
                <a:lnTo>
                  <a:pt x="892" y="679"/>
                </a:lnTo>
                <a:lnTo>
                  <a:pt x="892" y="675"/>
                </a:lnTo>
                <a:lnTo>
                  <a:pt x="892" y="671"/>
                </a:lnTo>
                <a:lnTo>
                  <a:pt x="892" y="667"/>
                </a:lnTo>
                <a:lnTo>
                  <a:pt x="892" y="663"/>
                </a:lnTo>
                <a:lnTo>
                  <a:pt x="892" y="659"/>
                </a:lnTo>
                <a:lnTo>
                  <a:pt x="892" y="656"/>
                </a:lnTo>
                <a:lnTo>
                  <a:pt x="892" y="652"/>
                </a:lnTo>
                <a:lnTo>
                  <a:pt x="892" y="649"/>
                </a:lnTo>
                <a:lnTo>
                  <a:pt x="892" y="646"/>
                </a:lnTo>
                <a:lnTo>
                  <a:pt x="892" y="643"/>
                </a:lnTo>
                <a:lnTo>
                  <a:pt x="892" y="639"/>
                </a:lnTo>
                <a:lnTo>
                  <a:pt x="892" y="635"/>
                </a:lnTo>
                <a:lnTo>
                  <a:pt x="892" y="632"/>
                </a:lnTo>
                <a:lnTo>
                  <a:pt x="892" y="628"/>
                </a:lnTo>
                <a:lnTo>
                  <a:pt x="892" y="623"/>
                </a:lnTo>
                <a:lnTo>
                  <a:pt x="892" y="619"/>
                </a:lnTo>
                <a:lnTo>
                  <a:pt x="892" y="615"/>
                </a:lnTo>
                <a:lnTo>
                  <a:pt x="892" y="609"/>
                </a:lnTo>
                <a:lnTo>
                  <a:pt x="892" y="604"/>
                </a:lnTo>
                <a:lnTo>
                  <a:pt x="892" y="598"/>
                </a:lnTo>
                <a:lnTo>
                  <a:pt x="892" y="592"/>
                </a:lnTo>
                <a:lnTo>
                  <a:pt x="892" y="585"/>
                </a:lnTo>
                <a:lnTo>
                  <a:pt x="892" y="578"/>
                </a:lnTo>
                <a:lnTo>
                  <a:pt x="892" y="569"/>
                </a:lnTo>
                <a:lnTo>
                  <a:pt x="892" y="561"/>
                </a:lnTo>
                <a:lnTo>
                  <a:pt x="892" y="551"/>
                </a:lnTo>
                <a:lnTo>
                  <a:pt x="892" y="542"/>
                </a:lnTo>
                <a:lnTo>
                  <a:pt x="892" y="531"/>
                </a:lnTo>
                <a:lnTo>
                  <a:pt x="892" y="519"/>
                </a:lnTo>
                <a:lnTo>
                  <a:pt x="892" y="507"/>
                </a:lnTo>
                <a:lnTo>
                  <a:pt x="892" y="494"/>
                </a:lnTo>
                <a:lnTo>
                  <a:pt x="892" y="479"/>
                </a:lnTo>
                <a:lnTo>
                  <a:pt x="892" y="464"/>
                </a:lnTo>
                <a:lnTo>
                  <a:pt x="892" y="447"/>
                </a:lnTo>
                <a:lnTo>
                  <a:pt x="892" y="431"/>
                </a:lnTo>
                <a:lnTo>
                  <a:pt x="892" y="416"/>
                </a:lnTo>
                <a:lnTo>
                  <a:pt x="892" y="401"/>
                </a:lnTo>
                <a:lnTo>
                  <a:pt x="892" y="388"/>
                </a:lnTo>
                <a:lnTo>
                  <a:pt x="892" y="376"/>
                </a:lnTo>
                <a:lnTo>
                  <a:pt x="892" y="364"/>
                </a:lnTo>
                <a:lnTo>
                  <a:pt x="892" y="353"/>
                </a:lnTo>
                <a:lnTo>
                  <a:pt x="892" y="344"/>
                </a:lnTo>
                <a:lnTo>
                  <a:pt x="892" y="334"/>
                </a:lnTo>
                <a:lnTo>
                  <a:pt x="892" y="326"/>
                </a:lnTo>
                <a:lnTo>
                  <a:pt x="892" y="317"/>
                </a:lnTo>
                <a:lnTo>
                  <a:pt x="892" y="310"/>
                </a:lnTo>
                <a:lnTo>
                  <a:pt x="892" y="303"/>
                </a:lnTo>
                <a:lnTo>
                  <a:pt x="892" y="297"/>
                </a:lnTo>
                <a:lnTo>
                  <a:pt x="892" y="291"/>
                </a:lnTo>
                <a:lnTo>
                  <a:pt x="892" y="286"/>
                </a:lnTo>
                <a:lnTo>
                  <a:pt x="892" y="280"/>
                </a:lnTo>
                <a:lnTo>
                  <a:pt x="892" y="275"/>
                </a:lnTo>
                <a:lnTo>
                  <a:pt x="892" y="272"/>
                </a:lnTo>
                <a:lnTo>
                  <a:pt x="892" y="267"/>
                </a:lnTo>
                <a:lnTo>
                  <a:pt x="892" y="263"/>
                </a:lnTo>
                <a:lnTo>
                  <a:pt x="892" y="260"/>
                </a:lnTo>
                <a:lnTo>
                  <a:pt x="892" y="256"/>
                </a:lnTo>
                <a:lnTo>
                  <a:pt x="892" y="253"/>
                </a:lnTo>
                <a:lnTo>
                  <a:pt x="892" y="249"/>
                </a:lnTo>
                <a:lnTo>
                  <a:pt x="892" y="247"/>
                </a:lnTo>
                <a:lnTo>
                  <a:pt x="892" y="243"/>
                </a:lnTo>
                <a:lnTo>
                  <a:pt x="892" y="239"/>
                </a:lnTo>
                <a:lnTo>
                  <a:pt x="892" y="236"/>
                </a:lnTo>
                <a:lnTo>
                  <a:pt x="892" y="232"/>
                </a:lnTo>
                <a:lnTo>
                  <a:pt x="892" y="229"/>
                </a:lnTo>
                <a:lnTo>
                  <a:pt x="892" y="224"/>
                </a:lnTo>
                <a:lnTo>
                  <a:pt x="892" y="220"/>
                </a:lnTo>
                <a:lnTo>
                  <a:pt x="892" y="217"/>
                </a:lnTo>
                <a:lnTo>
                  <a:pt x="892" y="213"/>
                </a:lnTo>
                <a:lnTo>
                  <a:pt x="892" y="209"/>
                </a:lnTo>
                <a:lnTo>
                  <a:pt x="892" y="206"/>
                </a:lnTo>
                <a:lnTo>
                  <a:pt x="892" y="203"/>
                </a:lnTo>
                <a:lnTo>
                  <a:pt x="892" y="201"/>
                </a:lnTo>
                <a:lnTo>
                  <a:pt x="892" y="197"/>
                </a:lnTo>
                <a:lnTo>
                  <a:pt x="892" y="195"/>
                </a:lnTo>
                <a:lnTo>
                  <a:pt x="892" y="193"/>
                </a:lnTo>
                <a:lnTo>
                  <a:pt x="892" y="190"/>
                </a:lnTo>
                <a:lnTo>
                  <a:pt x="892" y="188"/>
                </a:lnTo>
                <a:lnTo>
                  <a:pt x="892" y="187"/>
                </a:lnTo>
                <a:lnTo>
                  <a:pt x="892" y="184"/>
                </a:lnTo>
                <a:lnTo>
                  <a:pt x="892" y="182"/>
                </a:lnTo>
                <a:lnTo>
                  <a:pt x="892" y="179"/>
                </a:lnTo>
                <a:lnTo>
                  <a:pt x="892" y="177"/>
                </a:lnTo>
                <a:lnTo>
                  <a:pt x="892" y="176"/>
                </a:lnTo>
                <a:lnTo>
                  <a:pt x="892" y="173"/>
                </a:lnTo>
                <a:lnTo>
                  <a:pt x="892" y="171"/>
                </a:lnTo>
                <a:lnTo>
                  <a:pt x="892" y="168"/>
                </a:lnTo>
                <a:lnTo>
                  <a:pt x="892" y="166"/>
                </a:lnTo>
                <a:lnTo>
                  <a:pt x="892" y="164"/>
                </a:lnTo>
                <a:lnTo>
                  <a:pt x="892" y="161"/>
                </a:lnTo>
                <a:lnTo>
                  <a:pt x="892" y="159"/>
                </a:lnTo>
                <a:lnTo>
                  <a:pt x="892" y="156"/>
                </a:lnTo>
                <a:lnTo>
                  <a:pt x="892" y="153"/>
                </a:lnTo>
                <a:lnTo>
                  <a:pt x="892" y="149"/>
                </a:lnTo>
                <a:lnTo>
                  <a:pt x="892" y="147"/>
                </a:lnTo>
                <a:lnTo>
                  <a:pt x="892" y="143"/>
                </a:lnTo>
                <a:lnTo>
                  <a:pt x="892" y="138"/>
                </a:lnTo>
                <a:lnTo>
                  <a:pt x="892" y="135"/>
                </a:lnTo>
                <a:lnTo>
                  <a:pt x="892" y="131"/>
                </a:lnTo>
                <a:lnTo>
                  <a:pt x="892" y="126"/>
                </a:lnTo>
                <a:lnTo>
                  <a:pt x="892" y="123"/>
                </a:lnTo>
                <a:lnTo>
                  <a:pt x="892" y="120"/>
                </a:lnTo>
                <a:lnTo>
                  <a:pt x="892" y="117"/>
                </a:lnTo>
                <a:lnTo>
                  <a:pt x="892" y="114"/>
                </a:lnTo>
                <a:lnTo>
                  <a:pt x="892" y="111"/>
                </a:lnTo>
                <a:lnTo>
                  <a:pt x="892" y="108"/>
                </a:lnTo>
                <a:lnTo>
                  <a:pt x="891" y="106"/>
                </a:lnTo>
                <a:lnTo>
                  <a:pt x="891" y="104"/>
                </a:lnTo>
                <a:lnTo>
                  <a:pt x="891" y="101"/>
                </a:lnTo>
                <a:lnTo>
                  <a:pt x="890" y="99"/>
                </a:lnTo>
                <a:lnTo>
                  <a:pt x="890" y="96"/>
                </a:lnTo>
                <a:lnTo>
                  <a:pt x="889" y="94"/>
                </a:lnTo>
                <a:lnTo>
                  <a:pt x="887" y="93"/>
                </a:lnTo>
                <a:lnTo>
                  <a:pt x="887" y="90"/>
                </a:lnTo>
                <a:lnTo>
                  <a:pt x="886" y="88"/>
                </a:lnTo>
                <a:lnTo>
                  <a:pt x="885" y="86"/>
                </a:lnTo>
                <a:lnTo>
                  <a:pt x="884" y="84"/>
                </a:lnTo>
                <a:lnTo>
                  <a:pt x="881" y="82"/>
                </a:lnTo>
                <a:lnTo>
                  <a:pt x="880" y="80"/>
                </a:lnTo>
                <a:lnTo>
                  <a:pt x="878" y="77"/>
                </a:lnTo>
                <a:lnTo>
                  <a:pt x="875" y="75"/>
                </a:lnTo>
                <a:lnTo>
                  <a:pt x="874" y="72"/>
                </a:lnTo>
                <a:lnTo>
                  <a:pt x="872" y="69"/>
                </a:lnTo>
                <a:lnTo>
                  <a:pt x="868" y="66"/>
                </a:lnTo>
                <a:lnTo>
                  <a:pt x="866" y="64"/>
                </a:lnTo>
                <a:lnTo>
                  <a:pt x="862" y="60"/>
                </a:lnTo>
                <a:lnTo>
                  <a:pt x="860" y="57"/>
                </a:lnTo>
                <a:lnTo>
                  <a:pt x="856" y="53"/>
                </a:lnTo>
                <a:lnTo>
                  <a:pt x="851" y="50"/>
                </a:lnTo>
                <a:lnTo>
                  <a:pt x="848" y="46"/>
                </a:lnTo>
                <a:lnTo>
                  <a:pt x="844" y="41"/>
                </a:lnTo>
                <a:lnTo>
                  <a:pt x="841" y="38"/>
                </a:lnTo>
                <a:lnTo>
                  <a:pt x="837" y="34"/>
                </a:lnTo>
                <a:lnTo>
                  <a:pt x="833" y="30"/>
                </a:lnTo>
                <a:lnTo>
                  <a:pt x="830" y="28"/>
                </a:lnTo>
                <a:lnTo>
                  <a:pt x="827" y="24"/>
                </a:lnTo>
                <a:lnTo>
                  <a:pt x="824" y="22"/>
                </a:lnTo>
                <a:lnTo>
                  <a:pt x="821" y="20"/>
                </a:lnTo>
                <a:lnTo>
                  <a:pt x="819" y="17"/>
                </a:lnTo>
                <a:lnTo>
                  <a:pt x="817" y="16"/>
                </a:lnTo>
                <a:lnTo>
                  <a:pt x="814" y="14"/>
                </a:lnTo>
                <a:lnTo>
                  <a:pt x="812" y="12"/>
                </a:lnTo>
                <a:lnTo>
                  <a:pt x="809" y="10"/>
                </a:lnTo>
                <a:lnTo>
                  <a:pt x="807" y="9"/>
                </a:lnTo>
                <a:lnTo>
                  <a:pt x="806" y="8"/>
                </a:lnTo>
                <a:lnTo>
                  <a:pt x="803" y="6"/>
                </a:lnTo>
                <a:lnTo>
                  <a:pt x="801" y="5"/>
                </a:lnTo>
                <a:lnTo>
                  <a:pt x="799" y="5"/>
                </a:lnTo>
                <a:lnTo>
                  <a:pt x="797" y="4"/>
                </a:lnTo>
                <a:lnTo>
                  <a:pt x="795" y="3"/>
                </a:lnTo>
                <a:lnTo>
                  <a:pt x="793" y="3"/>
                </a:lnTo>
                <a:lnTo>
                  <a:pt x="790" y="3"/>
                </a:lnTo>
                <a:lnTo>
                  <a:pt x="788" y="2"/>
                </a:lnTo>
                <a:lnTo>
                  <a:pt x="785" y="2"/>
                </a:lnTo>
                <a:lnTo>
                  <a:pt x="783" y="2"/>
                </a:lnTo>
                <a:lnTo>
                  <a:pt x="779" y="2"/>
                </a:lnTo>
                <a:lnTo>
                  <a:pt x="777" y="2"/>
                </a:lnTo>
                <a:lnTo>
                  <a:pt x="773" y="2"/>
                </a:lnTo>
                <a:lnTo>
                  <a:pt x="770" y="0"/>
                </a:lnTo>
                <a:lnTo>
                  <a:pt x="766" y="0"/>
                </a:lnTo>
                <a:lnTo>
                  <a:pt x="763" y="0"/>
                </a:lnTo>
                <a:lnTo>
                  <a:pt x="759" y="0"/>
                </a:lnTo>
                <a:lnTo>
                  <a:pt x="754" y="0"/>
                </a:lnTo>
                <a:lnTo>
                  <a:pt x="751" y="0"/>
                </a:lnTo>
                <a:lnTo>
                  <a:pt x="747" y="0"/>
                </a:lnTo>
                <a:lnTo>
                  <a:pt x="743" y="0"/>
                </a:lnTo>
                <a:lnTo>
                  <a:pt x="741" y="0"/>
                </a:lnTo>
                <a:lnTo>
                  <a:pt x="737" y="0"/>
                </a:lnTo>
                <a:lnTo>
                  <a:pt x="734" y="0"/>
                </a:lnTo>
                <a:lnTo>
                  <a:pt x="731" y="0"/>
                </a:lnTo>
                <a:lnTo>
                  <a:pt x="729" y="0"/>
                </a:lnTo>
                <a:lnTo>
                  <a:pt x="725" y="0"/>
                </a:lnTo>
                <a:lnTo>
                  <a:pt x="723" y="0"/>
                </a:lnTo>
                <a:lnTo>
                  <a:pt x="721" y="0"/>
                </a:lnTo>
                <a:lnTo>
                  <a:pt x="717" y="0"/>
                </a:lnTo>
                <a:lnTo>
                  <a:pt x="715" y="0"/>
                </a:lnTo>
                <a:lnTo>
                  <a:pt x="711" y="0"/>
                </a:lnTo>
                <a:lnTo>
                  <a:pt x="709" y="0"/>
                </a:lnTo>
                <a:lnTo>
                  <a:pt x="705" y="0"/>
                </a:lnTo>
                <a:lnTo>
                  <a:pt x="701" y="0"/>
                </a:lnTo>
                <a:lnTo>
                  <a:pt x="698" y="0"/>
                </a:lnTo>
                <a:lnTo>
                  <a:pt x="694" y="0"/>
                </a:lnTo>
                <a:lnTo>
                  <a:pt x="691" y="0"/>
                </a:lnTo>
                <a:lnTo>
                  <a:pt x="686" y="0"/>
                </a:lnTo>
                <a:lnTo>
                  <a:pt x="682" y="0"/>
                </a:lnTo>
                <a:lnTo>
                  <a:pt x="677" y="0"/>
                </a:lnTo>
                <a:lnTo>
                  <a:pt x="671" y="0"/>
                </a:lnTo>
                <a:lnTo>
                  <a:pt x="667" y="0"/>
                </a:lnTo>
                <a:lnTo>
                  <a:pt x="661" y="0"/>
                </a:lnTo>
                <a:lnTo>
                  <a:pt x="655" y="0"/>
                </a:lnTo>
                <a:lnTo>
                  <a:pt x="647" y="0"/>
                </a:lnTo>
                <a:lnTo>
                  <a:pt x="640" y="0"/>
                </a:lnTo>
                <a:lnTo>
                  <a:pt x="633" y="0"/>
                </a:lnTo>
                <a:lnTo>
                  <a:pt x="625" y="0"/>
                </a:lnTo>
                <a:lnTo>
                  <a:pt x="616" y="0"/>
                </a:lnTo>
                <a:lnTo>
                  <a:pt x="609" y="0"/>
                </a:lnTo>
                <a:lnTo>
                  <a:pt x="602" y="0"/>
                </a:lnTo>
                <a:lnTo>
                  <a:pt x="595" y="0"/>
                </a:lnTo>
                <a:lnTo>
                  <a:pt x="589" y="0"/>
                </a:lnTo>
                <a:lnTo>
                  <a:pt x="583" y="0"/>
                </a:lnTo>
                <a:lnTo>
                  <a:pt x="578" y="0"/>
                </a:lnTo>
                <a:lnTo>
                  <a:pt x="572" y="0"/>
                </a:lnTo>
                <a:lnTo>
                  <a:pt x="567" y="0"/>
                </a:lnTo>
                <a:lnTo>
                  <a:pt x="563" y="0"/>
                </a:lnTo>
                <a:lnTo>
                  <a:pt x="559" y="0"/>
                </a:lnTo>
                <a:lnTo>
                  <a:pt x="555" y="0"/>
                </a:lnTo>
                <a:lnTo>
                  <a:pt x="551" y="0"/>
                </a:lnTo>
                <a:lnTo>
                  <a:pt x="548" y="0"/>
                </a:lnTo>
                <a:lnTo>
                  <a:pt x="544" y="0"/>
                </a:lnTo>
                <a:lnTo>
                  <a:pt x="541" y="0"/>
                </a:lnTo>
                <a:lnTo>
                  <a:pt x="538" y="0"/>
                </a:lnTo>
                <a:lnTo>
                  <a:pt x="535" y="0"/>
                </a:lnTo>
                <a:lnTo>
                  <a:pt x="532" y="0"/>
                </a:lnTo>
                <a:lnTo>
                  <a:pt x="530" y="0"/>
                </a:lnTo>
                <a:lnTo>
                  <a:pt x="526" y="0"/>
                </a:lnTo>
                <a:lnTo>
                  <a:pt x="524" y="0"/>
                </a:lnTo>
                <a:lnTo>
                  <a:pt x="521" y="0"/>
                </a:lnTo>
                <a:lnTo>
                  <a:pt x="518" y="0"/>
                </a:lnTo>
                <a:lnTo>
                  <a:pt x="515" y="0"/>
                </a:lnTo>
                <a:lnTo>
                  <a:pt x="512" y="0"/>
                </a:lnTo>
                <a:lnTo>
                  <a:pt x="509" y="0"/>
                </a:lnTo>
                <a:lnTo>
                  <a:pt x="506" y="0"/>
                </a:lnTo>
                <a:lnTo>
                  <a:pt x="502" y="0"/>
                </a:lnTo>
                <a:lnTo>
                  <a:pt x="499" y="0"/>
                </a:lnTo>
                <a:lnTo>
                  <a:pt x="495" y="0"/>
                </a:lnTo>
                <a:lnTo>
                  <a:pt x="490" y="0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71" name="Rectangle 84">
            <a:extLst>
              <a:ext uri="{FF2B5EF4-FFF2-40B4-BE49-F238E27FC236}">
                <a16:creationId xmlns:a16="http://schemas.microsoft.com/office/drawing/2014/main" id="{A0A8B5C0-20A7-A546-88B9-56EA8FE15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22971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72" name="Freeform 85">
            <a:extLst>
              <a:ext uri="{FF2B5EF4-FFF2-40B4-BE49-F238E27FC236}">
                <a16:creationId xmlns:a16="http://schemas.microsoft.com/office/drawing/2014/main" id="{536E7FB3-A49C-C447-8E2B-44D8955EBF3A}"/>
              </a:ext>
            </a:extLst>
          </p:cNvPr>
          <p:cNvSpPr>
            <a:spLocks/>
          </p:cNvSpPr>
          <p:nvPr/>
        </p:nvSpPr>
        <p:spPr bwMode="auto">
          <a:xfrm>
            <a:off x="4270376" y="1577976"/>
            <a:ext cx="157163" cy="568325"/>
          </a:xfrm>
          <a:custGeom>
            <a:avLst/>
            <a:gdLst>
              <a:gd name="T0" fmla="*/ 0 w 240"/>
              <a:gd name="T1" fmla="*/ 2147483646 h 864"/>
              <a:gd name="T2" fmla="*/ 2147483646 w 240"/>
              <a:gd name="T3" fmla="*/ 2147483646 h 864"/>
              <a:gd name="T4" fmla="*/ 2147483646 w 240"/>
              <a:gd name="T5" fmla="*/ 2147483646 h 864"/>
              <a:gd name="T6" fmla="*/ 2147483646 w 240"/>
              <a:gd name="T7" fmla="*/ 2147483646 h 864"/>
              <a:gd name="T8" fmla="*/ 2147483646 w 240"/>
              <a:gd name="T9" fmla="*/ 2147483646 h 864"/>
              <a:gd name="T10" fmla="*/ 2147483646 w 240"/>
              <a:gd name="T11" fmla="*/ 2147483646 h 864"/>
              <a:gd name="T12" fmla="*/ 2147483646 w 240"/>
              <a:gd name="T13" fmla="*/ 2147483646 h 864"/>
              <a:gd name="T14" fmla="*/ 2147483646 w 240"/>
              <a:gd name="T15" fmla="*/ 2147483646 h 864"/>
              <a:gd name="T16" fmla="*/ 2147483646 w 240"/>
              <a:gd name="T17" fmla="*/ 2147483646 h 864"/>
              <a:gd name="T18" fmla="*/ 2147483646 w 240"/>
              <a:gd name="T19" fmla="*/ 2147483646 h 864"/>
              <a:gd name="T20" fmla="*/ 2147483646 w 240"/>
              <a:gd name="T21" fmla="*/ 0 h 864"/>
              <a:gd name="T22" fmla="*/ 2147483646 w 240"/>
              <a:gd name="T23" fmla="*/ 0 h 864"/>
              <a:gd name="T24" fmla="*/ 2147483646 w 240"/>
              <a:gd name="T25" fmla="*/ 2147483646 h 864"/>
              <a:gd name="T26" fmla="*/ 2147483646 w 240"/>
              <a:gd name="T27" fmla="*/ 2147483646 h 864"/>
              <a:gd name="T28" fmla="*/ 2147483646 w 240"/>
              <a:gd name="T29" fmla="*/ 2147483646 h 864"/>
              <a:gd name="T30" fmla="*/ 2147483646 w 240"/>
              <a:gd name="T31" fmla="*/ 2147483646 h 864"/>
              <a:gd name="T32" fmla="*/ 2147483646 w 240"/>
              <a:gd name="T33" fmla="*/ 2147483646 h 864"/>
              <a:gd name="T34" fmla="*/ 2147483646 w 240"/>
              <a:gd name="T35" fmla="*/ 2147483646 h 864"/>
              <a:gd name="T36" fmla="*/ 2147483646 w 240"/>
              <a:gd name="T37" fmla="*/ 2147483646 h 864"/>
              <a:gd name="T38" fmla="*/ 2147483646 w 240"/>
              <a:gd name="T39" fmla="*/ 2147483646 h 864"/>
              <a:gd name="T40" fmla="*/ 2147483646 w 240"/>
              <a:gd name="T41" fmla="*/ 2147483646 h 864"/>
              <a:gd name="T42" fmla="*/ 2147483646 w 240"/>
              <a:gd name="T43" fmla="*/ 2147483646 h 864"/>
              <a:gd name="T44" fmla="*/ 2147483646 w 240"/>
              <a:gd name="T45" fmla="*/ 2147483646 h 864"/>
              <a:gd name="T46" fmla="*/ 2147483646 w 240"/>
              <a:gd name="T47" fmla="*/ 2147483646 h 864"/>
              <a:gd name="T48" fmla="*/ 2147483646 w 240"/>
              <a:gd name="T49" fmla="*/ 2147483646 h 864"/>
              <a:gd name="T50" fmla="*/ 2147483646 w 240"/>
              <a:gd name="T51" fmla="*/ 2147483646 h 864"/>
              <a:gd name="T52" fmla="*/ 2147483646 w 240"/>
              <a:gd name="T53" fmla="*/ 2147483646 h 864"/>
              <a:gd name="T54" fmla="*/ 2147483646 w 240"/>
              <a:gd name="T55" fmla="*/ 2147483646 h 864"/>
              <a:gd name="T56" fmla="*/ 2147483646 w 240"/>
              <a:gd name="T57" fmla="*/ 2147483646 h 864"/>
              <a:gd name="T58" fmla="*/ 2147483646 w 240"/>
              <a:gd name="T59" fmla="*/ 2147483646 h 864"/>
              <a:gd name="T60" fmla="*/ 2147483646 w 240"/>
              <a:gd name="T61" fmla="*/ 2147483646 h 864"/>
              <a:gd name="T62" fmla="*/ 2147483646 w 240"/>
              <a:gd name="T63" fmla="*/ 2147483646 h 864"/>
              <a:gd name="T64" fmla="*/ 2147483646 w 240"/>
              <a:gd name="T65" fmla="*/ 2147483646 h 864"/>
              <a:gd name="T66" fmla="*/ 2147483646 w 240"/>
              <a:gd name="T67" fmla="*/ 2147483646 h 864"/>
              <a:gd name="T68" fmla="*/ 2147483646 w 240"/>
              <a:gd name="T69" fmla="*/ 2147483646 h 864"/>
              <a:gd name="T70" fmla="*/ 2147483646 w 240"/>
              <a:gd name="T71" fmla="*/ 2147483646 h 864"/>
              <a:gd name="T72" fmla="*/ 2147483646 w 240"/>
              <a:gd name="T73" fmla="*/ 2147483646 h 864"/>
              <a:gd name="T74" fmla="*/ 2147483646 w 240"/>
              <a:gd name="T75" fmla="*/ 2147483646 h 864"/>
              <a:gd name="T76" fmla="*/ 2147483646 w 240"/>
              <a:gd name="T77" fmla="*/ 2147483646 h 864"/>
              <a:gd name="T78" fmla="*/ 2147483646 w 240"/>
              <a:gd name="T79" fmla="*/ 2147483646 h 864"/>
              <a:gd name="T80" fmla="*/ 2147483646 w 240"/>
              <a:gd name="T81" fmla="*/ 2147483646 h 864"/>
              <a:gd name="T82" fmla="*/ 2147483646 w 240"/>
              <a:gd name="T83" fmla="*/ 2147483646 h 864"/>
              <a:gd name="T84" fmla="*/ 2147483646 w 240"/>
              <a:gd name="T85" fmla="*/ 2147483646 h 864"/>
              <a:gd name="T86" fmla="*/ 2147483646 w 240"/>
              <a:gd name="T87" fmla="*/ 2147483646 h 864"/>
              <a:gd name="T88" fmla="*/ 0 w 240"/>
              <a:gd name="T89" fmla="*/ 2147483646 h 8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40" h="864">
                <a:moveTo>
                  <a:pt x="0" y="736"/>
                </a:moveTo>
                <a:lnTo>
                  <a:pt x="0" y="127"/>
                </a:lnTo>
                <a:lnTo>
                  <a:pt x="0" y="121"/>
                </a:lnTo>
                <a:lnTo>
                  <a:pt x="1" y="114"/>
                </a:lnTo>
                <a:lnTo>
                  <a:pt x="1" y="108"/>
                </a:lnTo>
                <a:lnTo>
                  <a:pt x="2" y="102"/>
                </a:lnTo>
                <a:lnTo>
                  <a:pt x="3" y="96"/>
                </a:lnTo>
                <a:lnTo>
                  <a:pt x="6" y="90"/>
                </a:lnTo>
                <a:lnTo>
                  <a:pt x="8" y="84"/>
                </a:lnTo>
                <a:lnTo>
                  <a:pt x="9" y="78"/>
                </a:lnTo>
                <a:lnTo>
                  <a:pt x="13" y="72"/>
                </a:lnTo>
                <a:lnTo>
                  <a:pt x="15" y="67"/>
                </a:lnTo>
                <a:lnTo>
                  <a:pt x="18" y="61"/>
                </a:lnTo>
                <a:lnTo>
                  <a:pt x="21" y="56"/>
                </a:lnTo>
                <a:lnTo>
                  <a:pt x="25" y="52"/>
                </a:lnTo>
                <a:lnTo>
                  <a:pt x="29" y="47"/>
                </a:lnTo>
                <a:lnTo>
                  <a:pt x="33" y="42"/>
                </a:lnTo>
                <a:lnTo>
                  <a:pt x="37" y="37"/>
                </a:lnTo>
                <a:lnTo>
                  <a:pt x="42" y="32"/>
                </a:lnTo>
                <a:lnTo>
                  <a:pt x="47" y="29"/>
                </a:lnTo>
                <a:lnTo>
                  <a:pt x="51" y="25"/>
                </a:lnTo>
                <a:lnTo>
                  <a:pt x="56" y="22"/>
                </a:lnTo>
                <a:lnTo>
                  <a:pt x="61" y="18"/>
                </a:lnTo>
                <a:lnTo>
                  <a:pt x="67" y="16"/>
                </a:lnTo>
                <a:lnTo>
                  <a:pt x="72" y="12"/>
                </a:lnTo>
                <a:lnTo>
                  <a:pt x="78" y="10"/>
                </a:lnTo>
                <a:lnTo>
                  <a:pt x="84" y="7"/>
                </a:lnTo>
                <a:lnTo>
                  <a:pt x="90" y="6"/>
                </a:lnTo>
                <a:lnTo>
                  <a:pt x="96" y="4"/>
                </a:lnTo>
                <a:lnTo>
                  <a:pt x="102" y="2"/>
                </a:lnTo>
                <a:lnTo>
                  <a:pt x="108" y="1"/>
                </a:lnTo>
                <a:lnTo>
                  <a:pt x="115" y="0"/>
                </a:lnTo>
                <a:lnTo>
                  <a:pt x="121" y="0"/>
                </a:lnTo>
                <a:lnTo>
                  <a:pt x="127" y="0"/>
                </a:lnTo>
                <a:lnTo>
                  <a:pt x="113" y="0"/>
                </a:lnTo>
                <a:lnTo>
                  <a:pt x="119" y="0"/>
                </a:lnTo>
                <a:lnTo>
                  <a:pt x="126" y="0"/>
                </a:lnTo>
                <a:lnTo>
                  <a:pt x="132" y="1"/>
                </a:lnTo>
                <a:lnTo>
                  <a:pt x="138" y="2"/>
                </a:lnTo>
                <a:lnTo>
                  <a:pt x="144" y="4"/>
                </a:lnTo>
                <a:lnTo>
                  <a:pt x="150" y="6"/>
                </a:lnTo>
                <a:lnTo>
                  <a:pt x="156" y="7"/>
                </a:lnTo>
                <a:lnTo>
                  <a:pt x="162" y="10"/>
                </a:lnTo>
                <a:lnTo>
                  <a:pt x="168" y="12"/>
                </a:lnTo>
                <a:lnTo>
                  <a:pt x="173" y="16"/>
                </a:lnTo>
                <a:lnTo>
                  <a:pt x="179" y="18"/>
                </a:lnTo>
                <a:lnTo>
                  <a:pt x="183" y="22"/>
                </a:lnTo>
                <a:lnTo>
                  <a:pt x="188" y="25"/>
                </a:lnTo>
                <a:lnTo>
                  <a:pt x="193" y="29"/>
                </a:lnTo>
                <a:lnTo>
                  <a:pt x="198" y="32"/>
                </a:lnTo>
                <a:lnTo>
                  <a:pt x="203" y="37"/>
                </a:lnTo>
                <a:lnTo>
                  <a:pt x="206" y="42"/>
                </a:lnTo>
                <a:lnTo>
                  <a:pt x="211" y="47"/>
                </a:lnTo>
                <a:lnTo>
                  <a:pt x="215" y="52"/>
                </a:lnTo>
                <a:lnTo>
                  <a:pt x="218" y="56"/>
                </a:lnTo>
                <a:lnTo>
                  <a:pt x="222" y="61"/>
                </a:lnTo>
                <a:lnTo>
                  <a:pt x="224" y="67"/>
                </a:lnTo>
                <a:lnTo>
                  <a:pt x="228" y="72"/>
                </a:lnTo>
                <a:lnTo>
                  <a:pt x="230" y="78"/>
                </a:lnTo>
                <a:lnTo>
                  <a:pt x="233" y="84"/>
                </a:lnTo>
                <a:lnTo>
                  <a:pt x="234" y="90"/>
                </a:lnTo>
                <a:lnTo>
                  <a:pt x="236" y="96"/>
                </a:lnTo>
                <a:lnTo>
                  <a:pt x="237" y="102"/>
                </a:lnTo>
                <a:lnTo>
                  <a:pt x="239" y="108"/>
                </a:lnTo>
                <a:lnTo>
                  <a:pt x="240" y="114"/>
                </a:lnTo>
                <a:lnTo>
                  <a:pt x="240" y="121"/>
                </a:lnTo>
                <a:lnTo>
                  <a:pt x="240" y="127"/>
                </a:lnTo>
                <a:lnTo>
                  <a:pt x="240" y="736"/>
                </a:lnTo>
                <a:lnTo>
                  <a:pt x="240" y="743"/>
                </a:lnTo>
                <a:lnTo>
                  <a:pt x="240" y="749"/>
                </a:lnTo>
                <a:lnTo>
                  <a:pt x="239" y="756"/>
                </a:lnTo>
                <a:lnTo>
                  <a:pt x="237" y="762"/>
                </a:lnTo>
                <a:lnTo>
                  <a:pt x="236" y="768"/>
                </a:lnTo>
                <a:lnTo>
                  <a:pt x="234" y="774"/>
                </a:lnTo>
                <a:lnTo>
                  <a:pt x="233" y="780"/>
                </a:lnTo>
                <a:lnTo>
                  <a:pt x="230" y="786"/>
                </a:lnTo>
                <a:lnTo>
                  <a:pt x="228" y="792"/>
                </a:lnTo>
                <a:lnTo>
                  <a:pt x="224" y="797"/>
                </a:lnTo>
                <a:lnTo>
                  <a:pt x="222" y="803"/>
                </a:lnTo>
                <a:lnTo>
                  <a:pt x="218" y="808"/>
                </a:lnTo>
                <a:lnTo>
                  <a:pt x="215" y="813"/>
                </a:lnTo>
                <a:lnTo>
                  <a:pt x="211" y="817"/>
                </a:lnTo>
                <a:lnTo>
                  <a:pt x="206" y="822"/>
                </a:lnTo>
                <a:lnTo>
                  <a:pt x="203" y="827"/>
                </a:lnTo>
                <a:lnTo>
                  <a:pt x="198" y="831"/>
                </a:lnTo>
                <a:lnTo>
                  <a:pt x="193" y="835"/>
                </a:lnTo>
                <a:lnTo>
                  <a:pt x="188" y="839"/>
                </a:lnTo>
                <a:lnTo>
                  <a:pt x="183" y="843"/>
                </a:lnTo>
                <a:lnTo>
                  <a:pt x="179" y="845"/>
                </a:lnTo>
                <a:lnTo>
                  <a:pt x="173" y="849"/>
                </a:lnTo>
                <a:lnTo>
                  <a:pt x="168" y="851"/>
                </a:lnTo>
                <a:lnTo>
                  <a:pt x="162" y="853"/>
                </a:lnTo>
                <a:lnTo>
                  <a:pt x="156" y="856"/>
                </a:lnTo>
                <a:lnTo>
                  <a:pt x="150" y="858"/>
                </a:lnTo>
                <a:lnTo>
                  <a:pt x="144" y="859"/>
                </a:lnTo>
                <a:lnTo>
                  <a:pt x="138" y="862"/>
                </a:lnTo>
                <a:lnTo>
                  <a:pt x="132" y="863"/>
                </a:lnTo>
                <a:lnTo>
                  <a:pt x="126" y="863"/>
                </a:lnTo>
                <a:lnTo>
                  <a:pt x="119" y="864"/>
                </a:lnTo>
                <a:lnTo>
                  <a:pt x="113" y="864"/>
                </a:lnTo>
                <a:lnTo>
                  <a:pt x="127" y="864"/>
                </a:lnTo>
                <a:lnTo>
                  <a:pt x="121" y="864"/>
                </a:lnTo>
                <a:lnTo>
                  <a:pt x="115" y="863"/>
                </a:lnTo>
                <a:lnTo>
                  <a:pt x="108" y="863"/>
                </a:lnTo>
                <a:lnTo>
                  <a:pt x="102" y="862"/>
                </a:lnTo>
                <a:lnTo>
                  <a:pt x="96" y="859"/>
                </a:lnTo>
                <a:lnTo>
                  <a:pt x="90" y="858"/>
                </a:lnTo>
                <a:lnTo>
                  <a:pt x="84" y="856"/>
                </a:lnTo>
                <a:lnTo>
                  <a:pt x="78" y="853"/>
                </a:lnTo>
                <a:lnTo>
                  <a:pt x="72" y="851"/>
                </a:lnTo>
                <a:lnTo>
                  <a:pt x="67" y="849"/>
                </a:lnTo>
                <a:lnTo>
                  <a:pt x="61" y="845"/>
                </a:lnTo>
                <a:lnTo>
                  <a:pt x="56" y="843"/>
                </a:lnTo>
                <a:lnTo>
                  <a:pt x="51" y="839"/>
                </a:lnTo>
                <a:lnTo>
                  <a:pt x="47" y="835"/>
                </a:lnTo>
                <a:lnTo>
                  <a:pt x="42" y="831"/>
                </a:lnTo>
                <a:lnTo>
                  <a:pt x="37" y="827"/>
                </a:lnTo>
                <a:lnTo>
                  <a:pt x="33" y="822"/>
                </a:lnTo>
                <a:lnTo>
                  <a:pt x="29" y="817"/>
                </a:lnTo>
                <a:lnTo>
                  <a:pt x="25" y="813"/>
                </a:lnTo>
                <a:lnTo>
                  <a:pt x="21" y="808"/>
                </a:lnTo>
                <a:lnTo>
                  <a:pt x="18" y="803"/>
                </a:lnTo>
                <a:lnTo>
                  <a:pt x="15" y="797"/>
                </a:lnTo>
                <a:lnTo>
                  <a:pt x="13" y="792"/>
                </a:lnTo>
                <a:lnTo>
                  <a:pt x="9" y="786"/>
                </a:lnTo>
                <a:lnTo>
                  <a:pt x="8" y="780"/>
                </a:lnTo>
                <a:lnTo>
                  <a:pt x="6" y="774"/>
                </a:lnTo>
                <a:lnTo>
                  <a:pt x="3" y="768"/>
                </a:lnTo>
                <a:lnTo>
                  <a:pt x="2" y="762"/>
                </a:lnTo>
                <a:lnTo>
                  <a:pt x="1" y="756"/>
                </a:lnTo>
                <a:lnTo>
                  <a:pt x="1" y="749"/>
                </a:lnTo>
                <a:lnTo>
                  <a:pt x="0" y="743"/>
                </a:lnTo>
                <a:lnTo>
                  <a:pt x="0" y="73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73" name="Rectangle 86">
            <a:extLst>
              <a:ext uri="{FF2B5EF4-FFF2-40B4-BE49-F238E27FC236}">
                <a16:creationId xmlns:a16="http://schemas.microsoft.com/office/drawing/2014/main" id="{EE565D70-14BF-F242-A840-DB2088523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74" name="Rectangle 87">
            <a:extLst>
              <a:ext uri="{FF2B5EF4-FFF2-40B4-BE49-F238E27FC236}">
                <a16:creationId xmlns:a16="http://schemas.microsoft.com/office/drawing/2014/main" id="{02EAABEC-4E05-6649-97A6-7BACC8DCD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75" name="Freeform 88">
            <a:extLst>
              <a:ext uri="{FF2B5EF4-FFF2-40B4-BE49-F238E27FC236}">
                <a16:creationId xmlns:a16="http://schemas.microsoft.com/office/drawing/2014/main" id="{619E7B2B-9CAA-CD48-B066-DA7A6EFFBFA8}"/>
              </a:ext>
            </a:extLst>
          </p:cNvPr>
          <p:cNvSpPr>
            <a:spLocks/>
          </p:cNvSpPr>
          <p:nvPr/>
        </p:nvSpPr>
        <p:spPr bwMode="auto">
          <a:xfrm>
            <a:off x="3905250" y="2255838"/>
            <a:ext cx="222250" cy="222250"/>
          </a:xfrm>
          <a:custGeom>
            <a:avLst/>
            <a:gdLst>
              <a:gd name="T0" fmla="*/ 0 w 336"/>
              <a:gd name="T1" fmla="*/ 2147483646 h 336"/>
              <a:gd name="T2" fmla="*/ 2147483646 w 336"/>
              <a:gd name="T3" fmla="*/ 2147483646 h 336"/>
              <a:gd name="T4" fmla="*/ 2147483646 w 336"/>
              <a:gd name="T5" fmla="*/ 2147483646 h 336"/>
              <a:gd name="T6" fmla="*/ 2147483646 w 336"/>
              <a:gd name="T7" fmla="*/ 2147483646 h 336"/>
              <a:gd name="T8" fmla="*/ 2147483646 w 336"/>
              <a:gd name="T9" fmla="*/ 2147483646 h 336"/>
              <a:gd name="T10" fmla="*/ 2147483646 w 336"/>
              <a:gd name="T11" fmla="*/ 2147483646 h 336"/>
              <a:gd name="T12" fmla="*/ 2147483646 w 336"/>
              <a:gd name="T13" fmla="*/ 2147483646 h 336"/>
              <a:gd name="T14" fmla="*/ 2147483646 w 336"/>
              <a:gd name="T15" fmla="*/ 2147483646 h 336"/>
              <a:gd name="T16" fmla="*/ 2147483646 w 336"/>
              <a:gd name="T17" fmla="*/ 2147483646 h 336"/>
              <a:gd name="T18" fmla="*/ 2147483646 w 336"/>
              <a:gd name="T19" fmla="*/ 2147483646 h 336"/>
              <a:gd name="T20" fmla="*/ 2147483646 w 336"/>
              <a:gd name="T21" fmla="*/ 0 h 336"/>
              <a:gd name="T22" fmla="*/ 2147483646 w 336"/>
              <a:gd name="T23" fmla="*/ 0 h 336"/>
              <a:gd name="T24" fmla="*/ 2147483646 w 336"/>
              <a:gd name="T25" fmla="*/ 2147483646 h 336"/>
              <a:gd name="T26" fmla="*/ 2147483646 w 336"/>
              <a:gd name="T27" fmla="*/ 2147483646 h 336"/>
              <a:gd name="T28" fmla="*/ 2147483646 w 336"/>
              <a:gd name="T29" fmla="*/ 2147483646 h 336"/>
              <a:gd name="T30" fmla="*/ 2147483646 w 336"/>
              <a:gd name="T31" fmla="*/ 2147483646 h 336"/>
              <a:gd name="T32" fmla="*/ 2147483646 w 336"/>
              <a:gd name="T33" fmla="*/ 2147483646 h 336"/>
              <a:gd name="T34" fmla="*/ 2147483646 w 336"/>
              <a:gd name="T35" fmla="*/ 2147483646 h 336"/>
              <a:gd name="T36" fmla="*/ 2147483646 w 336"/>
              <a:gd name="T37" fmla="*/ 2147483646 h 336"/>
              <a:gd name="T38" fmla="*/ 2147483646 w 336"/>
              <a:gd name="T39" fmla="*/ 2147483646 h 336"/>
              <a:gd name="T40" fmla="*/ 2147483646 w 336"/>
              <a:gd name="T41" fmla="*/ 2147483646 h 336"/>
              <a:gd name="T42" fmla="*/ 2147483646 w 336"/>
              <a:gd name="T43" fmla="*/ 2147483646 h 336"/>
              <a:gd name="T44" fmla="*/ 2147483646 w 336"/>
              <a:gd name="T45" fmla="*/ 2147483646 h 336"/>
              <a:gd name="T46" fmla="*/ 2147483646 w 336"/>
              <a:gd name="T47" fmla="*/ 2147483646 h 336"/>
              <a:gd name="T48" fmla="*/ 2147483646 w 336"/>
              <a:gd name="T49" fmla="*/ 2147483646 h 336"/>
              <a:gd name="T50" fmla="*/ 2147483646 w 336"/>
              <a:gd name="T51" fmla="*/ 2147483646 h 336"/>
              <a:gd name="T52" fmla="*/ 2147483646 w 336"/>
              <a:gd name="T53" fmla="*/ 2147483646 h 336"/>
              <a:gd name="T54" fmla="*/ 2147483646 w 336"/>
              <a:gd name="T55" fmla="*/ 2147483646 h 336"/>
              <a:gd name="T56" fmla="*/ 2147483646 w 336"/>
              <a:gd name="T57" fmla="*/ 2147483646 h 336"/>
              <a:gd name="T58" fmla="*/ 2147483646 w 336"/>
              <a:gd name="T59" fmla="*/ 2147483646 h 336"/>
              <a:gd name="T60" fmla="*/ 2147483646 w 336"/>
              <a:gd name="T61" fmla="*/ 2147483646 h 336"/>
              <a:gd name="T62" fmla="*/ 2147483646 w 336"/>
              <a:gd name="T63" fmla="*/ 2147483646 h 336"/>
              <a:gd name="T64" fmla="*/ 2147483646 w 336"/>
              <a:gd name="T65" fmla="*/ 2147483646 h 336"/>
              <a:gd name="T66" fmla="*/ 2147483646 w 336"/>
              <a:gd name="T67" fmla="*/ 2147483646 h 336"/>
              <a:gd name="T68" fmla="*/ 2147483646 w 336"/>
              <a:gd name="T69" fmla="*/ 2147483646 h 336"/>
              <a:gd name="T70" fmla="*/ 2147483646 w 336"/>
              <a:gd name="T71" fmla="*/ 2147483646 h 336"/>
              <a:gd name="T72" fmla="*/ 2147483646 w 336"/>
              <a:gd name="T73" fmla="*/ 2147483646 h 336"/>
              <a:gd name="T74" fmla="*/ 2147483646 w 336"/>
              <a:gd name="T75" fmla="*/ 2147483646 h 336"/>
              <a:gd name="T76" fmla="*/ 2147483646 w 336"/>
              <a:gd name="T77" fmla="*/ 2147483646 h 336"/>
              <a:gd name="T78" fmla="*/ 2147483646 w 336"/>
              <a:gd name="T79" fmla="*/ 2147483646 h 336"/>
              <a:gd name="T80" fmla="*/ 2147483646 w 336"/>
              <a:gd name="T81" fmla="*/ 2147483646 h 336"/>
              <a:gd name="T82" fmla="*/ 2147483646 w 336"/>
              <a:gd name="T83" fmla="*/ 2147483646 h 336"/>
              <a:gd name="T84" fmla="*/ 2147483646 w 336"/>
              <a:gd name="T85" fmla="*/ 2147483646 h 336"/>
              <a:gd name="T86" fmla="*/ 2147483646 w 336"/>
              <a:gd name="T87" fmla="*/ 2147483646 h 336"/>
              <a:gd name="T88" fmla="*/ 2147483646 w 336"/>
              <a:gd name="T89" fmla="*/ 2147483646 h 336"/>
              <a:gd name="T90" fmla="*/ 2147483646 w 336"/>
              <a:gd name="T91" fmla="*/ 2147483646 h 336"/>
              <a:gd name="T92" fmla="*/ 2147483646 w 336"/>
              <a:gd name="T93" fmla="*/ 2147483646 h 336"/>
              <a:gd name="T94" fmla="*/ 2147483646 w 336"/>
              <a:gd name="T95" fmla="*/ 2147483646 h 336"/>
              <a:gd name="T96" fmla="*/ 2147483646 w 336"/>
              <a:gd name="T97" fmla="*/ 2147483646 h 336"/>
              <a:gd name="T98" fmla="*/ 2147483646 w 336"/>
              <a:gd name="T99" fmla="*/ 2147483646 h 336"/>
              <a:gd name="T100" fmla="*/ 2147483646 w 336"/>
              <a:gd name="T101" fmla="*/ 2147483646 h 336"/>
              <a:gd name="T102" fmla="*/ 2147483646 w 336"/>
              <a:gd name="T103" fmla="*/ 2147483646 h 336"/>
              <a:gd name="T104" fmla="*/ 2147483646 w 336"/>
              <a:gd name="T105" fmla="*/ 2147483646 h 336"/>
              <a:gd name="T106" fmla="*/ 2147483646 w 336"/>
              <a:gd name="T107" fmla="*/ 2147483646 h 336"/>
              <a:gd name="T108" fmla="*/ 2147483646 w 336"/>
              <a:gd name="T109" fmla="*/ 2147483646 h 336"/>
              <a:gd name="T110" fmla="*/ 0 w 336"/>
              <a:gd name="T111" fmla="*/ 2147483646 h 3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36" h="336">
                <a:moveTo>
                  <a:pt x="0" y="166"/>
                </a:moveTo>
                <a:lnTo>
                  <a:pt x="0" y="171"/>
                </a:lnTo>
                <a:lnTo>
                  <a:pt x="0" y="161"/>
                </a:lnTo>
                <a:lnTo>
                  <a:pt x="1" y="153"/>
                </a:lnTo>
                <a:lnTo>
                  <a:pt x="2" y="144"/>
                </a:lnTo>
                <a:lnTo>
                  <a:pt x="3" y="136"/>
                </a:lnTo>
                <a:lnTo>
                  <a:pt x="6" y="127"/>
                </a:lnTo>
                <a:lnTo>
                  <a:pt x="7" y="119"/>
                </a:lnTo>
                <a:lnTo>
                  <a:pt x="11" y="112"/>
                </a:lnTo>
                <a:lnTo>
                  <a:pt x="13" y="103"/>
                </a:lnTo>
                <a:lnTo>
                  <a:pt x="17" y="96"/>
                </a:lnTo>
                <a:lnTo>
                  <a:pt x="20" y="89"/>
                </a:lnTo>
                <a:lnTo>
                  <a:pt x="25" y="82"/>
                </a:lnTo>
                <a:lnTo>
                  <a:pt x="29" y="75"/>
                </a:lnTo>
                <a:lnTo>
                  <a:pt x="33" y="69"/>
                </a:lnTo>
                <a:lnTo>
                  <a:pt x="38" y="61"/>
                </a:lnTo>
                <a:lnTo>
                  <a:pt x="44" y="55"/>
                </a:lnTo>
                <a:lnTo>
                  <a:pt x="50" y="49"/>
                </a:lnTo>
                <a:lnTo>
                  <a:pt x="56" y="45"/>
                </a:lnTo>
                <a:lnTo>
                  <a:pt x="62" y="39"/>
                </a:lnTo>
                <a:lnTo>
                  <a:pt x="68" y="34"/>
                </a:lnTo>
                <a:lnTo>
                  <a:pt x="75" y="29"/>
                </a:lnTo>
                <a:lnTo>
                  <a:pt x="81" y="24"/>
                </a:lnTo>
                <a:lnTo>
                  <a:pt x="89" y="21"/>
                </a:lnTo>
                <a:lnTo>
                  <a:pt x="96" y="17"/>
                </a:lnTo>
                <a:lnTo>
                  <a:pt x="104" y="13"/>
                </a:lnTo>
                <a:lnTo>
                  <a:pt x="111" y="10"/>
                </a:lnTo>
                <a:lnTo>
                  <a:pt x="120" y="7"/>
                </a:lnTo>
                <a:lnTo>
                  <a:pt x="127" y="5"/>
                </a:lnTo>
                <a:lnTo>
                  <a:pt x="135" y="4"/>
                </a:lnTo>
                <a:lnTo>
                  <a:pt x="144" y="1"/>
                </a:lnTo>
                <a:lnTo>
                  <a:pt x="152" y="1"/>
                </a:lnTo>
                <a:lnTo>
                  <a:pt x="162" y="0"/>
                </a:lnTo>
                <a:lnTo>
                  <a:pt x="170" y="0"/>
                </a:lnTo>
                <a:lnTo>
                  <a:pt x="165" y="0"/>
                </a:lnTo>
                <a:lnTo>
                  <a:pt x="175" y="0"/>
                </a:lnTo>
                <a:lnTo>
                  <a:pt x="183" y="1"/>
                </a:lnTo>
                <a:lnTo>
                  <a:pt x="192" y="1"/>
                </a:lnTo>
                <a:lnTo>
                  <a:pt x="200" y="4"/>
                </a:lnTo>
                <a:lnTo>
                  <a:pt x="209" y="5"/>
                </a:lnTo>
                <a:lnTo>
                  <a:pt x="216" y="7"/>
                </a:lnTo>
                <a:lnTo>
                  <a:pt x="224" y="10"/>
                </a:lnTo>
                <a:lnTo>
                  <a:pt x="231" y="13"/>
                </a:lnTo>
                <a:lnTo>
                  <a:pt x="240" y="17"/>
                </a:lnTo>
                <a:lnTo>
                  <a:pt x="247" y="21"/>
                </a:lnTo>
                <a:lnTo>
                  <a:pt x="254" y="24"/>
                </a:lnTo>
                <a:lnTo>
                  <a:pt x="261" y="29"/>
                </a:lnTo>
                <a:lnTo>
                  <a:pt x="267" y="34"/>
                </a:lnTo>
                <a:lnTo>
                  <a:pt x="273" y="39"/>
                </a:lnTo>
                <a:lnTo>
                  <a:pt x="281" y="45"/>
                </a:lnTo>
                <a:lnTo>
                  <a:pt x="287" y="49"/>
                </a:lnTo>
                <a:lnTo>
                  <a:pt x="291" y="55"/>
                </a:lnTo>
                <a:lnTo>
                  <a:pt x="297" y="61"/>
                </a:lnTo>
                <a:lnTo>
                  <a:pt x="302" y="69"/>
                </a:lnTo>
                <a:lnTo>
                  <a:pt x="307" y="75"/>
                </a:lnTo>
                <a:lnTo>
                  <a:pt x="312" y="82"/>
                </a:lnTo>
                <a:lnTo>
                  <a:pt x="315" y="89"/>
                </a:lnTo>
                <a:lnTo>
                  <a:pt x="319" y="96"/>
                </a:lnTo>
                <a:lnTo>
                  <a:pt x="323" y="103"/>
                </a:lnTo>
                <a:lnTo>
                  <a:pt x="325" y="112"/>
                </a:lnTo>
                <a:lnTo>
                  <a:pt x="329" y="119"/>
                </a:lnTo>
                <a:lnTo>
                  <a:pt x="331" y="127"/>
                </a:lnTo>
                <a:lnTo>
                  <a:pt x="332" y="136"/>
                </a:lnTo>
                <a:lnTo>
                  <a:pt x="333" y="144"/>
                </a:lnTo>
                <a:lnTo>
                  <a:pt x="335" y="153"/>
                </a:lnTo>
                <a:lnTo>
                  <a:pt x="336" y="161"/>
                </a:lnTo>
                <a:lnTo>
                  <a:pt x="336" y="171"/>
                </a:lnTo>
                <a:lnTo>
                  <a:pt x="336" y="166"/>
                </a:lnTo>
                <a:lnTo>
                  <a:pt x="336" y="174"/>
                </a:lnTo>
                <a:lnTo>
                  <a:pt x="335" y="184"/>
                </a:lnTo>
                <a:lnTo>
                  <a:pt x="333" y="192"/>
                </a:lnTo>
                <a:lnTo>
                  <a:pt x="332" y="201"/>
                </a:lnTo>
                <a:lnTo>
                  <a:pt x="331" y="208"/>
                </a:lnTo>
                <a:lnTo>
                  <a:pt x="329" y="216"/>
                </a:lnTo>
                <a:lnTo>
                  <a:pt x="325" y="225"/>
                </a:lnTo>
                <a:lnTo>
                  <a:pt x="323" y="232"/>
                </a:lnTo>
                <a:lnTo>
                  <a:pt x="319" y="240"/>
                </a:lnTo>
                <a:lnTo>
                  <a:pt x="315" y="247"/>
                </a:lnTo>
                <a:lnTo>
                  <a:pt x="312" y="255"/>
                </a:lnTo>
                <a:lnTo>
                  <a:pt x="307" y="261"/>
                </a:lnTo>
                <a:lnTo>
                  <a:pt x="302" y="268"/>
                </a:lnTo>
                <a:lnTo>
                  <a:pt x="297" y="274"/>
                </a:lnTo>
                <a:lnTo>
                  <a:pt x="291" y="280"/>
                </a:lnTo>
                <a:lnTo>
                  <a:pt x="287" y="286"/>
                </a:lnTo>
                <a:lnTo>
                  <a:pt x="281" y="292"/>
                </a:lnTo>
                <a:lnTo>
                  <a:pt x="273" y="297"/>
                </a:lnTo>
                <a:lnTo>
                  <a:pt x="267" y="303"/>
                </a:lnTo>
                <a:lnTo>
                  <a:pt x="261" y="307"/>
                </a:lnTo>
                <a:lnTo>
                  <a:pt x="254" y="311"/>
                </a:lnTo>
                <a:lnTo>
                  <a:pt x="247" y="316"/>
                </a:lnTo>
                <a:lnTo>
                  <a:pt x="240" y="319"/>
                </a:lnTo>
                <a:lnTo>
                  <a:pt x="231" y="323"/>
                </a:lnTo>
                <a:lnTo>
                  <a:pt x="224" y="325"/>
                </a:lnTo>
                <a:lnTo>
                  <a:pt x="216" y="328"/>
                </a:lnTo>
                <a:lnTo>
                  <a:pt x="209" y="330"/>
                </a:lnTo>
                <a:lnTo>
                  <a:pt x="200" y="333"/>
                </a:lnTo>
                <a:lnTo>
                  <a:pt x="192" y="334"/>
                </a:lnTo>
                <a:lnTo>
                  <a:pt x="183" y="335"/>
                </a:lnTo>
                <a:lnTo>
                  <a:pt x="175" y="336"/>
                </a:lnTo>
                <a:lnTo>
                  <a:pt x="165" y="336"/>
                </a:lnTo>
                <a:lnTo>
                  <a:pt x="170" y="336"/>
                </a:lnTo>
                <a:lnTo>
                  <a:pt x="162" y="336"/>
                </a:lnTo>
                <a:lnTo>
                  <a:pt x="152" y="335"/>
                </a:lnTo>
                <a:lnTo>
                  <a:pt x="144" y="334"/>
                </a:lnTo>
                <a:lnTo>
                  <a:pt x="135" y="333"/>
                </a:lnTo>
                <a:lnTo>
                  <a:pt x="127" y="330"/>
                </a:lnTo>
                <a:lnTo>
                  <a:pt x="120" y="328"/>
                </a:lnTo>
                <a:lnTo>
                  <a:pt x="111" y="325"/>
                </a:lnTo>
                <a:lnTo>
                  <a:pt x="104" y="323"/>
                </a:lnTo>
                <a:lnTo>
                  <a:pt x="96" y="319"/>
                </a:lnTo>
                <a:lnTo>
                  <a:pt x="89" y="316"/>
                </a:lnTo>
                <a:lnTo>
                  <a:pt x="81" y="311"/>
                </a:lnTo>
                <a:lnTo>
                  <a:pt x="75" y="307"/>
                </a:lnTo>
                <a:lnTo>
                  <a:pt x="68" y="303"/>
                </a:lnTo>
                <a:lnTo>
                  <a:pt x="62" y="297"/>
                </a:lnTo>
                <a:lnTo>
                  <a:pt x="56" y="292"/>
                </a:lnTo>
                <a:lnTo>
                  <a:pt x="50" y="286"/>
                </a:lnTo>
                <a:lnTo>
                  <a:pt x="44" y="280"/>
                </a:lnTo>
                <a:lnTo>
                  <a:pt x="38" y="274"/>
                </a:lnTo>
                <a:lnTo>
                  <a:pt x="33" y="268"/>
                </a:lnTo>
                <a:lnTo>
                  <a:pt x="29" y="261"/>
                </a:lnTo>
                <a:lnTo>
                  <a:pt x="25" y="255"/>
                </a:lnTo>
                <a:lnTo>
                  <a:pt x="20" y="247"/>
                </a:lnTo>
                <a:lnTo>
                  <a:pt x="17" y="240"/>
                </a:lnTo>
                <a:lnTo>
                  <a:pt x="13" y="232"/>
                </a:lnTo>
                <a:lnTo>
                  <a:pt x="11" y="225"/>
                </a:lnTo>
                <a:lnTo>
                  <a:pt x="7" y="216"/>
                </a:lnTo>
                <a:lnTo>
                  <a:pt x="6" y="208"/>
                </a:lnTo>
                <a:lnTo>
                  <a:pt x="3" y="201"/>
                </a:lnTo>
                <a:lnTo>
                  <a:pt x="2" y="192"/>
                </a:lnTo>
                <a:lnTo>
                  <a:pt x="1" y="184"/>
                </a:lnTo>
                <a:lnTo>
                  <a:pt x="0" y="174"/>
                </a:lnTo>
                <a:lnTo>
                  <a:pt x="0" y="16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76" name="Rectangle 93">
            <a:extLst>
              <a:ext uri="{FF2B5EF4-FFF2-40B4-BE49-F238E27FC236}">
                <a16:creationId xmlns:a16="http://schemas.microsoft.com/office/drawing/2014/main" id="{48256A0D-1205-3149-8D52-2C8DE2096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77" name="Rectangle 129">
            <a:extLst>
              <a:ext uri="{FF2B5EF4-FFF2-40B4-BE49-F238E27FC236}">
                <a16:creationId xmlns:a16="http://schemas.microsoft.com/office/drawing/2014/main" id="{26255BC0-5F3D-A846-A3E4-D3C1D618B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11826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6478" name="Line 130">
            <a:extLst>
              <a:ext uri="{FF2B5EF4-FFF2-40B4-BE49-F238E27FC236}">
                <a16:creationId xmlns:a16="http://schemas.microsoft.com/office/drawing/2014/main" id="{4D0E5F38-A42D-E649-9D3E-A4C0748890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15303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79" name="Line 131">
            <a:extLst>
              <a:ext uri="{FF2B5EF4-FFF2-40B4-BE49-F238E27FC236}">
                <a16:creationId xmlns:a16="http://schemas.microsoft.com/office/drawing/2014/main" id="{7FDD9937-EF68-F040-9A44-CD252FD5CF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11826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80" name="Line 132">
            <a:extLst>
              <a:ext uri="{FF2B5EF4-FFF2-40B4-BE49-F238E27FC236}">
                <a16:creationId xmlns:a16="http://schemas.microsoft.com/office/drawing/2014/main" id="{0AFA4B05-7AE3-5D44-A26D-DD0DDE2130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570664" y="852488"/>
            <a:ext cx="333375" cy="330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81" name="Rectangle 134">
            <a:extLst>
              <a:ext uri="{FF2B5EF4-FFF2-40B4-BE49-F238E27FC236}">
                <a16:creationId xmlns:a16="http://schemas.microsoft.com/office/drawing/2014/main" id="{71547642-6302-9D43-8082-09780360D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8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82" name="Rectangle 135">
            <a:extLst>
              <a:ext uri="{FF2B5EF4-FFF2-40B4-BE49-F238E27FC236}">
                <a16:creationId xmlns:a16="http://schemas.microsoft.com/office/drawing/2014/main" id="{B3AA6C87-0E90-FF43-B0E8-3EFB33F35F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83" name="Rectangle 136">
            <a:extLst>
              <a:ext uri="{FF2B5EF4-FFF2-40B4-BE49-F238E27FC236}">
                <a16:creationId xmlns:a16="http://schemas.microsoft.com/office/drawing/2014/main" id="{5EB06D84-725C-F54D-934B-061A5EF6F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0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84" name="Rectangle 137">
            <a:extLst>
              <a:ext uri="{FF2B5EF4-FFF2-40B4-BE49-F238E27FC236}">
                <a16:creationId xmlns:a16="http://schemas.microsoft.com/office/drawing/2014/main" id="{8B8B6C46-9058-F24C-93D7-FEA4176AE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85" name="Rectangle 138">
            <a:extLst>
              <a:ext uri="{FF2B5EF4-FFF2-40B4-BE49-F238E27FC236}">
                <a16:creationId xmlns:a16="http://schemas.microsoft.com/office/drawing/2014/main" id="{884CDF50-9734-6B4D-B029-6111EC5EF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7463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86" name="Rectangle 139">
            <a:extLst>
              <a:ext uri="{FF2B5EF4-FFF2-40B4-BE49-F238E27FC236}">
                <a16:creationId xmlns:a16="http://schemas.microsoft.com/office/drawing/2014/main" id="{E8971DEA-7E9F-294F-81AE-F6F2C4DBA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572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87" name="Rectangle 140">
            <a:extLst>
              <a:ext uri="{FF2B5EF4-FFF2-40B4-BE49-F238E27FC236}">
                <a16:creationId xmlns:a16="http://schemas.microsoft.com/office/drawing/2014/main" id="{E6EF3A62-9936-E248-8D83-EC3C099585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1925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88" name="Rectangle 141">
            <a:extLst>
              <a:ext uri="{FF2B5EF4-FFF2-40B4-BE49-F238E27FC236}">
                <a16:creationId xmlns:a16="http://schemas.microsoft.com/office/drawing/2014/main" id="{9FC17EFA-5F15-C346-871E-E2222459B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1826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6489" name="Line 142">
            <a:extLst>
              <a:ext uri="{FF2B5EF4-FFF2-40B4-BE49-F238E27FC236}">
                <a16:creationId xmlns:a16="http://schemas.microsoft.com/office/drawing/2014/main" id="{BD55627A-FC02-8240-9931-B687DA87A6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15303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90" name="Line 143">
            <a:extLst>
              <a:ext uri="{FF2B5EF4-FFF2-40B4-BE49-F238E27FC236}">
                <a16:creationId xmlns:a16="http://schemas.microsoft.com/office/drawing/2014/main" id="{103E089F-8D5C-6D4C-BB98-F996B87F1B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1182688"/>
            <a:ext cx="1587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91" name="Rectangle 144">
            <a:extLst>
              <a:ext uri="{FF2B5EF4-FFF2-40B4-BE49-F238E27FC236}">
                <a16:creationId xmlns:a16="http://schemas.microsoft.com/office/drawing/2014/main" id="{C255828D-FB4C-D643-85EA-A7738375C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92" name="Rectangle 145">
            <a:extLst>
              <a:ext uri="{FF2B5EF4-FFF2-40B4-BE49-F238E27FC236}">
                <a16:creationId xmlns:a16="http://schemas.microsoft.com/office/drawing/2014/main" id="{31955135-4092-2E46-B9D5-88D78BA54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5638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93" name="Rectangle 146">
            <a:extLst>
              <a:ext uri="{FF2B5EF4-FFF2-40B4-BE49-F238E27FC236}">
                <a16:creationId xmlns:a16="http://schemas.microsoft.com/office/drawing/2014/main" id="{91188CD3-6260-D443-A305-E02B555D55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0600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94" name="Rectangle 147">
            <a:extLst>
              <a:ext uri="{FF2B5EF4-FFF2-40B4-BE49-F238E27FC236}">
                <a16:creationId xmlns:a16="http://schemas.microsoft.com/office/drawing/2014/main" id="{A614EE2B-7C6B-744C-B8CB-E986993A3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0325" y="100171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95" name="Rectangle 148">
            <a:extLst>
              <a:ext uri="{FF2B5EF4-FFF2-40B4-BE49-F238E27FC236}">
                <a16:creationId xmlns:a16="http://schemas.microsoft.com/office/drawing/2014/main" id="{F0C218A2-BADE-DB43-BF92-F6CFEB49B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5288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96" name="Rectangle 149">
            <a:extLst>
              <a:ext uri="{FF2B5EF4-FFF2-40B4-BE49-F238E27FC236}">
                <a16:creationId xmlns:a16="http://schemas.microsoft.com/office/drawing/2014/main" id="{77C6B0E7-6ED7-C248-9199-88575B079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97" name="Rectangle 150">
            <a:extLst>
              <a:ext uri="{FF2B5EF4-FFF2-40B4-BE49-F238E27FC236}">
                <a16:creationId xmlns:a16="http://schemas.microsoft.com/office/drawing/2014/main" id="{89B44041-7087-FC41-8646-D765CE0A7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1862139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6498" name="Line 151">
            <a:extLst>
              <a:ext uri="{FF2B5EF4-FFF2-40B4-BE49-F238E27FC236}">
                <a16:creationId xmlns:a16="http://schemas.microsoft.com/office/drawing/2014/main" id="{799B0F9B-7A01-8E43-B722-13A08E1E3E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2192339"/>
            <a:ext cx="6810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99" name="Line 152">
            <a:extLst>
              <a:ext uri="{FF2B5EF4-FFF2-40B4-BE49-F238E27FC236}">
                <a16:creationId xmlns:a16="http://schemas.microsoft.com/office/drawing/2014/main" id="{03E972B5-B6AC-9345-A01B-5342CF5DAA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1862139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500" name="Rectangle 153">
            <a:extLst>
              <a:ext uri="{FF2B5EF4-FFF2-40B4-BE49-F238E27FC236}">
                <a16:creationId xmlns:a16="http://schemas.microsoft.com/office/drawing/2014/main" id="{CCB570F5-1FA8-AF49-BDD7-E3193285A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01" name="Rectangle 154">
            <a:extLst>
              <a:ext uri="{FF2B5EF4-FFF2-40B4-BE49-F238E27FC236}">
                <a16:creationId xmlns:a16="http://schemas.microsoft.com/office/drawing/2014/main" id="{A1E08242-B435-2241-A981-C2361BC42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862139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6502" name="Line 155">
            <a:extLst>
              <a:ext uri="{FF2B5EF4-FFF2-40B4-BE49-F238E27FC236}">
                <a16:creationId xmlns:a16="http://schemas.microsoft.com/office/drawing/2014/main" id="{473A2887-1796-EA46-9ACD-F066EE113B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2192339"/>
            <a:ext cx="665163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503" name="Line 156">
            <a:extLst>
              <a:ext uri="{FF2B5EF4-FFF2-40B4-BE49-F238E27FC236}">
                <a16:creationId xmlns:a16="http://schemas.microsoft.com/office/drawing/2014/main" id="{E2AF8934-14BE-8A4E-A04E-2D5AAB65C3A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1862139"/>
            <a:ext cx="1587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504" name="Rectangle 157">
            <a:extLst>
              <a:ext uri="{FF2B5EF4-FFF2-40B4-BE49-F238E27FC236}">
                <a16:creationId xmlns:a16="http://schemas.microsoft.com/office/drawing/2014/main" id="{26B93930-AC96-C249-9AAF-8279449A6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05" name="Rectangle 158">
            <a:extLst>
              <a:ext uri="{FF2B5EF4-FFF2-40B4-BE49-F238E27FC236}">
                <a16:creationId xmlns:a16="http://schemas.microsoft.com/office/drawing/2014/main" id="{CDB4D938-2E71-A04B-B715-FCD9EBE4B9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7113" y="2297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06" name="Rectangle 159">
            <a:extLst>
              <a:ext uri="{FF2B5EF4-FFF2-40B4-BE49-F238E27FC236}">
                <a16:creationId xmlns:a16="http://schemas.microsoft.com/office/drawing/2014/main" id="{48D3CBCE-D900-424B-ABC9-3C60DB228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290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07" name="Rectangle 160">
            <a:extLst>
              <a:ext uri="{FF2B5EF4-FFF2-40B4-BE49-F238E27FC236}">
                <a16:creationId xmlns:a16="http://schemas.microsoft.com/office/drawing/2014/main" id="{8B72ABB0-A9B8-374A-A61C-6DF856F75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62560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08" name="Rectangle 161">
            <a:extLst>
              <a:ext uri="{FF2B5EF4-FFF2-40B4-BE49-F238E27FC236}">
                <a16:creationId xmlns:a16="http://schemas.microsoft.com/office/drawing/2014/main" id="{C20F51C3-43BE-2740-AF37-061F21B87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96056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09" name="Rectangle 162">
            <a:extLst>
              <a:ext uri="{FF2B5EF4-FFF2-40B4-BE49-F238E27FC236}">
                <a16:creationId xmlns:a16="http://schemas.microsoft.com/office/drawing/2014/main" id="{B216E075-16E6-3E45-9317-57B318E90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22971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10" name="Rectangle 163">
            <a:extLst>
              <a:ext uri="{FF2B5EF4-FFF2-40B4-BE49-F238E27FC236}">
                <a16:creationId xmlns:a16="http://schemas.microsoft.com/office/drawing/2014/main" id="{C92FFFC9-E961-BA43-8BA4-E0F5033D6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11" name="Rectangle 164">
            <a:extLst>
              <a:ext uri="{FF2B5EF4-FFF2-40B4-BE49-F238E27FC236}">
                <a16:creationId xmlns:a16="http://schemas.microsoft.com/office/drawing/2014/main" id="{CE40161B-F29B-7149-8918-7781A5035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12" name="Freeform 165">
            <a:extLst>
              <a:ext uri="{FF2B5EF4-FFF2-40B4-BE49-F238E27FC236}">
                <a16:creationId xmlns:a16="http://schemas.microsoft.com/office/drawing/2014/main" id="{BF2C96EC-6F7C-0E48-83C7-98D471FF07EE}"/>
              </a:ext>
            </a:extLst>
          </p:cNvPr>
          <p:cNvSpPr>
            <a:spLocks/>
          </p:cNvSpPr>
          <p:nvPr/>
        </p:nvSpPr>
        <p:spPr bwMode="auto">
          <a:xfrm>
            <a:off x="7974013" y="1581150"/>
            <a:ext cx="336550" cy="560388"/>
          </a:xfrm>
          <a:custGeom>
            <a:avLst/>
            <a:gdLst>
              <a:gd name="T0" fmla="*/ 2147483646 w 510"/>
              <a:gd name="T1" fmla="*/ 0 h 851"/>
              <a:gd name="T2" fmla="*/ 2147483646 w 510"/>
              <a:gd name="T3" fmla="*/ 0 h 851"/>
              <a:gd name="T4" fmla="*/ 2147483646 w 510"/>
              <a:gd name="T5" fmla="*/ 0 h 851"/>
              <a:gd name="T6" fmla="*/ 2147483646 w 510"/>
              <a:gd name="T7" fmla="*/ 0 h 851"/>
              <a:gd name="T8" fmla="*/ 2147483646 w 510"/>
              <a:gd name="T9" fmla="*/ 0 h 851"/>
              <a:gd name="T10" fmla="*/ 2147483646 w 510"/>
              <a:gd name="T11" fmla="*/ 0 h 851"/>
              <a:gd name="T12" fmla="*/ 2147483646 w 510"/>
              <a:gd name="T13" fmla="*/ 2147483646 h 851"/>
              <a:gd name="T14" fmla="*/ 2147483646 w 510"/>
              <a:gd name="T15" fmla="*/ 2147483646 h 851"/>
              <a:gd name="T16" fmla="*/ 2147483646 w 510"/>
              <a:gd name="T17" fmla="*/ 2147483646 h 851"/>
              <a:gd name="T18" fmla="*/ 2147483646 w 510"/>
              <a:gd name="T19" fmla="*/ 2147483646 h 851"/>
              <a:gd name="T20" fmla="*/ 2147483646 w 510"/>
              <a:gd name="T21" fmla="*/ 2147483646 h 851"/>
              <a:gd name="T22" fmla="*/ 2147483646 w 510"/>
              <a:gd name="T23" fmla="*/ 2147483646 h 851"/>
              <a:gd name="T24" fmla="*/ 2147483646 w 510"/>
              <a:gd name="T25" fmla="*/ 2147483646 h 851"/>
              <a:gd name="T26" fmla="*/ 2147483646 w 510"/>
              <a:gd name="T27" fmla="*/ 2147483646 h 851"/>
              <a:gd name="T28" fmla="*/ 2147483646 w 510"/>
              <a:gd name="T29" fmla="*/ 2147483646 h 851"/>
              <a:gd name="T30" fmla="*/ 0 w 510"/>
              <a:gd name="T31" fmla="*/ 2147483646 h 851"/>
              <a:gd name="T32" fmla="*/ 0 w 510"/>
              <a:gd name="T33" fmla="*/ 2147483646 h 851"/>
              <a:gd name="T34" fmla="*/ 0 w 510"/>
              <a:gd name="T35" fmla="*/ 2147483646 h 851"/>
              <a:gd name="T36" fmla="*/ 0 w 510"/>
              <a:gd name="T37" fmla="*/ 2147483646 h 851"/>
              <a:gd name="T38" fmla="*/ 0 w 510"/>
              <a:gd name="T39" fmla="*/ 2147483646 h 851"/>
              <a:gd name="T40" fmla="*/ 0 w 510"/>
              <a:gd name="T41" fmla="*/ 2147483646 h 851"/>
              <a:gd name="T42" fmla="*/ 0 w 510"/>
              <a:gd name="T43" fmla="*/ 2147483646 h 851"/>
              <a:gd name="T44" fmla="*/ 0 w 510"/>
              <a:gd name="T45" fmla="*/ 2147483646 h 851"/>
              <a:gd name="T46" fmla="*/ 0 w 510"/>
              <a:gd name="T47" fmla="*/ 2147483646 h 851"/>
              <a:gd name="T48" fmla="*/ 0 w 510"/>
              <a:gd name="T49" fmla="*/ 2147483646 h 851"/>
              <a:gd name="T50" fmla="*/ 0 w 510"/>
              <a:gd name="T51" fmla="*/ 2147483646 h 851"/>
              <a:gd name="T52" fmla="*/ 0 w 510"/>
              <a:gd name="T53" fmla="*/ 2147483646 h 851"/>
              <a:gd name="T54" fmla="*/ 0 w 510"/>
              <a:gd name="T55" fmla="*/ 2147483646 h 851"/>
              <a:gd name="T56" fmla="*/ 0 w 510"/>
              <a:gd name="T57" fmla="*/ 2147483646 h 851"/>
              <a:gd name="T58" fmla="*/ 0 w 510"/>
              <a:gd name="T59" fmla="*/ 2147483646 h 851"/>
              <a:gd name="T60" fmla="*/ 0 w 510"/>
              <a:gd name="T61" fmla="*/ 2147483646 h 851"/>
              <a:gd name="T62" fmla="*/ 0 w 510"/>
              <a:gd name="T63" fmla="*/ 2147483646 h 851"/>
              <a:gd name="T64" fmla="*/ 0 w 510"/>
              <a:gd name="T65" fmla="*/ 2147483646 h 851"/>
              <a:gd name="T66" fmla="*/ 0 w 510"/>
              <a:gd name="T67" fmla="*/ 2147483646 h 851"/>
              <a:gd name="T68" fmla="*/ 0 w 510"/>
              <a:gd name="T69" fmla="*/ 2147483646 h 851"/>
              <a:gd name="T70" fmla="*/ 0 w 510"/>
              <a:gd name="T71" fmla="*/ 2147483646 h 851"/>
              <a:gd name="T72" fmla="*/ 0 w 510"/>
              <a:gd name="T73" fmla="*/ 2147483646 h 851"/>
              <a:gd name="T74" fmla="*/ 0 w 510"/>
              <a:gd name="T75" fmla="*/ 2147483646 h 851"/>
              <a:gd name="T76" fmla="*/ 0 w 510"/>
              <a:gd name="T77" fmla="*/ 2147483646 h 851"/>
              <a:gd name="T78" fmla="*/ 2147483646 w 510"/>
              <a:gd name="T79" fmla="*/ 2147483646 h 851"/>
              <a:gd name="T80" fmla="*/ 2147483646 w 510"/>
              <a:gd name="T81" fmla="*/ 2147483646 h 851"/>
              <a:gd name="T82" fmla="*/ 2147483646 w 510"/>
              <a:gd name="T83" fmla="*/ 2147483646 h 851"/>
              <a:gd name="T84" fmla="*/ 2147483646 w 510"/>
              <a:gd name="T85" fmla="*/ 2147483646 h 851"/>
              <a:gd name="T86" fmla="*/ 2147483646 w 510"/>
              <a:gd name="T87" fmla="*/ 2147483646 h 851"/>
              <a:gd name="T88" fmla="*/ 2147483646 w 510"/>
              <a:gd name="T89" fmla="*/ 2147483646 h 851"/>
              <a:gd name="T90" fmla="*/ 2147483646 w 510"/>
              <a:gd name="T91" fmla="*/ 2147483646 h 851"/>
              <a:gd name="T92" fmla="*/ 2147483646 w 510"/>
              <a:gd name="T93" fmla="*/ 2147483646 h 851"/>
              <a:gd name="T94" fmla="*/ 2147483646 w 510"/>
              <a:gd name="T95" fmla="*/ 2147483646 h 851"/>
              <a:gd name="T96" fmla="*/ 2147483646 w 510"/>
              <a:gd name="T97" fmla="*/ 2147483646 h 851"/>
              <a:gd name="T98" fmla="*/ 2147483646 w 510"/>
              <a:gd name="T99" fmla="*/ 2147483646 h 851"/>
              <a:gd name="T100" fmla="*/ 2147483646 w 510"/>
              <a:gd name="T101" fmla="*/ 2147483646 h 851"/>
              <a:gd name="T102" fmla="*/ 2147483646 w 510"/>
              <a:gd name="T103" fmla="*/ 2147483646 h 851"/>
              <a:gd name="T104" fmla="*/ 2147483646 w 510"/>
              <a:gd name="T105" fmla="*/ 2147483646 h 851"/>
              <a:gd name="T106" fmla="*/ 2147483646 w 510"/>
              <a:gd name="T107" fmla="*/ 2147483646 h 851"/>
              <a:gd name="T108" fmla="*/ 2147483646 w 510"/>
              <a:gd name="T109" fmla="*/ 2147483646 h 85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1">
                <a:moveTo>
                  <a:pt x="510" y="0"/>
                </a:moveTo>
                <a:lnTo>
                  <a:pt x="480" y="0"/>
                </a:lnTo>
                <a:lnTo>
                  <a:pt x="450" y="0"/>
                </a:lnTo>
                <a:lnTo>
                  <a:pt x="424" y="0"/>
                </a:lnTo>
                <a:lnTo>
                  <a:pt x="398" y="0"/>
                </a:lnTo>
                <a:lnTo>
                  <a:pt x="374" y="0"/>
                </a:lnTo>
                <a:lnTo>
                  <a:pt x="353" y="0"/>
                </a:lnTo>
                <a:lnTo>
                  <a:pt x="332" y="0"/>
                </a:lnTo>
                <a:lnTo>
                  <a:pt x="313" y="0"/>
                </a:lnTo>
                <a:lnTo>
                  <a:pt x="295" y="0"/>
                </a:lnTo>
                <a:lnTo>
                  <a:pt x="280" y="0"/>
                </a:lnTo>
                <a:lnTo>
                  <a:pt x="265" y="0"/>
                </a:lnTo>
                <a:lnTo>
                  <a:pt x="251" y="0"/>
                </a:lnTo>
                <a:lnTo>
                  <a:pt x="239" y="0"/>
                </a:lnTo>
                <a:lnTo>
                  <a:pt x="227" y="0"/>
                </a:lnTo>
                <a:lnTo>
                  <a:pt x="217" y="0"/>
                </a:lnTo>
                <a:lnTo>
                  <a:pt x="208" y="0"/>
                </a:lnTo>
                <a:lnTo>
                  <a:pt x="199" y="0"/>
                </a:lnTo>
                <a:lnTo>
                  <a:pt x="191" y="0"/>
                </a:lnTo>
                <a:lnTo>
                  <a:pt x="184" y="0"/>
                </a:lnTo>
                <a:lnTo>
                  <a:pt x="178" y="0"/>
                </a:lnTo>
                <a:lnTo>
                  <a:pt x="172" y="0"/>
                </a:lnTo>
                <a:lnTo>
                  <a:pt x="167" y="0"/>
                </a:lnTo>
                <a:lnTo>
                  <a:pt x="162" y="0"/>
                </a:lnTo>
                <a:lnTo>
                  <a:pt x="157" y="0"/>
                </a:lnTo>
                <a:lnTo>
                  <a:pt x="154" y="0"/>
                </a:lnTo>
                <a:lnTo>
                  <a:pt x="150" y="0"/>
                </a:lnTo>
                <a:lnTo>
                  <a:pt x="146" y="0"/>
                </a:lnTo>
                <a:lnTo>
                  <a:pt x="143" y="0"/>
                </a:lnTo>
                <a:lnTo>
                  <a:pt x="139" y="0"/>
                </a:lnTo>
                <a:lnTo>
                  <a:pt x="136" y="0"/>
                </a:lnTo>
                <a:lnTo>
                  <a:pt x="132" y="0"/>
                </a:lnTo>
                <a:lnTo>
                  <a:pt x="127" y="0"/>
                </a:lnTo>
                <a:lnTo>
                  <a:pt x="124" y="0"/>
                </a:lnTo>
                <a:lnTo>
                  <a:pt x="120" y="0"/>
                </a:lnTo>
                <a:lnTo>
                  <a:pt x="116" y="0"/>
                </a:lnTo>
                <a:lnTo>
                  <a:pt x="114" y="0"/>
                </a:lnTo>
                <a:lnTo>
                  <a:pt x="110" y="0"/>
                </a:lnTo>
                <a:lnTo>
                  <a:pt x="108" y="0"/>
                </a:lnTo>
                <a:lnTo>
                  <a:pt x="106" y="1"/>
                </a:lnTo>
                <a:lnTo>
                  <a:pt x="102" y="1"/>
                </a:lnTo>
                <a:lnTo>
                  <a:pt x="100" y="1"/>
                </a:lnTo>
                <a:lnTo>
                  <a:pt x="98" y="1"/>
                </a:lnTo>
                <a:lnTo>
                  <a:pt x="96" y="2"/>
                </a:lnTo>
                <a:lnTo>
                  <a:pt x="94" y="2"/>
                </a:lnTo>
                <a:lnTo>
                  <a:pt x="91" y="4"/>
                </a:lnTo>
                <a:lnTo>
                  <a:pt x="89" y="4"/>
                </a:lnTo>
                <a:lnTo>
                  <a:pt x="88" y="5"/>
                </a:lnTo>
                <a:lnTo>
                  <a:pt x="85" y="6"/>
                </a:lnTo>
                <a:lnTo>
                  <a:pt x="83" y="7"/>
                </a:lnTo>
                <a:lnTo>
                  <a:pt x="82" y="8"/>
                </a:lnTo>
                <a:lnTo>
                  <a:pt x="79" y="10"/>
                </a:lnTo>
                <a:lnTo>
                  <a:pt x="77" y="11"/>
                </a:lnTo>
                <a:lnTo>
                  <a:pt x="74" y="12"/>
                </a:lnTo>
                <a:lnTo>
                  <a:pt x="73" y="14"/>
                </a:lnTo>
                <a:lnTo>
                  <a:pt x="71" y="16"/>
                </a:lnTo>
                <a:lnTo>
                  <a:pt x="68" y="18"/>
                </a:lnTo>
                <a:lnTo>
                  <a:pt x="65" y="20"/>
                </a:lnTo>
                <a:lnTo>
                  <a:pt x="62" y="23"/>
                </a:lnTo>
                <a:lnTo>
                  <a:pt x="60" y="25"/>
                </a:lnTo>
                <a:lnTo>
                  <a:pt x="56" y="29"/>
                </a:lnTo>
                <a:lnTo>
                  <a:pt x="54" y="32"/>
                </a:lnTo>
                <a:lnTo>
                  <a:pt x="50" y="35"/>
                </a:lnTo>
                <a:lnTo>
                  <a:pt x="47" y="38"/>
                </a:lnTo>
                <a:lnTo>
                  <a:pt x="42" y="43"/>
                </a:lnTo>
                <a:lnTo>
                  <a:pt x="38" y="47"/>
                </a:lnTo>
                <a:lnTo>
                  <a:pt x="35" y="50"/>
                </a:lnTo>
                <a:lnTo>
                  <a:pt x="31" y="54"/>
                </a:lnTo>
                <a:lnTo>
                  <a:pt x="29" y="56"/>
                </a:lnTo>
                <a:lnTo>
                  <a:pt x="25" y="60"/>
                </a:lnTo>
                <a:lnTo>
                  <a:pt x="23" y="62"/>
                </a:lnTo>
                <a:lnTo>
                  <a:pt x="20" y="66"/>
                </a:lnTo>
                <a:lnTo>
                  <a:pt x="18" y="68"/>
                </a:lnTo>
                <a:lnTo>
                  <a:pt x="16" y="71"/>
                </a:lnTo>
                <a:lnTo>
                  <a:pt x="14" y="73"/>
                </a:lnTo>
                <a:lnTo>
                  <a:pt x="12" y="74"/>
                </a:lnTo>
                <a:lnTo>
                  <a:pt x="11" y="77"/>
                </a:lnTo>
                <a:lnTo>
                  <a:pt x="8" y="79"/>
                </a:lnTo>
                <a:lnTo>
                  <a:pt x="7" y="82"/>
                </a:lnTo>
                <a:lnTo>
                  <a:pt x="6" y="83"/>
                </a:lnTo>
                <a:lnTo>
                  <a:pt x="6" y="85"/>
                </a:lnTo>
                <a:lnTo>
                  <a:pt x="5" y="88"/>
                </a:lnTo>
                <a:lnTo>
                  <a:pt x="4" y="89"/>
                </a:lnTo>
                <a:lnTo>
                  <a:pt x="2" y="91"/>
                </a:lnTo>
                <a:lnTo>
                  <a:pt x="2" y="94"/>
                </a:lnTo>
                <a:lnTo>
                  <a:pt x="2" y="96"/>
                </a:lnTo>
                <a:lnTo>
                  <a:pt x="1" y="97"/>
                </a:lnTo>
                <a:lnTo>
                  <a:pt x="1" y="100"/>
                </a:lnTo>
                <a:lnTo>
                  <a:pt x="1" y="102"/>
                </a:lnTo>
                <a:lnTo>
                  <a:pt x="0" y="106"/>
                </a:lnTo>
                <a:lnTo>
                  <a:pt x="0" y="108"/>
                </a:lnTo>
                <a:lnTo>
                  <a:pt x="0" y="110"/>
                </a:lnTo>
                <a:lnTo>
                  <a:pt x="0" y="114"/>
                </a:lnTo>
                <a:lnTo>
                  <a:pt x="0" y="116"/>
                </a:lnTo>
                <a:lnTo>
                  <a:pt x="0" y="120"/>
                </a:lnTo>
                <a:lnTo>
                  <a:pt x="0" y="124"/>
                </a:lnTo>
                <a:lnTo>
                  <a:pt x="0" y="127"/>
                </a:lnTo>
                <a:lnTo>
                  <a:pt x="0" y="132"/>
                </a:lnTo>
                <a:lnTo>
                  <a:pt x="0" y="136"/>
                </a:lnTo>
                <a:lnTo>
                  <a:pt x="0" y="139"/>
                </a:lnTo>
                <a:lnTo>
                  <a:pt x="0" y="142"/>
                </a:lnTo>
                <a:lnTo>
                  <a:pt x="0" y="145"/>
                </a:lnTo>
                <a:lnTo>
                  <a:pt x="0" y="149"/>
                </a:lnTo>
                <a:lnTo>
                  <a:pt x="0" y="151"/>
                </a:lnTo>
                <a:lnTo>
                  <a:pt x="0" y="155"/>
                </a:lnTo>
                <a:lnTo>
                  <a:pt x="0" y="157"/>
                </a:lnTo>
                <a:lnTo>
                  <a:pt x="0" y="161"/>
                </a:lnTo>
                <a:lnTo>
                  <a:pt x="0" y="163"/>
                </a:lnTo>
                <a:lnTo>
                  <a:pt x="0" y="167"/>
                </a:lnTo>
                <a:lnTo>
                  <a:pt x="0" y="171"/>
                </a:lnTo>
                <a:lnTo>
                  <a:pt x="0" y="173"/>
                </a:lnTo>
                <a:lnTo>
                  <a:pt x="0" y="177"/>
                </a:lnTo>
                <a:lnTo>
                  <a:pt x="0" y="181"/>
                </a:lnTo>
                <a:lnTo>
                  <a:pt x="0" y="185"/>
                </a:lnTo>
                <a:lnTo>
                  <a:pt x="0" y="190"/>
                </a:lnTo>
                <a:lnTo>
                  <a:pt x="0" y="195"/>
                </a:lnTo>
                <a:lnTo>
                  <a:pt x="0" y="199"/>
                </a:lnTo>
                <a:lnTo>
                  <a:pt x="0" y="204"/>
                </a:lnTo>
                <a:lnTo>
                  <a:pt x="0" y="210"/>
                </a:lnTo>
                <a:lnTo>
                  <a:pt x="0" y="217"/>
                </a:lnTo>
                <a:lnTo>
                  <a:pt x="0" y="223"/>
                </a:lnTo>
                <a:lnTo>
                  <a:pt x="0" y="231"/>
                </a:lnTo>
                <a:lnTo>
                  <a:pt x="0" y="239"/>
                </a:lnTo>
                <a:lnTo>
                  <a:pt x="0" y="247"/>
                </a:lnTo>
                <a:lnTo>
                  <a:pt x="0" y="256"/>
                </a:lnTo>
                <a:lnTo>
                  <a:pt x="0" y="265"/>
                </a:lnTo>
                <a:lnTo>
                  <a:pt x="0" y="275"/>
                </a:lnTo>
                <a:lnTo>
                  <a:pt x="0" y="287"/>
                </a:lnTo>
                <a:lnTo>
                  <a:pt x="0" y="298"/>
                </a:lnTo>
                <a:lnTo>
                  <a:pt x="0" y="310"/>
                </a:lnTo>
                <a:lnTo>
                  <a:pt x="0" y="321"/>
                </a:lnTo>
                <a:lnTo>
                  <a:pt x="0" y="330"/>
                </a:lnTo>
                <a:lnTo>
                  <a:pt x="0" y="340"/>
                </a:lnTo>
                <a:lnTo>
                  <a:pt x="0" y="349"/>
                </a:lnTo>
                <a:lnTo>
                  <a:pt x="0" y="358"/>
                </a:lnTo>
                <a:lnTo>
                  <a:pt x="0" y="365"/>
                </a:lnTo>
                <a:lnTo>
                  <a:pt x="0" y="372"/>
                </a:lnTo>
                <a:lnTo>
                  <a:pt x="0" y="379"/>
                </a:lnTo>
                <a:lnTo>
                  <a:pt x="0" y="385"/>
                </a:lnTo>
                <a:lnTo>
                  <a:pt x="0" y="391"/>
                </a:lnTo>
                <a:lnTo>
                  <a:pt x="0" y="396"/>
                </a:lnTo>
                <a:lnTo>
                  <a:pt x="0" y="402"/>
                </a:lnTo>
                <a:lnTo>
                  <a:pt x="0" y="407"/>
                </a:lnTo>
                <a:lnTo>
                  <a:pt x="0" y="411"/>
                </a:lnTo>
                <a:lnTo>
                  <a:pt x="0" y="415"/>
                </a:lnTo>
                <a:lnTo>
                  <a:pt x="0" y="419"/>
                </a:lnTo>
                <a:lnTo>
                  <a:pt x="0" y="423"/>
                </a:lnTo>
                <a:lnTo>
                  <a:pt x="0" y="426"/>
                </a:lnTo>
                <a:lnTo>
                  <a:pt x="0" y="430"/>
                </a:lnTo>
                <a:lnTo>
                  <a:pt x="0" y="432"/>
                </a:lnTo>
                <a:lnTo>
                  <a:pt x="0" y="436"/>
                </a:lnTo>
                <a:lnTo>
                  <a:pt x="0" y="438"/>
                </a:lnTo>
                <a:lnTo>
                  <a:pt x="0" y="442"/>
                </a:lnTo>
                <a:lnTo>
                  <a:pt x="0" y="444"/>
                </a:lnTo>
                <a:lnTo>
                  <a:pt x="0" y="448"/>
                </a:lnTo>
                <a:lnTo>
                  <a:pt x="0" y="450"/>
                </a:lnTo>
                <a:lnTo>
                  <a:pt x="0" y="454"/>
                </a:lnTo>
                <a:lnTo>
                  <a:pt x="0" y="457"/>
                </a:lnTo>
                <a:lnTo>
                  <a:pt x="0" y="461"/>
                </a:lnTo>
                <a:lnTo>
                  <a:pt x="0" y="465"/>
                </a:lnTo>
                <a:lnTo>
                  <a:pt x="0" y="468"/>
                </a:lnTo>
                <a:lnTo>
                  <a:pt x="0" y="472"/>
                </a:lnTo>
                <a:lnTo>
                  <a:pt x="0" y="475"/>
                </a:lnTo>
                <a:lnTo>
                  <a:pt x="0" y="479"/>
                </a:lnTo>
                <a:lnTo>
                  <a:pt x="0" y="483"/>
                </a:lnTo>
                <a:lnTo>
                  <a:pt x="0" y="485"/>
                </a:lnTo>
                <a:lnTo>
                  <a:pt x="0" y="489"/>
                </a:lnTo>
                <a:lnTo>
                  <a:pt x="0" y="491"/>
                </a:lnTo>
                <a:lnTo>
                  <a:pt x="0" y="495"/>
                </a:lnTo>
                <a:lnTo>
                  <a:pt x="0" y="497"/>
                </a:lnTo>
                <a:lnTo>
                  <a:pt x="0" y="499"/>
                </a:lnTo>
                <a:lnTo>
                  <a:pt x="0" y="502"/>
                </a:lnTo>
                <a:lnTo>
                  <a:pt x="0" y="505"/>
                </a:lnTo>
                <a:lnTo>
                  <a:pt x="0" y="508"/>
                </a:lnTo>
                <a:lnTo>
                  <a:pt x="0" y="510"/>
                </a:lnTo>
                <a:lnTo>
                  <a:pt x="0" y="513"/>
                </a:lnTo>
                <a:lnTo>
                  <a:pt x="0" y="516"/>
                </a:lnTo>
                <a:lnTo>
                  <a:pt x="0" y="519"/>
                </a:lnTo>
                <a:lnTo>
                  <a:pt x="0" y="522"/>
                </a:lnTo>
                <a:lnTo>
                  <a:pt x="0" y="526"/>
                </a:lnTo>
                <a:lnTo>
                  <a:pt x="0" y="529"/>
                </a:lnTo>
                <a:lnTo>
                  <a:pt x="0" y="533"/>
                </a:lnTo>
                <a:lnTo>
                  <a:pt x="0" y="537"/>
                </a:lnTo>
                <a:lnTo>
                  <a:pt x="0" y="541"/>
                </a:lnTo>
                <a:lnTo>
                  <a:pt x="0" y="546"/>
                </a:lnTo>
                <a:lnTo>
                  <a:pt x="0" y="551"/>
                </a:lnTo>
                <a:lnTo>
                  <a:pt x="0" y="556"/>
                </a:lnTo>
                <a:lnTo>
                  <a:pt x="0" y="562"/>
                </a:lnTo>
                <a:lnTo>
                  <a:pt x="0" y="568"/>
                </a:lnTo>
                <a:lnTo>
                  <a:pt x="0" y="574"/>
                </a:lnTo>
                <a:lnTo>
                  <a:pt x="0" y="581"/>
                </a:lnTo>
                <a:lnTo>
                  <a:pt x="0" y="588"/>
                </a:lnTo>
                <a:lnTo>
                  <a:pt x="0" y="595"/>
                </a:lnTo>
                <a:lnTo>
                  <a:pt x="0" y="604"/>
                </a:lnTo>
                <a:lnTo>
                  <a:pt x="0" y="611"/>
                </a:lnTo>
                <a:lnTo>
                  <a:pt x="0" y="617"/>
                </a:lnTo>
                <a:lnTo>
                  <a:pt x="0" y="624"/>
                </a:lnTo>
                <a:lnTo>
                  <a:pt x="0" y="630"/>
                </a:lnTo>
                <a:lnTo>
                  <a:pt x="0" y="635"/>
                </a:lnTo>
                <a:lnTo>
                  <a:pt x="0" y="641"/>
                </a:lnTo>
                <a:lnTo>
                  <a:pt x="0" y="646"/>
                </a:lnTo>
                <a:lnTo>
                  <a:pt x="0" y="651"/>
                </a:lnTo>
                <a:lnTo>
                  <a:pt x="0" y="654"/>
                </a:lnTo>
                <a:lnTo>
                  <a:pt x="0" y="658"/>
                </a:lnTo>
                <a:lnTo>
                  <a:pt x="0" y="663"/>
                </a:lnTo>
                <a:lnTo>
                  <a:pt x="0" y="666"/>
                </a:lnTo>
                <a:lnTo>
                  <a:pt x="0" y="669"/>
                </a:lnTo>
                <a:lnTo>
                  <a:pt x="0" y="672"/>
                </a:lnTo>
                <a:lnTo>
                  <a:pt x="0" y="676"/>
                </a:lnTo>
                <a:lnTo>
                  <a:pt x="0" y="678"/>
                </a:lnTo>
                <a:lnTo>
                  <a:pt x="0" y="681"/>
                </a:lnTo>
                <a:lnTo>
                  <a:pt x="0" y="684"/>
                </a:lnTo>
                <a:lnTo>
                  <a:pt x="0" y="687"/>
                </a:lnTo>
                <a:lnTo>
                  <a:pt x="0" y="689"/>
                </a:lnTo>
                <a:lnTo>
                  <a:pt x="0" y="691"/>
                </a:lnTo>
                <a:lnTo>
                  <a:pt x="0" y="695"/>
                </a:lnTo>
                <a:lnTo>
                  <a:pt x="0" y="697"/>
                </a:lnTo>
                <a:lnTo>
                  <a:pt x="0" y="700"/>
                </a:lnTo>
                <a:lnTo>
                  <a:pt x="0" y="703"/>
                </a:lnTo>
                <a:lnTo>
                  <a:pt x="0" y="706"/>
                </a:lnTo>
                <a:lnTo>
                  <a:pt x="0" y="709"/>
                </a:lnTo>
                <a:lnTo>
                  <a:pt x="0" y="712"/>
                </a:lnTo>
                <a:lnTo>
                  <a:pt x="0" y="715"/>
                </a:lnTo>
                <a:lnTo>
                  <a:pt x="0" y="719"/>
                </a:lnTo>
                <a:lnTo>
                  <a:pt x="0" y="724"/>
                </a:lnTo>
                <a:lnTo>
                  <a:pt x="0" y="727"/>
                </a:lnTo>
                <a:lnTo>
                  <a:pt x="0" y="731"/>
                </a:lnTo>
                <a:lnTo>
                  <a:pt x="0" y="735"/>
                </a:lnTo>
                <a:lnTo>
                  <a:pt x="0" y="737"/>
                </a:lnTo>
                <a:lnTo>
                  <a:pt x="0" y="741"/>
                </a:lnTo>
                <a:lnTo>
                  <a:pt x="0" y="743"/>
                </a:lnTo>
                <a:lnTo>
                  <a:pt x="0" y="747"/>
                </a:lnTo>
                <a:lnTo>
                  <a:pt x="1" y="749"/>
                </a:lnTo>
                <a:lnTo>
                  <a:pt x="1" y="751"/>
                </a:lnTo>
                <a:lnTo>
                  <a:pt x="1" y="754"/>
                </a:lnTo>
                <a:lnTo>
                  <a:pt x="2" y="755"/>
                </a:lnTo>
                <a:lnTo>
                  <a:pt x="2" y="757"/>
                </a:lnTo>
                <a:lnTo>
                  <a:pt x="2" y="760"/>
                </a:lnTo>
                <a:lnTo>
                  <a:pt x="4" y="762"/>
                </a:lnTo>
                <a:lnTo>
                  <a:pt x="5" y="763"/>
                </a:lnTo>
                <a:lnTo>
                  <a:pt x="6" y="766"/>
                </a:lnTo>
                <a:lnTo>
                  <a:pt x="6" y="768"/>
                </a:lnTo>
                <a:lnTo>
                  <a:pt x="7" y="769"/>
                </a:lnTo>
                <a:lnTo>
                  <a:pt x="8" y="772"/>
                </a:lnTo>
                <a:lnTo>
                  <a:pt x="11" y="774"/>
                </a:lnTo>
                <a:lnTo>
                  <a:pt x="12" y="777"/>
                </a:lnTo>
                <a:lnTo>
                  <a:pt x="14" y="778"/>
                </a:lnTo>
                <a:lnTo>
                  <a:pt x="16" y="780"/>
                </a:lnTo>
                <a:lnTo>
                  <a:pt x="18" y="783"/>
                </a:lnTo>
                <a:lnTo>
                  <a:pt x="20" y="786"/>
                </a:lnTo>
                <a:lnTo>
                  <a:pt x="23" y="789"/>
                </a:lnTo>
                <a:lnTo>
                  <a:pt x="25" y="791"/>
                </a:lnTo>
                <a:lnTo>
                  <a:pt x="29" y="795"/>
                </a:lnTo>
                <a:lnTo>
                  <a:pt x="31" y="797"/>
                </a:lnTo>
                <a:lnTo>
                  <a:pt x="35" y="801"/>
                </a:lnTo>
                <a:lnTo>
                  <a:pt x="38" y="804"/>
                </a:lnTo>
                <a:lnTo>
                  <a:pt x="42" y="808"/>
                </a:lnTo>
                <a:lnTo>
                  <a:pt x="47" y="813"/>
                </a:lnTo>
                <a:lnTo>
                  <a:pt x="50" y="816"/>
                </a:lnTo>
                <a:lnTo>
                  <a:pt x="54" y="819"/>
                </a:lnTo>
                <a:lnTo>
                  <a:pt x="56" y="822"/>
                </a:lnTo>
                <a:lnTo>
                  <a:pt x="60" y="826"/>
                </a:lnTo>
                <a:lnTo>
                  <a:pt x="62" y="828"/>
                </a:lnTo>
                <a:lnTo>
                  <a:pt x="65" y="831"/>
                </a:lnTo>
                <a:lnTo>
                  <a:pt x="68" y="833"/>
                </a:lnTo>
                <a:lnTo>
                  <a:pt x="71" y="835"/>
                </a:lnTo>
                <a:lnTo>
                  <a:pt x="73" y="837"/>
                </a:lnTo>
                <a:lnTo>
                  <a:pt x="74" y="839"/>
                </a:lnTo>
                <a:lnTo>
                  <a:pt x="77" y="840"/>
                </a:lnTo>
                <a:lnTo>
                  <a:pt x="79" y="841"/>
                </a:lnTo>
                <a:lnTo>
                  <a:pt x="82" y="844"/>
                </a:lnTo>
                <a:lnTo>
                  <a:pt x="83" y="845"/>
                </a:lnTo>
                <a:lnTo>
                  <a:pt x="85" y="845"/>
                </a:lnTo>
                <a:lnTo>
                  <a:pt x="88" y="846"/>
                </a:lnTo>
                <a:lnTo>
                  <a:pt x="89" y="847"/>
                </a:lnTo>
                <a:lnTo>
                  <a:pt x="91" y="847"/>
                </a:lnTo>
                <a:lnTo>
                  <a:pt x="94" y="849"/>
                </a:lnTo>
                <a:lnTo>
                  <a:pt x="96" y="849"/>
                </a:lnTo>
                <a:lnTo>
                  <a:pt x="98" y="850"/>
                </a:lnTo>
                <a:lnTo>
                  <a:pt x="100" y="850"/>
                </a:lnTo>
                <a:lnTo>
                  <a:pt x="102" y="850"/>
                </a:lnTo>
                <a:lnTo>
                  <a:pt x="106" y="850"/>
                </a:lnTo>
                <a:lnTo>
                  <a:pt x="108" y="851"/>
                </a:lnTo>
                <a:lnTo>
                  <a:pt x="110" y="851"/>
                </a:lnTo>
                <a:lnTo>
                  <a:pt x="114" y="851"/>
                </a:lnTo>
                <a:lnTo>
                  <a:pt x="116" y="851"/>
                </a:lnTo>
                <a:lnTo>
                  <a:pt x="120" y="851"/>
                </a:lnTo>
                <a:lnTo>
                  <a:pt x="124" y="851"/>
                </a:lnTo>
                <a:lnTo>
                  <a:pt x="127" y="851"/>
                </a:lnTo>
                <a:lnTo>
                  <a:pt x="132" y="851"/>
                </a:lnTo>
                <a:lnTo>
                  <a:pt x="136" y="851"/>
                </a:lnTo>
                <a:lnTo>
                  <a:pt x="139" y="851"/>
                </a:lnTo>
                <a:lnTo>
                  <a:pt x="143" y="851"/>
                </a:lnTo>
                <a:lnTo>
                  <a:pt x="146" y="851"/>
                </a:lnTo>
                <a:lnTo>
                  <a:pt x="150" y="851"/>
                </a:lnTo>
                <a:lnTo>
                  <a:pt x="154" y="851"/>
                </a:lnTo>
                <a:lnTo>
                  <a:pt x="157" y="851"/>
                </a:lnTo>
                <a:lnTo>
                  <a:pt x="162" y="851"/>
                </a:lnTo>
                <a:lnTo>
                  <a:pt x="167" y="851"/>
                </a:lnTo>
                <a:lnTo>
                  <a:pt x="172" y="851"/>
                </a:lnTo>
                <a:lnTo>
                  <a:pt x="178" y="851"/>
                </a:lnTo>
                <a:lnTo>
                  <a:pt x="184" y="851"/>
                </a:lnTo>
                <a:lnTo>
                  <a:pt x="191" y="851"/>
                </a:lnTo>
                <a:lnTo>
                  <a:pt x="199" y="851"/>
                </a:lnTo>
                <a:lnTo>
                  <a:pt x="208" y="851"/>
                </a:lnTo>
                <a:lnTo>
                  <a:pt x="217" y="851"/>
                </a:lnTo>
                <a:lnTo>
                  <a:pt x="227" y="851"/>
                </a:lnTo>
                <a:lnTo>
                  <a:pt x="239" y="851"/>
                </a:lnTo>
                <a:lnTo>
                  <a:pt x="251" y="851"/>
                </a:lnTo>
                <a:lnTo>
                  <a:pt x="265" y="851"/>
                </a:lnTo>
                <a:lnTo>
                  <a:pt x="280" y="851"/>
                </a:lnTo>
                <a:lnTo>
                  <a:pt x="295" y="851"/>
                </a:lnTo>
                <a:lnTo>
                  <a:pt x="313" y="851"/>
                </a:lnTo>
                <a:lnTo>
                  <a:pt x="332" y="851"/>
                </a:lnTo>
                <a:lnTo>
                  <a:pt x="353" y="851"/>
                </a:lnTo>
                <a:lnTo>
                  <a:pt x="374" y="851"/>
                </a:lnTo>
                <a:lnTo>
                  <a:pt x="398" y="851"/>
                </a:lnTo>
                <a:lnTo>
                  <a:pt x="424" y="851"/>
                </a:lnTo>
                <a:lnTo>
                  <a:pt x="450" y="851"/>
                </a:lnTo>
                <a:lnTo>
                  <a:pt x="480" y="851"/>
                </a:lnTo>
                <a:lnTo>
                  <a:pt x="510" y="851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513" name="Freeform 166">
            <a:extLst>
              <a:ext uri="{FF2B5EF4-FFF2-40B4-BE49-F238E27FC236}">
                <a16:creationId xmlns:a16="http://schemas.microsoft.com/office/drawing/2014/main" id="{0B2B956E-88E7-7B4A-9373-B515A7D32B06}"/>
              </a:ext>
            </a:extLst>
          </p:cNvPr>
          <p:cNvSpPr>
            <a:spLocks/>
          </p:cNvSpPr>
          <p:nvPr/>
        </p:nvSpPr>
        <p:spPr bwMode="auto">
          <a:xfrm>
            <a:off x="6851650" y="1581150"/>
            <a:ext cx="336550" cy="560388"/>
          </a:xfrm>
          <a:custGeom>
            <a:avLst/>
            <a:gdLst>
              <a:gd name="T0" fmla="*/ 2147483646 w 510"/>
              <a:gd name="T1" fmla="*/ 0 h 851"/>
              <a:gd name="T2" fmla="*/ 2147483646 w 510"/>
              <a:gd name="T3" fmla="*/ 0 h 851"/>
              <a:gd name="T4" fmla="*/ 2147483646 w 510"/>
              <a:gd name="T5" fmla="*/ 0 h 851"/>
              <a:gd name="T6" fmla="*/ 2147483646 w 510"/>
              <a:gd name="T7" fmla="*/ 0 h 851"/>
              <a:gd name="T8" fmla="*/ 2147483646 w 510"/>
              <a:gd name="T9" fmla="*/ 0 h 851"/>
              <a:gd name="T10" fmla="*/ 2147483646 w 510"/>
              <a:gd name="T11" fmla="*/ 0 h 851"/>
              <a:gd name="T12" fmla="*/ 2147483646 w 510"/>
              <a:gd name="T13" fmla="*/ 2147483646 h 851"/>
              <a:gd name="T14" fmla="*/ 2147483646 w 510"/>
              <a:gd name="T15" fmla="*/ 2147483646 h 851"/>
              <a:gd name="T16" fmla="*/ 2147483646 w 510"/>
              <a:gd name="T17" fmla="*/ 2147483646 h 851"/>
              <a:gd name="T18" fmla="*/ 2147483646 w 510"/>
              <a:gd name="T19" fmla="*/ 2147483646 h 851"/>
              <a:gd name="T20" fmla="*/ 2147483646 w 510"/>
              <a:gd name="T21" fmla="*/ 2147483646 h 851"/>
              <a:gd name="T22" fmla="*/ 2147483646 w 510"/>
              <a:gd name="T23" fmla="*/ 2147483646 h 851"/>
              <a:gd name="T24" fmla="*/ 2147483646 w 510"/>
              <a:gd name="T25" fmla="*/ 2147483646 h 851"/>
              <a:gd name="T26" fmla="*/ 2147483646 w 510"/>
              <a:gd name="T27" fmla="*/ 2147483646 h 851"/>
              <a:gd name="T28" fmla="*/ 2147483646 w 510"/>
              <a:gd name="T29" fmla="*/ 2147483646 h 851"/>
              <a:gd name="T30" fmla="*/ 2147483646 w 510"/>
              <a:gd name="T31" fmla="*/ 2147483646 h 851"/>
              <a:gd name="T32" fmla="*/ 2147483646 w 510"/>
              <a:gd name="T33" fmla="*/ 2147483646 h 851"/>
              <a:gd name="T34" fmla="*/ 2147483646 w 510"/>
              <a:gd name="T35" fmla="*/ 2147483646 h 851"/>
              <a:gd name="T36" fmla="*/ 2147483646 w 510"/>
              <a:gd name="T37" fmla="*/ 2147483646 h 851"/>
              <a:gd name="T38" fmla="*/ 2147483646 w 510"/>
              <a:gd name="T39" fmla="*/ 2147483646 h 851"/>
              <a:gd name="T40" fmla="*/ 2147483646 w 510"/>
              <a:gd name="T41" fmla="*/ 2147483646 h 851"/>
              <a:gd name="T42" fmla="*/ 2147483646 w 510"/>
              <a:gd name="T43" fmla="*/ 2147483646 h 851"/>
              <a:gd name="T44" fmla="*/ 2147483646 w 510"/>
              <a:gd name="T45" fmla="*/ 2147483646 h 851"/>
              <a:gd name="T46" fmla="*/ 2147483646 w 510"/>
              <a:gd name="T47" fmla="*/ 2147483646 h 851"/>
              <a:gd name="T48" fmla="*/ 2147483646 w 510"/>
              <a:gd name="T49" fmla="*/ 2147483646 h 851"/>
              <a:gd name="T50" fmla="*/ 2147483646 w 510"/>
              <a:gd name="T51" fmla="*/ 2147483646 h 851"/>
              <a:gd name="T52" fmla="*/ 2147483646 w 510"/>
              <a:gd name="T53" fmla="*/ 2147483646 h 851"/>
              <a:gd name="T54" fmla="*/ 2147483646 w 510"/>
              <a:gd name="T55" fmla="*/ 2147483646 h 851"/>
              <a:gd name="T56" fmla="*/ 2147483646 w 510"/>
              <a:gd name="T57" fmla="*/ 2147483646 h 851"/>
              <a:gd name="T58" fmla="*/ 2147483646 w 510"/>
              <a:gd name="T59" fmla="*/ 2147483646 h 851"/>
              <a:gd name="T60" fmla="*/ 2147483646 w 510"/>
              <a:gd name="T61" fmla="*/ 2147483646 h 851"/>
              <a:gd name="T62" fmla="*/ 2147483646 w 510"/>
              <a:gd name="T63" fmla="*/ 2147483646 h 851"/>
              <a:gd name="T64" fmla="*/ 2147483646 w 510"/>
              <a:gd name="T65" fmla="*/ 2147483646 h 851"/>
              <a:gd name="T66" fmla="*/ 2147483646 w 510"/>
              <a:gd name="T67" fmla="*/ 2147483646 h 851"/>
              <a:gd name="T68" fmla="*/ 2147483646 w 510"/>
              <a:gd name="T69" fmla="*/ 2147483646 h 851"/>
              <a:gd name="T70" fmla="*/ 2147483646 w 510"/>
              <a:gd name="T71" fmla="*/ 2147483646 h 851"/>
              <a:gd name="T72" fmla="*/ 2147483646 w 510"/>
              <a:gd name="T73" fmla="*/ 2147483646 h 851"/>
              <a:gd name="T74" fmla="*/ 2147483646 w 510"/>
              <a:gd name="T75" fmla="*/ 2147483646 h 851"/>
              <a:gd name="T76" fmla="*/ 2147483646 w 510"/>
              <a:gd name="T77" fmla="*/ 2147483646 h 851"/>
              <a:gd name="T78" fmla="*/ 2147483646 w 510"/>
              <a:gd name="T79" fmla="*/ 2147483646 h 851"/>
              <a:gd name="T80" fmla="*/ 2147483646 w 510"/>
              <a:gd name="T81" fmla="*/ 2147483646 h 851"/>
              <a:gd name="T82" fmla="*/ 2147483646 w 510"/>
              <a:gd name="T83" fmla="*/ 2147483646 h 851"/>
              <a:gd name="T84" fmla="*/ 2147483646 w 510"/>
              <a:gd name="T85" fmla="*/ 2147483646 h 851"/>
              <a:gd name="T86" fmla="*/ 2147483646 w 510"/>
              <a:gd name="T87" fmla="*/ 2147483646 h 851"/>
              <a:gd name="T88" fmla="*/ 2147483646 w 510"/>
              <a:gd name="T89" fmla="*/ 2147483646 h 851"/>
              <a:gd name="T90" fmla="*/ 2147483646 w 510"/>
              <a:gd name="T91" fmla="*/ 2147483646 h 851"/>
              <a:gd name="T92" fmla="*/ 2147483646 w 510"/>
              <a:gd name="T93" fmla="*/ 2147483646 h 851"/>
              <a:gd name="T94" fmla="*/ 2147483646 w 510"/>
              <a:gd name="T95" fmla="*/ 2147483646 h 851"/>
              <a:gd name="T96" fmla="*/ 2147483646 w 510"/>
              <a:gd name="T97" fmla="*/ 2147483646 h 851"/>
              <a:gd name="T98" fmla="*/ 2147483646 w 510"/>
              <a:gd name="T99" fmla="*/ 2147483646 h 851"/>
              <a:gd name="T100" fmla="*/ 2147483646 w 510"/>
              <a:gd name="T101" fmla="*/ 2147483646 h 851"/>
              <a:gd name="T102" fmla="*/ 2147483646 w 510"/>
              <a:gd name="T103" fmla="*/ 2147483646 h 851"/>
              <a:gd name="T104" fmla="*/ 2147483646 w 510"/>
              <a:gd name="T105" fmla="*/ 2147483646 h 851"/>
              <a:gd name="T106" fmla="*/ 2147483646 w 510"/>
              <a:gd name="T107" fmla="*/ 2147483646 h 851"/>
              <a:gd name="T108" fmla="*/ 0 w 510"/>
              <a:gd name="T109" fmla="*/ 2147483646 h 85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1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1" y="0"/>
                </a:lnTo>
                <a:lnTo>
                  <a:pt x="135" y="0"/>
                </a:lnTo>
                <a:lnTo>
                  <a:pt x="158" y="0"/>
                </a:lnTo>
                <a:lnTo>
                  <a:pt x="179" y="0"/>
                </a:lnTo>
                <a:lnTo>
                  <a:pt x="197" y="0"/>
                </a:lnTo>
                <a:lnTo>
                  <a:pt x="215" y="0"/>
                </a:lnTo>
                <a:lnTo>
                  <a:pt x="230" y="0"/>
                </a:lnTo>
                <a:lnTo>
                  <a:pt x="246" y="0"/>
                </a:lnTo>
                <a:lnTo>
                  <a:pt x="259" y="0"/>
                </a:lnTo>
                <a:lnTo>
                  <a:pt x="271" y="0"/>
                </a:lnTo>
                <a:lnTo>
                  <a:pt x="283" y="0"/>
                </a:lnTo>
                <a:lnTo>
                  <a:pt x="293" y="0"/>
                </a:lnTo>
                <a:lnTo>
                  <a:pt x="302" y="0"/>
                </a:lnTo>
                <a:lnTo>
                  <a:pt x="311" y="0"/>
                </a:lnTo>
                <a:lnTo>
                  <a:pt x="319" y="0"/>
                </a:lnTo>
                <a:lnTo>
                  <a:pt x="326" y="0"/>
                </a:lnTo>
                <a:lnTo>
                  <a:pt x="332" y="0"/>
                </a:lnTo>
                <a:lnTo>
                  <a:pt x="338" y="0"/>
                </a:lnTo>
                <a:lnTo>
                  <a:pt x="343" y="0"/>
                </a:lnTo>
                <a:lnTo>
                  <a:pt x="348" y="0"/>
                </a:lnTo>
                <a:lnTo>
                  <a:pt x="353" y="0"/>
                </a:lnTo>
                <a:lnTo>
                  <a:pt x="356" y="0"/>
                </a:lnTo>
                <a:lnTo>
                  <a:pt x="360" y="0"/>
                </a:lnTo>
                <a:lnTo>
                  <a:pt x="363" y="0"/>
                </a:lnTo>
                <a:lnTo>
                  <a:pt x="367" y="0"/>
                </a:lnTo>
                <a:lnTo>
                  <a:pt x="371" y="0"/>
                </a:lnTo>
                <a:lnTo>
                  <a:pt x="374" y="0"/>
                </a:lnTo>
                <a:lnTo>
                  <a:pt x="378" y="0"/>
                </a:lnTo>
                <a:lnTo>
                  <a:pt x="383" y="0"/>
                </a:lnTo>
                <a:lnTo>
                  <a:pt x="386" y="0"/>
                </a:lnTo>
                <a:lnTo>
                  <a:pt x="390" y="0"/>
                </a:lnTo>
                <a:lnTo>
                  <a:pt x="393" y="0"/>
                </a:lnTo>
                <a:lnTo>
                  <a:pt x="396" y="0"/>
                </a:lnTo>
                <a:lnTo>
                  <a:pt x="399" y="0"/>
                </a:lnTo>
                <a:lnTo>
                  <a:pt x="402" y="0"/>
                </a:lnTo>
                <a:lnTo>
                  <a:pt x="405" y="1"/>
                </a:lnTo>
                <a:lnTo>
                  <a:pt x="408" y="1"/>
                </a:lnTo>
                <a:lnTo>
                  <a:pt x="410" y="1"/>
                </a:lnTo>
                <a:lnTo>
                  <a:pt x="413" y="1"/>
                </a:lnTo>
                <a:lnTo>
                  <a:pt x="415" y="2"/>
                </a:lnTo>
                <a:lnTo>
                  <a:pt x="416" y="2"/>
                </a:lnTo>
                <a:lnTo>
                  <a:pt x="419" y="4"/>
                </a:lnTo>
                <a:lnTo>
                  <a:pt x="421" y="4"/>
                </a:lnTo>
                <a:lnTo>
                  <a:pt x="422" y="5"/>
                </a:lnTo>
                <a:lnTo>
                  <a:pt x="425" y="6"/>
                </a:lnTo>
                <a:lnTo>
                  <a:pt x="427" y="7"/>
                </a:lnTo>
                <a:lnTo>
                  <a:pt x="428" y="8"/>
                </a:lnTo>
                <a:lnTo>
                  <a:pt x="431" y="10"/>
                </a:lnTo>
                <a:lnTo>
                  <a:pt x="433" y="11"/>
                </a:lnTo>
                <a:lnTo>
                  <a:pt x="435" y="12"/>
                </a:lnTo>
                <a:lnTo>
                  <a:pt x="438" y="14"/>
                </a:lnTo>
                <a:lnTo>
                  <a:pt x="439" y="16"/>
                </a:lnTo>
                <a:lnTo>
                  <a:pt x="441" y="18"/>
                </a:lnTo>
                <a:lnTo>
                  <a:pt x="445" y="20"/>
                </a:lnTo>
                <a:lnTo>
                  <a:pt x="447" y="23"/>
                </a:lnTo>
                <a:lnTo>
                  <a:pt x="450" y="25"/>
                </a:lnTo>
                <a:lnTo>
                  <a:pt x="453" y="29"/>
                </a:lnTo>
                <a:lnTo>
                  <a:pt x="456" y="32"/>
                </a:lnTo>
                <a:lnTo>
                  <a:pt x="459" y="35"/>
                </a:lnTo>
                <a:lnTo>
                  <a:pt x="463" y="38"/>
                </a:lnTo>
                <a:lnTo>
                  <a:pt x="467" y="43"/>
                </a:lnTo>
                <a:lnTo>
                  <a:pt x="471" y="47"/>
                </a:lnTo>
                <a:lnTo>
                  <a:pt x="475" y="50"/>
                </a:lnTo>
                <a:lnTo>
                  <a:pt x="479" y="54"/>
                </a:lnTo>
                <a:lnTo>
                  <a:pt x="481" y="56"/>
                </a:lnTo>
                <a:lnTo>
                  <a:pt x="485" y="60"/>
                </a:lnTo>
                <a:lnTo>
                  <a:pt x="487" y="62"/>
                </a:lnTo>
                <a:lnTo>
                  <a:pt x="489" y="66"/>
                </a:lnTo>
                <a:lnTo>
                  <a:pt x="492" y="68"/>
                </a:lnTo>
                <a:lnTo>
                  <a:pt x="494" y="71"/>
                </a:lnTo>
                <a:lnTo>
                  <a:pt x="497" y="73"/>
                </a:lnTo>
                <a:lnTo>
                  <a:pt x="498" y="74"/>
                </a:lnTo>
                <a:lnTo>
                  <a:pt x="499" y="77"/>
                </a:lnTo>
                <a:lnTo>
                  <a:pt x="501" y="79"/>
                </a:lnTo>
                <a:lnTo>
                  <a:pt x="503" y="82"/>
                </a:lnTo>
                <a:lnTo>
                  <a:pt x="504" y="83"/>
                </a:lnTo>
                <a:lnTo>
                  <a:pt x="505" y="85"/>
                </a:lnTo>
                <a:lnTo>
                  <a:pt x="505" y="88"/>
                </a:lnTo>
                <a:lnTo>
                  <a:pt x="506" y="89"/>
                </a:lnTo>
                <a:lnTo>
                  <a:pt x="507" y="91"/>
                </a:lnTo>
                <a:lnTo>
                  <a:pt x="507" y="94"/>
                </a:lnTo>
                <a:lnTo>
                  <a:pt x="509" y="96"/>
                </a:lnTo>
                <a:lnTo>
                  <a:pt x="509" y="97"/>
                </a:lnTo>
                <a:lnTo>
                  <a:pt x="509" y="100"/>
                </a:lnTo>
                <a:lnTo>
                  <a:pt x="510" y="102"/>
                </a:lnTo>
                <a:lnTo>
                  <a:pt x="510" y="106"/>
                </a:lnTo>
                <a:lnTo>
                  <a:pt x="510" y="108"/>
                </a:lnTo>
                <a:lnTo>
                  <a:pt x="510" y="110"/>
                </a:lnTo>
                <a:lnTo>
                  <a:pt x="510" y="114"/>
                </a:lnTo>
                <a:lnTo>
                  <a:pt x="510" y="116"/>
                </a:lnTo>
                <a:lnTo>
                  <a:pt x="510" y="120"/>
                </a:lnTo>
                <a:lnTo>
                  <a:pt x="510" y="124"/>
                </a:lnTo>
                <a:lnTo>
                  <a:pt x="510" y="127"/>
                </a:lnTo>
                <a:lnTo>
                  <a:pt x="510" y="132"/>
                </a:lnTo>
                <a:lnTo>
                  <a:pt x="510" y="136"/>
                </a:lnTo>
                <a:lnTo>
                  <a:pt x="510" y="139"/>
                </a:lnTo>
                <a:lnTo>
                  <a:pt x="510" y="142"/>
                </a:lnTo>
                <a:lnTo>
                  <a:pt x="510" y="145"/>
                </a:lnTo>
                <a:lnTo>
                  <a:pt x="510" y="149"/>
                </a:lnTo>
                <a:lnTo>
                  <a:pt x="510" y="151"/>
                </a:lnTo>
                <a:lnTo>
                  <a:pt x="510" y="155"/>
                </a:lnTo>
                <a:lnTo>
                  <a:pt x="510" y="157"/>
                </a:lnTo>
                <a:lnTo>
                  <a:pt x="510" y="161"/>
                </a:lnTo>
                <a:lnTo>
                  <a:pt x="510" y="163"/>
                </a:lnTo>
                <a:lnTo>
                  <a:pt x="510" y="167"/>
                </a:lnTo>
                <a:lnTo>
                  <a:pt x="510" y="171"/>
                </a:lnTo>
                <a:lnTo>
                  <a:pt x="510" y="173"/>
                </a:lnTo>
                <a:lnTo>
                  <a:pt x="510" y="177"/>
                </a:lnTo>
                <a:lnTo>
                  <a:pt x="510" y="181"/>
                </a:lnTo>
                <a:lnTo>
                  <a:pt x="510" y="185"/>
                </a:lnTo>
                <a:lnTo>
                  <a:pt x="510" y="190"/>
                </a:lnTo>
                <a:lnTo>
                  <a:pt x="510" y="195"/>
                </a:lnTo>
                <a:lnTo>
                  <a:pt x="510" y="199"/>
                </a:lnTo>
                <a:lnTo>
                  <a:pt x="510" y="204"/>
                </a:lnTo>
                <a:lnTo>
                  <a:pt x="510" y="210"/>
                </a:lnTo>
                <a:lnTo>
                  <a:pt x="510" y="217"/>
                </a:lnTo>
                <a:lnTo>
                  <a:pt x="510" y="223"/>
                </a:lnTo>
                <a:lnTo>
                  <a:pt x="510" y="231"/>
                </a:lnTo>
                <a:lnTo>
                  <a:pt x="510" y="239"/>
                </a:lnTo>
                <a:lnTo>
                  <a:pt x="510" y="247"/>
                </a:lnTo>
                <a:lnTo>
                  <a:pt x="510" y="256"/>
                </a:lnTo>
                <a:lnTo>
                  <a:pt x="510" y="265"/>
                </a:lnTo>
                <a:lnTo>
                  <a:pt x="510" y="275"/>
                </a:lnTo>
                <a:lnTo>
                  <a:pt x="510" y="287"/>
                </a:lnTo>
                <a:lnTo>
                  <a:pt x="510" y="298"/>
                </a:lnTo>
                <a:lnTo>
                  <a:pt x="510" y="310"/>
                </a:lnTo>
                <a:lnTo>
                  <a:pt x="510" y="321"/>
                </a:lnTo>
                <a:lnTo>
                  <a:pt x="510" y="330"/>
                </a:lnTo>
                <a:lnTo>
                  <a:pt x="510" y="340"/>
                </a:lnTo>
                <a:lnTo>
                  <a:pt x="510" y="349"/>
                </a:lnTo>
                <a:lnTo>
                  <a:pt x="510" y="358"/>
                </a:lnTo>
                <a:lnTo>
                  <a:pt x="510" y="365"/>
                </a:lnTo>
                <a:lnTo>
                  <a:pt x="510" y="372"/>
                </a:lnTo>
                <a:lnTo>
                  <a:pt x="510" y="379"/>
                </a:lnTo>
                <a:lnTo>
                  <a:pt x="510" y="385"/>
                </a:lnTo>
                <a:lnTo>
                  <a:pt x="510" y="391"/>
                </a:lnTo>
                <a:lnTo>
                  <a:pt x="510" y="396"/>
                </a:lnTo>
                <a:lnTo>
                  <a:pt x="510" y="402"/>
                </a:lnTo>
                <a:lnTo>
                  <a:pt x="510" y="407"/>
                </a:lnTo>
                <a:lnTo>
                  <a:pt x="510" y="411"/>
                </a:lnTo>
                <a:lnTo>
                  <a:pt x="510" y="415"/>
                </a:lnTo>
                <a:lnTo>
                  <a:pt x="510" y="419"/>
                </a:lnTo>
                <a:lnTo>
                  <a:pt x="510" y="423"/>
                </a:lnTo>
                <a:lnTo>
                  <a:pt x="510" y="426"/>
                </a:lnTo>
                <a:lnTo>
                  <a:pt x="510" y="430"/>
                </a:lnTo>
                <a:lnTo>
                  <a:pt x="510" y="432"/>
                </a:lnTo>
                <a:lnTo>
                  <a:pt x="510" y="436"/>
                </a:lnTo>
                <a:lnTo>
                  <a:pt x="510" y="438"/>
                </a:lnTo>
                <a:lnTo>
                  <a:pt x="510" y="442"/>
                </a:lnTo>
                <a:lnTo>
                  <a:pt x="510" y="444"/>
                </a:lnTo>
                <a:lnTo>
                  <a:pt x="510" y="448"/>
                </a:lnTo>
                <a:lnTo>
                  <a:pt x="510" y="450"/>
                </a:lnTo>
                <a:lnTo>
                  <a:pt x="510" y="454"/>
                </a:lnTo>
                <a:lnTo>
                  <a:pt x="510" y="457"/>
                </a:lnTo>
                <a:lnTo>
                  <a:pt x="510" y="461"/>
                </a:lnTo>
                <a:lnTo>
                  <a:pt x="510" y="465"/>
                </a:lnTo>
                <a:lnTo>
                  <a:pt x="510" y="468"/>
                </a:lnTo>
                <a:lnTo>
                  <a:pt x="510" y="472"/>
                </a:lnTo>
                <a:lnTo>
                  <a:pt x="510" y="475"/>
                </a:lnTo>
                <a:lnTo>
                  <a:pt x="510" y="479"/>
                </a:lnTo>
                <a:lnTo>
                  <a:pt x="510" y="483"/>
                </a:lnTo>
                <a:lnTo>
                  <a:pt x="510" y="485"/>
                </a:lnTo>
                <a:lnTo>
                  <a:pt x="510" y="489"/>
                </a:lnTo>
                <a:lnTo>
                  <a:pt x="510" y="491"/>
                </a:lnTo>
                <a:lnTo>
                  <a:pt x="510" y="495"/>
                </a:lnTo>
                <a:lnTo>
                  <a:pt x="510" y="497"/>
                </a:lnTo>
                <a:lnTo>
                  <a:pt x="510" y="499"/>
                </a:lnTo>
                <a:lnTo>
                  <a:pt x="510" y="502"/>
                </a:lnTo>
                <a:lnTo>
                  <a:pt x="510" y="505"/>
                </a:lnTo>
                <a:lnTo>
                  <a:pt x="510" y="508"/>
                </a:lnTo>
                <a:lnTo>
                  <a:pt x="510" y="510"/>
                </a:lnTo>
                <a:lnTo>
                  <a:pt x="510" y="513"/>
                </a:lnTo>
                <a:lnTo>
                  <a:pt x="510" y="516"/>
                </a:lnTo>
                <a:lnTo>
                  <a:pt x="510" y="519"/>
                </a:lnTo>
                <a:lnTo>
                  <a:pt x="510" y="522"/>
                </a:lnTo>
                <a:lnTo>
                  <a:pt x="510" y="526"/>
                </a:lnTo>
                <a:lnTo>
                  <a:pt x="510" y="529"/>
                </a:lnTo>
                <a:lnTo>
                  <a:pt x="510" y="533"/>
                </a:lnTo>
                <a:lnTo>
                  <a:pt x="510" y="537"/>
                </a:lnTo>
                <a:lnTo>
                  <a:pt x="510" y="541"/>
                </a:lnTo>
                <a:lnTo>
                  <a:pt x="510" y="546"/>
                </a:lnTo>
                <a:lnTo>
                  <a:pt x="510" y="551"/>
                </a:lnTo>
                <a:lnTo>
                  <a:pt x="510" y="556"/>
                </a:lnTo>
                <a:lnTo>
                  <a:pt x="510" y="562"/>
                </a:lnTo>
                <a:lnTo>
                  <a:pt x="510" y="568"/>
                </a:lnTo>
                <a:lnTo>
                  <a:pt x="510" y="574"/>
                </a:lnTo>
                <a:lnTo>
                  <a:pt x="510" y="581"/>
                </a:lnTo>
                <a:lnTo>
                  <a:pt x="510" y="588"/>
                </a:lnTo>
                <a:lnTo>
                  <a:pt x="510" y="595"/>
                </a:lnTo>
                <a:lnTo>
                  <a:pt x="510" y="604"/>
                </a:lnTo>
                <a:lnTo>
                  <a:pt x="510" y="611"/>
                </a:lnTo>
                <a:lnTo>
                  <a:pt x="510" y="617"/>
                </a:lnTo>
                <a:lnTo>
                  <a:pt x="510" y="624"/>
                </a:lnTo>
                <a:lnTo>
                  <a:pt x="510" y="630"/>
                </a:lnTo>
                <a:lnTo>
                  <a:pt x="510" y="635"/>
                </a:lnTo>
                <a:lnTo>
                  <a:pt x="510" y="641"/>
                </a:lnTo>
                <a:lnTo>
                  <a:pt x="510" y="646"/>
                </a:lnTo>
                <a:lnTo>
                  <a:pt x="510" y="651"/>
                </a:lnTo>
                <a:lnTo>
                  <a:pt x="510" y="654"/>
                </a:lnTo>
                <a:lnTo>
                  <a:pt x="510" y="658"/>
                </a:lnTo>
                <a:lnTo>
                  <a:pt x="510" y="663"/>
                </a:lnTo>
                <a:lnTo>
                  <a:pt x="510" y="666"/>
                </a:lnTo>
                <a:lnTo>
                  <a:pt x="510" y="669"/>
                </a:lnTo>
                <a:lnTo>
                  <a:pt x="510" y="672"/>
                </a:lnTo>
                <a:lnTo>
                  <a:pt x="510" y="676"/>
                </a:lnTo>
                <a:lnTo>
                  <a:pt x="510" y="678"/>
                </a:lnTo>
                <a:lnTo>
                  <a:pt x="510" y="681"/>
                </a:lnTo>
                <a:lnTo>
                  <a:pt x="510" y="684"/>
                </a:lnTo>
                <a:lnTo>
                  <a:pt x="510" y="687"/>
                </a:lnTo>
                <a:lnTo>
                  <a:pt x="510" y="689"/>
                </a:lnTo>
                <a:lnTo>
                  <a:pt x="510" y="691"/>
                </a:lnTo>
                <a:lnTo>
                  <a:pt x="510" y="695"/>
                </a:lnTo>
                <a:lnTo>
                  <a:pt x="510" y="697"/>
                </a:lnTo>
                <a:lnTo>
                  <a:pt x="510" y="700"/>
                </a:lnTo>
                <a:lnTo>
                  <a:pt x="510" y="703"/>
                </a:lnTo>
                <a:lnTo>
                  <a:pt x="510" y="706"/>
                </a:lnTo>
                <a:lnTo>
                  <a:pt x="510" y="709"/>
                </a:lnTo>
                <a:lnTo>
                  <a:pt x="510" y="712"/>
                </a:lnTo>
                <a:lnTo>
                  <a:pt x="510" y="715"/>
                </a:lnTo>
                <a:lnTo>
                  <a:pt x="510" y="719"/>
                </a:lnTo>
                <a:lnTo>
                  <a:pt x="510" y="724"/>
                </a:lnTo>
                <a:lnTo>
                  <a:pt x="510" y="727"/>
                </a:lnTo>
                <a:lnTo>
                  <a:pt x="510" y="731"/>
                </a:lnTo>
                <a:lnTo>
                  <a:pt x="510" y="735"/>
                </a:lnTo>
                <a:lnTo>
                  <a:pt x="510" y="737"/>
                </a:lnTo>
                <a:lnTo>
                  <a:pt x="510" y="741"/>
                </a:lnTo>
                <a:lnTo>
                  <a:pt x="510" y="743"/>
                </a:lnTo>
                <a:lnTo>
                  <a:pt x="510" y="747"/>
                </a:lnTo>
                <a:lnTo>
                  <a:pt x="510" y="749"/>
                </a:lnTo>
                <a:lnTo>
                  <a:pt x="509" y="751"/>
                </a:lnTo>
                <a:lnTo>
                  <a:pt x="509" y="754"/>
                </a:lnTo>
                <a:lnTo>
                  <a:pt x="509" y="755"/>
                </a:lnTo>
                <a:lnTo>
                  <a:pt x="507" y="757"/>
                </a:lnTo>
                <a:lnTo>
                  <a:pt x="507" y="760"/>
                </a:lnTo>
                <a:lnTo>
                  <a:pt x="506" y="762"/>
                </a:lnTo>
                <a:lnTo>
                  <a:pt x="505" y="763"/>
                </a:lnTo>
                <a:lnTo>
                  <a:pt x="505" y="766"/>
                </a:lnTo>
                <a:lnTo>
                  <a:pt x="504" y="768"/>
                </a:lnTo>
                <a:lnTo>
                  <a:pt x="503" y="769"/>
                </a:lnTo>
                <a:lnTo>
                  <a:pt x="501" y="772"/>
                </a:lnTo>
                <a:lnTo>
                  <a:pt x="499" y="774"/>
                </a:lnTo>
                <a:lnTo>
                  <a:pt x="498" y="777"/>
                </a:lnTo>
                <a:lnTo>
                  <a:pt x="497" y="778"/>
                </a:lnTo>
                <a:lnTo>
                  <a:pt x="494" y="780"/>
                </a:lnTo>
                <a:lnTo>
                  <a:pt x="492" y="783"/>
                </a:lnTo>
                <a:lnTo>
                  <a:pt x="489" y="786"/>
                </a:lnTo>
                <a:lnTo>
                  <a:pt x="487" y="789"/>
                </a:lnTo>
                <a:lnTo>
                  <a:pt x="485" y="791"/>
                </a:lnTo>
                <a:lnTo>
                  <a:pt x="481" y="795"/>
                </a:lnTo>
                <a:lnTo>
                  <a:pt x="479" y="797"/>
                </a:lnTo>
                <a:lnTo>
                  <a:pt x="475" y="801"/>
                </a:lnTo>
                <a:lnTo>
                  <a:pt x="471" y="804"/>
                </a:lnTo>
                <a:lnTo>
                  <a:pt x="467" y="808"/>
                </a:lnTo>
                <a:lnTo>
                  <a:pt x="463" y="813"/>
                </a:lnTo>
                <a:lnTo>
                  <a:pt x="459" y="816"/>
                </a:lnTo>
                <a:lnTo>
                  <a:pt x="456" y="819"/>
                </a:lnTo>
                <a:lnTo>
                  <a:pt x="453" y="822"/>
                </a:lnTo>
                <a:lnTo>
                  <a:pt x="450" y="826"/>
                </a:lnTo>
                <a:lnTo>
                  <a:pt x="447" y="828"/>
                </a:lnTo>
                <a:lnTo>
                  <a:pt x="445" y="831"/>
                </a:lnTo>
                <a:lnTo>
                  <a:pt x="441" y="833"/>
                </a:lnTo>
                <a:lnTo>
                  <a:pt x="439" y="835"/>
                </a:lnTo>
                <a:lnTo>
                  <a:pt x="438" y="837"/>
                </a:lnTo>
                <a:lnTo>
                  <a:pt x="435" y="839"/>
                </a:lnTo>
                <a:lnTo>
                  <a:pt x="433" y="840"/>
                </a:lnTo>
                <a:lnTo>
                  <a:pt x="431" y="841"/>
                </a:lnTo>
                <a:lnTo>
                  <a:pt x="428" y="844"/>
                </a:lnTo>
                <a:lnTo>
                  <a:pt x="427" y="845"/>
                </a:lnTo>
                <a:lnTo>
                  <a:pt x="425" y="845"/>
                </a:lnTo>
                <a:lnTo>
                  <a:pt x="422" y="846"/>
                </a:lnTo>
                <a:lnTo>
                  <a:pt x="421" y="847"/>
                </a:lnTo>
                <a:lnTo>
                  <a:pt x="419" y="847"/>
                </a:lnTo>
                <a:lnTo>
                  <a:pt x="416" y="849"/>
                </a:lnTo>
                <a:lnTo>
                  <a:pt x="415" y="849"/>
                </a:lnTo>
                <a:lnTo>
                  <a:pt x="413" y="850"/>
                </a:lnTo>
                <a:lnTo>
                  <a:pt x="410" y="850"/>
                </a:lnTo>
                <a:lnTo>
                  <a:pt x="408" y="850"/>
                </a:lnTo>
                <a:lnTo>
                  <a:pt x="405" y="850"/>
                </a:lnTo>
                <a:lnTo>
                  <a:pt x="402" y="851"/>
                </a:lnTo>
                <a:lnTo>
                  <a:pt x="399" y="851"/>
                </a:lnTo>
                <a:lnTo>
                  <a:pt x="396" y="851"/>
                </a:lnTo>
                <a:lnTo>
                  <a:pt x="393" y="851"/>
                </a:lnTo>
                <a:lnTo>
                  <a:pt x="390" y="851"/>
                </a:lnTo>
                <a:lnTo>
                  <a:pt x="386" y="851"/>
                </a:lnTo>
                <a:lnTo>
                  <a:pt x="383" y="851"/>
                </a:lnTo>
                <a:lnTo>
                  <a:pt x="378" y="851"/>
                </a:lnTo>
                <a:lnTo>
                  <a:pt x="374" y="851"/>
                </a:lnTo>
                <a:lnTo>
                  <a:pt x="371" y="851"/>
                </a:lnTo>
                <a:lnTo>
                  <a:pt x="367" y="851"/>
                </a:lnTo>
                <a:lnTo>
                  <a:pt x="363" y="851"/>
                </a:lnTo>
                <a:lnTo>
                  <a:pt x="360" y="851"/>
                </a:lnTo>
                <a:lnTo>
                  <a:pt x="356" y="851"/>
                </a:lnTo>
                <a:lnTo>
                  <a:pt x="353" y="851"/>
                </a:lnTo>
                <a:lnTo>
                  <a:pt x="348" y="851"/>
                </a:lnTo>
                <a:lnTo>
                  <a:pt x="343" y="851"/>
                </a:lnTo>
                <a:lnTo>
                  <a:pt x="338" y="851"/>
                </a:lnTo>
                <a:lnTo>
                  <a:pt x="332" y="851"/>
                </a:lnTo>
                <a:lnTo>
                  <a:pt x="326" y="851"/>
                </a:lnTo>
                <a:lnTo>
                  <a:pt x="319" y="851"/>
                </a:lnTo>
                <a:lnTo>
                  <a:pt x="311" y="851"/>
                </a:lnTo>
                <a:lnTo>
                  <a:pt x="302" y="851"/>
                </a:lnTo>
                <a:lnTo>
                  <a:pt x="293" y="851"/>
                </a:lnTo>
                <a:lnTo>
                  <a:pt x="283" y="851"/>
                </a:lnTo>
                <a:lnTo>
                  <a:pt x="271" y="851"/>
                </a:lnTo>
                <a:lnTo>
                  <a:pt x="259" y="851"/>
                </a:lnTo>
                <a:lnTo>
                  <a:pt x="246" y="851"/>
                </a:lnTo>
                <a:lnTo>
                  <a:pt x="230" y="851"/>
                </a:lnTo>
                <a:lnTo>
                  <a:pt x="215" y="851"/>
                </a:lnTo>
                <a:lnTo>
                  <a:pt x="197" y="851"/>
                </a:lnTo>
                <a:lnTo>
                  <a:pt x="179" y="851"/>
                </a:lnTo>
                <a:lnTo>
                  <a:pt x="158" y="851"/>
                </a:lnTo>
                <a:lnTo>
                  <a:pt x="135" y="851"/>
                </a:lnTo>
                <a:lnTo>
                  <a:pt x="111" y="851"/>
                </a:lnTo>
                <a:lnTo>
                  <a:pt x="86" y="851"/>
                </a:lnTo>
                <a:lnTo>
                  <a:pt x="60" y="851"/>
                </a:lnTo>
                <a:lnTo>
                  <a:pt x="31" y="851"/>
                </a:lnTo>
                <a:lnTo>
                  <a:pt x="0" y="851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514" name="Freeform 167">
            <a:extLst>
              <a:ext uri="{FF2B5EF4-FFF2-40B4-BE49-F238E27FC236}">
                <a16:creationId xmlns:a16="http://schemas.microsoft.com/office/drawing/2014/main" id="{548266FE-299B-8C42-A4F6-4CAA11CDF556}"/>
              </a:ext>
            </a:extLst>
          </p:cNvPr>
          <p:cNvSpPr>
            <a:spLocks/>
          </p:cNvSpPr>
          <p:nvPr/>
        </p:nvSpPr>
        <p:spPr bwMode="auto">
          <a:xfrm>
            <a:off x="7299325" y="2255838"/>
            <a:ext cx="222250" cy="222250"/>
          </a:xfrm>
          <a:custGeom>
            <a:avLst/>
            <a:gdLst>
              <a:gd name="T0" fmla="*/ 0 w 336"/>
              <a:gd name="T1" fmla="*/ 2147483646 h 336"/>
              <a:gd name="T2" fmla="*/ 2147483646 w 336"/>
              <a:gd name="T3" fmla="*/ 2147483646 h 336"/>
              <a:gd name="T4" fmla="*/ 2147483646 w 336"/>
              <a:gd name="T5" fmla="*/ 2147483646 h 336"/>
              <a:gd name="T6" fmla="*/ 2147483646 w 336"/>
              <a:gd name="T7" fmla="*/ 2147483646 h 336"/>
              <a:gd name="T8" fmla="*/ 2147483646 w 336"/>
              <a:gd name="T9" fmla="*/ 2147483646 h 336"/>
              <a:gd name="T10" fmla="*/ 2147483646 w 336"/>
              <a:gd name="T11" fmla="*/ 2147483646 h 336"/>
              <a:gd name="T12" fmla="*/ 2147483646 w 336"/>
              <a:gd name="T13" fmla="*/ 2147483646 h 336"/>
              <a:gd name="T14" fmla="*/ 2147483646 w 336"/>
              <a:gd name="T15" fmla="*/ 2147483646 h 336"/>
              <a:gd name="T16" fmla="*/ 2147483646 w 336"/>
              <a:gd name="T17" fmla="*/ 2147483646 h 336"/>
              <a:gd name="T18" fmla="*/ 2147483646 w 336"/>
              <a:gd name="T19" fmla="*/ 2147483646 h 336"/>
              <a:gd name="T20" fmla="*/ 2147483646 w 336"/>
              <a:gd name="T21" fmla="*/ 0 h 336"/>
              <a:gd name="T22" fmla="*/ 2147483646 w 336"/>
              <a:gd name="T23" fmla="*/ 0 h 336"/>
              <a:gd name="T24" fmla="*/ 2147483646 w 336"/>
              <a:gd name="T25" fmla="*/ 2147483646 h 336"/>
              <a:gd name="T26" fmla="*/ 2147483646 w 336"/>
              <a:gd name="T27" fmla="*/ 2147483646 h 336"/>
              <a:gd name="T28" fmla="*/ 2147483646 w 336"/>
              <a:gd name="T29" fmla="*/ 2147483646 h 336"/>
              <a:gd name="T30" fmla="*/ 2147483646 w 336"/>
              <a:gd name="T31" fmla="*/ 2147483646 h 336"/>
              <a:gd name="T32" fmla="*/ 2147483646 w 336"/>
              <a:gd name="T33" fmla="*/ 2147483646 h 336"/>
              <a:gd name="T34" fmla="*/ 2147483646 w 336"/>
              <a:gd name="T35" fmla="*/ 2147483646 h 336"/>
              <a:gd name="T36" fmla="*/ 2147483646 w 336"/>
              <a:gd name="T37" fmla="*/ 2147483646 h 336"/>
              <a:gd name="T38" fmla="*/ 2147483646 w 336"/>
              <a:gd name="T39" fmla="*/ 2147483646 h 336"/>
              <a:gd name="T40" fmla="*/ 2147483646 w 336"/>
              <a:gd name="T41" fmla="*/ 2147483646 h 336"/>
              <a:gd name="T42" fmla="*/ 2147483646 w 336"/>
              <a:gd name="T43" fmla="*/ 2147483646 h 336"/>
              <a:gd name="T44" fmla="*/ 2147483646 w 336"/>
              <a:gd name="T45" fmla="*/ 2147483646 h 336"/>
              <a:gd name="T46" fmla="*/ 2147483646 w 336"/>
              <a:gd name="T47" fmla="*/ 2147483646 h 336"/>
              <a:gd name="T48" fmla="*/ 2147483646 w 336"/>
              <a:gd name="T49" fmla="*/ 2147483646 h 336"/>
              <a:gd name="T50" fmla="*/ 2147483646 w 336"/>
              <a:gd name="T51" fmla="*/ 2147483646 h 336"/>
              <a:gd name="T52" fmla="*/ 2147483646 w 336"/>
              <a:gd name="T53" fmla="*/ 2147483646 h 336"/>
              <a:gd name="T54" fmla="*/ 2147483646 w 336"/>
              <a:gd name="T55" fmla="*/ 2147483646 h 336"/>
              <a:gd name="T56" fmla="*/ 2147483646 w 336"/>
              <a:gd name="T57" fmla="*/ 2147483646 h 336"/>
              <a:gd name="T58" fmla="*/ 2147483646 w 336"/>
              <a:gd name="T59" fmla="*/ 2147483646 h 336"/>
              <a:gd name="T60" fmla="*/ 2147483646 w 336"/>
              <a:gd name="T61" fmla="*/ 2147483646 h 336"/>
              <a:gd name="T62" fmla="*/ 2147483646 w 336"/>
              <a:gd name="T63" fmla="*/ 2147483646 h 336"/>
              <a:gd name="T64" fmla="*/ 2147483646 w 336"/>
              <a:gd name="T65" fmla="*/ 2147483646 h 336"/>
              <a:gd name="T66" fmla="*/ 2147483646 w 336"/>
              <a:gd name="T67" fmla="*/ 2147483646 h 336"/>
              <a:gd name="T68" fmla="*/ 2147483646 w 336"/>
              <a:gd name="T69" fmla="*/ 2147483646 h 336"/>
              <a:gd name="T70" fmla="*/ 2147483646 w 336"/>
              <a:gd name="T71" fmla="*/ 2147483646 h 336"/>
              <a:gd name="T72" fmla="*/ 2147483646 w 336"/>
              <a:gd name="T73" fmla="*/ 2147483646 h 336"/>
              <a:gd name="T74" fmla="*/ 2147483646 w 336"/>
              <a:gd name="T75" fmla="*/ 2147483646 h 336"/>
              <a:gd name="T76" fmla="*/ 2147483646 w 336"/>
              <a:gd name="T77" fmla="*/ 2147483646 h 336"/>
              <a:gd name="T78" fmla="*/ 2147483646 w 336"/>
              <a:gd name="T79" fmla="*/ 2147483646 h 336"/>
              <a:gd name="T80" fmla="*/ 2147483646 w 336"/>
              <a:gd name="T81" fmla="*/ 2147483646 h 336"/>
              <a:gd name="T82" fmla="*/ 2147483646 w 336"/>
              <a:gd name="T83" fmla="*/ 2147483646 h 336"/>
              <a:gd name="T84" fmla="*/ 2147483646 w 336"/>
              <a:gd name="T85" fmla="*/ 2147483646 h 336"/>
              <a:gd name="T86" fmla="*/ 2147483646 w 336"/>
              <a:gd name="T87" fmla="*/ 2147483646 h 336"/>
              <a:gd name="T88" fmla="*/ 2147483646 w 336"/>
              <a:gd name="T89" fmla="*/ 2147483646 h 336"/>
              <a:gd name="T90" fmla="*/ 2147483646 w 336"/>
              <a:gd name="T91" fmla="*/ 2147483646 h 336"/>
              <a:gd name="T92" fmla="*/ 2147483646 w 336"/>
              <a:gd name="T93" fmla="*/ 2147483646 h 336"/>
              <a:gd name="T94" fmla="*/ 2147483646 w 336"/>
              <a:gd name="T95" fmla="*/ 2147483646 h 336"/>
              <a:gd name="T96" fmla="*/ 2147483646 w 336"/>
              <a:gd name="T97" fmla="*/ 2147483646 h 336"/>
              <a:gd name="T98" fmla="*/ 2147483646 w 336"/>
              <a:gd name="T99" fmla="*/ 2147483646 h 336"/>
              <a:gd name="T100" fmla="*/ 2147483646 w 336"/>
              <a:gd name="T101" fmla="*/ 2147483646 h 336"/>
              <a:gd name="T102" fmla="*/ 2147483646 w 336"/>
              <a:gd name="T103" fmla="*/ 2147483646 h 336"/>
              <a:gd name="T104" fmla="*/ 2147483646 w 336"/>
              <a:gd name="T105" fmla="*/ 2147483646 h 336"/>
              <a:gd name="T106" fmla="*/ 2147483646 w 336"/>
              <a:gd name="T107" fmla="*/ 2147483646 h 336"/>
              <a:gd name="T108" fmla="*/ 2147483646 w 336"/>
              <a:gd name="T109" fmla="*/ 2147483646 h 336"/>
              <a:gd name="T110" fmla="*/ 0 w 336"/>
              <a:gd name="T111" fmla="*/ 2147483646 h 3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36" h="336">
                <a:moveTo>
                  <a:pt x="0" y="166"/>
                </a:moveTo>
                <a:lnTo>
                  <a:pt x="0" y="171"/>
                </a:lnTo>
                <a:lnTo>
                  <a:pt x="0" y="161"/>
                </a:lnTo>
                <a:lnTo>
                  <a:pt x="1" y="153"/>
                </a:lnTo>
                <a:lnTo>
                  <a:pt x="2" y="144"/>
                </a:lnTo>
                <a:lnTo>
                  <a:pt x="3" y="136"/>
                </a:lnTo>
                <a:lnTo>
                  <a:pt x="6" y="127"/>
                </a:lnTo>
                <a:lnTo>
                  <a:pt x="7" y="119"/>
                </a:lnTo>
                <a:lnTo>
                  <a:pt x="10" y="112"/>
                </a:lnTo>
                <a:lnTo>
                  <a:pt x="13" y="103"/>
                </a:lnTo>
                <a:lnTo>
                  <a:pt x="16" y="96"/>
                </a:lnTo>
                <a:lnTo>
                  <a:pt x="20" y="89"/>
                </a:lnTo>
                <a:lnTo>
                  <a:pt x="25" y="82"/>
                </a:lnTo>
                <a:lnTo>
                  <a:pt x="28" y="75"/>
                </a:lnTo>
                <a:lnTo>
                  <a:pt x="33" y="69"/>
                </a:lnTo>
                <a:lnTo>
                  <a:pt x="38" y="61"/>
                </a:lnTo>
                <a:lnTo>
                  <a:pt x="44" y="55"/>
                </a:lnTo>
                <a:lnTo>
                  <a:pt x="50" y="49"/>
                </a:lnTo>
                <a:lnTo>
                  <a:pt x="56" y="45"/>
                </a:lnTo>
                <a:lnTo>
                  <a:pt x="62" y="39"/>
                </a:lnTo>
                <a:lnTo>
                  <a:pt x="68" y="34"/>
                </a:lnTo>
                <a:lnTo>
                  <a:pt x="75" y="29"/>
                </a:lnTo>
                <a:lnTo>
                  <a:pt x="81" y="24"/>
                </a:lnTo>
                <a:lnTo>
                  <a:pt x="88" y="21"/>
                </a:lnTo>
                <a:lnTo>
                  <a:pt x="96" y="17"/>
                </a:lnTo>
                <a:lnTo>
                  <a:pt x="104" y="13"/>
                </a:lnTo>
                <a:lnTo>
                  <a:pt x="111" y="10"/>
                </a:lnTo>
                <a:lnTo>
                  <a:pt x="120" y="7"/>
                </a:lnTo>
                <a:lnTo>
                  <a:pt x="127" y="5"/>
                </a:lnTo>
                <a:lnTo>
                  <a:pt x="135" y="4"/>
                </a:lnTo>
                <a:lnTo>
                  <a:pt x="144" y="1"/>
                </a:lnTo>
                <a:lnTo>
                  <a:pt x="152" y="1"/>
                </a:lnTo>
                <a:lnTo>
                  <a:pt x="162" y="0"/>
                </a:lnTo>
                <a:lnTo>
                  <a:pt x="170" y="0"/>
                </a:lnTo>
                <a:lnTo>
                  <a:pt x="165" y="0"/>
                </a:lnTo>
                <a:lnTo>
                  <a:pt x="175" y="0"/>
                </a:lnTo>
                <a:lnTo>
                  <a:pt x="183" y="1"/>
                </a:lnTo>
                <a:lnTo>
                  <a:pt x="192" y="1"/>
                </a:lnTo>
                <a:lnTo>
                  <a:pt x="200" y="4"/>
                </a:lnTo>
                <a:lnTo>
                  <a:pt x="208" y="5"/>
                </a:lnTo>
                <a:lnTo>
                  <a:pt x="216" y="7"/>
                </a:lnTo>
                <a:lnTo>
                  <a:pt x="224" y="10"/>
                </a:lnTo>
                <a:lnTo>
                  <a:pt x="231" y="13"/>
                </a:lnTo>
                <a:lnTo>
                  <a:pt x="240" y="17"/>
                </a:lnTo>
                <a:lnTo>
                  <a:pt x="247" y="21"/>
                </a:lnTo>
                <a:lnTo>
                  <a:pt x="254" y="24"/>
                </a:lnTo>
                <a:lnTo>
                  <a:pt x="261" y="29"/>
                </a:lnTo>
                <a:lnTo>
                  <a:pt x="267" y="34"/>
                </a:lnTo>
                <a:lnTo>
                  <a:pt x="273" y="39"/>
                </a:lnTo>
                <a:lnTo>
                  <a:pt x="280" y="45"/>
                </a:lnTo>
                <a:lnTo>
                  <a:pt x="286" y="49"/>
                </a:lnTo>
                <a:lnTo>
                  <a:pt x="291" y="55"/>
                </a:lnTo>
                <a:lnTo>
                  <a:pt x="297" y="61"/>
                </a:lnTo>
                <a:lnTo>
                  <a:pt x="302" y="69"/>
                </a:lnTo>
                <a:lnTo>
                  <a:pt x="307" y="75"/>
                </a:lnTo>
                <a:lnTo>
                  <a:pt x="312" y="82"/>
                </a:lnTo>
                <a:lnTo>
                  <a:pt x="315" y="89"/>
                </a:lnTo>
                <a:lnTo>
                  <a:pt x="319" y="96"/>
                </a:lnTo>
                <a:lnTo>
                  <a:pt x="322" y="103"/>
                </a:lnTo>
                <a:lnTo>
                  <a:pt x="325" y="112"/>
                </a:lnTo>
                <a:lnTo>
                  <a:pt x="328" y="119"/>
                </a:lnTo>
                <a:lnTo>
                  <a:pt x="331" y="127"/>
                </a:lnTo>
                <a:lnTo>
                  <a:pt x="332" y="136"/>
                </a:lnTo>
                <a:lnTo>
                  <a:pt x="333" y="144"/>
                </a:lnTo>
                <a:lnTo>
                  <a:pt x="334" y="153"/>
                </a:lnTo>
                <a:lnTo>
                  <a:pt x="336" y="161"/>
                </a:lnTo>
                <a:lnTo>
                  <a:pt x="336" y="171"/>
                </a:lnTo>
                <a:lnTo>
                  <a:pt x="336" y="166"/>
                </a:lnTo>
                <a:lnTo>
                  <a:pt x="336" y="174"/>
                </a:lnTo>
                <a:lnTo>
                  <a:pt x="334" y="184"/>
                </a:lnTo>
                <a:lnTo>
                  <a:pt x="333" y="192"/>
                </a:lnTo>
                <a:lnTo>
                  <a:pt x="332" y="201"/>
                </a:lnTo>
                <a:lnTo>
                  <a:pt x="331" y="208"/>
                </a:lnTo>
                <a:lnTo>
                  <a:pt x="328" y="216"/>
                </a:lnTo>
                <a:lnTo>
                  <a:pt x="325" y="225"/>
                </a:lnTo>
                <a:lnTo>
                  <a:pt x="322" y="232"/>
                </a:lnTo>
                <a:lnTo>
                  <a:pt x="319" y="240"/>
                </a:lnTo>
                <a:lnTo>
                  <a:pt x="315" y="247"/>
                </a:lnTo>
                <a:lnTo>
                  <a:pt x="312" y="255"/>
                </a:lnTo>
                <a:lnTo>
                  <a:pt x="307" y="261"/>
                </a:lnTo>
                <a:lnTo>
                  <a:pt x="302" y="268"/>
                </a:lnTo>
                <a:lnTo>
                  <a:pt x="297" y="274"/>
                </a:lnTo>
                <a:lnTo>
                  <a:pt x="291" y="280"/>
                </a:lnTo>
                <a:lnTo>
                  <a:pt x="286" y="286"/>
                </a:lnTo>
                <a:lnTo>
                  <a:pt x="280" y="292"/>
                </a:lnTo>
                <a:lnTo>
                  <a:pt x="273" y="297"/>
                </a:lnTo>
                <a:lnTo>
                  <a:pt x="267" y="303"/>
                </a:lnTo>
                <a:lnTo>
                  <a:pt x="261" y="307"/>
                </a:lnTo>
                <a:lnTo>
                  <a:pt x="254" y="311"/>
                </a:lnTo>
                <a:lnTo>
                  <a:pt x="247" y="316"/>
                </a:lnTo>
                <a:lnTo>
                  <a:pt x="240" y="319"/>
                </a:lnTo>
                <a:lnTo>
                  <a:pt x="231" y="323"/>
                </a:lnTo>
                <a:lnTo>
                  <a:pt x="224" y="325"/>
                </a:lnTo>
                <a:lnTo>
                  <a:pt x="216" y="328"/>
                </a:lnTo>
                <a:lnTo>
                  <a:pt x="208" y="330"/>
                </a:lnTo>
                <a:lnTo>
                  <a:pt x="200" y="333"/>
                </a:lnTo>
                <a:lnTo>
                  <a:pt x="192" y="334"/>
                </a:lnTo>
                <a:lnTo>
                  <a:pt x="183" y="335"/>
                </a:lnTo>
                <a:lnTo>
                  <a:pt x="175" y="336"/>
                </a:lnTo>
                <a:lnTo>
                  <a:pt x="165" y="336"/>
                </a:lnTo>
                <a:lnTo>
                  <a:pt x="170" y="336"/>
                </a:lnTo>
                <a:lnTo>
                  <a:pt x="162" y="336"/>
                </a:lnTo>
                <a:lnTo>
                  <a:pt x="152" y="335"/>
                </a:lnTo>
                <a:lnTo>
                  <a:pt x="144" y="334"/>
                </a:lnTo>
                <a:lnTo>
                  <a:pt x="135" y="333"/>
                </a:lnTo>
                <a:lnTo>
                  <a:pt x="127" y="330"/>
                </a:lnTo>
                <a:lnTo>
                  <a:pt x="120" y="328"/>
                </a:lnTo>
                <a:lnTo>
                  <a:pt x="111" y="325"/>
                </a:lnTo>
                <a:lnTo>
                  <a:pt x="104" y="323"/>
                </a:lnTo>
                <a:lnTo>
                  <a:pt x="96" y="319"/>
                </a:lnTo>
                <a:lnTo>
                  <a:pt x="88" y="316"/>
                </a:lnTo>
                <a:lnTo>
                  <a:pt x="81" y="311"/>
                </a:lnTo>
                <a:lnTo>
                  <a:pt x="75" y="307"/>
                </a:lnTo>
                <a:lnTo>
                  <a:pt x="68" y="303"/>
                </a:lnTo>
                <a:lnTo>
                  <a:pt x="62" y="297"/>
                </a:lnTo>
                <a:lnTo>
                  <a:pt x="56" y="292"/>
                </a:lnTo>
                <a:lnTo>
                  <a:pt x="50" y="286"/>
                </a:lnTo>
                <a:lnTo>
                  <a:pt x="44" y="280"/>
                </a:lnTo>
                <a:lnTo>
                  <a:pt x="38" y="274"/>
                </a:lnTo>
                <a:lnTo>
                  <a:pt x="33" y="268"/>
                </a:lnTo>
                <a:lnTo>
                  <a:pt x="28" y="261"/>
                </a:lnTo>
                <a:lnTo>
                  <a:pt x="25" y="255"/>
                </a:lnTo>
                <a:lnTo>
                  <a:pt x="20" y="247"/>
                </a:lnTo>
                <a:lnTo>
                  <a:pt x="16" y="240"/>
                </a:lnTo>
                <a:lnTo>
                  <a:pt x="13" y="232"/>
                </a:lnTo>
                <a:lnTo>
                  <a:pt x="10" y="225"/>
                </a:lnTo>
                <a:lnTo>
                  <a:pt x="7" y="216"/>
                </a:lnTo>
                <a:lnTo>
                  <a:pt x="6" y="208"/>
                </a:lnTo>
                <a:lnTo>
                  <a:pt x="3" y="201"/>
                </a:lnTo>
                <a:lnTo>
                  <a:pt x="2" y="192"/>
                </a:lnTo>
                <a:lnTo>
                  <a:pt x="1" y="184"/>
                </a:lnTo>
                <a:lnTo>
                  <a:pt x="0" y="174"/>
                </a:lnTo>
                <a:lnTo>
                  <a:pt x="0" y="16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515" name="Freeform 168">
            <a:extLst>
              <a:ext uri="{FF2B5EF4-FFF2-40B4-BE49-F238E27FC236}">
                <a16:creationId xmlns:a16="http://schemas.microsoft.com/office/drawing/2014/main" id="{5638E2BD-E5ED-C64F-8336-67618B91632B}"/>
              </a:ext>
            </a:extLst>
          </p:cNvPr>
          <p:cNvSpPr>
            <a:spLocks/>
          </p:cNvSpPr>
          <p:nvPr/>
        </p:nvSpPr>
        <p:spPr bwMode="auto">
          <a:xfrm>
            <a:off x="7662864" y="1577976"/>
            <a:ext cx="174625" cy="568325"/>
          </a:xfrm>
          <a:custGeom>
            <a:avLst/>
            <a:gdLst>
              <a:gd name="T0" fmla="*/ 0 w 264"/>
              <a:gd name="T1" fmla="*/ 2147483646 h 864"/>
              <a:gd name="T2" fmla="*/ 2147483646 w 264"/>
              <a:gd name="T3" fmla="*/ 2147483646 h 864"/>
              <a:gd name="T4" fmla="*/ 2147483646 w 264"/>
              <a:gd name="T5" fmla="*/ 2147483646 h 864"/>
              <a:gd name="T6" fmla="*/ 2147483646 w 264"/>
              <a:gd name="T7" fmla="*/ 2147483646 h 864"/>
              <a:gd name="T8" fmla="*/ 2147483646 w 264"/>
              <a:gd name="T9" fmla="*/ 2147483646 h 864"/>
              <a:gd name="T10" fmla="*/ 2147483646 w 264"/>
              <a:gd name="T11" fmla="*/ 2147483646 h 864"/>
              <a:gd name="T12" fmla="*/ 2147483646 w 264"/>
              <a:gd name="T13" fmla="*/ 2147483646 h 864"/>
              <a:gd name="T14" fmla="*/ 2147483646 w 264"/>
              <a:gd name="T15" fmla="*/ 2147483646 h 864"/>
              <a:gd name="T16" fmla="*/ 2147483646 w 264"/>
              <a:gd name="T17" fmla="*/ 2147483646 h 864"/>
              <a:gd name="T18" fmla="*/ 2147483646 w 264"/>
              <a:gd name="T19" fmla="*/ 2147483646 h 864"/>
              <a:gd name="T20" fmla="*/ 2147483646 w 264"/>
              <a:gd name="T21" fmla="*/ 0 h 864"/>
              <a:gd name="T22" fmla="*/ 2147483646 w 264"/>
              <a:gd name="T23" fmla="*/ 0 h 864"/>
              <a:gd name="T24" fmla="*/ 2147483646 w 264"/>
              <a:gd name="T25" fmla="*/ 2147483646 h 864"/>
              <a:gd name="T26" fmla="*/ 2147483646 w 264"/>
              <a:gd name="T27" fmla="*/ 2147483646 h 864"/>
              <a:gd name="T28" fmla="*/ 2147483646 w 264"/>
              <a:gd name="T29" fmla="*/ 2147483646 h 864"/>
              <a:gd name="T30" fmla="*/ 2147483646 w 264"/>
              <a:gd name="T31" fmla="*/ 2147483646 h 864"/>
              <a:gd name="T32" fmla="*/ 2147483646 w 264"/>
              <a:gd name="T33" fmla="*/ 2147483646 h 864"/>
              <a:gd name="T34" fmla="*/ 2147483646 w 264"/>
              <a:gd name="T35" fmla="*/ 2147483646 h 864"/>
              <a:gd name="T36" fmla="*/ 2147483646 w 264"/>
              <a:gd name="T37" fmla="*/ 2147483646 h 864"/>
              <a:gd name="T38" fmla="*/ 2147483646 w 264"/>
              <a:gd name="T39" fmla="*/ 2147483646 h 864"/>
              <a:gd name="T40" fmla="*/ 2147483646 w 264"/>
              <a:gd name="T41" fmla="*/ 2147483646 h 864"/>
              <a:gd name="T42" fmla="*/ 2147483646 w 264"/>
              <a:gd name="T43" fmla="*/ 2147483646 h 864"/>
              <a:gd name="T44" fmla="*/ 2147483646 w 264"/>
              <a:gd name="T45" fmla="*/ 2147483646 h 864"/>
              <a:gd name="T46" fmla="*/ 2147483646 w 264"/>
              <a:gd name="T47" fmla="*/ 2147483646 h 864"/>
              <a:gd name="T48" fmla="*/ 2147483646 w 264"/>
              <a:gd name="T49" fmla="*/ 2147483646 h 864"/>
              <a:gd name="T50" fmla="*/ 2147483646 w 264"/>
              <a:gd name="T51" fmla="*/ 2147483646 h 864"/>
              <a:gd name="T52" fmla="*/ 2147483646 w 264"/>
              <a:gd name="T53" fmla="*/ 2147483646 h 864"/>
              <a:gd name="T54" fmla="*/ 2147483646 w 264"/>
              <a:gd name="T55" fmla="*/ 2147483646 h 864"/>
              <a:gd name="T56" fmla="*/ 2147483646 w 264"/>
              <a:gd name="T57" fmla="*/ 2147483646 h 864"/>
              <a:gd name="T58" fmla="*/ 2147483646 w 264"/>
              <a:gd name="T59" fmla="*/ 2147483646 h 864"/>
              <a:gd name="T60" fmla="*/ 2147483646 w 264"/>
              <a:gd name="T61" fmla="*/ 2147483646 h 864"/>
              <a:gd name="T62" fmla="*/ 2147483646 w 264"/>
              <a:gd name="T63" fmla="*/ 2147483646 h 864"/>
              <a:gd name="T64" fmla="*/ 2147483646 w 264"/>
              <a:gd name="T65" fmla="*/ 2147483646 h 864"/>
              <a:gd name="T66" fmla="*/ 2147483646 w 264"/>
              <a:gd name="T67" fmla="*/ 2147483646 h 864"/>
              <a:gd name="T68" fmla="*/ 2147483646 w 264"/>
              <a:gd name="T69" fmla="*/ 2147483646 h 864"/>
              <a:gd name="T70" fmla="*/ 2147483646 w 264"/>
              <a:gd name="T71" fmla="*/ 2147483646 h 864"/>
              <a:gd name="T72" fmla="*/ 2147483646 w 264"/>
              <a:gd name="T73" fmla="*/ 2147483646 h 864"/>
              <a:gd name="T74" fmla="*/ 2147483646 w 264"/>
              <a:gd name="T75" fmla="*/ 2147483646 h 864"/>
              <a:gd name="T76" fmla="*/ 2147483646 w 264"/>
              <a:gd name="T77" fmla="*/ 2147483646 h 864"/>
              <a:gd name="T78" fmla="*/ 2147483646 w 264"/>
              <a:gd name="T79" fmla="*/ 2147483646 h 864"/>
              <a:gd name="T80" fmla="*/ 2147483646 w 264"/>
              <a:gd name="T81" fmla="*/ 2147483646 h 864"/>
              <a:gd name="T82" fmla="*/ 2147483646 w 264"/>
              <a:gd name="T83" fmla="*/ 2147483646 h 864"/>
              <a:gd name="T84" fmla="*/ 2147483646 w 264"/>
              <a:gd name="T85" fmla="*/ 2147483646 h 864"/>
              <a:gd name="T86" fmla="*/ 2147483646 w 264"/>
              <a:gd name="T87" fmla="*/ 2147483646 h 864"/>
              <a:gd name="T88" fmla="*/ 0 w 264"/>
              <a:gd name="T89" fmla="*/ 2147483646 h 8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64" h="864">
                <a:moveTo>
                  <a:pt x="0" y="736"/>
                </a:moveTo>
                <a:lnTo>
                  <a:pt x="0" y="127"/>
                </a:lnTo>
                <a:lnTo>
                  <a:pt x="0" y="121"/>
                </a:lnTo>
                <a:lnTo>
                  <a:pt x="2" y="114"/>
                </a:lnTo>
                <a:lnTo>
                  <a:pt x="2" y="108"/>
                </a:lnTo>
                <a:lnTo>
                  <a:pt x="3" y="102"/>
                </a:lnTo>
                <a:lnTo>
                  <a:pt x="4" y="96"/>
                </a:lnTo>
                <a:lnTo>
                  <a:pt x="6" y="90"/>
                </a:lnTo>
                <a:lnTo>
                  <a:pt x="9" y="84"/>
                </a:lnTo>
                <a:lnTo>
                  <a:pt x="10" y="78"/>
                </a:lnTo>
                <a:lnTo>
                  <a:pt x="14" y="72"/>
                </a:lnTo>
                <a:lnTo>
                  <a:pt x="16" y="67"/>
                </a:lnTo>
                <a:lnTo>
                  <a:pt x="18" y="61"/>
                </a:lnTo>
                <a:lnTo>
                  <a:pt x="22" y="56"/>
                </a:lnTo>
                <a:lnTo>
                  <a:pt x="26" y="52"/>
                </a:lnTo>
                <a:lnTo>
                  <a:pt x="29" y="47"/>
                </a:lnTo>
                <a:lnTo>
                  <a:pt x="34" y="42"/>
                </a:lnTo>
                <a:lnTo>
                  <a:pt x="38" y="37"/>
                </a:lnTo>
                <a:lnTo>
                  <a:pt x="42" y="32"/>
                </a:lnTo>
                <a:lnTo>
                  <a:pt x="47" y="29"/>
                </a:lnTo>
                <a:lnTo>
                  <a:pt x="52" y="25"/>
                </a:lnTo>
                <a:lnTo>
                  <a:pt x="57" y="22"/>
                </a:lnTo>
                <a:lnTo>
                  <a:pt x="62" y="18"/>
                </a:lnTo>
                <a:lnTo>
                  <a:pt x="68" y="16"/>
                </a:lnTo>
                <a:lnTo>
                  <a:pt x="72" y="12"/>
                </a:lnTo>
                <a:lnTo>
                  <a:pt x="78" y="10"/>
                </a:lnTo>
                <a:lnTo>
                  <a:pt x="84" y="7"/>
                </a:lnTo>
                <a:lnTo>
                  <a:pt x="90" y="6"/>
                </a:lnTo>
                <a:lnTo>
                  <a:pt x="96" y="4"/>
                </a:lnTo>
                <a:lnTo>
                  <a:pt x="102" y="2"/>
                </a:lnTo>
                <a:lnTo>
                  <a:pt x="108" y="1"/>
                </a:lnTo>
                <a:lnTo>
                  <a:pt x="116" y="0"/>
                </a:lnTo>
                <a:lnTo>
                  <a:pt x="122" y="0"/>
                </a:lnTo>
                <a:lnTo>
                  <a:pt x="128" y="0"/>
                </a:lnTo>
                <a:lnTo>
                  <a:pt x="137" y="0"/>
                </a:lnTo>
                <a:lnTo>
                  <a:pt x="143" y="0"/>
                </a:lnTo>
                <a:lnTo>
                  <a:pt x="150" y="0"/>
                </a:lnTo>
                <a:lnTo>
                  <a:pt x="156" y="1"/>
                </a:lnTo>
                <a:lnTo>
                  <a:pt x="162" y="2"/>
                </a:lnTo>
                <a:lnTo>
                  <a:pt x="168" y="4"/>
                </a:lnTo>
                <a:lnTo>
                  <a:pt x="174" y="6"/>
                </a:lnTo>
                <a:lnTo>
                  <a:pt x="180" y="7"/>
                </a:lnTo>
                <a:lnTo>
                  <a:pt x="186" y="10"/>
                </a:lnTo>
                <a:lnTo>
                  <a:pt x="192" y="12"/>
                </a:lnTo>
                <a:lnTo>
                  <a:pt x="197" y="16"/>
                </a:lnTo>
                <a:lnTo>
                  <a:pt x="203" y="18"/>
                </a:lnTo>
                <a:lnTo>
                  <a:pt x="208" y="22"/>
                </a:lnTo>
                <a:lnTo>
                  <a:pt x="213" y="25"/>
                </a:lnTo>
                <a:lnTo>
                  <a:pt x="218" y="29"/>
                </a:lnTo>
                <a:lnTo>
                  <a:pt x="222" y="32"/>
                </a:lnTo>
                <a:lnTo>
                  <a:pt x="227" y="37"/>
                </a:lnTo>
                <a:lnTo>
                  <a:pt x="231" y="42"/>
                </a:lnTo>
                <a:lnTo>
                  <a:pt x="236" y="47"/>
                </a:lnTo>
                <a:lnTo>
                  <a:pt x="239" y="52"/>
                </a:lnTo>
                <a:lnTo>
                  <a:pt x="243" y="56"/>
                </a:lnTo>
                <a:lnTo>
                  <a:pt x="246" y="61"/>
                </a:lnTo>
                <a:lnTo>
                  <a:pt x="249" y="67"/>
                </a:lnTo>
                <a:lnTo>
                  <a:pt x="252" y="72"/>
                </a:lnTo>
                <a:lnTo>
                  <a:pt x="255" y="78"/>
                </a:lnTo>
                <a:lnTo>
                  <a:pt x="257" y="84"/>
                </a:lnTo>
                <a:lnTo>
                  <a:pt x="258" y="90"/>
                </a:lnTo>
                <a:lnTo>
                  <a:pt x="261" y="96"/>
                </a:lnTo>
                <a:lnTo>
                  <a:pt x="262" y="102"/>
                </a:lnTo>
                <a:lnTo>
                  <a:pt x="263" y="108"/>
                </a:lnTo>
                <a:lnTo>
                  <a:pt x="264" y="114"/>
                </a:lnTo>
                <a:lnTo>
                  <a:pt x="264" y="121"/>
                </a:lnTo>
                <a:lnTo>
                  <a:pt x="264" y="127"/>
                </a:lnTo>
                <a:lnTo>
                  <a:pt x="264" y="736"/>
                </a:lnTo>
                <a:lnTo>
                  <a:pt x="264" y="743"/>
                </a:lnTo>
                <a:lnTo>
                  <a:pt x="264" y="749"/>
                </a:lnTo>
                <a:lnTo>
                  <a:pt x="263" y="756"/>
                </a:lnTo>
                <a:lnTo>
                  <a:pt x="262" y="762"/>
                </a:lnTo>
                <a:lnTo>
                  <a:pt x="261" y="768"/>
                </a:lnTo>
                <a:lnTo>
                  <a:pt x="258" y="774"/>
                </a:lnTo>
                <a:lnTo>
                  <a:pt x="257" y="780"/>
                </a:lnTo>
                <a:lnTo>
                  <a:pt x="255" y="786"/>
                </a:lnTo>
                <a:lnTo>
                  <a:pt x="252" y="792"/>
                </a:lnTo>
                <a:lnTo>
                  <a:pt x="249" y="797"/>
                </a:lnTo>
                <a:lnTo>
                  <a:pt x="246" y="803"/>
                </a:lnTo>
                <a:lnTo>
                  <a:pt x="243" y="808"/>
                </a:lnTo>
                <a:lnTo>
                  <a:pt x="239" y="813"/>
                </a:lnTo>
                <a:lnTo>
                  <a:pt x="236" y="817"/>
                </a:lnTo>
                <a:lnTo>
                  <a:pt x="231" y="822"/>
                </a:lnTo>
                <a:lnTo>
                  <a:pt x="227" y="827"/>
                </a:lnTo>
                <a:lnTo>
                  <a:pt x="222" y="831"/>
                </a:lnTo>
                <a:lnTo>
                  <a:pt x="218" y="835"/>
                </a:lnTo>
                <a:lnTo>
                  <a:pt x="213" y="839"/>
                </a:lnTo>
                <a:lnTo>
                  <a:pt x="208" y="843"/>
                </a:lnTo>
                <a:lnTo>
                  <a:pt x="203" y="845"/>
                </a:lnTo>
                <a:lnTo>
                  <a:pt x="197" y="849"/>
                </a:lnTo>
                <a:lnTo>
                  <a:pt x="192" y="851"/>
                </a:lnTo>
                <a:lnTo>
                  <a:pt x="186" y="853"/>
                </a:lnTo>
                <a:lnTo>
                  <a:pt x="180" y="856"/>
                </a:lnTo>
                <a:lnTo>
                  <a:pt x="174" y="858"/>
                </a:lnTo>
                <a:lnTo>
                  <a:pt x="168" y="859"/>
                </a:lnTo>
                <a:lnTo>
                  <a:pt x="162" y="862"/>
                </a:lnTo>
                <a:lnTo>
                  <a:pt x="156" y="863"/>
                </a:lnTo>
                <a:lnTo>
                  <a:pt x="150" y="863"/>
                </a:lnTo>
                <a:lnTo>
                  <a:pt x="143" y="864"/>
                </a:lnTo>
                <a:lnTo>
                  <a:pt x="137" y="864"/>
                </a:lnTo>
                <a:lnTo>
                  <a:pt x="128" y="864"/>
                </a:lnTo>
                <a:lnTo>
                  <a:pt x="122" y="864"/>
                </a:lnTo>
                <a:lnTo>
                  <a:pt x="116" y="863"/>
                </a:lnTo>
                <a:lnTo>
                  <a:pt x="108" y="863"/>
                </a:lnTo>
                <a:lnTo>
                  <a:pt x="102" y="862"/>
                </a:lnTo>
                <a:lnTo>
                  <a:pt x="96" y="859"/>
                </a:lnTo>
                <a:lnTo>
                  <a:pt x="90" y="858"/>
                </a:lnTo>
                <a:lnTo>
                  <a:pt x="84" y="856"/>
                </a:lnTo>
                <a:lnTo>
                  <a:pt x="78" y="853"/>
                </a:lnTo>
                <a:lnTo>
                  <a:pt x="72" y="851"/>
                </a:lnTo>
                <a:lnTo>
                  <a:pt x="68" y="849"/>
                </a:lnTo>
                <a:lnTo>
                  <a:pt x="62" y="845"/>
                </a:lnTo>
                <a:lnTo>
                  <a:pt x="57" y="843"/>
                </a:lnTo>
                <a:lnTo>
                  <a:pt x="52" y="839"/>
                </a:lnTo>
                <a:lnTo>
                  <a:pt x="47" y="835"/>
                </a:lnTo>
                <a:lnTo>
                  <a:pt x="42" y="831"/>
                </a:lnTo>
                <a:lnTo>
                  <a:pt x="38" y="827"/>
                </a:lnTo>
                <a:lnTo>
                  <a:pt x="34" y="822"/>
                </a:lnTo>
                <a:lnTo>
                  <a:pt x="29" y="817"/>
                </a:lnTo>
                <a:lnTo>
                  <a:pt x="26" y="813"/>
                </a:lnTo>
                <a:lnTo>
                  <a:pt x="22" y="808"/>
                </a:lnTo>
                <a:lnTo>
                  <a:pt x="18" y="803"/>
                </a:lnTo>
                <a:lnTo>
                  <a:pt x="16" y="797"/>
                </a:lnTo>
                <a:lnTo>
                  <a:pt x="14" y="792"/>
                </a:lnTo>
                <a:lnTo>
                  <a:pt x="10" y="786"/>
                </a:lnTo>
                <a:lnTo>
                  <a:pt x="9" y="780"/>
                </a:lnTo>
                <a:lnTo>
                  <a:pt x="6" y="774"/>
                </a:lnTo>
                <a:lnTo>
                  <a:pt x="4" y="768"/>
                </a:lnTo>
                <a:lnTo>
                  <a:pt x="3" y="762"/>
                </a:lnTo>
                <a:lnTo>
                  <a:pt x="2" y="756"/>
                </a:lnTo>
                <a:lnTo>
                  <a:pt x="2" y="749"/>
                </a:lnTo>
                <a:lnTo>
                  <a:pt x="0" y="743"/>
                </a:lnTo>
                <a:lnTo>
                  <a:pt x="0" y="73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516" name="Rectangle 169">
            <a:extLst>
              <a:ext uri="{FF2B5EF4-FFF2-40B4-BE49-F238E27FC236}">
                <a16:creationId xmlns:a16="http://schemas.microsoft.com/office/drawing/2014/main" id="{326BE9B2-5F8D-1E4A-874E-AF3A56BA2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17" name="Rectangle 170">
            <a:extLst>
              <a:ext uri="{FF2B5EF4-FFF2-40B4-BE49-F238E27FC236}">
                <a16:creationId xmlns:a16="http://schemas.microsoft.com/office/drawing/2014/main" id="{28A18CFB-3F0F-9345-834C-0DF270513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9826" y="2649538"/>
            <a:ext cx="29815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and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18" name="Rectangle 171">
            <a:extLst>
              <a:ext uri="{FF2B5EF4-FFF2-40B4-BE49-F238E27FC236}">
                <a16:creationId xmlns:a16="http://schemas.microsoft.com/office/drawing/2014/main" id="{F3B7E080-7304-5D43-9CFA-74E45851C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6" y="2649538"/>
            <a:ext cx="5626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together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19" name="Rectangle 172">
            <a:extLst>
              <a:ext uri="{FF2B5EF4-FFF2-40B4-BE49-F238E27FC236}">
                <a16:creationId xmlns:a16="http://schemas.microsoft.com/office/drawing/2014/main" id="{60C02653-FE6A-354C-A986-C3811C867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26495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20" name="Rectangle 173">
            <a:extLst>
              <a:ext uri="{FF2B5EF4-FFF2-40B4-BE49-F238E27FC236}">
                <a16:creationId xmlns:a16="http://schemas.microsoft.com/office/drawing/2014/main" id="{F57EC656-9338-3840-AC02-57587B3B8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2720976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grpSp>
        <p:nvGrpSpPr>
          <p:cNvPr id="146521" name="Group 2">
            <a:extLst>
              <a:ext uri="{FF2B5EF4-FFF2-40B4-BE49-F238E27FC236}">
                <a16:creationId xmlns:a16="http://schemas.microsoft.com/office/drawing/2014/main" id="{CF799163-90A8-AB47-AEC2-9661F9AE0CCD}"/>
              </a:ext>
            </a:extLst>
          </p:cNvPr>
          <p:cNvGrpSpPr>
            <a:grpSpLocks/>
          </p:cNvGrpSpPr>
          <p:nvPr/>
        </p:nvGrpSpPr>
        <p:grpSpPr bwMode="auto">
          <a:xfrm>
            <a:off x="4044951" y="3124200"/>
            <a:ext cx="3118687" cy="3354774"/>
            <a:chOff x="1905000" y="3352800"/>
            <a:chExt cx="3118687" cy="3354774"/>
          </a:xfrm>
        </p:grpSpPr>
        <p:sp>
          <p:nvSpPr>
            <p:cNvPr id="146522" name="Line 174">
              <a:extLst>
                <a:ext uri="{FF2B5EF4-FFF2-40B4-BE49-F238E27FC236}">
                  <a16:creationId xmlns:a16="http://schemas.microsoft.com/office/drawing/2014/main" id="{9132FFBD-574D-0A43-A7C5-02EBDFF7D5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4286250"/>
              <a:ext cx="4016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23" name="Line 175">
              <a:extLst>
                <a:ext uri="{FF2B5EF4-FFF2-40B4-BE49-F238E27FC236}">
                  <a16:creationId xmlns:a16="http://schemas.microsoft.com/office/drawing/2014/main" id="{E58F639B-9360-2C4B-9B94-C7F1F5DF9C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4286250"/>
              <a:ext cx="3063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24" name="Freeform 176">
              <a:extLst>
                <a:ext uri="{FF2B5EF4-FFF2-40B4-BE49-F238E27FC236}">
                  <a16:creationId xmlns:a16="http://schemas.microsoft.com/office/drawing/2014/main" id="{9220BEC8-F1C7-5B4C-9B6C-2B78BCC45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4419600"/>
              <a:ext cx="211137" cy="3175"/>
            </a:xfrm>
            <a:custGeom>
              <a:avLst/>
              <a:gdLst>
                <a:gd name="T0" fmla="*/ 2147483646 w 264"/>
                <a:gd name="T1" fmla="*/ 0 h 3175"/>
                <a:gd name="T2" fmla="*/ 0 w 264"/>
                <a:gd name="T3" fmla="*/ 0 h 3175"/>
                <a:gd name="T4" fmla="*/ 2147483646 w 26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3175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25" name="Line 177">
              <a:extLst>
                <a:ext uri="{FF2B5EF4-FFF2-40B4-BE49-F238E27FC236}">
                  <a16:creationId xmlns:a16="http://schemas.microsoft.com/office/drawing/2014/main" id="{CDDC55C4-D570-7842-A437-C12FC07F38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4419600"/>
              <a:ext cx="2111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26" name="Freeform 178">
              <a:extLst>
                <a:ext uri="{FF2B5EF4-FFF2-40B4-BE49-F238E27FC236}">
                  <a16:creationId xmlns:a16="http://schemas.microsoft.com/office/drawing/2014/main" id="{D764FA1D-FF13-2248-85D6-3F77E9FAF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4152900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27" name="Freeform 179">
              <a:extLst>
                <a:ext uri="{FF2B5EF4-FFF2-40B4-BE49-F238E27FC236}">
                  <a16:creationId xmlns:a16="http://schemas.microsoft.com/office/drawing/2014/main" id="{FCF9A58C-511E-CC4B-BDD6-F3F252229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000500"/>
              <a:ext cx="190500" cy="152400"/>
            </a:xfrm>
            <a:custGeom>
              <a:avLst/>
              <a:gdLst>
                <a:gd name="T0" fmla="*/ 0 w 240"/>
                <a:gd name="T1" fmla="*/ 0 h 192"/>
                <a:gd name="T2" fmla="*/ 2147483646 w 240"/>
                <a:gd name="T3" fmla="*/ 0 h 192"/>
                <a:gd name="T4" fmla="*/ 2147483646 w 240"/>
                <a:gd name="T5" fmla="*/ 2147483646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192">
                  <a:moveTo>
                    <a:pt x="0" y="0"/>
                  </a:moveTo>
                  <a:lnTo>
                    <a:pt x="240" y="0"/>
                  </a:lnTo>
                  <a:lnTo>
                    <a:pt x="240" y="192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28" name="Freeform 180">
              <a:extLst>
                <a:ext uri="{FF2B5EF4-FFF2-40B4-BE49-F238E27FC236}">
                  <a16:creationId xmlns:a16="http://schemas.microsoft.com/office/drawing/2014/main" id="{E4F1BBA4-51CC-474A-95D1-7EE4E8BC2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419600"/>
              <a:ext cx="190500" cy="133350"/>
            </a:xfrm>
            <a:custGeom>
              <a:avLst/>
              <a:gdLst>
                <a:gd name="T0" fmla="*/ 0 w 240"/>
                <a:gd name="T1" fmla="*/ 2147483646 h 168"/>
                <a:gd name="T2" fmla="*/ 2147483646 w 240"/>
                <a:gd name="T3" fmla="*/ 2147483646 h 168"/>
                <a:gd name="T4" fmla="*/ 2147483646 w 240"/>
                <a:gd name="T5" fmla="*/ 0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168">
                  <a:moveTo>
                    <a:pt x="0" y="168"/>
                  </a:moveTo>
                  <a:lnTo>
                    <a:pt x="240" y="168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29" name="Freeform 181">
              <a:extLst>
                <a:ext uri="{FF2B5EF4-FFF2-40B4-BE49-F238E27FC236}">
                  <a16:creationId xmlns:a16="http://schemas.microsoft.com/office/drawing/2014/main" id="{8BCE5E6B-4A00-3B4E-8AEF-12F15B18E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52990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30" name="Line 182">
              <a:extLst>
                <a:ext uri="{FF2B5EF4-FFF2-40B4-BE49-F238E27FC236}">
                  <a16:creationId xmlns:a16="http://schemas.microsoft.com/office/drawing/2014/main" id="{1D1F9703-885F-F744-B83B-B31F934264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52990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31" name="Freeform 183">
              <a:extLst>
                <a:ext uri="{FF2B5EF4-FFF2-40B4-BE49-F238E27FC236}">
                  <a16:creationId xmlns:a16="http://schemas.microsoft.com/office/drawing/2014/main" id="{8C9ACE9C-88AD-A14E-B9DD-131D13957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175" y="543242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32" name="Line 184">
              <a:extLst>
                <a:ext uri="{FF2B5EF4-FFF2-40B4-BE49-F238E27FC236}">
                  <a16:creationId xmlns:a16="http://schemas.microsoft.com/office/drawing/2014/main" id="{7AC8454A-BF31-804F-A5E5-C706AFEA13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16175" y="543242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33" name="Freeform 185">
              <a:extLst>
                <a:ext uri="{FF2B5EF4-FFF2-40B4-BE49-F238E27FC236}">
                  <a16:creationId xmlns:a16="http://schemas.microsoft.com/office/drawing/2014/main" id="{66BE6E82-BF4E-824F-887D-BCEA8D256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175" y="50323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34" name="Line 186">
              <a:extLst>
                <a:ext uri="{FF2B5EF4-FFF2-40B4-BE49-F238E27FC236}">
                  <a16:creationId xmlns:a16="http://schemas.microsoft.com/office/drawing/2014/main" id="{1BC4AF2F-2D1E-7246-8DE9-F99FB166F3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16175" y="50323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35" name="Freeform 187">
              <a:extLst>
                <a:ext uri="{FF2B5EF4-FFF2-40B4-BE49-F238E27FC236}">
                  <a16:creationId xmlns:a16="http://schemas.microsoft.com/office/drawing/2014/main" id="{F23099CE-D2BF-1E4E-ACBF-682B1C3B0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8228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36" name="Freeform 188">
              <a:extLst>
                <a:ext uri="{FF2B5EF4-FFF2-40B4-BE49-F238E27FC236}">
                  <a16:creationId xmlns:a16="http://schemas.microsoft.com/office/drawing/2014/main" id="{64A30FE0-D7AE-C742-BC4B-C2A69D562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432425"/>
              <a:ext cx="268287" cy="190500"/>
            </a:xfrm>
            <a:custGeom>
              <a:avLst/>
              <a:gdLst>
                <a:gd name="T0" fmla="*/ 0 w 336"/>
                <a:gd name="T1" fmla="*/ 2147483646 h 240"/>
                <a:gd name="T2" fmla="*/ 2147483646 w 336"/>
                <a:gd name="T3" fmla="*/ 2147483646 h 240"/>
                <a:gd name="T4" fmla="*/ 2147483646 w 336"/>
                <a:gd name="T5" fmla="*/ 0 h 2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40">
                  <a:moveTo>
                    <a:pt x="0" y="240"/>
                  </a:moveTo>
                  <a:lnTo>
                    <a:pt x="336" y="240"/>
                  </a:lnTo>
                  <a:lnTo>
                    <a:pt x="336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37" name="Freeform 189">
              <a:extLst>
                <a:ext uri="{FF2B5EF4-FFF2-40B4-BE49-F238E27FC236}">
                  <a16:creationId xmlns:a16="http://schemas.microsoft.com/office/drawing/2014/main" id="{50C33955-AE70-F04F-8D98-162BB40CB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2990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38" name="Freeform 190">
              <a:extLst>
                <a:ext uri="{FF2B5EF4-FFF2-40B4-BE49-F238E27FC236}">
                  <a16:creationId xmlns:a16="http://schemas.microsoft.com/office/drawing/2014/main" id="{4B47D228-02BA-6C44-BF2D-CA5E0F91B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51657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39" name="Line 191">
              <a:extLst>
                <a:ext uri="{FF2B5EF4-FFF2-40B4-BE49-F238E27FC236}">
                  <a16:creationId xmlns:a16="http://schemas.microsoft.com/office/drawing/2014/main" id="{8F41E593-BCA2-9349-B210-A9F702A868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51657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40" name="Freeform 192">
              <a:extLst>
                <a:ext uri="{FF2B5EF4-FFF2-40B4-BE49-F238E27FC236}">
                  <a16:creationId xmlns:a16="http://schemas.microsoft.com/office/drawing/2014/main" id="{3E17CD63-DAE9-A34E-993D-CDC6FD17D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0895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41" name="Freeform 193">
              <a:extLst>
                <a:ext uri="{FF2B5EF4-FFF2-40B4-BE49-F238E27FC236}">
                  <a16:creationId xmlns:a16="http://schemas.microsoft.com/office/drawing/2014/main" id="{DAF5BC05-3AEF-C141-BBAB-E80C486F1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6042025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42" name="Line 194">
              <a:extLst>
                <a:ext uri="{FF2B5EF4-FFF2-40B4-BE49-F238E27FC236}">
                  <a16:creationId xmlns:a16="http://schemas.microsoft.com/office/drawing/2014/main" id="{E125CD84-CFE6-1A41-B475-DC00BA0F28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6042025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43" name="Freeform 195">
              <a:extLst>
                <a:ext uri="{FF2B5EF4-FFF2-40B4-BE49-F238E27FC236}">
                  <a16:creationId xmlns:a16="http://schemas.microsoft.com/office/drawing/2014/main" id="{8223151F-A1D3-3A4F-ABD2-708732048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6175375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44" name="Line 196">
              <a:extLst>
                <a:ext uri="{FF2B5EF4-FFF2-40B4-BE49-F238E27FC236}">
                  <a16:creationId xmlns:a16="http://schemas.microsoft.com/office/drawing/2014/main" id="{D69EBA11-C372-7748-B825-D2A0266EBF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6175375"/>
              <a:ext cx="4016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45" name="Freeform 197">
              <a:extLst>
                <a:ext uri="{FF2B5EF4-FFF2-40B4-BE49-F238E27FC236}">
                  <a16:creationId xmlns:a16="http://schemas.microsoft.com/office/drawing/2014/main" id="{434869D8-039E-CB40-A53C-F95BDE706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908675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46" name="Line 198">
              <a:extLst>
                <a:ext uri="{FF2B5EF4-FFF2-40B4-BE49-F238E27FC236}">
                  <a16:creationId xmlns:a16="http://schemas.microsoft.com/office/drawing/2014/main" id="{B132C103-FBF9-5D46-A11F-954EA81C1D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5908675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47" name="Freeform 199">
              <a:extLst>
                <a:ext uri="{FF2B5EF4-FFF2-40B4-BE49-F238E27FC236}">
                  <a16:creationId xmlns:a16="http://schemas.microsoft.com/office/drawing/2014/main" id="{BBDFA7C1-1186-6640-B923-E6C735BD6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3600450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48" name="Line 200">
              <a:extLst>
                <a:ext uri="{FF2B5EF4-FFF2-40B4-BE49-F238E27FC236}">
                  <a16:creationId xmlns:a16="http://schemas.microsoft.com/office/drawing/2014/main" id="{79E3BF28-93A3-5C40-BACE-FD3C1471CA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3600450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49" name="Freeform 201">
              <a:extLst>
                <a:ext uri="{FF2B5EF4-FFF2-40B4-BE49-F238E27FC236}">
                  <a16:creationId xmlns:a16="http://schemas.microsoft.com/office/drawing/2014/main" id="{4EBDCEF7-5AF9-B84B-BC57-323E0F2C4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37338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50" name="Line 202">
              <a:extLst>
                <a:ext uri="{FF2B5EF4-FFF2-40B4-BE49-F238E27FC236}">
                  <a16:creationId xmlns:a16="http://schemas.microsoft.com/office/drawing/2014/main" id="{D8D9DA14-C66D-6944-9995-2B9C64DF2F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37338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51" name="Freeform 203">
              <a:extLst>
                <a:ext uri="{FF2B5EF4-FFF2-40B4-BE49-F238E27FC236}">
                  <a16:creationId xmlns:a16="http://schemas.microsoft.com/office/drawing/2014/main" id="{72B1939D-A10E-804F-86BB-A3FC8311C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34671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52" name="Line 204">
              <a:extLst>
                <a:ext uri="{FF2B5EF4-FFF2-40B4-BE49-F238E27FC236}">
                  <a16:creationId xmlns:a16="http://schemas.microsoft.com/office/drawing/2014/main" id="{18B1721E-7E7B-064D-8DA3-970AF615BE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34671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53" name="Line 205">
              <a:extLst>
                <a:ext uri="{FF2B5EF4-FFF2-40B4-BE49-F238E27FC236}">
                  <a16:creationId xmlns:a16="http://schemas.microsoft.com/office/drawing/2014/main" id="{10684E3B-7DE9-F745-B391-FED1834D54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4000500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54" name="Line 206">
              <a:extLst>
                <a:ext uri="{FF2B5EF4-FFF2-40B4-BE49-F238E27FC236}">
                  <a16:creationId xmlns:a16="http://schemas.microsoft.com/office/drawing/2014/main" id="{5B76C906-045C-E741-8882-5458FE8042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3867150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55" name="Line 207">
              <a:extLst>
                <a:ext uri="{FF2B5EF4-FFF2-40B4-BE49-F238E27FC236}">
                  <a16:creationId xmlns:a16="http://schemas.microsoft.com/office/drawing/2014/main" id="{D097A476-5FF5-2745-B0D4-93F8F066CC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8550" y="4152900"/>
              <a:ext cx="265113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56" name="Line 208">
              <a:extLst>
                <a:ext uri="{FF2B5EF4-FFF2-40B4-BE49-F238E27FC236}">
                  <a16:creationId xmlns:a16="http://schemas.microsoft.com/office/drawing/2014/main" id="{F7FC34F5-576F-2441-BA3F-46023E9BEE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38650" y="4006850"/>
              <a:ext cx="3127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57" name="Freeform 209">
              <a:extLst>
                <a:ext uri="{FF2B5EF4-FFF2-40B4-BE49-F238E27FC236}">
                  <a16:creationId xmlns:a16="http://schemas.microsoft.com/office/drawing/2014/main" id="{FC548585-48D7-FA4C-A4A6-A8A71F07A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37830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58" name="Freeform 210">
              <a:extLst>
                <a:ext uri="{FF2B5EF4-FFF2-40B4-BE49-F238E27FC236}">
                  <a16:creationId xmlns:a16="http://schemas.microsoft.com/office/drawing/2014/main" id="{1003EA42-E633-B743-8C1F-A7A89E14F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40100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59" name="Freeform 211">
              <a:extLst>
                <a:ext uri="{FF2B5EF4-FFF2-40B4-BE49-F238E27FC236}">
                  <a16:creationId xmlns:a16="http://schemas.microsoft.com/office/drawing/2014/main" id="{76906207-AD06-0048-B2B0-607D0ADCB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37830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0" name="Freeform 212">
              <a:extLst>
                <a:ext uri="{FF2B5EF4-FFF2-40B4-BE49-F238E27FC236}">
                  <a16:creationId xmlns:a16="http://schemas.microsoft.com/office/drawing/2014/main" id="{943D148F-1E6B-9945-AB5E-4B27E701D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40100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1" name="Line 213">
              <a:extLst>
                <a:ext uri="{FF2B5EF4-FFF2-40B4-BE49-F238E27FC236}">
                  <a16:creationId xmlns:a16="http://schemas.microsoft.com/office/drawing/2014/main" id="{E9C66696-A7F5-C442-BDDB-BB48E01CDB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5622925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2" name="Line 214">
              <a:extLst>
                <a:ext uri="{FF2B5EF4-FFF2-40B4-BE49-F238E27FC236}">
                  <a16:creationId xmlns:a16="http://schemas.microsoft.com/office/drawing/2014/main" id="{09EB8D3B-A213-E84A-B9EA-00930F7E0B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5489575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3" name="Line 215">
              <a:extLst>
                <a:ext uri="{FF2B5EF4-FFF2-40B4-BE49-F238E27FC236}">
                  <a16:creationId xmlns:a16="http://schemas.microsoft.com/office/drawing/2014/main" id="{158FD46B-A416-4448-B278-C239F80FDB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7913" y="5775325"/>
              <a:ext cx="2857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4" name="Freeform 216">
              <a:extLst>
                <a:ext uri="{FF2B5EF4-FFF2-40B4-BE49-F238E27FC236}">
                  <a16:creationId xmlns:a16="http://schemas.microsoft.com/office/drawing/2014/main" id="{3A294F51-2247-0F4F-913C-505E4CBA8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5403850"/>
              <a:ext cx="569913" cy="225425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0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0"/>
                  </a:lnTo>
                  <a:lnTo>
                    <a:pt x="315" y="0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1"/>
                  </a:lnTo>
                  <a:lnTo>
                    <a:pt x="333" y="1"/>
                  </a:lnTo>
                  <a:lnTo>
                    <a:pt x="335" y="1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2"/>
                  </a:lnTo>
                  <a:lnTo>
                    <a:pt x="348" y="2"/>
                  </a:lnTo>
                  <a:lnTo>
                    <a:pt x="349" y="4"/>
                  </a:lnTo>
                  <a:lnTo>
                    <a:pt x="350" y="4"/>
                  </a:lnTo>
                  <a:lnTo>
                    <a:pt x="351" y="4"/>
                  </a:lnTo>
                  <a:lnTo>
                    <a:pt x="353" y="4"/>
                  </a:lnTo>
                  <a:lnTo>
                    <a:pt x="354" y="4"/>
                  </a:lnTo>
                  <a:lnTo>
                    <a:pt x="355" y="4"/>
                  </a:lnTo>
                  <a:lnTo>
                    <a:pt x="356" y="4"/>
                  </a:lnTo>
                  <a:lnTo>
                    <a:pt x="357" y="5"/>
                  </a:lnTo>
                  <a:lnTo>
                    <a:pt x="359" y="5"/>
                  </a:lnTo>
                  <a:lnTo>
                    <a:pt x="361" y="5"/>
                  </a:lnTo>
                  <a:lnTo>
                    <a:pt x="362" y="5"/>
                  </a:lnTo>
                  <a:lnTo>
                    <a:pt x="365" y="5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6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7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10"/>
                  </a:lnTo>
                  <a:lnTo>
                    <a:pt x="389" y="10"/>
                  </a:lnTo>
                  <a:lnTo>
                    <a:pt x="390" y="10"/>
                  </a:lnTo>
                  <a:lnTo>
                    <a:pt x="391" y="10"/>
                  </a:lnTo>
                  <a:lnTo>
                    <a:pt x="392" y="10"/>
                  </a:lnTo>
                  <a:lnTo>
                    <a:pt x="393" y="11"/>
                  </a:lnTo>
                  <a:lnTo>
                    <a:pt x="395" y="11"/>
                  </a:lnTo>
                  <a:lnTo>
                    <a:pt x="396" y="11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2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5" y="14"/>
                  </a:lnTo>
                  <a:lnTo>
                    <a:pt x="407" y="14"/>
                  </a:lnTo>
                  <a:lnTo>
                    <a:pt x="409" y="16"/>
                  </a:lnTo>
                  <a:lnTo>
                    <a:pt x="411" y="16"/>
                  </a:lnTo>
                  <a:lnTo>
                    <a:pt x="414" y="17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8"/>
                  </a:lnTo>
                  <a:lnTo>
                    <a:pt x="421" y="19"/>
                  </a:lnTo>
                  <a:lnTo>
                    <a:pt x="422" y="19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2"/>
                  </a:lnTo>
                  <a:lnTo>
                    <a:pt x="431" y="23"/>
                  </a:lnTo>
                  <a:lnTo>
                    <a:pt x="432" y="23"/>
                  </a:lnTo>
                  <a:lnTo>
                    <a:pt x="433" y="23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5"/>
                  </a:lnTo>
                  <a:lnTo>
                    <a:pt x="440" y="26"/>
                  </a:lnTo>
                  <a:lnTo>
                    <a:pt x="441" y="26"/>
                  </a:lnTo>
                  <a:lnTo>
                    <a:pt x="443" y="28"/>
                  </a:lnTo>
                  <a:lnTo>
                    <a:pt x="444" y="28"/>
                  </a:lnTo>
                  <a:lnTo>
                    <a:pt x="445" y="29"/>
                  </a:lnTo>
                  <a:lnTo>
                    <a:pt x="446" y="29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4"/>
                  </a:lnTo>
                  <a:lnTo>
                    <a:pt x="456" y="34"/>
                  </a:lnTo>
                  <a:lnTo>
                    <a:pt x="458" y="35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8" y="40"/>
                  </a:lnTo>
                  <a:lnTo>
                    <a:pt x="469" y="41"/>
                  </a:lnTo>
                  <a:lnTo>
                    <a:pt x="470" y="41"/>
                  </a:lnTo>
                  <a:lnTo>
                    <a:pt x="471" y="42"/>
                  </a:lnTo>
                  <a:lnTo>
                    <a:pt x="473" y="42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4"/>
                  </a:lnTo>
                  <a:lnTo>
                    <a:pt x="479" y="46"/>
                  </a:lnTo>
                  <a:lnTo>
                    <a:pt x="480" y="46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1" y="53"/>
                  </a:lnTo>
                  <a:lnTo>
                    <a:pt x="493" y="53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4" y="59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5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1" y="70"/>
                  </a:lnTo>
                  <a:lnTo>
                    <a:pt x="522" y="70"/>
                  </a:lnTo>
                  <a:lnTo>
                    <a:pt x="523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3"/>
                  </a:lnTo>
                  <a:lnTo>
                    <a:pt x="528" y="74"/>
                  </a:lnTo>
                  <a:lnTo>
                    <a:pt x="529" y="76"/>
                  </a:lnTo>
                  <a:lnTo>
                    <a:pt x="531" y="77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5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2"/>
                  </a:lnTo>
                  <a:lnTo>
                    <a:pt x="540" y="82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6" y="86"/>
                  </a:lnTo>
                  <a:lnTo>
                    <a:pt x="547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4"/>
                  </a:lnTo>
                  <a:lnTo>
                    <a:pt x="557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3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1" y="112"/>
                  </a:lnTo>
                  <a:lnTo>
                    <a:pt x="582" y="113"/>
                  </a:lnTo>
                  <a:lnTo>
                    <a:pt x="583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5"/>
                  </a:lnTo>
                  <a:lnTo>
                    <a:pt x="587" y="116"/>
                  </a:lnTo>
                  <a:lnTo>
                    <a:pt x="588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1" y="120"/>
                  </a:lnTo>
                  <a:lnTo>
                    <a:pt x="593" y="121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30"/>
                  </a:lnTo>
                  <a:lnTo>
                    <a:pt x="601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6"/>
                  </a:lnTo>
                  <a:lnTo>
                    <a:pt x="607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11" y="140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6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5"/>
                  </a:lnTo>
                  <a:lnTo>
                    <a:pt x="642" y="176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4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90"/>
                  </a:lnTo>
                  <a:lnTo>
                    <a:pt x="653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6"/>
                  </a:lnTo>
                  <a:lnTo>
                    <a:pt x="656" y="197"/>
                  </a:lnTo>
                  <a:lnTo>
                    <a:pt x="657" y="198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5"/>
                  </a:lnTo>
                  <a:lnTo>
                    <a:pt x="663" y="208"/>
                  </a:lnTo>
                  <a:lnTo>
                    <a:pt x="665" y="209"/>
                  </a:lnTo>
                  <a:lnTo>
                    <a:pt x="666" y="210"/>
                  </a:lnTo>
                  <a:lnTo>
                    <a:pt x="667" y="212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20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4" y="234"/>
                  </a:lnTo>
                  <a:lnTo>
                    <a:pt x="685" y="236"/>
                  </a:lnTo>
                  <a:lnTo>
                    <a:pt x="686" y="238"/>
                  </a:lnTo>
                  <a:lnTo>
                    <a:pt x="687" y="239"/>
                  </a:lnTo>
                  <a:lnTo>
                    <a:pt x="689" y="241"/>
                  </a:lnTo>
                  <a:lnTo>
                    <a:pt x="690" y="242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1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4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6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10" y="272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5" name="Freeform 217">
              <a:extLst>
                <a:ext uri="{FF2B5EF4-FFF2-40B4-BE49-F238E27FC236}">
                  <a16:creationId xmlns:a16="http://schemas.microsoft.com/office/drawing/2014/main" id="{C7B6AC8D-8680-614F-922C-D36924A33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5632450"/>
              <a:ext cx="569913" cy="225425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4"/>
                  </a:lnTo>
                  <a:lnTo>
                    <a:pt x="300" y="284"/>
                  </a:lnTo>
                  <a:lnTo>
                    <a:pt x="303" y="284"/>
                  </a:lnTo>
                  <a:lnTo>
                    <a:pt x="306" y="284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3"/>
                  </a:lnTo>
                  <a:lnTo>
                    <a:pt x="329" y="283"/>
                  </a:lnTo>
                  <a:lnTo>
                    <a:pt x="331" y="283"/>
                  </a:lnTo>
                  <a:lnTo>
                    <a:pt x="332" y="283"/>
                  </a:lnTo>
                  <a:lnTo>
                    <a:pt x="333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7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2"/>
                  </a:lnTo>
                  <a:lnTo>
                    <a:pt x="347" y="282"/>
                  </a:lnTo>
                  <a:lnTo>
                    <a:pt x="348" y="282"/>
                  </a:lnTo>
                  <a:lnTo>
                    <a:pt x="349" y="282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3" y="280"/>
                  </a:lnTo>
                  <a:lnTo>
                    <a:pt x="354" y="280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79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8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7"/>
                  </a:lnTo>
                  <a:lnTo>
                    <a:pt x="380" y="277"/>
                  </a:lnTo>
                  <a:lnTo>
                    <a:pt x="381" y="277"/>
                  </a:lnTo>
                  <a:lnTo>
                    <a:pt x="383" y="277"/>
                  </a:lnTo>
                  <a:lnTo>
                    <a:pt x="384" y="277"/>
                  </a:lnTo>
                  <a:lnTo>
                    <a:pt x="385" y="276"/>
                  </a:lnTo>
                  <a:lnTo>
                    <a:pt x="386" y="276"/>
                  </a:lnTo>
                  <a:lnTo>
                    <a:pt x="387" y="276"/>
                  </a:lnTo>
                  <a:lnTo>
                    <a:pt x="389" y="276"/>
                  </a:lnTo>
                  <a:lnTo>
                    <a:pt x="390" y="274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2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1"/>
                  </a:lnTo>
                  <a:lnTo>
                    <a:pt x="405" y="271"/>
                  </a:lnTo>
                  <a:lnTo>
                    <a:pt x="407" y="270"/>
                  </a:lnTo>
                  <a:lnTo>
                    <a:pt x="409" y="270"/>
                  </a:lnTo>
                  <a:lnTo>
                    <a:pt x="411" y="268"/>
                  </a:lnTo>
                  <a:lnTo>
                    <a:pt x="414" y="267"/>
                  </a:lnTo>
                  <a:lnTo>
                    <a:pt x="415" y="267"/>
                  </a:lnTo>
                  <a:lnTo>
                    <a:pt x="417" y="266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5"/>
                  </a:lnTo>
                  <a:lnTo>
                    <a:pt x="423" y="265"/>
                  </a:lnTo>
                  <a:lnTo>
                    <a:pt x="426" y="264"/>
                  </a:lnTo>
                  <a:lnTo>
                    <a:pt x="427" y="264"/>
                  </a:lnTo>
                  <a:lnTo>
                    <a:pt x="428" y="264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59"/>
                  </a:lnTo>
                  <a:lnTo>
                    <a:pt x="439" y="259"/>
                  </a:lnTo>
                  <a:lnTo>
                    <a:pt x="440" y="259"/>
                  </a:lnTo>
                  <a:lnTo>
                    <a:pt x="441" y="258"/>
                  </a:lnTo>
                  <a:lnTo>
                    <a:pt x="443" y="258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3"/>
                  </a:lnTo>
                  <a:lnTo>
                    <a:pt x="452" y="253"/>
                  </a:lnTo>
                  <a:lnTo>
                    <a:pt x="455" y="252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7"/>
                  </a:lnTo>
                  <a:lnTo>
                    <a:pt x="464" y="247"/>
                  </a:lnTo>
                  <a:lnTo>
                    <a:pt x="465" y="246"/>
                  </a:lnTo>
                  <a:lnTo>
                    <a:pt x="468" y="244"/>
                  </a:lnTo>
                  <a:lnTo>
                    <a:pt x="469" y="244"/>
                  </a:lnTo>
                  <a:lnTo>
                    <a:pt x="470" y="243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1"/>
                  </a:lnTo>
                  <a:lnTo>
                    <a:pt x="476" y="241"/>
                  </a:lnTo>
                  <a:lnTo>
                    <a:pt x="476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6"/>
                  </a:lnTo>
                  <a:lnTo>
                    <a:pt x="485" y="236"/>
                  </a:lnTo>
                  <a:lnTo>
                    <a:pt x="486" y="235"/>
                  </a:lnTo>
                  <a:lnTo>
                    <a:pt x="487" y="235"/>
                  </a:lnTo>
                  <a:lnTo>
                    <a:pt x="488" y="234"/>
                  </a:lnTo>
                  <a:lnTo>
                    <a:pt x="489" y="234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0"/>
                  </a:lnTo>
                  <a:lnTo>
                    <a:pt x="495" y="230"/>
                  </a:lnTo>
                  <a:lnTo>
                    <a:pt x="498" y="229"/>
                  </a:lnTo>
                  <a:lnTo>
                    <a:pt x="499" y="228"/>
                  </a:lnTo>
                  <a:lnTo>
                    <a:pt x="500" y="226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4"/>
                  </a:lnTo>
                  <a:lnTo>
                    <a:pt x="506" y="224"/>
                  </a:lnTo>
                  <a:lnTo>
                    <a:pt x="507" y="223"/>
                  </a:lnTo>
                  <a:lnTo>
                    <a:pt x="509" y="222"/>
                  </a:lnTo>
                  <a:lnTo>
                    <a:pt x="510" y="222"/>
                  </a:lnTo>
                  <a:lnTo>
                    <a:pt x="511" y="222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19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7"/>
                  </a:lnTo>
                  <a:lnTo>
                    <a:pt x="518" y="217"/>
                  </a:lnTo>
                  <a:lnTo>
                    <a:pt x="519" y="216"/>
                  </a:lnTo>
                  <a:lnTo>
                    <a:pt x="521" y="216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2"/>
                  </a:lnTo>
                  <a:lnTo>
                    <a:pt x="525" y="212"/>
                  </a:lnTo>
                  <a:lnTo>
                    <a:pt x="527" y="211"/>
                  </a:lnTo>
                  <a:lnTo>
                    <a:pt x="528" y="211"/>
                  </a:lnTo>
                  <a:lnTo>
                    <a:pt x="529" y="210"/>
                  </a:lnTo>
                  <a:lnTo>
                    <a:pt x="531" y="208"/>
                  </a:lnTo>
                  <a:lnTo>
                    <a:pt x="533" y="207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5"/>
                  </a:lnTo>
                  <a:lnTo>
                    <a:pt x="537" y="204"/>
                  </a:lnTo>
                  <a:lnTo>
                    <a:pt x="539" y="204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199"/>
                  </a:lnTo>
                  <a:lnTo>
                    <a:pt x="546" y="199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8" y="196"/>
                  </a:lnTo>
                  <a:lnTo>
                    <a:pt x="549" y="195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3"/>
                  </a:lnTo>
                  <a:lnTo>
                    <a:pt x="554" y="192"/>
                  </a:lnTo>
                  <a:lnTo>
                    <a:pt x="555" y="192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7"/>
                  </a:lnTo>
                  <a:lnTo>
                    <a:pt x="561" y="187"/>
                  </a:lnTo>
                  <a:lnTo>
                    <a:pt x="561" y="186"/>
                  </a:lnTo>
                  <a:lnTo>
                    <a:pt x="563" y="186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1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5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69"/>
                  </a:lnTo>
                  <a:lnTo>
                    <a:pt x="587" y="169"/>
                  </a:lnTo>
                  <a:lnTo>
                    <a:pt x="588" y="168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3"/>
                  </a:lnTo>
                  <a:lnTo>
                    <a:pt x="594" y="163"/>
                  </a:lnTo>
                  <a:lnTo>
                    <a:pt x="594" y="162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8"/>
                  </a:lnTo>
                  <a:lnTo>
                    <a:pt x="599" y="158"/>
                  </a:lnTo>
                  <a:lnTo>
                    <a:pt x="599" y="157"/>
                  </a:lnTo>
                  <a:lnTo>
                    <a:pt x="600" y="156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1"/>
                  </a:lnTo>
                  <a:lnTo>
                    <a:pt x="606" y="150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5"/>
                  </a:lnTo>
                  <a:lnTo>
                    <a:pt x="611" y="144"/>
                  </a:lnTo>
                  <a:lnTo>
                    <a:pt x="612" y="144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0"/>
                  </a:lnTo>
                  <a:lnTo>
                    <a:pt x="615" y="139"/>
                  </a:lnTo>
                  <a:lnTo>
                    <a:pt x="617" y="138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3"/>
                  </a:lnTo>
                  <a:lnTo>
                    <a:pt x="621" y="132"/>
                  </a:lnTo>
                  <a:lnTo>
                    <a:pt x="623" y="132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20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5"/>
                  </a:lnTo>
                  <a:lnTo>
                    <a:pt x="637" y="114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9"/>
                  </a:lnTo>
                  <a:lnTo>
                    <a:pt x="642" y="108"/>
                  </a:lnTo>
                  <a:lnTo>
                    <a:pt x="642" y="106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3"/>
                  </a:lnTo>
                  <a:lnTo>
                    <a:pt x="647" y="102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49" y="97"/>
                  </a:lnTo>
                  <a:lnTo>
                    <a:pt x="650" y="96"/>
                  </a:lnTo>
                  <a:lnTo>
                    <a:pt x="651" y="94"/>
                  </a:lnTo>
                  <a:lnTo>
                    <a:pt x="653" y="93"/>
                  </a:lnTo>
                  <a:lnTo>
                    <a:pt x="653" y="92"/>
                  </a:lnTo>
                  <a:lnTo>
                    <a:pt x="654" y="91"/>
                  </a:lnTo>
                  <a:lnTo>
                    <a:pt x="655" y="90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5"/>
                  </a:lnTo>
                  <a:lnTo>
                    <a:pt x="660" y="82"/>
                  </a:lnTo>
                  <a:lnTo>
                    <a:pt x="661" y="80"/>
                  </a:lnTo>
                  <a:lnTo>
                    <a:pt x="662" y="79"/>
                  </a:lnTo>
                  <a:lnTo>
                    <a:pt x="663" y="78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3"/>
                  </a:lnTo>
                  <a:lnTo>
                    <a:pt x="668" y="72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4" y="62"/>
                  </a:lnTo>
                  <a:lnTo>
                    <a:pt x="675" y="62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5"/>
                  </a:lnTo>
                  <a:lnTo>
                    <a:pt x="680" y="54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9"/>
                  </a:lnTo>
                  <a:lnTo>
                    <a:pt x="686" y="46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2"/>
                  </a:lnTo>
                  <a:lnTo>
                    <a:pt x="691" y="39"/>
                  </a:lnTo>
                  <a:lnTo>
                    <a:pt x="692" y="38"/>
                  </a:lnTo>
                  <a:lnTo>
                    <a:pt x="693" y="36"/>
                  </a:lnTo>
                  <a:lnTo>
                    <a:pt x="695" y="34"/>
                  </a:lnTo>
                  <a:lnTo>
                    <a:pt x="696" y="32"/>
                  </a:lnTo>
                  <a:lnTo>
                    <a:pt x="697" y="31"/>
                  </a:lnTo>
                  <a:lnTo>
                    <a:pt x="698" y="30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5"/>
                  </a:lnTo>
                  <a:lnTo>
                    <a:pt x="703" y="24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4" y="20"/>
                  </a:lnTo>
                  <a:lnTo>
                    <a:pt x="705" y="20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3"/>
                  </a:lnTo>
                  <a:lnTo>
                    <a:pt x="710" y="12"/>
                  </a:lnTo>
                  <a:lnTo>
                    <a:pt x="710" y="10"/>
                  </a:lnTo>
                  <a:lnTo>
                    <a:pt x="711" y="9"/>
                  </a:lnTo>
                  <a:lnTo>
                    <a:pt x="713" y="9"/>
                  </a:lnTo>
                  <a:lnTo>
                    <a:pt x="713" y="7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6" name="Freeform 218">
              <a:extLst>
                <a:ext uri="{FF2B5EF4-FFF2-40B4-BE49-F238E27FC236}">
                  <a16:creationId xmlns:a16="http://schemas.microsoft.com/office/drawing/2014/main" id="{B5A0E4B0-FC9C-B444-AB63-16D9C5424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5403850"/>
              <a:ext cx="66675" cy="228600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32" y="64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7" y="77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0" y="86"/>
                  </a:lnTo>
                  <a:lnTo>
                    <a:pt x="40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4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8"/>
                  </a:lnTo>
                  <a:lnTo>
                    <a:pt x="45" y="101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51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8"/>
                  </a:lnTo>
                  <a:lnTo>
                    <a:pt x="52" y="119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4"/>
                  </a:lnTo>
                  <a:lnTo>
                    <a:pt x="54" y="125"/>
                  </a:lnTo>
                  <a:lnTo>
                    <a:pt x="55" y="126"/>
                  </a:lnTo>
                  <a:lnTo>
                    <a:pt x="55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6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60" y="140"/>
                  </a:lnTo>
                  <a:lnTo>
                    <a:pt x="60" y="143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6"/>
                  </a:lnTo>
                  <a:lnTo>
                    <a:pt x="61" y="149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5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6" y="161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7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2"/>
                  </a:lnTo>
                  <a:lnTo>
                    <a:pt x="69" y="173"/>
                  </a:lnTo>
                  <a:lnTo>
                    <a:pt x="69" y="175"/>
                  </a:lnTo>
                  <a:lnTo>
                    <a:pt x="70" y="176"/>
                  </a:lnTo>
                  <a:lnTo>
                    <a:pt x="70" y="179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5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8"/>
                  </a:lnTo>
                  <a:lnTo>
                    <a:pt x="74" y="191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6"/>
                  </a:lnTo>
                  <a:lnTo>
                    <a:pt x="76" y="196"/>
                  </a:lnTo>
                  <a:lnTo>
                    <a:pt x="76" y="197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8"/>
                  </a:lnTo>
                  <a:lnTo>
                    <a:pt x="78" y="209"/>
                  </a:lnTo>
                  <a:lnTo>
                    <a:pt x="79" y="210"/>
                  </a:lnTo>
                  <a:lnTo>
                    <a:pt x="79" y="211"/>
                  </a:lnTo>
                  <a:lnTo>
                    <a:pt x="79" y="214"/>
                  </a:lnTo>
                  <a:lnTo>
                    <a:pt x="79" y="215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9" y="220"/>
                  </a:lnTo>
                  <a:lnTo>
                    <a:pt x="79" y="221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6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2"/>
                  </a:lnTo>
                  <a:lnTo>
                    <a:pt x="80" y="233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2" y="245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50"/>
                  </a:lnTo>
                  <a:lnTo>
                    <a:pt x="82" y="251"/>
                  </a:lnTo>
                  <a:lnTo>
                    <a:pt x="84" y="251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6"/>
                  </a:lnTo>
                  <a:lnTo>
                    <a:pt x="85" y="257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7"/>
                  </a:lnTo>
                  <a:lnTo>
                    <a:pt x="84" y="280"/>
                  </a:lnTo>
                  <a:lnTo>
                    <a:pt x="84" y="282"/>
                  </a:lnTo>
                  <a:lnTo>
                    <a:pt x="84" y="283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7" name="Freeform 219">
              <a:extLst>
                <a:ext uri="{FF2B5EF4-FFF2-40B4-BE49-F238E27FC236}">
                  <a16:creationId xmlns:a16="http://schemas.microsoft.com/office/drawing/2014/main" id="{692F0512-34F2-CE4A-9448-D887B5590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5629275"/>
              <a:ext cx="66675" cy="228600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4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3"/>
                  </a:lnTo>
                  <a:lnTo>
                    <a:pt x="9" y="270"/>
                  </a:lnTo>
                  <a:lnTo>
                    <a:pt x="10" y="269"/>
                  </a:lnTo>
                  <a:lnTo>
                    <a:pt x="10" y="267"/>
                  </a:lnTo>
                  <a:lnTo>
                    <a:pt x="12" y="264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60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5"/>
                  </a:lnTo>
                  <a:lnTo>
                    <a:pt x="19" y="254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9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1"/>
                  </a:lnTo>
                  <a:lnTo>
                    <a:pt x="28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5"/>
                  </a:lnTo>
                  <a:lnTo>
                    <a:pt x="31" y="224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8"/>
                  </a:lnTo>
                  <a:lnTo>
                    <a:pt x="33" y="216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7"/>
                  </a:lnTo>
                  <a:lnTo>
                    <a:pt x="38" y="204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1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3" y="192"/>
                  </a:lnTo>
                  <a:lnTo>
                    <a:pt x="44" y="191"/>
                  </a:lnTo>
                  <a:lnTo>
                    <a:pt x="44" y="189"/>
                  </a:lnTo>
                  <a:lnTo>
                    <a:pt x="45" y="188"/>
                  </a:lnTo>
                  <a:lnTo>
                    <a:pt x="45" y="186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7"/>
                  </a:lnTo>
                  <a:lnTo>
                    <a:pt x="49" y="176"/>
                  </a:lnTo>
                  <a:lnTo>
                    <a:pt x="50" y="176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5"/>
                  </a:lnTo>
                  <a:lnTo>
                    <a:pt x="54" y="162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1" y="141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3" y="134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4" y="130"/>
                  </a:lnTo>
                  <a:lnTo>
                    <a:pt x="64" y="129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7"/>
                  </a:lnTo>
                  <a:lnTo>
                    <a:pt x="68" y="114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72" y="106"/>
                  </a:lnTo>
                  <a:lnTo>
                    <a:pt x="72" y="104"/>
                  </a:lnTo>
                  <a:lnTo>
                    <a:pt x="73" y="102"/>
                  </a:lnTo>
                  <a:lnTo>
                    <a:pt x="73" y="100"/>
                  </a:lnTo>
                  <a:lnTo>
                    <a:pt x="74" y="99"/>
                  </a:lnTo>
                  <a:lnTo>
                    <a:pt x="74" y="98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5" y="92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7"/>
                  </a:lnTo>
                  <a:lnTo>
                    <a:pt x="78" y="86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80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9" y="68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80" y="63"/>
                  </a:lnTo>
                  <a:lnTo>
                    <a:pt x="80" y="62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1"/>
                  </a:lnTo>
                  <a:lnTo>
                    <a:pt x="80" y="50"/>
                  </a:lnTo>
                  <a:lnTo>
                    <a:pt x="81" y="50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3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0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8" name="Freeform 220">
              <a:extLst>
                <a:ext uri="{FF2B5EF4-FFF2-40B4-BE49-F238E27FC236}">
                  <a16:creationId xmlns:a16="http://schemas.microsoft.com/office/drawing/2014/main" id="{8D768F38-EA43-8645-BBC5-01AC6D70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325" y="3600450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9" name="Freeform 221">
              <a:extLst>
                <a:ext uri="{FF2B5EF4-FFF2-40B4-BE49-F238E27FC236}">
                  <a16:creationId xmlns:a16="http://schemas.microsoft.com/office/drawing/2014/main" id="{71B592A7-B945-5841-A504-84B7C2BE8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325" y="5775325"/>
              <a:ext cx="382588" cy="266700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70" name="Line 222">
              <a:extLst>
                <a:ext uri="{FF2B5EF4-FFF2-40B4-BE49-F238E27FC236}">
                  <a16:creationId xmlns:a16="http://schemas.microsoft.com/office/drawing/2014/main" id="{AD576B98-AC2E-B641-8C20-9EDF2521FE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35325" y="5222875"/>
              <a:ext cx="401638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71" name="Line 223">
              <a:extLst>
                <a:ext uri="{FF2B5EF4-FFF2-40B4-BE49-F238E27FC236}">
                  <a16:creationId xmlns:a16="http://schemas.microsoft.com/office/drawing/2014/main" id="{B2EB1759-33B3-344E-ABFE-07411222AF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36963" y="4152900"/>
              <a:ext cx="1587" cy="13366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72" name="Freeform 224">
              <a:extLst>
                <a:ext uri="{FF2B5EF4-FFF2-40B4-BE49-F238E27FC236}">
                  <a16:creationId xmlns:a16="http://schemas.microsoft.com/office/drawing/2014/main" id="{477CC629-0C5D-6F43-899F-4ED56AB40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213" y="4267200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8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6" y="29"/>
                  </a:lnTo>
                  <a:lnTo>
                    <a:pt x="46" y="30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0" y="41"/>
                  </a:lnTo>
                  <a:lnTo>
                    <a:pt x="39" y="41"/>
                  </a:lnTo>
                  <a:lnTo>
                    <a:pt x="38" y="42"/>
                  </a:lnTo>
                  <a:lnTo>
                    <a:pt x="38" y="44"/>
                  </a:lnTo>
                  <a:lnTo>
                    <a:pt x="37" y="44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3" y="45"/>
                  </a:lnTo>
                  <a:lnTo>
                    <a:pt x="12" y="45"/>
                  </a:lnTo>
                  <a:lnTo>
                    <a:pt x="10" y="44"/>
                  </a:lnTo>
                  <a:lnTo>
                    <a:pt x="9" y="42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39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73" name="Freeform 225">
              <a:extLst>
                <a:ext uri="{FF2B5EF4-FFF2-40B4-BE49-F238E27FC236}">
                  <a16:creationId xmlns:a16="http://schemas.microsoft.com/office/drawing/2014/main" id="{062D3021-E150-DC4A-860C-2DED294F9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913" y="5203825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74" name="Rectangle 226">
              <a:extLst>
                <a:ext uri="{FF2B5EF4-FFF2-40B4-BE49-F238E27FC236}">
                  <a16:creationId xmlns:a16="http://schemas.microsoft.com/office/drawing/2014/main" id="{9C31953F-E854-BF4D-8ED8-FAFEFF492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7750" y="38957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75" name="Rectangle 227">
              <a:extLst>
                <a:ext uri="{FF2B5EF4-FFF2-40B4-BE49-F238E27FC236}">
                  <a16:creationId xmlns:a16="http://schemas.microsoft.com/office/drawing/2014/main" id="{8E01B77F-3F67-EF44-A391-F04C390DE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7125" y="39814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76" name="Rectangle 228">
              <a:extLst>
                <a:ext uri="{FF2B5EF4-FFF2-40B4-BE49-F238E27FC236}">
                  <a16:creationId xmlns:a16="http://schemas.microsoft.com/office/drawing/2014/main" id="{C50411DB-C4C2-A746-AEC8-D0C2E8B51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6163" y="551497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77" name="Rectangle 229">
              <a:extLst>
                <a:ext uri="{FF2B5EF4-FFF2-40B4-BE49-F238E27FC236}">
                  <a16:creationId xmlns:a16="http://schemas.microsoft.com/office/drawing/2014/main" id="{1CC2472E-0236-2B40-948A-D9C8C959D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560070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78" name="Rectangle 230">
              <a:extLst>
                <a:ext uri="{FF2B5EF4-FFF2-40B4-BE49-F238E27FC236}">
                  <a16:creationId xmlns:a16="http://schemas.microsoft.com/office/drawing/2014/main" id="{6E9230E1-C51F-634C-9F3D-633AE54CF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8862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79" name="Rectangle 231">
              <a:extLst>
                <a:ext uri="{FF2B5EF4-FFF2-40B4-BE49-F238E27FC236}">
                  <a16:creationId xmlns:a16="http://schemas.microsoft.com/office/drawing/2014/main" id="{FDE32296-984B-4E42-AF6E-92D28BC6D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97192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80" name="Rectangle 232">
              <a:extLst>
                <a:ext uri="{FF2B5EF4-FFF2-40B4-BE49-F238E27FC236}">
                  <a16:creationId xmlns:a16="http://schemas.microsoft.com/office/drawing/2014/main" id="{EF602D6F-7647-234A-9A64-22A6ECA11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5102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81" name="Line 233">
              <a:extLst>
                <a:ext uri="{FF2B5EF4-FFF2-40B4-BE49-F238E27FC236}">
                  <a16:creationId xmlns:a16="http://schemas.microsoft.com/office/drawing/2014/main" id="{0E34AE9B-BF12-8C41-BAF8-1B139F9F4E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552767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82" name="Rectangle 234">
              <a:extLst>
                <a:ext uri="{FF2B5EF4-FFF2-40B4-BE49-F238E27FC236}">
                  <a16:creationId xmlns:a16="http://schemas.microsoft.com/office/drawing/2014/main" id="{F6AE6EB0-B56F-DF4C-9E61-1F6909DCC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5911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83" name="Rectangle 235">
              <a:extLst>
                <a:ext uri="{FF2B5EF4-FFF2-40B4-BE49-F238E27FC236}">
                  <a16:creationId xmlns:a16="http://schemas.microsoft.com/office/drawing/2014/main" id="{6346E07E-6E56-5C44-9EA2-76F4E4F48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2466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84" name="Rectangle 236">
              <a:extLst>
                <a:ext uri="{FF2B5EF4-FFF2-40B4-BE49-F238E27FC236}">
                  <a16:creationId xmlns:a16="http://schemas.microsoft.com/office/drawing/2014/main" id="{186755B1-71AD-2040-9574-0113884C1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33241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85" name="Rectangle 237">
              <a:extLst>
                <a:ext uri="{FF2B5EF4-FFF2-40B4-BE49-F238E27FC236}">
                  <a16:creationId xmlns:a16="http://schemas.microsoft.com/office/drawing/2014/main" id="{69DD9B94-3831-3149-8DAB-758ED429C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60467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86" name="Rectangle 238">
              <a:extLst>
                <a:ext uri="{FF2B5EF4-FFF2-40B4-BE49-F238E27FC236}">
                  <a16:creationId xmlns:a16="http://schemas.microsoft.com/office/drawing/2014/main" id="{5BC681CC-37D1-7948-BEB3-347F4CDD5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613251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87" name="Rectangle 239">
              <a:extLst>
                <a:ext uri="{FF2B5EF4-FFF2-40B4-BE49-F238E27FC236}">
                  <a16:creationId xmlns:a16="http://schemas.microsoft.com/office/drawing/2014/main" id="{58EC0393-BD20-0242-BB96-0C4A59C09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7005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88" name="Line 240">
              <a:extLst>
                <a:ext uri="{FF2B5EF4-FFF2-40B4-BE49-F238E27FC236}">
                  <a16:creationId xmlns:a16="http://schemas.microsoft.com/office/drawing/2014/main" id="{EF381A3B-4D5F-C34C-946D-090C075395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472757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89" name="Rectangle 241">
              <a:extLst>
                <a:ext uri="{FF2B5EF4-FFF2-40B4-BE49-F238E27FC236}">
                  <a16:creationId xmlns:a16="http://schemas.microsoft.com/office/drawing/2014/main" id="{5A66064B-FE59-D54E-86C6-B56064AF5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7815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90" name="Rectangle 242">
              <a:extLst>
                <a:ext uri="{FF2B5EF4-FFF2-40B4-BE49-F238E27FC236}">
                  <a16:creationId xmlns:a16="http://schemas.microsoft.com/office/drawing/2014/main" id="{1D6EBE5C-20B9-634A-8F3E-35F67835C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3528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91" name="Line 243">
              <a:extLst>
                <a:ext uri="{FF2B5EF4-FFF2-40B4-BE49-F238E27FC236}">
                  <a16:creationId xmlns:a16="http://schemas.microsoft.com/office/drawing/2014/main" id="{EE188336-F14F-844C-89AB-D1D392E007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3373438"/>
              <a:ext cx="3810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92" name="Rectangle 244">
              <a:extLst>
                <a:ext uri="{FF2B5EF4-FFF2-40B4-BE49-F238E27FC236}">
                  <a16:creationId xmlns:a16="http://schemas.microsoft.com/office/drawing/2014/main" id="{F1DD5A3A-202A-A64F-BF51-2B74170C4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4353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93" name="Rectangle 245">
              <a:extLst>
                <a:ext uri="{FF2B5EF4-FFF2-40B4-BE49-F238E27FC236}">
                  <a16:creationId xmlns:a16="http://schemas.microsoft.com/office/drawing/2014/main" id="{EF3436F8-00B8-0E48-B267-233FEA3AC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1592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94" name="Freeform 246">
              <a:extLst>
                <a:ext uri="{FF2B5EF4-FFF2-40B4-BE49-F238E27FC236}">
                  <a16:creationId xmlns:a16="http://schemas.microsoft.com/office/drawing/2014/main" id="{37588A44-D74B-604C-8D7F-6001F723E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52228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95" name="Line 247">
              <a:extLst>
                <a:ext uri="{FF2B5EF4-FFF2-40B4-BE49-F238E27FC236}">
                  <a16:creationId xmlns:a16="http://schemas.microsoft.com/office/drawing/2014/main" id="{D449A393-1010-3742-BD04-92194EE488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5222875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96" name="Rectangle 248">
              <a:extLst>
                <a:ext uri="{FF2B5EF4-FFF2-40B4-BE49-F238E27FC236}">
                  <a16:creationId xmlns:a16="http://schemas.microsoft.com/office/drawing/2014/main" id="{2789E2B7-840A-2C49-B92B-479C4CE4E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2465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97" name="Rectangle 249">
              <a:extLst>
                <a:ext uri="{FF2B5EF4-FFF2-40B4-BE49-F238E27FC236}">
                  <a16:creationId xmlns:a16="http://schemas.microsoft.com/office/drawing/2014/main" id="{BD3500DC-62B3-6D4D-9DE9-53ACE6668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9704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98" name="Rectangle 250">
              <a:extLst>
                <a:ext uri="{FF2B5EF4-FFF2-40B4-BE49-F238E27FC236}">
                  <a16:creationId xmlns:a16="http://schemas.microsoft.com/office/drawing/2014/main" id="{C051F610-7C53-214B-B7C7-914A238E5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056188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99" name="Rectangle 251">
              <a:extLst>
                <a:ext uri="{FF2B5EF4-FFF2-40B4-BE49-F238E27FC236}">
                  <a16:creationId xmlns:a16="http://schemas.microsoft.com/office/drawing/2014/main" id="{F6A3BB12-D12B-1347-A4DB-50185C9BF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4275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600" name="Rectangle 252">
              <a:extLst>
                <a:ext uri="{FF2B5EF4-FFF2-40B4-BE49-F238E27FC236}">
                  <a16:creationId xmlns:a16="http://schemas.microsoft.com/office/drawing/2014/main" id="{37A0C61A-C62A-A445-8AE6-8FDA34DE5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5132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601" name="Rectangle 253">
              <a:extLst>
                <a:ext uri="{FF2B5EF4-FFF2-40B4-BE49-F238E27FC236}">
                  <a16:creationId xmlns:a16="http://schemas.microsoft.com/office/drawing/2014/main" id="{9799FF0B-FA04-0441-A896-A2F58DCC8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6147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602" name="Rectangle 254">
              <a:extLst>
                <a:ext uri="{FF2B5EF4-FFF2-40B4-BE49-F238E27FC236}">
                  <a16:creationId xmlns:a16="http://schemas.microsoft.com/office/drawing/2014/main" id="{81645E3E-0599-CB43-8E0C-FE77E1BFC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7004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603" name="Rectangle 255">
              <a:extLst>
                <a:ext uri="{FF2B5EF4-FFF2-40B4-BE49-F238E27FC236}">
                  <a16:creationId xmlns:a16="http://schemas.microsoft.com/office/drawing/2014/main" id="{8EC3764A-DA57-CD4A-974F-82C58ED52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350" y="6492875"/>
              <a:ext cx="15949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(d) Combined circuit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604" name="Rectangle 256">
              <a:extLst>
                <a:ext uri="{FF2B5EF4-FFF2-40B4-BE49-F238E27FC236}">
                  <a16:creationId xmlns:a16="http://schemas.microsoft.com/office/drawing/2014/main" id="{F8BF65A5-BB81-4D46-8465-3EFA0EC53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6483350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605" name="Rectangle 257">
              <a:extLst>
                <a:ext uri="{FF2B5EF4-FFF2-40B4-BE49-F238E27FC236}">
                  <a16:creationId xmlns:a16="http://schemas.microsoft.com/office/drawing/2014/main" id="{D551F9FB-3547-A841-8FDC-4F16E9199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6838" y="65690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606" name="Rectangle 258">
              <a:extLst>
                <a:ext uri="{FF2B5EF4-FFF2-40B4-BE49-F238E27FC236}">
                  <a16:creationId xmlns:a16="http://schemas.microsoft.com/office/drawing/2014/main" id="{6A7BD3F7-14B3-7847-89C2-FBD509FAC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713" y="6483350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607" name="Rectangle 259">
              <a:extLst>
                <a:ext uri="{FF2B5EF4-FFF2-40B4-BE49-F238E27FC236}">
                  <a16:creationId xmlns:a16="http://schemas.microsoft.com/office/drawing/2014/main" id="{B62DF477-AFDD-F04F-A9DF-E12332122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675" y="65690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608" name="Rectangle 260">
              <a:extLst>
                <a:ext uri="{FF2B5EF4-FFF2-40B4-BE49-F238E27FC236}">
                  <a16:creationId xmlns:a16="http://schemas.microsoft.com/office/drawing/2014/main" id="{0A933AD2-6CFA-524D-828E-288E9ECAB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300" y="6492875"/>
              <a:ext cx="29815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and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609" name="Rectangle 261">
              <a:extLst>
                <a:ext uri="{FF2B5EF4-FFF2-40B4-BE49-F238E27FC236}">
                  <a16:creationId xmlns:a16="http://schemas.microsoft.com/office/drawing/2014/main" id="{CB0373B8-C80D-9B4A-9065-FFB0BB527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7848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610" name="Line 262">
              <a:extLst>
                <a:ext uri="{FF2B5EF4-FFF2-40B4-BE49-F238E27FC236}">
                  <a16:creationId xmlns:a16="http://schemas.microsoft.com/office/drawing/2014/main" id="{F8452BA3-DE6F-A642-9B26-FD1675B713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581342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11" name="Rectangle 263">
              <a:extLst>
                <a:ext uri="{FF2B5EF4-FFF2-40B4-BE49-F238E27FC236}">
                  <a16:creationId xmlns:a16="http://schemas.microsoft.com/office/drawing/2014/main" id="{3E5BA975-40D4-C946-B4A2-D831CAE01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86740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grpSp>
          <p:nvGrpSpPr>
            <p:cNvPr id="146612" name="Group 264">
              <a:extLst>
                <a:ext uri="{FF2B5EF4-FFF2-40B4-BE49-F238E27FC236}">
                  <a16:creationId xmlns:a16="http://schemas.microsoft.com/office/drawing/2014/main" id="{FD1FD91E-A5E4-D14A-8E79-B09BF01512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70263" y="4002088"/>
              <a:ext cx="439737" cy="1622425"/>
              <a:chOff x="2773" y="1424"/>
              <a:chExt cx="369" cy="1363"/>
            </a:xfrm>
          </p:grpSpPr>
          <p:sp>
            <p:nvSpPr>
              <p:cNvPr id="146618" name="Line 265">
                <a:extLst>
                  <a:ext uri="{FF2B5EF4-FFF2-40B4-BE49-F238E27FC236}">
                    <a16:creationId xmlns:a16="http://schemas.microsoft.com/office/drawing/2014/main" id="{0E495620-0A36-AE4C-AA17-EB8AA60FBF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73" y="1424"/>
                <a:ext cx="32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619" name="Line 266">
                <a:extLst>
                  <a:ext uri="{FF2B5EF4-FFF2-40B4-BE49-F238E27FC236}">
                    <a16:creationId xmlns:a16="http://schemas.microsoft.com/office/drawing/2014/main" id="{EB4462DA-170F-124E-B124-9EC13D071A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1424"/>
                <a:ext cx="0" cy="136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620" name="Line 267">
                <a:extLst>
                  <a:ext uri="{FF2B5EF4-FFF2-40B4-BE49-F238E27FC236}">
                    <a16:creationId xmlns:a16="http://schemas.microsoft.com/office/drawing/2014/main" id="{CDA3AB38-30C8-8F4A-8061-AFA55A3739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2787"/>
                <a:ext cx="369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6613" name="AutoShape 268">
              <a:extLst>
                <a:ext uri="{FF2B5EF4-FFF2-40B4-BE49-F238E27FC236}">
                  <a16:creationId xmlns:a16="http://schemas.microsoft.com/office/drawing/2014/main" id="{86F841D7-BEDD-5444-87C7-ED3FF298E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5813425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6614" name="AutoShape 269">
              <a:extLst>
                <a:ext uri="{FF2B5EF4-FFF2-40B4-BE49-F238E27FC236}">
                  <a16:creationId xmlns:a16="http://schemas.microsoft.com/office/drawing/2014/main" id="{E2BA2221-E942-9043-84AA-FB7A3047F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4953000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6615" name="AutoShape 270">
              <a:extLst>
                <a:ext uri="{FF2B5EF4-FFF2-40B4-BE49-F238E27FC236}">
                  <a16:creationId xmlns:a16="http://schemas.microsoft.com/office/drawing/2014/main" id="{23B81B14-1FBA-554E-A78C-69E5A991A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4057650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6616" name="AutoShape 271">
              <a:extLst>
                <a:ext uri="{FF2B5EF4-FFF2-40B4-BE49-F238E27FC236}">
                  <a16:creationId xmlns:a16="http://schemas.microsoft.com/office/drawing/2014/main" id="{C7BCA256-EC11-F648-A822-6F48C94A5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3376613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6617" name="Line 272">
              <a:extLst>
                <a:ext uri="{FF2B5EF4-FFF2-40B4-BE49-F238E27FC236}">
                  <a16:creationId xmlns:a16="http://schemas.microsoft.com/office/drawing/2014/main" id="{B337CBB1-DA3D-3A40-B49B-5759F2CEC6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49763" y="5629275"/>
              <a:ext cx="3143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Title 1">
            <a:extLst>
              <a:ext uri="{FF2B5EF4-FFF2-40B4-BE49-F238E27FC236}">
                <a16:creationId xmlns:a16="http://schemas.microsoft.com/office/drawing/2014/main" id="{228AC0EA-A856-F54E-B555-14C0882554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Joint Optimization</a:t>
            </a:r>
          </a:p>
        </p:txBody>
      </p:sp>
      <p:sp>
        <p:nvSpPr>
          <p:cNvPr id="147458" name="TextBox 125">
            <a:extLst>
              <a:ext uri="{FF2B5EF4-FFF2-40B4-BE49-F238E27FC236}">
                <a16:creationId xmlns:a16="http://schemas.microsoft.com/office/drawing/2014/main" id="{94837ED8-948B-6444-AA87-237A6682C4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2.65 from the textbook ]</a:t>
            </a:r>
          </a:p>
        </p:txBody>
      </p:sp>
      <p:sp>
        <p:nvSpPr>
          <p:cNvPr id="147459" name="Rectangle 46">
            <a:extLst>
              <a:ext uri="{FF2B5EF4-FFF2-40B4-BE49-F238E27FC236}">
                <a16:creationId xmlns:a16="http://schemas.microsoft.com/office/drawing/2014/main" id="{348692C7-A590-7E4E-B2CD-859FCEBAD0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1" y="2649538"/>
            <a:ext cx="166391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Optimal realization of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60" name="Rectangle 47">
            <a:extLst>
              <a:ext uri="{FF2B5EF4-FFF2-40B4-BE49-F238E27FC236}">
                <a16:creationId xmlns:a16="http://schemas.microsoft.com/office/drawing/2014/main" id="{B8E555D2-E6BA-8543-8A4F-A281CECE0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26495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61" name="Rectangle 48">
            <a:extLst>
              <a:ext uri="{FF2B5EF4-FFF2-40B4-BE49-F238E27FC236}">
                <a16:creationId xmlns:a16="http://schemas.microsoft.com/office/drawing/2014/main" id="{23E66AFD-30F5-DF45-BFB8-3F4B65DC7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3463" y="2720976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62" name="Rectangle 50">
            <a:extLst>
              <a:ext uri="{FF2B5EF4-FFF2-40B4-BE49-F238E27FC236}">
                <a16:creationId xmlns:a16="http://schemas.microsoft.com/office/drawing/2014/main" id="{8AB7AC2E-EAFB-6249-A617-1AF7CE940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11826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7463" name="Line 51">
            <a:extLst>
              <a:ext uri="{FF2B5EF4-FFF2-40B4-BE49-F238E27FC236}">
                <a16:creationId xmlns:a16="http://schemas.microsoft.com/office/drawing/2014/main" id="{BA1BC6A4-24EF-1043-B756-66E17595543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15303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64" name="Line 52">
            <a:extLst>
              <a:ext uri="{FF2B5EF4-FFF2-40B4-BE49-F238E27FC236}">
                <a16:creationId xmlns:a16="http://schemas.microsoft.com/office/drawing/2014/main" id="{0630E118-52E4-0843-AE14-BE7D1D3213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11826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65" name="Line 53">
            <a:extLst>
              <a:ext uri="{FF2B5EF4-FFF2-40B4-BE49-F238E27FC236}">
                <a16:creationId xmlns:a16="http://schemas.microsoft.com/office/drawing/2014/main" id="{15D2D522-19C6-3542-B313-18DFE11DE38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8175" y="852488"/>
            <a:ext cx="331788" cy="330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66" name="Rectangle 55">
            <a:extLst>
              <a:ext uri="{FF2B5EF4-FFF2-40B4-BE49-F238E27FC236}">
                <a16:creationId xmlns:a16="http://schemas.microsoft.com/office/drawing/2014/main" id="{7F92E24A-E55A-9947-9936-79CC94FED0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67" name="Rectangle 56">
            <a:extLst>
              <a:ext uri="{FF2B5EF4-FFF2-40B4-BE49-F238E27FC236}">
                <a16:creationId xmlns:a16="http://schemas.microsoft.com/office/drawing/2014/main" id="{37CC51C2-F32D-9746-809C-7603618CB8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68" name="Rectangle 57">
            <a:extLst>
              <a:ext uri="{FF2B5EF4-FFF2-40B4-BE49-F238E27FC236}">
                <a16:creationId xmlns:a16="http://schemas.microsoft.com/office/drawing/2014/main" id="{5B6A794F-69B6-1A4E-B9CF-1E49F91DE8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8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69" name="Rectangle 58">
            <a:extLst>
              <a:ext uri="{FF2B5EF4-FFF2-40B4-BE49-F238E27FC236}">
                <a16:creationId xmlns:a16="http://schemas.microsoft.com/office/drawing/2014/main" id="{57514B05-3396-824F-B5BF-BAF73AD9C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70" name="Rectangle 59">
            <a:extLst>
              <a:ext uri="{FF2B5EF4-FFF2-40B4-BE49-F238E27FC236}">
                <a16:creationId xmlns:a16="http://schemas.microsoft.com/office/drawing/2014/main" id="{AD209A64-C933-4945-BD65-93AFAC61D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71" name="Rectangle 60">
            <a:extLst>
              <a:ext uri="{FF2B5EF4-FFF2-40B4-BE49-F238E27FC236}">
                <a16:creationId xmlns:a16="http://schemas.microsoft.com/office/drawing/2014/main" id="{0725DF8C-4184-024D-B547-0E96642C6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72" name="Rectangle 61">
            <a:extLst>
              <a:ext uri="{FF2B5EF4-FFF2-40B4-BE49-F238E27FC236}">
                <a16:creationId xmlns:a16="http://schemas.microsoft.com/office/drawing/2014/main" id="{5BEBFC3C-D1DF-8743-BDD6-82FC0A6A7A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6263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73" name="Rectangle 62">
            <a:extLst>
              <a:ext uri="{FF2B5EF4-FFF2-40B4-BE49-F238E27FC236}">
                <a16:creationId xmlns:a16="http://schemas.microsoft.com/office/drawing/2014/main" id="{C67A0F9D-AC5F-5344-8663-8C9DD1BB5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11826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7474" name="Line 63">
            <a:extLst>
              <a:ext uri="{FF2B5EF4-FFF2-40B4-BE49-F238E27FC236}">
                <a16:creationId xmlns:a16="http://schemas.microsoft.com/office/drawing/2014/main" id="{AB0341F4-4FFF-8444-A682-4162CE9556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15303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75" name="Line 64">
            <a:extLst>
              <a:ext uri="{FF2B5EF4-FFF2-40B4-BE49-F238E27FC236}">
                <a16:creationId xmlns:a16="http://schemas.microsoft.com/office/drawing/2014/main" id="{B8E73F9D-0170-AA46-B894-3262F58D26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1182688"/>
            <a:ext cx="3175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76" name="Rectangle 65">
            <a:extLst>
              <a:ext uri="{FF2B5EF4-FFF2-40B4-BE49-F238E27FC236}">
                <a16:creationId xmlns:a16="http://schemas.microsoft.com/office/drawing/2014/main" id="{609920D2-7BBA-7246-8DFB-7845C4896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452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77" name="Rectangle 66">
            <a:extLst>
              <a:ext uri="{FF2B5EF4-FFF2-40B4-BE49-F238E27FC236}">
                <a16:creationId xmlns:a16="http://schemas.microsoft.com/office/drawing/2014/main" id="{5D2EFB1E-675C-5844-A80A-DAC685FD1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1563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78" name="Rectangle 67">
            <a:extLst>
              <a:ext uri="{FF2B5EF4-FFF2-40B4-BE49-F238E27FC236}">
                <a16:creationId xmlns:a16="http://schemas.microsoft.com/office/drawing/2014/main" id="{5B5EB308-9D80-244A-9D95-D72AEFBEC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6525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79" name="Rectangle 68">
            <a:extLst>
              <a:ext uri="{FF2B5EF4-FFF2-40B4-BE49-F238E27FC236}">
                <a16:creationId xmlns:a16="http://schemas.microsoft.com/office/drawing/2014/main" id="{1C7B7DDE-6447-2347-9E18-8468259E8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100171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80" name="Rectangle 69">
            <a:extLst>
              <a:ext uri="{FF2B5EF4-FFF2-40B4-BE49-F238E27FC236}">
                <a16:creationId xmlns:a16="http://schemas.microsoft.com/office/drawing/2014/main" id="{4A236B0C-092D-1D46-B158-A326628DD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25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81" name="Rectangle 70">
            <a:extLst>
              <a:ext uri="{FF2B5EF4-FFF2-40B4-BE49-F238E27FC236}">
                <a16:creationId xmlns:a16="http://schemas.microsoft.com/office/drawing/2014/main" id="{7B1A2E20-F7B2-6443-ADC6-607D52933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1862139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7482" name="Line 71">
            <a:extLst>
              <a:ext uri="{FF2B5EF4-FFF2-40B4-BE49-F238E27FC236}">
                <a16:creationId xmlns:a16="http://schemas.microsoft.com/office/drawing/2014/main" id="{973C30B8-0914-9342-83CF-95C4D58A68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2192339"/>
            <a:ext cx="6810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83" name="Line 72">
            <a:extLst>
              <a:ext uri="{FF2B5EF4-FFF2-40B4-BE49-F238E27FC236}">
                <a16:creationId xmlns:a16="http://schemas.microsoft.com/office/drawing/2014/main" id="{E49AA739-963B-4F4D-89D6-D4A35B907A8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1862139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84" name="Rectangle 73">
            <a:extLst>
              <a:ext uri="{FF2B5EF4-FFF2-40B4-BE49-F238E27FC236}">
                <a16:creationId xmlns:a16="http://schemas.microsoft.com/office/drawing/2014/main" id="{20F151B9-49C8-4E40-87DC-7B02A5A9C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85" name="Rectangle 74">
            <a:extLst>
              <a:ext uri="{FF2B5EF4-FFF2-40B4-BE49-F238E27FC236}">
                <a16:creationId xmlns:a16="http://schemas.microsoft.com/office/drawing/2014/main" id="{505BA5A3-0EEF-1B43-ABC3-1485A7E72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1862139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7486" name="Line 75">
            <a:extLst>
              <a:ext uri="{FF2B5EF4-FFF2-40B4-BE49-F238E27FC236}">
                <a16:creationId xmlns:a16="http://schemas.microsoft.com/office/drawing/2014/main" id="{F6F52F54-66AB-4F4D-B1F8-2EBA0EE59E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2192339"/>
            <a:ext cx="665163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87" name="Line 76">
            <a:extLst>
              <a:ext uri="{FF2B5EF4-FFF2-40B4-BE49-F238E27FC236}">
                <a16:creationId xmlns:a16="http://schemas.microsoft.com/office/drawing/2014/main" id="{98DDF709-698F-6145-A898-020D1ECF99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1862139"/>
            <a:ext cx="3175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88" name="Rectangle 77">
            <a:extLst>
              <a:ext uri="{FF2B5EF4-FFF2-40B4-BE49-F238E27FC236}">
                <a16:creationId xmlns:a16="http://schemas.microsoft.com/office/drawing/2014/main" id="{0180CFDD-D300-7D47-BEA9-87B2600AA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89" name="Rectangle 78">
            <a:extLst>
              <a:ext uri="{FF2B5EF4-FFF2-40B4-BE49-F238E27FC236}">
                <a16:creationId xmlns:a16="http://schemas.microsoft.com/office/drawing/2014/main" id="{58F0A657-750F-6C48-8898-850DFF617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90" name="Rectangle 79">
            <a:extLst>
              <a:ext uri="{FF2B5EF4-FFF2-40B4-BE49-F238E27FC236}">
                <a16:creationId xmlns:a16="http://schemas.microsoft.com/office/drawing/2014/main" id="{53781733-396A-2B49-9632-707EC88A7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2297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91" name="Rectangle 80">
            <a:extLst>
              <a:ext uri="{FF2B5EF4-FFF2-40B4-BE49-F238E27FC236}">
                <a16:creationId xmlns:a16="http://schemas.microsoft.com/office/drawing/2014/main" id="{96EE1247-D80E-3F42-A6A1-759BD7986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290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92" name="Rectangle 81">
            <a:extLst>
              <a:ext uri="{FF2B5EF4-FFF2-40B4-BE49-F238E27FC236}">
                <a16:creationId xmlns:a16="http://schemas.microsoft.com/office/drawing/2014/main" id="{C6A3C13D-3DB0-5842-9165-DB9517070F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62560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93" name="Rectangle 82">
            <a:extLst>
              <a:ext uri="{FF2B5EF4-FFF2-40B4-BE49-F238E27FC236}">
                <a16:creationId xmlns:a16="http://schemas.microsoft.com/office/drawing/2014/main" id="{92865E87-57EB-2043-BB6D-31D74A9F9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96056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94" name="Freeform 83">
            <a:extLst>
              <a:ext uri="{FF2B5EF4-FFF2-40B4-BE49-F238E27FC236}">
                <a16:creationId xmlns:a16="http://schemas.microsoft.com/office/drawing/2014/main" id="{50E6B4EE-A367-2E44-B7C5-8DB6AD97F84F}"/>
              </a:ext>
            </a:extLst>
          </p:cNvPr>
          <p:cNvSpPr>
            <a:spLocks/>
          </p:cNvSpPr>
          <p:nvPr/>
        </p:nvSpPr>
        <p:spPr bwMode="auto">
          <a:xfrm>
            <a:off x="3556001" y="1568451"/>
            <a:ext cx="588963" cy="587375"/>
          </a:xfrm>
          <a:custGeom>
            <a:avLst/>
            <a:gdLst>
              <a:gd name="T0" fmla="*/ 2147483646 w 892"/>
              <a:gd name="T1" fmla="*/ 0 h 895"/>
              <a:gd name="T2" fmla="*/ 2147483646 w 892"/>
              <a:gd name="T3" fmla="*/ 0 h 895"/>
              <a:gd name="T4" fmla="*/ 2147483646 w 892"/>
              <a:gd name="T5" fmla="*/ 0 h 895"/>
              <a:gd name="T6" fmla="*/ 2147483646 w 892"/>
              <a:gd name="T7" fmla="*/ 0 h 895"/>
              <a:gd name="T8" fmla="*/ 2147483646 w 892"/>
              <a:gd name="T9" fmla="*/ 0 h 895"/>
              <a:gd name="T10" fmla="*/ 2147483646 w 892"/>
              <a:gd name="T11" fmla="*/ 2147483646 h 895"/>
              <a:gd name="T12" fmla="*/ 2147483646 w 892"/>
              <a:gd name="T13" fmla="*/ 2147483646 h 895"/>
              <a:gd name="T14" fmla="*/ 2147483646 w 892"/>
              <a:gd name="T15" fmla="*/ 2147483646 h 895"/>
              <a:gd name="T16" fmla="*/ 2147483646 w 892"/>
              <a:gd name="T17" fmla="*/ 2147483646 h 895"/>
              <a:gd name="T18" fmla="*/ 2147483646 w 892"/>
              <a:gd name="T19" fmla="*/ 2147483646 h 895"/>
              <a:gd name="T20" fmla="*/ 0 w 892"/>
              <a:gd name="T21" fmla="*/ 2147483646 h 895"/>
              <a:gd name="T22" fmla="*/ 0 w 892"/>
              <a:gd name="T23" fmla="*/ 2147483646 h 895"/>
              <a:gd name="T24" fmla="*/ 0 w 892"/>
              <a:gd name="T25" fmla="*/ 2147483646 h 895"/>
              <a:gd name="T26" fmla="*/ 0 w 892"/>
              <a:gd name="T27" fmla="*/ 2147483646 h 895"/>
              <a:gd name="T28" fmla="*/ 0 w 892"/>
              <a:gd name="T29" fmla="*/ 2147483646 h 895"/>
              <a:gd name="T30" fmla="*/ 0 w 892"/>
              <a:gd name="T31" fmla="*/ 2147483646 h 895"/>
              <a:gd name="T32" fmla="*/ 0 w 892"/>
              <a:gd name="T33" fmla="*/ 2147483646 h 895"/>
              <a:gd name="T34" fmla="*/ 0 w 892"/>
              <a:gd name="T35" fmla="*/ 2147483646 h 895"/>
              <a:gd name="T36" fmla="*/ 0 w 892"/>
              <a:gd name="T37" fmla="*/ 2147483646 h 895"/>
              <a:gd name="T38" fmla="*/ 2147483646 w 892"/>
              <a:gd name="T39" fmla="*/ 2147483646 h 895"/>
              <a:gd name="T40" fmla="*/ 2147483646 w 892"/>
              <a:gd name="T41" fmla="*/ 2147483646 h 895"/>
              <a:gd name="T42" fmla="*/ 2147483646 w 892"/>
              <a:gd name="T43" fmla="*/ 2147483646 h 895"/>
              <a:gd name="T44" fmla="*/ 2147483646 w 892"/>
              <a:gd name="T45" fmla="*/ 2147483646 h 895"/>
              <a:gd name="T46" fmla="*/ 2147483646 w 892"/>
              <a:gd name="T47" fmla="*/ 2147483646 h 895"/>
              <a:gd name="T48" fmla="*/ 2147483646 w 892"/>
              <a:gd name="T49" fmla="*/ 2147483646 h 895"/>
              <a:gd name="T50" fmla="*/ 2147483646 w 892"/>
              <a:gd name="T51" fmla="*/ 2147483646 h 895"/>
              <a:gd name="T52" fmla="*/ 2147483646 w 892"/>
              <a:gd name="T53" fmla="*/ 2147483646 h 895"/>
              <a:gd name="T54" fmla="*/ 2147483646 w 892"/>
              <a:gd name="T55" fmla="*/ 2147483646 h 895"/>
              <a:gd name="T56" fmla="*/ 2147483646 w 892"/>
              <a:gd name="T57" fmla="*/ 2147483646 h 895"/>
              <a:gd name="T58" fmla="*/ 2147483646 w 892"/>
              <a:gd name="T59" fmla="*/ 2147483646 h 895"/>
              <a:gd name="T60" fmla="*/ 2147483646 w 892"/>
              <a:gd name="T61" fmla="*/ 2147483646 h 895"/>
              <a:gd name="T62" fmla="*/ 2147483646 w 892"/>
              <a:gd name="T63" fmla="*/ 2147483646 h 895"/>
              <a:gd name="T64" fmla="*/ 2147483646 w 892"/>
              <a:gd name="T65" fmla="*/ 2147483646 h 895"/>
              <a:gd name="T66" fmla="*/ 2147483646 w 892"/>
              <a:gd name="T67" fmla="*/ 2147483646 h 895"/>
              <a:gd name="T68" fmla="*/ 2147483646 w 892"/>
              <a:gd name="T69" fmla="*/ 2147483646 h 895"/>
              <a:gd name="T70" fmla="*/ 2147483646 w 892"/>
              <a:gd name="T71" fmla="*/ 2147483646 h 895"/>
              <a:gd name="T72" fmla="*/ 2147483646 w 892"/>
              <a:gd name="T73" fmla="*/ 2147483646 h 895"/>
              <a:gd name="T74" fmla="*/ 2147483646 w 892"/>
              <a:gd name="T75" fmla="*/ 2147483646 h 895"/>
              <a:gd name="T76" fmla="*/ 2147483646 w 892"/>
              <a:gd name="T77" fmla="*/ 2147483646 h 895"/>
              <a:gd name="T78" fmla="*/ 2147483646 w 892"/>
              <a:gd name="T79" fmla="*/ 2147483646 h 895"/>
              <a:gd name="T80" fmla="*/ 2147483646 w 892"/>
              <a:gd name="T81" fmla="*/ 2147483646 h 895"/>
              <a:gd name="T82" fmla="*/ 2147483646 w 892"/>
              <a:gd name="T83" fmla="*/ 2147483646 h 895"/>
              <a:gd name="T84" fmla="*/ 2147483646 w 892"/>
              <a:gd name="T85" fmla="*/ 2147483646 h 895"/>
              <a:gd name="T86" fmla="*/ 2147483646 w 892"/>
              <a:gd name="T87" fmla="*/ 2147483646 h 895"/>
              <a:gd name="T88" fmla="*/ 2147483646 w 892"/>
              <a:gd name="T89" fmla="*/ 2147483646 h 895"/>
              <a:gd name="T90" fmla="*/ 2147483646 w 892"/>
              <a:gd name="T91" fmla="*/ 2147483646 h 895"/>
              <a:gd name="T92" fmla="*/ 2147483646 w 892"/>
              <a:gd name="T93" fmla="*/ 2147483646 h 895"/>
              <a:gd name="T94" fmla="*/ 2147483646 w 892"/>
              <a:gd name="T95" fmla="*/ 2147483646 h 895"/>
              <a:gd name="T96" fmla="*/ 2147483646 w 892"/>
              <a:gd name="T97" fmla="*/ 2147483646 h 895"/>
              <a:gd name="T98" fmla="*/ 2147483646 w 892"/>
              <a:gd name="T99" fmla="*/ 2147483646 h 895"/>
              <a:gd name="T100" fmla="*/ 2147483646 w 892"/>
              <a:gd name="T101" fmla="*/ 2147483646 h 895"/>
              <a:gd name="T102" fmla="*/ 2147483646 w 892"/>
              <a:gd name="T103" fmla="*/ 2147483646 h 895"/>
              <a:gd name="T104" fmla="*/ 2147483646 w 892"/>
              <a:gd name="T105" fmla="*/ 2147483646 h 895"/>
              <a:gd name="T106" fmla="*/ 2147483646 w 892"/>
              <a:gd name="T107" fmla="*/ 2147483646 h 895"/>
              <a:gd name="T108" fmla="*/ 2147483646 w 892"/>
              <a:gd name="T109" fmla="*/ 0 h 895"/>
              <a:gd name="T110" fmla="*/ 2147483646 w 892"/>
              <a:gd name="T111" fmla="*/ 0 h 895"/>
              <a:gd name="T112" fmla="*/ 2147483646 w 892"/>
              <a:gd name="T113" fmla="*/ 0 h 895"/>
              <a:gd name="T114" fmla="*/ 2147483646 w 892"/>
              <a:gd name="T115" fmla="*/ 0 h 895"/>
              <a:gd name="T116" fmla="*/ 2147483646 w 892"/>
              <a:gd name="T117" fmla="*/ 0 h 895"/>
              <a:gd name="T118" fmla="*/ 2147483646 w 892"/>
              <a:gd name="T119" fmla="*/ 0 h 8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892" h="895">
                <a:moveTo>
                  <a:pt x="490" y="0"/>
                </a:moveTo>
                <a:lnTo>
                  <a:pt x="487" y="0"/>
                </a:lnTo>
                <a:lnTo>
                  <a:pt x="483" y="0"/>
                </a:lnTo>
                <a:lnTo>
                  <a:pt x="479" y="0"/>
                </a:lnTo>
                <a:lnTo>
                  <a:pt x="476" y="0"/>
                </a:lnTo>
                <a:lnTo>
                  <a:pt x="472" y="0"/>
                </a:lnTo>
                <a:lnTo>
                  <a:pt x="470" y="0"/>
                </a:lnTo>
                <a:lnTo>
                  <a:pt x="466" y="0"/>
                </a:lnTo>
                <a:lnTo>
                  <a:pt x="463" y="0"/>
                </a:lnTo>
                <a:lnTo>
                  <a:pt x="460" y="0"/>
                </a:lnTo>
                <a:lnTo>
                  <a:pt x="457" y="0"/>
                </a:lnTo>
                <a:lnTo>
                  <a:pt x="453" y="0"/>
                </a:lnTo>
                <a:lnTo>
                  <a:pt x="449" y="0"/>
                </a:lnTo>
                <a:lnTo>
                  <a:pt x="447" y="0"/>
                </a:lnTo>
                <a:lnTo>
                  <a:pt x="443" y="0"/>
                </a:lnTo>
                <a:lnTo>
                  <a:pt x="439" y="0"/>
                </a:lnTo>
                <a:lnTo>
                  <a:pt x="435" y="0"/>
                </a:lnTo>
                <a:lnTo>
                  <a:pt x="430" y="0"/>
                </a:lnTo>
                <a:lnTo>
                  <a:pt x="427" y="0"/>
                </a:lnTo>
                <a:lnTo>
                  <a:pt x="421" y="0"/>
                </a:lnTo>
                <a:lnTo>
                  <a:pt x="416" y="0"/>
                </a:lnTo>
                <a:lnTo>
                  <a:pt x="410" y="0"/>
                </a:lnTo>
                <a:lnTo>
                  <a:pt x="404" y="0"/>
                </a:lnTo>
                <a:lnTo>
                  <a:pt x="398" y="0"/>
                </a:lnTo>
                <a:lnTo>
                  <a:pt x="391" y="0"/>
                </a:lnTo>
                <a:lnTo>
                  <a:pt x="382" y="0"/>
                </a:lnTo>
                <a:lnTo>
                  <a:pt x="375" y="0"/>
                </a:lnTo>
                <a:lnTo>
                  <a:pt x="365" y="0"/>
                </a:lnTo>
                <a:lnTo>
                  <a:pt x="357" y="0"/>
                </a:lnTo>
                <a:lnTo>
                  <a:pt x="346" y="0"/>
                </a:lnTo>
                <a:lnTo>
                  <a:pt x="335" y="0"/>
                </a:lnTo>
                <a:lnTo>
                  <a:pt x="325" y="0"/>
                </a:lnTo>
                <a:lnTo>
                  <a:pt x="313" y="0"/>
                </a:lnTo>
                <a:lnTo>
                  <a:pt x="301" y="0"/>
                </a:lnTo>
                <a:lnTo>
                  <a:pt x="289" y="0"/>
                </a:lnTo>
                <a:lnTo>
                  <a:pt x="278" y="0"/>
                </a:lnTo>
                <a:lnTo>
                  <a:pt x="268" y="0"/>
                </a:lnTo>
                <a:lnTo>
                  <a:pt x="259" y="0"/>
                </a:lnTo>
                <a:lnTo>
                  <a:pt x="250" y="0"/>
                </a:lnTo>
                <a:lnTo>
                  <a:pt x="242" y="0"/>
                </a:lnTo>
                <a:lnTo>
                  <a:pt x="235" y="0"/>
                </a:lnTo>
                <a:lnTo>
                  <a:pt x="228" y="0"/>
                </a:lnTo>
                <a:lnTo>
                  <a:pt x="220" y="0"/>
                </a:lnTo>
                <a:lnTo>
                  <a:pt x="214" y="0"/>
                </a:lnTo>
                <a:lnTo>
                  <a:pt x="208" y="0"/>
                </a:lnTo>
                <a:lnTo>
                  <a:pt x="204" y="0"/>
                </a:lnTo>
                <a:lnTo>
                  <a:pt x="199" y="0"/>
                </a:lnTo>
                <a:lnTo>
                  <a:pt x="194" y="0"/>
                </a:lnTo>
                <a:lnTo>
                  <a:pt x="189" y="0"/>
                </a:lnTo>
                <a:lnTo>
                  <a:pt x="186" y="0"/>
                </a:lnTo>
                <a:lnTo>
                  <a:pt x="182" y="0"/>
                </a:lnTo>
                <a:lnTo>
                  <a:pt x="178" y="0"/>
                </a:lnTo>
                <a:lnTo>
                  <a:pt x="175" y="0"/>
                </a:lnTo>
                <a:lnTo>
                  <a:pt x="171" y="0"/>
                </a:lnTo>
                <a:lnTo>
                  <a:pt x="168" y="0"/>
                </a:lnTo>
                <a:lnTo>
                  <a:pt x="165" y="0"/>
                </a:lnTo>
                <a:lnTo>
                  <a:pt x="162" y="0"/>
                </a:lnTo>
                <a:lnTo>
                  <a:pt x="159" y="0"/>
                </a:lnTo>
                <a:lnTo>
                  <a:pt x="156" y="0"/>
                </a:lnTo>
                <a:lnTo>
                  <a:pt x="152" y="0"/>
                </a:lnTo>
                <a:lnTo>
                  <a:pt x="148" y="0"/>
                </a:lnTo>
                <a:lnTo>
                  <a:pt x="145" y="0"/>
                </a:lnTo>
                <a:lnTo>
                  <a:pt x="141" y="0"/>
                </a:lnTo>
                <a:lnTo>
                  <a:pt x="138" y="0"/>
                </a:lnTo>
                <a:lnTo>
                  <a:pt x="134" y="0"/>
                </a:lnTo>
                <a:lnTo>
                  <a:pt x="130" y="0"/>
                </a:lnTo>
                <a:lnTo>
                  <a:pt x="126" y="0"/>
                </a:lnTo>
                <a:lnTo>
                  <a:pt x="122" y="0"/>
                </a:lnTo>
                <a:lnTo>
                  <a:pt x="120" y="2"/>
                </a:lnTo>
                <a:lnTo>
                  <a:pt x="116" y="2"/>
                </a:lnTo>
                <a:lnTo>
                  <a:pt x="112" y="2"/>
                </a:lnTo>
                <a:lnTo>
                  <a:pt x="110" y="2"/>
                </a:lnTo>
                <a:lnTo>
                  <a:pt x="108" y="2"/>
                </a:lnTo>
                <a:lnTo>
                  <a:pt x="105" y="2"/>
                </a:lnTo>
                <a:lnTo>
                  <a:pt x="103" y="3"/>
                </a:lnTo>
                <a:lnTo>
                  <a:pt x="100" y="3"/>
                </a:lnTo>
                <a:lnTo>
                  <a:pt x="98" y="3"/>
                </a:lnTo>
                <a:lnTo>
                  <a:pt x="96" y="4"/>
                </a:lnTo>
                <a:lnTo>
                  <a:pt x="93" y="5"/>
                </a:lnTo>
                <a:lnTo>
                  <a:pt x="91" y="5"/>
                </a:lnTo>
                <a:lnTo>
                  <a:pt x="90" y="6"/>
                </a:lnTo>
                <a:lnTo>
                  <a:pt x="87" y="8"/>
                </a:lnTo>
                <a:lnTo>
                  <a:pt x="85" y="9"/>
                </a:lnTo>
                <a:lnTo>
                  <a:pt x="82" y="10"/>
                </a:lnTo>
                <a:lnTo>
                  <a:pt x="81" y="12"/>
                </a:lnTo>
                <a:lnTo>
                  <a:pt x="79" y="14"/>
                </a:lnTo>
                <a:lnTo>
                  <a:pt x="76" y="16"/>
                </a:lnTo>
                <a:lnTo>
                  <a:pt x="74" y="17"/>
                </a:lnTo>
                <a:lnTo>
                  <a:pt x="72" y="20"/>
                </a:lnTo>
                <a:lnTo>
                  <a:pt x="68" y="22"/>
                </a:lnTo>
                <a:lnTo>
                  <a:pt x="66" y="24"/>
                </a:lnTo>
                <a:lnTo>
                  <a:pt x="62" y="28"/>
                </a:lnTo>
                <a:lnTo>
                  <a:pt x="60" y="30"/>
                </a:lnTo>
                <a:lnTo>
                  <a:pt x="56" y="34"/>
                </a:lnTo>
                <a:lnTo>
                  <a:pt x="52" y="38"/>
                </a:lnTo>
                <a:lnTo>
                  <a:pt x="49" y="41"/>
                </a:lnTo>
                <a:lnTo>
                  <a:pt x="44" y="46"/>
                </a:lnTo>
                <a:lnTo>
                  <a:pt x="40" y="50"/>
                </a:lnTo>
                <a:lnTo>
                  <a:pt x="37" y="53"/>
                </a:lnTo>
                <a:lnTo>
                  <a:pt x="33" y="57"/>
                </a:lnTo>
                <a:lnTo>
                  <a:pt x="30" y="60"/>
                </a:lnTo>
                <a:lnTo>
                  <a:pt x="27" y="64"/>
                </a:lnTo>
                <a:lnTo>
                  <a:pt x="24" y="66"/>
                </a:lnTo>
                <a:lnTo>
                  <a:pt x="21" y="69"/>
                </a:lnTo>
                <a:lnTo>
                  <a:pt x="19" y="72"/>
                </a:lnTo>
                <a:lnTo>
                  <a:pt x="16" y="75"/>
                </a:lnTo>
                <a:lnTo>
                  <a:pt x="14" y="77"/>
                </a:lnTo>
                <a:lnTo>
                  <a:pt x="13" y="80"/>
                </a:lnTo>
                <a:lnTo>
                  <a:pt x="10" y="82"/>
                </a:lnTo>
                <a:lnTo>
                  <a:pt x="9" y="84"/>
                </a:lnTo>
                <a:lnTo>
                  <a:pt x="8" y="86"/>
                </a:lnTo>
                <a:lnTo>
                  <a:pt x="7" y="88"/>
                </a:lnTo>
                <a:lnTo>
                  <a:pt x="6" y="90"/>
                </a:lnTo>
                <a:lnTo>
                  <a:pt x="4" y="93"/>
                </a:lnTo>
                <a:lnTo>
                  <a:pt x="3" y="94"/>
                </a:lnTo>
                <a:lnTo>
                  <a:pt x="3" y="96"/>
                </a:lnTo>
                <a:lnTo>
                  <a:pt x="2" y="99"/>
                </a:lnTo>
                <a:lnTo>
                  <a:pt x="2" y="101"/>
                </a:lnTo>
                <a:lnTo>
                  <a:pt x="1" y="104"/>
                </a:lnTo>
                <a:lnTo>
                  <a:pt x="1" y="106"/>
                </a:lnTo>
                <a:lnTo>
                  <a:pt x="1" y="108"/>
                </a:lnTo>
                <a:lnTo>
                  <a:pt x="1" y="111"/>
                </a:lnTo>
                <a:lnTo>
                  <a:pt x="1" y="114"/>
                </a:lnTo>
                <a:lnTo>
                  <a:pt x="0" y="117"/>
                </a:lnTo>
                <a:lnTo>
                  <a:pt x="0" y="120"/>
                </a:lnTo>
                <a:lnTo>
                  <a:pt x="0" y="123"/>
                </a:lnTo>
                <a:lnTo>
                  <a:pt x="0" y="126"/>
                </a:lnTo>
                <a:lnTo>
                  <a:pt x="0" y="131"/>
                </a:lnTo>
                <a:lnTo>
                  <a:pt x="0" y="135"/>
                </a:lnTo>
                <a:lnTo>
                  <a:pt x="0" y="138"/>
                </a:lnTo>
                <a:lnTo>
                  <a:pt x="0" y="143"/>
                </a:lnTo>
                <a:lnTo>
                  <a:pt x="0" y="147"/>
                </a:lnTo>
                <a:lnTo>
                  <a:pt x="0" y="150"/>
                </a:lnTo>
                <a:lnTo>
                  <a:pt x="0" y="154"/>
                </a:lnTo>
                <a:lnTo>
                  <a:pt x="0" y="158"/>
                </a:lnTo>
                <a:lnTo>
                  <a:pt x="0" y="160"/>
                </a:lnTo>
                <a:lnTo>
                  <a:pt x="0" y="164"/>
                </a:lnTo>
                <a:lnTo>
                  <a:pt x="0" y="168"/>
                </a:lnTo>
                <a:lnTo>
                  <a:pt x="0" y="172"/>
                </a:lnTo>
                <a:lnTo>
                  <a:pt x="0" y="176"/>
                </a:lnTo>
                <a:lnTo>
                  <a:pt x="0" y="181"/>
                </a:lnTo>
                <a:lnTo>
                  <a:pt x="0" y="185"/>
                </a:lnTo>
                <a:lnTo>
                  <a:pt x="0" y="190"/>
                </a:lnTo>
                <a:lnTo>
                  <a:pt x="0" y="196"/>
                </a:lnTo>
                <a:lnTo>
                  <a:pt x="0" y="202"/>
                </a:lnTo>
                <a:lnTo>
                  <a:pt x="0" y="208"/>
                </a:lnTo>
                <a:lnTo>
                  <a:pt x="0" y="215"/>
                </a:lnTo>
                <a:lnTo>
                  <a:pt x="0" y="224"/>
                </a:lnTo>
                <a:lnTo>
                  <a:pt x="0" y="232"/>
                </a:lnTo>
                <a:lnTo>
                  <a:pt x="0" y="241"/>
                </a:lnTo>
                <a:lnTo>
                  <a:pt x="0" y="251"/>
                </a:lnTo>
                <a:lnTo>
                  <a:pt x="0" y="261"/>
                </a:lnTo>
                <a:lnTo>
                  <a:pt x="0" y="273"/>
                </a:lnTo>
                <a:lnTo>
                  <a:pt x="0" y="286"/>
                </a:lnTo>
                <a:lnTo>
                  <a:pt x="0" y="299"/>
                </a:lnTo>
                <a:lnTo>
                  <a:pt x="0" y="314"/>
                </a:lnTo>
                <a:lnTo>
                  <a:pt x="0" y="329"/>
                </a:lnTo>
                <a:lnTo>
                  <a:pt x="0" y="346"/>
                </a:lnTo>
                <a:lnTo>
                  <a:pt x="0" y="363"/>
                </a:lnTo>
                <a:lnTo>
                  <a:pt x="0" y="382"/>
                </a:lnTo>
                <a:lnTo>
                  <a:pt x="0" y="403"/>
                </a:lnTo>
                <a:lnTo>
                  <a:pt x="0" y="423"/>
                </a:lnTo>
                <a:lnTo>
                  <a:pt x="0" y="442"/>
                </a:lnTo>
                <a:lnTo>
                  <a:pt x="0" y="460"/>
                </a:lnTo>
                <a:lnTo>
                  <a:pt x="0" y="477"/>
                </a:lnTo>
                <a:lnTo>
                  <a:pt x="0" y="493"/>
                </a:lnTo>
                <a:lnTo>
                  <a:pt x="0" y="507"/>
                </a:lnTo>
                <a:lnTo>
                  <a:pt x="0" y="520"/>
                </a:lnTo>
                <a:lnTo>
                  <a:pt x="0" y="532"/>
                </a:lnTo>
                <a:lnTo>
                  <a:pt x="0" y="544"/>
                </a:lnTo>
                <a:lnTo>
                  <a:pt x="0" y="555"/>
                </a:lnTo>
                <a:lnTo>
                  <a:pt x="0" y="565"/>
                </a:lnTo>
                <a:lnTo>
                  <a:pt x="0" y="574"/>
                </a:lnTo>
                <a:lnTo>
                  <a:pt x="0" y="583"/>
                </a:lnTo>
                <a:lnTo>
                  <a:pt x="0" y="590"/>
                </a:lnTo>
                <a:lnTo>
                  <a:pt x="0" y="597"/>
                </a:lnTo>
                <a:lnTo>
                  <a:pt x="0" y="604"/>
                </a:lnTo>
                <a:lnTo>
                  <a:pt x="0" y="610"/>
                </a:lnTo>
                <a:lnTo>
                  <a:pt x="0" y="615"/>
                </a:lnTo>
                <a:lnTo>
                  <a:pt x="0" y="621"/>
                </a:lnTo>
                <a:lnTo>
                  <a:pt x="0" y="626"/>
                </a:lnTo>
                <a:lnTo>
                  <a:pt x="0" y="629"/>
                </a:lnTo>
                <a:lnTo>
                  <a:pt x="0" y="634"/>
                </a:lnTo>
                <a:lnTo>
                  <a:pt x="0" y="638"/>
                </a:lnTo>
                <a:lnTo>
                  <a:pt x="0" y="641"/>
                </a:lnTo>
                <a:lnTo>
                  <a:pt x="0" y="645"/>
                </a:lnTo>
                <a:lnTo>
                  <a:pt x="0" y="649"/>
                </a:lnTo>
                <a:lnTo>
                  <a:pt x="0" y="652"/>
                </a:lnTo>
                <a:lnTo>
                  <a:pt x="0" y="656"/>
                </a:lnTo>
                <a:lnTo>
                  <a:pt x="0" y="659"/>
                </a:lnTo>
                <a:lnTo>
                  <a:pt x="0" y="663"/>
                </a:lnTo>
                <a:lnTo>
                  <a:pt x="0" y="667"/>
                </a:lnTo>
                <a:lnTo>
                  <a:pt x="0" y="671"/>
                </a:lnTo>
                <a:lnTo>
                  <a:pt x="0" y="675"/>
                </a:lnTo>
                <a:lnTo>
                  <a:pt x="0" y="679"/>
                </a:lnTo>
                <a:lnTo>
                  <a:pt x="0" y="682"/>
                </a:lnTo>
                <a:lnTo>
                  <a:pt x="0" y="686"/>
                </a:lnTo>
                <a:lnTo>
                  <a:pt x="0" y="689"/>
                </a:lnTo>
                <a:lnTo>
                  <a:pt x="0" y="692"/>
                </a:lnTo>
                <a:lnTo>
                  <a:pt x="0" y="694"/>
                </a:lnTo>
                <a:lnTo>
                  <a:pt x="0" y="698"/>
                </a:lnTo>
                <a:lnTo>
                  <a:pt x="0" y="700"/>
                </a:lnTo>
                <a:lnTo>
                  <a:pt x="0" y="703"/>
                </a:lnTo>
                <a:lnTo>
                  <a:pt x="0" y="705"/>
                </a:lnTo>
                <a:lnTo>
                  <a:pt x="0" y="707"/>
                </a:lnTo>
                <a:lnTo>
                  <a:pt x="0" y="709"/>
                </a:lnTo>
                <a:lnTo>
                  <a:pt x="0" y="711"/>
                </a:lnTo>
                <a:lnTo>
                  <a:pt x="0" y="713"/>
                </a:lnTo>
                <a:lnTo>
                  <a:pt x="0" y="716"/>
                </a:lnTo>
                <a:lnTo>
                  <a:pt x="0" y="717"/>
                </a:lnTo>
                <a:lnTo>
                  <a:pt x="0" y="719"/>
                </a:lnTo>
                <a:lnTo>
                  <a:pt x="0" y="722"/>
                </a:lnTo>
                <a:lnTo>
                  <a:pt x="0" y="724"/>
                </a:lnTo>
                <a:lnTo>
                  <a:pt x="0" y="727"/>
                </a:lnTo>
                <a:lnTo>
                  <a:pt x="0" y="729"/>
                </a:lnTo>
                <a:lnTo>
                  <a:pt x="0" y="731"/>
                </a:lnTo>
                <a:lnTo>
                  <a:pt x="0" y="734"/>
                </a:lnTo>
                <a:lnTo>
                  <a:pt x="0" y="736"/>
                </a:lnTo>
                <a:lnTo>
                  <a:pt x="0" y="739"/>
                </a:lnTo>
                <a:lnTo>
                  <a:pt x="0" y="742"/>
                </a:lnTo>
                <a:lnTo>
                  <a:pt x="0" y="746"/>
                </a:lnTo>
                <a:lnTo>
                  <a:pt x="0" y="748"/>
                </a:lnTo>
                <a:lnTo>
                  <a:pt x="0" y="752"/>
                </a:lnTo>
                <a:lnTo>
                  <a:pt x="0" y="757"/>
                </a:lnTo>
                <a:lnTo>
                  <a:pt x="0" y="760"/>
                </a:lnTo>
                <a:lnTo>
                  <a:pt x="0" y="764"/>
                </a:lnTo>
                <a:lnTo>
                  <a:pt x="0" y="769"/>
                </a:lnTo>
                <a:lnTo>
                  <a:pt x="0" y="772"/>
                </a:lnTo>
                <a:lnTo>
                  <a:pt x="0" y="775"/>
                </a:lnTo>
                <a:lnTo>
                  <a:pt x="0" y="778"/>
                </a:lnTo>
                <a:lnTo>
                  <a:pt x="1" y="781"/>
                </a:lnTo>
                <a:lnTo>
                  <a:pt x="1" y="784"/>
                </a:lnTo>
                <a:lnTo>
                  <a:pt x="1" y="787"/>
                </a:lnTo>
                <a:lnTo>
                  <a:pt x="1" y="789"/>
                </a:lnTo>
                <a:lnTo>
                  <a:pt x="1" y="791"/>
                </a:lnTo>
                <a:lnTo>
                  <a:pt x="2" y="794"/>
                </a:lnTo>
                <a:lnTo>
                  <a:pt x="2" y="796"/>
                </a:lnTo>
                <a:lnTo>
                  <a:pt x="3" y="799"/>
                </a:lnTo>
                <a:lnTo>
                  <a:pt x="3" y="801"/>
                </a:lnTo>
                <a:lnTo>
                  <a:pt x="4" y="802"/>
                </a:lnTo>
                <a:lnTo>
                  <a:pt x="6" y="805"/>
                </a:lnTo>
                <a:lnTo>
                  <a:pt x="7" y="807"/>
                </a:lnTo>
                <a:lnTo>
                  <a:pt x="8" y="809"/>
                </a:lnTo>
                <a:lnTo>
                  <a:pt x="9" y="811"/>
                </a:lnTo>
                <a:lnTo>
                  <a:pt x="10" y="813"/>
                </a:lnTo>
                <a:lnTo>
                  <a:pt x="13" y="815"/>
                </a:lnTo>
                <a:lnTo>
                  <a:pt x="14" y="818"/>
                </a:lnTo>
                <a:lnTo>
                  <a:pt x="16" y="820"/>
                </a:lnTo>
                <a:lnTo>
                  <a:pt x="19" y="823"/>
                </a:lnTo>
                <a:lnTo>
                  <a:pt x="21" y="825"/>
                </a:lnTo>
                <a:lnTo>
                  <a:pt x="24" y="829"/>
                </a:lnTo>
                <a:lnTo>
                  <a:pt x="27" y="831"/>
                </a:lnTo>
                <a:lnTo>
                  <a:pt x="30" y="835"/>
                </a:lnTo>
                <a:lnTo>
                  <a:pt x="33" y="838"/>
                </a:lnTo>
                <a:lnTo>
                  <a:pt x="37" y="842"/>
                </a:lnTo>
                <a:lnTo>
                  <a:pt x="40" y="845"/>
                </a:lnTo>
                <a:lnTo>
                  <a:pt x="44" y="849"/>
                </a:lnTo>
                <a:lnTo>
                  <a:pt x="49" y="854"/>
                </a:lnTo>
                <a:lnTo>
                  <a:pt x="52" y="857"/>
                </a:lnTo>
                <a:lnTo>
                  <a:pt x="56" y="861"/>
                </a:lnTo>
                <a:lnTo>
                  <a:pt x="60" y="865"/>
                </a:lnTo>
                <a:lnTo>
                  <a:pt x="62" y="867"/>
                </a:lnTo>
                <a:lnTo>
                  <a:pt x="66" y="871"/>
                </a:lnTo>
                <a:lnTo>
                  <a:pt x="68" y="873"/>
                </a:lnTo>
                <a:lnTo>
                  <a:pt x="72" y="875"/>
                </a:lnTo>
                <a:lnTo>
                  <a:pt x="74" y="878"/>
                </a:lnTo>
                <a:lnTo>
                  <a:pt x="76" y="880"/>
                </a:lnTo>
                <a:lnTo>
                  <a:pt x="79" y="881"/>
                </a:lnTo>
                <a:lnTo>
                  <a:pt x="81" y="884"/>
                </a:lnTo>
                <a:lnTo>
                  <a:pt x="82" y="885"/>
                </a:lnTo>
                <a:lnTo>
                  <a:pt x="85" y="886"/>
                </a:lnTo>
                <a:lnTo>
                  <a:pt x="87" y="887"/>
                </a:lnTo>
                <a:lnTo>
                  <a:pt x="90" y="889"/>
                </a:lnTo>
                <a:lnTo>
                  <a:pt x="91" y="890"/>
                </a:lnTo>
                <a:lnTo>
                  <a:pt x="93" y="891"/>
                </a:lnTo>
                <a:lnTo>
                  <a:pt x="96" y="891"/>
                </a:lnTo>
                <a:lnTo>
                  <a:pt x="98" y="892"/>
                </a:lnTo>
                <a:lnTo>
                  <a:pt x="100" y="892"/>
                </a:lnTo>
                <a:lnTo>
                  <a:pt x="103" y="892"/>
                </a:lnTo>
                <a:lnTo>
                  <a:pt x="105" y="893"/>
                </a:lnTo>
                <a:lnTo>
                  <a:pt x="108" y="893"/>
                </a:lnTo>
                <a:lnTo>
                  <a:pt x="110" y="893"/>
                </a:lnTo>
                <a:lnTo>
                  <a:pt x="112" y="893"/>
                </a:lnTo>
                <a:lnTo>
                  <a:pt x="116" y="893"/>
                </a:lnTo>
                <a:lnTo>
                  <a:pt x="120" y="895"/>
                </a:lnTo>
                <a:lnTo>
                  <a:pt x="122" y="895"/>
                </a:lnTo>
                <a:lnTo>
                  <a:pt x="126" y="895"/>
                </a:lnTo>
                <a:lnTo>
                  <a:pt x="130" y="895"/>
                </a:lnTo>
                <a:lnTo>
                  <a:pt x="134" y="895"/>
                </a:lnTo>
                <a:lnTo>
                  <a:pt x="138" y="895"/>
                </a:lnTo>
                <a:lnTo>
                  <a:pt x="141" y="895"/>
                </a:lnTo>
                <a:lnTo>
                  <a:pt x="145" y="895"/>
                </a:lnTo>
                <a:lnTo>
                  <a:pt x="148" y="895"/>
                </a:lnTo>
                <a:lnTo>
                  <a:pt x="152" y="895"/>
                </a:lnTo>
                <a:lnTo>
                  <a:pt x="156" y="895"/>
                </a:lnTo>
                <a:lnTo>
                  <a:pt x="159" y="895"/>
                </a:lnTo>
                <a:lnTo>
                  <a:pt x="162" y="895"/>
                </a:lnTo>
                <a:lnTo>
                  <a:pt x="165" y="895"/>
                </a:lnTo>
                <a:lnTo>
                  <a:pt x="168" y="895"/>
                </a:lnTo>
                <a:lnTo>
                  <a:pt x="171" y="895"/>
                </a:lnTo>
                <a:lnTo>
                  <a:pt x="175" y="895"/>
                </a:lnTo>
                <a:lnTo>
                  <a:pt x="178" y="895"/>
                </a:lnTo>
                <a:lnTo>
                  <a:pt x="182" y="895"/>
                </a:lnTo>
                <a:lnTo>
                  <a:pt x="186" y="895"/>
                </a:lnTo>
                <a:lnTo>
                  <a:pt x="189" y="895"/>
                </a:lnTo>
                <a:lnTo>
                  <a:pt x="194" y="895"/>
                </a:lnTo>
                <a:lnTo>
                  <a:pt x="199" y="895"/>
                </a:lnTo>
                <a:lnTo>
                  <a:pt x="204" y="895"/>
                </a:lnTo>
                <a:lnTo>
                  <a:pt x="208" y="895"/>
                </a:lnTo>
                <a:lnTo>
                  <a:pt x="214" y="895"/>
                </a:lnTo>
                <a:lnTo>
                  <a:pt x="220" y="895"/>
                </a:lnTo>
                <a:lnTo>
                  <a:pt x="228" y="895"/>
                </a:lnTo>
                <a:lnTo>
                  <a:pt x="235" y="895"/>
                </a:lnTo>
                <a:lnTo>
                  <a:pt x="242" y="895"/>
                </a:lnTo>
                <a:lnTo>
                  <a:pt x="250" y="895"/>
                </a:lnTo>
                <a:lnTo>
                  <a:pt x="259" y="895"/>
                </a:lnTo>
                <a:lnTo>
                  <a:pt x="268" y="895"/>
                </a:lnTo>
                <a:lnTo>
                  <a:pt x="278" y="895"/>
                </a:lnTo>
                <a:lnTo>
                  <a:pt x="289" y="895"/>
                </a:lnTo>
                <a:lnTo>
                  <a:pt x="301" y="895"/>
                </a:lnTo>
                <a:lnTo>
                  <a:pt x="313" y="895"/>
                </a:lnTo>
                <a:lnTo>
                  <a:pt x="325" y="895"/>
                </a:lnTo>
                <a:lnTo>
                  <a:pt x="335" y="895"/>
                </a:lnTo>
                <a:lnTo>
                  <a:pt x="346" y="895"/>
                </a:lnTo>
                <a:lnTo>
                  <a:pt x="357" y="895"/>
                </a:lnTo>
                <a:lnTo>
                  <a:pt x="367" y="895"/>
                </a:lnTo>
                <a:lnTo>
                  <a:pt x="375" y="895"/>
                </a:lnTo>
                <a:lnTo>
                  <a:pt x="383" y="895"/>
                </a:lnTo>
                <a:lnTo>
                  <a:pt x="392" y="895"/>
                </a:lnTo>
                <a:lnTo>
                  <a:pt x="399" y="895"/>
                </a:lnTo>
                <a:lnTo>
                  <a:pt x="406" y="895"/>
                </a:lnTo>
                <a:lnTo>
                  <a:pt x="413" y="895"/>
                </a:lnTo>
                <a:lnTo>
                  <a:pt x="421" y="895"/>
                </a:lnTo>
                <a:lnTo>
                  <a:pt x="427" y="895"/>
                </a:lnTo>
                <a:lnTo>
                  <a:pt x="434" y="895"/>
                </a:lnTo>
                <a:lnTo>
                  <a:pt x="440" y="895"/>
                </a:lnTo>
                <a:lnTo>
                  <a:pt x="446" y="895"/>
                </a:lnTo>
                <a:lnTo>
                  <a:pt x="453" y="895"/>
                </a:lnTo>
                <a:lnTo>
                  <a:pt x="459" y="895"/>
                </a:lnTo>
                <a:lnTo>
                  <a:pt x="465" y="895"/>
                </a:lnTo>
                <a:lnTo>
                  <a:pt x="472" y="895"/>
                </a:lnTo>
                <a:lnTo>
                  <a:pt x="478" y="895"/>
                </a:lnTo>
                <a:lnTo>
                  <a:pt x="485" y="895"/>
                </a:lnTo>
                <a:lnTo>
                  <a:pt x="493" y="895"/>
                </a:lnTo>
                <a:lnTo>
                  <a:pt x="501" y="895"/>
                </a:lnTo>
                <a:lnTo>
                  <a:pt x="508" y="895"/>
                </a:lnTo>
                <a:lnTo>
                  <a:pt x="517" y="895"/>
                </a:lnTo>
                <a:lnTo>
                  <a:pt x="526" y="895"/>
                </a:lnTo>
                <a:lnTo>
                  <a:pt x="536" y="895"/>
                </a:lnTo>
                <a:lnTo>
                  <a:pt x="545" y="895"/>
                </a:lnTo>
                <a:lnTo>
                  <a:pt x="556" y="895"/>
                </a:lnTo>
                <a:lnTo>
                  <a:pt x="568" y="895"/>
                </a:lnTo>
                <a:lnTo>
                  <a:pt x="580" y="895"/>
                </a:lnTo>
                <a:lnTo>
                  <a:pt x="592" y="895"/>
                </a:lnTo>
                <a:lnTo>
                  <a:pt x="604" y="895"/>
                </a:lnTo>
                <a:lnTo>
                  <a:pt x="614" y="895"/>
                </a:lnTo>
                <a:lnTo>
                  <a:pt x="625" y="895"/>
                </a:lnTo>
                <a:lnTo>
                  <a:pt x="634" y="895"/>
                </a:lnTo>
                <a:lnTo>
                  <a:pt x="643" y="895"/>
                </a:lnTo>
                <a:lnTo>
                  <a:pt x="651" y="895"/>
                </a:lnTo>
                <a:lnTo>
                  <a:pt x="658" y="895"/>
                </a:lnTo>
                <a:lnTo>
                  <a:pt x="665" y="895"/>
                </a:lnTo>
                <a:lnTo>
                  <a:pt x="671" y="895"/>
                </a:lnTo>
                <a:lnTo>
                  <a:pt x="677" y="895"/>
                </a:lnTo>
                <a:lnTo>
                  <a:pt x="683" y="895"/>
                </a:lnTo>
                <a:lnTo>
                  <a:pt x="689" y="895"/>
                </a:lnTo>
                <a:lnTo>
                  <a:pt x="694" y="895"/>
                </a:lnTo>
                <a:lnTo>
                  <a:pt x="699" y="895"/>
                </a:lnTo>
                <a:lnTo>
                  <a:pt x="703" y="895"/>
                </a:lnTo>
                <a:lnTo>
                  <a:pt x="707" y="895"/>
                </a:lnTo>
                <a:lnTo>
                  <a:pt x="711" y="895"/>
                </a:lnTo>
                <a:lnTo>
                  <a:pt x="715" y="895"/>
                </a:lnTo>
                <a:lnTo>
                  <a:pt x="718" y="895"/>
                </a:lnTo>
                <a:lnTo>
                  <a:pt x="721" y="895"/>
                </a:lnTo>
                <a:lnTo>
                  <a:pt x="724" y="895"/>
                </a:lnTo>
                <a:lnTo>
                  <a:pt x="728" y="895"/>
                </a:lnTo>
                <a:lnTo>
                  <a:pt x="730" y="895"/>
                </a:lnTo>
                <a:lnTo>
                  <a:pt x="734" y="895"/>
                </a:lnTo>
                <a:lnTo>
                  <a:pt x="737" y="895"/>
                </a:lnTo>
                <a:lnTo>
                  <a:pt x="740" y="895"/>
                </a:lnTo>
                <a:lnTo>
                  <a:pt x="743" y="895"/>
                </a:lnTo>
                <a:lnTo>
                  <a:pt x="747" y="895"/>
                </a:lnTo>
                <a:lnTo>
                  <a:pt x="751" y="895"/>
                </a:lnTo>
                <a:lnTo>
                  <a:pt x="754" y="895"/>
                </a:lnTo>
                <a:lnTo>
                  <a:pt x="759" y="895"/>
                </a:lnTo>
                <a:lnTo>
                  <a:pt x="763" y="895"/>
                </a:lnTo>
                <a:lnTo>
                  <a:pt x="766" y="895"/>
                </a:lnTo>
                <a:lnTo>
                  <a:pt x="770" y="895"/>
                </a:lnTo>
                <a:lnTo>
                  <a:pt x="773" y="895"/>
                </a:lnTo>
                <a:lnTo>
                  <a:pt x="777" y="893"/>
                </a:lnTo>
                <a:lnTo>
                  <a:pt x="779" y="893"/>
                </a:lnTo>
                <a:lnTo>
                  <a:pt x="783" y="893"/>
                </a:lnTo>
                <a:lnTo>
                  <a:pt x="785" y="893"/>
                </a:lnTo>
                <a:lnTo>
                  <a:pt x="788" y="893"/>
                </a:lnTo>
                <a:lnTo>
                  <a:pt x="790" y="892"/>
                </a:lnTo>
                <a:lnTo>
                  <a:pt x="793" y="892"/>
                </a:lnTo>
                <a:lnTo>
                  <a:pt x="795" y="892"/>
                </a:lnTo>
                <a:lnTo>
                  <a:pt x="797" y="891"/>
                </a:lnTo>
                <a:lnTo>
                  <a:pt x="799" y="891"/>
                </a:lnTo>
                <a:lnTo>
                  <a:pt x="801" y="890"/>
                </a:lnTo>
                <a:lnTo>
                  <a:pt x="803" y="889"/>
                </a:lnTo>
                <a:lnTo>
                  <a:pt x="806" y="887"/>
                </a:lnTo>
                <a:lnTo>
                  <a:pt x="807" y="886"/>
                </a:lnTo>
                <a:lnTo>
                  <a:pt x="809" y="885"/>
                </a:lnTo>
                <a:lnTo>
                  <a:pt x="812" y="884"/>
                </a:lnTo>
                <a:lnTo>
                  <a:pt x="814" y="881"/>
                </a:lnTo>
                <a:lnTo>
                  <a:pt x="817" y="880"/>
                </a:lnTo>
                <a:lnTo>
                  <a:pt x="819" y="878"/>
                </a:lnTo>
                <a:lnTo>
                  <a:pt x="821" y="875"/>
                </a:lnTo>
                <a:lnTo>
                  <a:pt x="824" y="873"/>
                </a:lnTo>
                <a:lnTo>
                  <a:pt x="827" y="871"/>
                </a:lnTo>
                <a:lnTo>
                  <a:pt x="830" y="867"/>
                </a:lnTo>
                <a:lnTo>
                  <a:pt x="833" y="865"/>
                </a:lnTo>
                <a:lnTo>
                  <a:pt x="837" y="861"/>
                </a:lnTo>
                <a:lnTo>
                  <a:pt x="841" y="857"/>
                </a:lnTo>
                <a:lnTo>
                  <a:pt x="844" y="854"/>
                </a:lnTo>
                <a:lnTo>
                  <a:pt x="848" y="849"/>
                </a:lnTo>
                <a:lnTo>
                  <a:pt x="851" y="845"/>
                </a:lnTo>
                <a:lnTo>
                  <a:pt x="856" y="842"/>
                </a:lnTo>
                <a:lnTo>
                  <a:pt x="860" y="838"/>
                </a:lnTo>
                <a:lnTo>
                  <a:pt x="862" y="835"/>
                </a:lnTo>
                <a:lnTo>
                  <a:pt x="866" y="831"/>
                </a:lnTo>
                <a:lnTo>
                  <a:pt x="868" y="829"/>
                </a:lnTo>
                <a:lnTo>
                  <a:pt x="872" y="825"/>
                </a:lnTo>
                <a:lnTo>
                  <a:pt x="874" y="823"/>
                </a:lnTo>
                <a:lnTo>
                  <a:pt x="875" y="820"/>
                </a:lnTo>
                <a:lnTo>
                  <a:pt x="878" y="818"/>
                </a:lnTo>
                <a:lnTo>
                  <a:pt x="880" y="815"/>
                </a:lnTo>
                <a:lnTo>
                  <a:pt x="881" y="813"/>
                </a:lnTo>
                <a:lnTo>
                  <a:pt x="884" y="811"/>
                </a:lnTo>
                <a:lnTo>
                  <a:pt x="885" y="809"/>
                </a:lnTo>
                <a:lnTo>
                  <a:pt x="886" y="807"/>
                </a:lnTo>
                <a:lnTo>
                  <a:pt x="887" y="805"/>
                </a:lnTo>
                <a:lnTo>
                  <a:pt x="887" y="802"/>
                </a:lnTo>
                <a:lnTo>
                  <a:pt x="889" y="801"/>
                </a:lnTo>
                <a:lnTo>
                  <a:pt x="890" y="799"/>
                </a:lnTo>
                <a:lnTo>
                  <a:pt x="890" y="796"/>
                </a:lnTo>
                <a:lnTo>
                  <a:pt x="891" y="794"/>
                </a:lnTo>
                <a:lnTo>
                  <a:pt x="891" y="791"/>
                </a:lnTo>
                <a:lnTo>
                  <a:pt x="891" y="789"/>
                </a:lnTo>
                <a:lnTo>
                  <a:pt x="892" y="787"/>
                </a:lnTo>
                <a:lnTo>
                  <a:pt x="892" y="784"/>
                </a:lnTo>
                <a:lnTo>
                  <a:pt x="892" y="781"/>
                </a:lnTo>
                <a:lnTo>
                  <a:pt x="892" y="778"/>
                </a:lnTo>
                <a:lnTo>
                  <a:pt x="892" y="775"/>
                </a:lnTo>
                <a:lnTo>
                  <a:pt x="892" y="772"/>
                </a:lnTo>
                <a:lnTo>
                  <a:pt x="892" y="769"/>
                </a:lnTo>
                <a:lnTo>
                  <a:pt x="892" y="764"/>
                </a:lnTo>
                <a:lnTo>
                  <a:pt x="892" y="760"/>
                </a:lnTo>
                <a:lnTo>
                  <a:pt x="892" y="757"/>
                </a:lnTo>
                <a:lnTo>
                  <a:pt x="892" y="752"/>
                </a:lnTo>
                <a:lnTo>
                  <a:pt x="892" y="748"/>
                </a:lnTo>
                <a:lnTo>
                  <a:pt x="892" y="746"/>
                </a:lnTo>
                <a:lnTo>
                  <a:pt x="892" y="742"/>
                </a:lnTo>
                <a:lnTo>
                  <a:pt x="892" y="739"/>
                </a:lnTo>
                <a:lnTo>
                  <a:pt x="892" y="736"/>
                </a:lnTo>
                <a:lnTo>
                  <a:pt x="892" y="734"/>
                </a:lnTo>
                <a:lnTo>
                  <a:pt x="892" y="731"/>
                </a:lnTo>
                <a:lnTo>
                  <a:pt x="892" y="729"/>
                </a:lnTo>
                <a:lnTo>
                  <a:pt x="892" y="727"/>
                </a:lnTo>
                <a:lnTo>
                  <a:pt x="892" y="724"/>
                </a:lnTo>
                <a:lnTo>
                  <a:pt x="892" y="722"/>
                </a:lnTo>
                <a:lnTo>
                  <a:pt x="892" y="719"/>
                </a:lnTo>
                <a:lnTo>
                  <a:pt x="892" y="717"/>
                </a:lnTo>
                <a:lnTo>
                  <a:pt x="892" y="716"/>
                </a:lnTo>
                <a:lnTo>
                  <a:pt x="892" y="713"/>
                </a:lnTo>
                <a:lnTo>
                  <a:pt x="892" y="711"/>
                </a:lnTo>
                <a:lnTo>
                  <a:pt x="892" y="709"/>
                </a:lnTo>
                <a:lnTo>
                  <a:pt x="892" y="707"/>
                </a:lnTo>
                <a:lnTo>
                  <a:pt x="892" y="705"/>
                </a:lnTo>
                <a:lnTo>
                  <a:pt x="892" y="703"/>
                </a:lnTo>
                <a:lnTo>
                  <a:pt x="892" y="700"/>
                </a:lnTo>
                <a:lnTo>
                  <a:pt x="892" y="698"/>
                </a:lnTo>
                <a:lnTo>
                  <a:pt x="892" y="694"/>
                </a:lnTo>
                <a:lnTo>
                  <a:pt x="892" y="692"/>
                </a:lnTo>
                <a:lnTo>
                  <a:pt x="892" y="689"/>
                </a:lnTo>
                <a:lnTo>
                  <a:pt x="892" y="686"/>
                </a:lnTo>
                <a:lnTo>
                  <a:pt x="892" y="682"/>
                </a:lnTo>
                <a:lnTo>
                  <a:pt x="892" y="679"/>
                </a:lnTo>
                <a:lnTo>
                  <a:pt x="892" y="675"/>
                </a:lnTo>
                <a:lnTo>
                  <a:pt x="892" y="671"/>
                </a:lnTo>
                <a:lnTo>
                  <a:pt x="892" y="667"/>
                </a:lnTo>
                <a:lnTo>
                  <a:pt x="892" y="663"/>
                </a:lnTo>
                <a:lnTo>
                  <a:pt x="892" y="659"/>
                </a:lnTo>
                <a:lnTo>
                  <a:pt x="892" y="656"/>
                </a:lnTo>
                <a:lnTo>
                  <a:pt x="892" y="652"/>
                </a:lnTo>
                <a:lnTo>
                  <a:pt x="892" y="649"/>
                </a:lnTo>
                <a:lnTo>
                  <a:pt x="892" y="646"/>
                </a:lnTo>
                <a:lnTo>
                  <a:pt x="892" y="643"/>
                </a:lnTo>
                <a:lnTo>
                  <a:pt x="892" y="639"/>
                </a:lnTo>
                <a:lnTo>
                  <a:pt x="892" y="635"/>
                </a:lnTo>
                <a:lnTo>
                  <a:pt x="892" y="632"/>
                </a:lnTo>
                <a:lnTo>
                  <a:pt x="892" y="628"/>
                </a:lnTo>
                <a:lnTo>
                  <a:pt x="892" y="623"/>
                </a:lnTo>
                <a:lnTo>
                  <a:pt x="892" y="619"/>
                </a:lnTo>
                <a:lnTo>
                  <a:pt x="892" y="615"/>
                </a:lnTo>
                <a:lnTo>
                  <a:pt x="892" y="609"/>
                </a:lnTo>
                <a:lnTo>
                  <a:pt x="892" y="604"/>
                </a:lnTo>
                <a:lnTo>
                  <a:pt x="892" y="598"/>
                </a:lnTo>
                <a:lnTo>
                  <a:pt x="892" y="592"/>
                </a:lnTo>
                <a:lnTo>
                  <a:pt x="892" y="585"/>
                </a:lnTo>
                <a:lnTo>
                  <a:pt x="892" y="578"/>
                </a:lnTo>
                <a:lnTo>
                  <a:pt x="892" y="569"/>
                </a:lnTo>
                <a:lnTo>
                  <a:pt x="892" y="561"/>
                </a:lnTo>
                <a:lnTo>
                  <a:pt x="892" y="551"/>
                </a:lnTo>
                <a:lnTo>
                  <a:pt x="892" y="542"/>
                </a:lnTo>
                <a:lnTo>
                  <a:pt x="892" y="531"/>
                </a:lnTo>
                <a:lnTo>
                  <a:pt x="892" y="519"/>
                </a:lnTo>
                <a:lnTo>
                  <a:pt x="892" y="507"/>
                </a:lnTo>
                <a:lnTo>
                  <a:pt x="892" y="494"/>
                </a:lnTo>
                <a:lnTo>
                  <a:pt x="892" y="479"/>
                </a:lnTo>
                <a:lnTo>
                  <a:pt x="892" y="464"/>
                </a:lnTo>
                <a:lnTo>
                  <a:pt x="892" y="447"/>
                </a:lnTo>
                <a:lnTo>
                  <a:pt x="892" y="431"/>
                </a:lnTo>
                <a:lnTo>
                  <a:pt x="892" y="416"/>
                </a:lnTo>
                <a:lnTo>
                  <a:pt x="892" y="401"/>
                </a:lnTo>
                <a:lnTo>
                  <a:pt x="892" y="388"/>
                </a:lnTo>
                <a:lnTo>
                  <a:pt x="892" y="376"/>
                </a:lnTo>
                <a:lnTo>
                  <a:pt x="892" y="364"/>
                </a:lnTo>
                <a:lnTo>
                  <a:pt x="892" y="353"/>
                </a:lnTo>
                <a:lnTo>
                  <a:pt x="892" y="344"/>
                </a:lnTo>
                <a:lnTo>
                  <a:pt x="892" y="334"/>
                </a:lnTo>
                <a:lnTo>
                  <a:pt x="892" y="326"/>
                </a:lnTo>
                <a:lnTo>
                  <a:pt x="892" y="317"/>
                </a:lnTo>
                <a:lnTo>
                  <a:pt x="892" y="310"/>
                </a:lnTo>
                <a:lnTo>
                  <a:pt x="892" y="303"/>
                </a:lnTo>
                <a:lnTo>
                  <a:pt x="892" y="297"/>
                </a:lnTo>
                <a:lnTo>
                  <a:pt x="892" y="291"/>
                </a:lnTo>
                <a:lnTo>
                  <a:pt x="892" y="286"/>
                </a:lnTo>
                <a:lnTo>
                  <a:pt x="892" y="280"/>
                </a:lnTo>
                <a:lnTo>
                  <a:pt x="892" y="275"/>
                </a:lnTo>
                <a:lnTo>
                  <a:pt x="892" y="272"/>
                </a:lnTo>
                <a:lnTo>
                  <a:pt x="892" y="267"/>
                </a:lnTo>
                <a:lnTo>
                  <a:pt x="892" y="263"/>
                </a:lnTo>
                <a:lnTo>
                  <a:pt x="892" y="260"/>
                </a:lnTo>
                <a:lnTo>
                  <a:pt x="892" y="256"/>
                </a:lnTo>
                <a:lnTo>
                  <a:pt x="892" y="253"/>
                </a:lnTo>
                <a:lnTo>
                  <a:pt x="892" y="249"/>
                </a:lnTo>
                <a:lnTo>
                  <a:pt x="892" y="247"/>
                </a:lnTo>
                <a:lnTo>
                  <a:pt x="892" y="243"/>
                </a:lnTo>
                <a:lnTo>
                  <a:pt x="892" y="239"/>
                </a:lnTo>
                <a:lnTo>
                  <a:pt x="892" y="236"/>
                </a:lnTo>
                <a:lnTo>
                  <a:pt x="892" y="232"/>
                </a:lnTo>
                <a:lnTo>
                  <a:pt x="892" y="229"/>
                </a:lnTo>
                <a:lnTo>
                  <a:pt x="892" y="224"/>
                </a:lnTo>
                <a:lnTo>
                  <a:pt x="892" y="220"/>
                </a:lnTo>
                <a:lnTo>
                  <a:pt x="892" y="217"/>
                </a:lnTo>
                <a:lnTo>
                  <a:pt x="892" y="213"/>
                </a:lnTo>
                <a:lnTo>
                  <a:pt x="892" y="209"/>
                </a:lnTo>
                <a:lnTo>
                  <a:pt x="892" y="206"/>
                </a:lnTo>
                <a:lnTo>
                  <a:pt x="892" y="203"/>
                </a:lnTo>
                <a:lnTo>
                  <a:pt x="892" y="201"/>
                </a:lnTo>
                <a:lnTo>
                  <a:pt x="892" y="197"/>
                </a:lnTo>
                <a:lnTo>
                  <a:pt x="892" y="195"/>
                </a:lnTo>
                <a:lnTo>
                  <a:pt x="892" y="193"/>
                </a:lnTo>
                <a:lnTo>
                  <a:pt x="892" y="190"/>
                </a:lnTo>
                <a:lnTo>
                  <a:pt x="892" y="188"/>
                </a:lnTo>
                <a:lnTo>
                  <a:pt x="892" y="187"/>
                </a:lnTo>
                <a:lnTo>
                  <a:pt x="892" y="184"/>
                </a:lnTo>
                <a:lnTo>
                  <a:pt x="892" y="182"/>
                </a:lnTo>
                <a:lnTo>
                  <a:pt x="892" y="179"/>
                </a:lnTo>
                <a:lnTo>
                  <a:pt x="892" y="177"/>
                </a:lnTo>
                <a:lnTo>
                  <a:pt x="892" y="176"/>
                </a:lnTo>
                <a:lnTo>
                  <a:pt x="892" y="173"/>
                </a:lnTo>
                <a:lnTo>
                  <a:pt x="892" y="171"/>
                </a:lnTo>
                <a:lnTo>
                  <a:pt x="892" y="168"/>
                </a:lnTo>
                <a:lnTo>
                  <a:pt x="892" y="166"/>
                </a:lnTo>
                <a:lnTo>
                  <a:pt x="892" y="164"/>
                </a:lnTo>
                <a:lnTo>
                  <a:pt x="892" y="161"/>
                </a:lnTo>
                <a:lnTo>
                  <a:pt x="892" y="159"/>
                </a:lnTo>
                <a:lnTo>
                  <a:pt x="892" y="156"/>
                </a:lnTo>
                <a:lnTo>
                  <a:pt x="892" y="153"/>
                </a:lnTo>
                <a:lnTo>
                  <a:pt x="892" y="149"/>
                </a:lnTo>
                <a:lnTo>
                  <a:pt x="892" y="147"/>
                </a:lnTo>
                <a:lnTo>
                  <a:pt x="892" y="143"/>
                </a:lnTo>
                <a:lnTo>
                  <a:pt x="892" y="138"/>
                </a:lnTo>
                <a:lnTo>
                  <a:pt x="892" y="135"/>
                </a:lnTo>
                <a:lnTo>
                  <a:pt x="892" y="131"/>
                </a:lnTo>
                <a:lnTo>
                  <a:pt x="892" y="126"/>
                </a:lnTo>
                <a:lnTo>
                  <a:pt x="892" y="123"/>
                </a:lnTo>
                <a:lnTo>
                  <a:pt x="892" y="120"/>
                </a:lnTo>
                <a:lnTo>
                  <a:pt x="892" y="117"/>
                </a:lnTo>
                <a:lnTo>
                  <a:pt x="892" y="114"/>
                </a:lnTo>
                <a:lnTo>
                  <a:pt x="892" y="111"/>
                </a:lnTo>
                <a:lnTo>
                  <a:pt x="892" y="108"/>
                </a:lnTo>
                <a:lnTo>
                  <a:pt x="891" y="106"/>
                </a:lnTo>
                <a:lnTo>
                  <a:pt x="891" y="104"/>
                </a:lnTo>
                <a:lnTo>
                  <a:pt x="891" y="101"/>
                </a:lnTo>
                <a:lnTo>
                  <a:pt x="890" y="99"/>
                </a:lnTo>
                <a:lnTo>
                  <a:pt x="890" y="96"/>
                </a:lnTo>
                <a:lnTo>
                  <a:pt x="889" y="94"/>
                </a:lnTo>
                <a:lnTo>
                  <a:pt x="887" y="93"/>
                </a:lnTo>
                <a:lnTo>
                  <a:pt x="887" y="90"/>
                </a:lnTo>
                <a:lnTo>
                  <a:pt x="886" y="88"/>
                </a:lnTo>
                <a:lnTo>
                  <a:pt x="885" y="86"/>
                </a:lnTo>
                <a:lnTo>
                  <a:pt x="884" y="84"/>
                </a:lnTo>
                <a:lnTo>
                  <a:pt x="881" y="82"/>
                </a:lnTo>
                <a:lnTo>
                  <a:pt x="880" y="80"/>
                </a:lnTo>
                <a:lnTo>
                  <a:pt x="878" y="77"/>
                </a:lnTo>
                <a:lnTo>
                  <a:pt x="875" y="75"/>
                </a:lnTo>
                <a:lnTo>
                  <a:pt x="874" y="72"/>
                </a:lnTo>
                <a:lnTo>
                  <a:pt x="872" y="69"/>
                </a:lnTo>
                <a:lnTo>
                  <a:pt x="868" y="66"/>
                </a:lnTo>
                <a:lnTo>
                  <a:pt x="866" y="64"/>
                </a:lnTo>
                <a:lnTo>
                  <a:pt x="862" y="60"/>
                </a:lnTo>
                <a:lnTo>
                  <a:pt x="860" y="57"/>
                </a:lnTo>
                <a:lnTo>
                  <a:pt x="856" y="53"/>
                </a:lnTo>
                <a:lnTo>
                  <a:pt x="851" y="50"/>
                </a:lnTo>
                <a:lnTo>
                  <a:pt x="848" y="46"/>
                </a:lnTo>
                <a:lnTo>
                  <a:pt x="844" y="41"/>
                </a:lnTo>
                <a:lnTo>
                  <a:pt x="841" y="38"/>
                </a:lnTo>
                <a:lnTo>
                  <a:pt x="837" y="34"/>
                </a:lnTo>
                <a:lnTo>
                  <a:pt x="833" y="30"/>
                </a:lnTo>
                <a:lnTo>
                  <a:pt x="830" y="28"/>
                </a:lnTo>
                <a:lnTo>
                  <a:pt x="827" y="24"/>
                </a:lnTo>
                <a:lnTo>
                  <a:pt x="824" y="22"/>
                </a:lnTo>
                <a:lnTo>
                  <a:pt x="821" y="20"/>
                </a:lnTo>
                <a:lnTo>
                  <a:pt x="819" y="17"/>
                </a:lnTo>
                <a:lnTo>
                  <a:pt x="817" y="16"/>
                </a:lnTo>
                <a:lnTo>
                  <a:pt x="814" y="14"/>
                </a:lnTo>
                <a:lnTo>
                  <a:pt x="812" y="12"/>
                </a:lnTo>
                <a:lnTo>
                  <a:pt x="809" y="10"/>
                </a:lnTo>
                <a:lnTo>
                  <a:pt x="807" y="9"/>
                </a:lnTo>
                <a:lnTo>
                  <a:pt x="806" y="8"/>
                </a:lnTo>
                <a:lnTo>
                  <a:pt x="803" y="6"/>
                </a:lnTo>
                <a:lnTo>
                  <a:pt x="801" y="5"/>
                </a:lnTo>
                <a:lnTo>
                  <a:pt x="799" y="5"/>
                </a:lnTo>
                <a:lnTo>
                  <a:pt x="797" y="4"/>
                </a:lnTo>
                <a:lnTo>
                  <a:pt x="795" y="3"/>
                </a:lnTo>
                <a:lnTo>
                  <a:pt x="793" y="3"/>
                </a:lnTo>
                <a:lnTo>
                  <a:pt x="790" y="3"/>
                </a:lnTo>
                <a:lnTo>
                  <a:pt x="788" y="2"/>
                </a:lnTo>
                <a:lnTo>
                  <a:pt x="785" y="2"/>
                </a:lnTo>
                <a:lnTo>
                  <a:pt x="783" y="2"/>
                </a:lnTo>
                <a:lnTo>
                  <a:pt x="779" y="2"/>
                </a:lnTo>
                <a:lnTo>
                  <a:pt x="777" y="2"/>
                </a:lnTo>
                <a:lnTo>
                  <a:pt x="773" y="2"/>
                </a:lnTo>
                <a:lnTo>
                  <a:pt x="770" y="0"/>
                </a:lnTo>
                <a:lnTo>
                  <a:pt x="766" y="0"/>
                </a:lnTo>
                <a:lnTo>
                  <a:pt x="763" y="0"/>
                </a:lnTo>
                <a:lnTo>
                  <a:pt x="759" y="0"/>
                </a:lnTo>
                <a:lnTo>
                  <a:pt x="754" y="0"/>
                </a:lnTo>
                <a:lnTo>
                  <a:pt x="751" y="0"/>
                </a:lnTo>
                <a:lnTo>
                  <a:pt x="747" y="0"/>
                </a:lnTo>
                <a:lnTo>
                  <a:pt x="743" y="0"/>
                </a:lnTo>
                <a:lnTo>
                  <a:pt x="741" y="0"/>
                </a:lnTo>
                <a:lnTo>
                  <a:pt x="737" y="0"/>
                </a:lnTo>
                <a:lnTo>
                  <a:pt x="734" y="0"/>
                </a:lnTo>
                <a:lnTo>
                  <a:pt x="731" y="0"/>
                </a:lnTo>
                <a:lnTo>
                  <a:pt x="729" y="0"/>
                </a:lnTo>
                <a:lnTo>
                  <a:pt x="725" y="0"/>
                </a:lnTo>
                <a:lnTo>
                  <a:pt x="723" y="0"/>
                </a:lnTo>
                <a:lnTo>
                  <a:pt x="721" y="0"/>
                </a:lnTo>
                <a:lnTo>
                  <a:pt x="717" y="0"/>
                </a:lnTo>
                <a:lnTo>
                  <a:pt x="715" y="0"/>
                </a:lnTo>
                <a:lnTo>
                  <a:pt x="711" y="0"/>
                </a:lnTo>
                <a:lnTo>
                  <a:pt x="709" y="0"/>
                </a:lnTo>
                <a:lnTo>
                  <a:pt x="705" y="0"/>
                </a:lnTo>
                <a:lnTo>
                  <a:pt x="701" y="0"/>
                </a:lnTo>
                <a:lnTo>
                  <a:pt x="698" y="0"/>
                </a:lnTo>
                <a:lnTo>
                  <a:pt x="694" y="0"/>
                </a:lnTo>
                <a:lnTo>
                  <a:pt x="691" y="0"/>
                </a:lnTo>
                <a:lnTo>
                  <a:pt x="686" y="0"/>
                </a:lnTo>
                <a:lnTo>
                  <a:pt x="682" y="0"/>
                </a:lnTo>
                <a:lnTo>
                  <a:pt x="677" y="0"/>
                </a:lnTo>
                <a:lnTo>
                  <a:pt x="671" y="0"/>
                </a:lnTo>
                <a:lnTo>
                  <a:pt x="667" y="0"/>
                </a:lnTo>
                <a:lnTo>
                  <a:pt x="661" y="0"/>
                </a:lnTo>
                <a:lnTo>
                  <a:pt x="655" y="0"/>
                </a:lnTo>
                <a:lnTo>
                  <a:pt x="647" y="0"/>
                </a:lnTo>
                <a:lnTo>
                  <a:pt x="640" y="0"/>
                </a:lnTo>
                <a:lnTo>
                  <a:pt x="633" y="0"/>
                </a:lnTo>
                <a:lnTo>
                  <a:pt x="625" y="0"/>
                </a:lnTo>
                <a:lnTo>
                  <a:pt x="616" y="0"/>
                </a:lnTo>
                <a:lnTo>
                  <a:pt x="609" y="0"/>
                </a:lnTo>
                <a:lnTo>
                  <a:pt x="602" y="0"/>
                </a:lnTo>
                <a:lnTo>
                  <a:pt x="595" y="0"/>
                </a:lnTo>
                <a:lnTo>
                  <a:pt x="589" y="0"/>
                </a:lnTo>
                <a:lnTo>
                  <a:pt x="583" y="0"/>
                </a:lnTo>
                <a:lnTo>
                  <a:pt x="578" y="0"/>
                </a:lnTo>
                <a:lnTo>
                  <a:pt x="572" y="0"/>
                </a:lnTo>
                <a:lnTo>
                  <a:pt x="567" y="0"/>
                </a:lnTo>
                <a:lnTo>
                  <a:pt x="563" y="0"/>
                </a:lnTo>
                <a:lnTo>
                  <a:pt x="559" y="0"/>
                </a:lnTo>
                <a:lnTo>
                  <a:pt x="555" y="0"/>
                </a:lnTo>
                <a:lnTo>
                  <a:pt x="551" y="0"/>
                </a:lnTo>
                <a:lnTo>
                  <a:pt x="548" y="0"/>
                </a:lnTo>
                <a:lnTo>
                  <a:pt x="544" y="0"/>
                </a:lnTo>
                <a:lnTo>
                  <a:pt x="541" y="0"/>
                </a:lnTo>
                <a:lnTo>
                  <a:pt x="538" y="0"/>
                </a:lnTo>
                <a:lnTo>
                  <a:pt x="535" y="0"/>
                </a:lnTo>
                <a:lnTo>
                  <a:pt x="532" y="0"/>
                </a:lnTo>
                <a:lnTo>
                  <a:pt x="530" y="0"/>
                </a:lnTo>
                <a:lnTo>
                  <a:pt x="526" y="0"/>
                </a:lnTo>
                <a:lnTo>
                  <a:pt x="524" y="0"/>
                </a:lnTo>
                <a:lnTo>
                  <a:pt x="521" y="0"/>
                </a:lnTo>
                <a:lnTo>
                  <a:pt x="518" y="0"/>
                </a:lnTo>
                <a:lnTo>
                  <a:pt x="515" y="0"/>
                </a:lnTo>
                <a:lnTo>
                  <a:pt x="512" y="0"/>
                </a:lnTo>
                <a:lnTo>
                  <a:pt x="509" y="0"/>
                </a:lnTo>
                <a:lnTo>
                  <a:pt x="506" y="0"/>
                </a:lnTo>
                <a:lnTo>
                  <a:pt x="502" y="0"/>
                </a:lnTo>
                <a:lnTo>
                  <a:pt x="499" y="0"/>
                </a:lnTo>
                <a:lnTo>
                  <a:pt x="495" y="0"/>
                </a:lnTo>
                <a:lnTo>
                  <a:pt x="490" y="0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95" name="Rectangle 84">
            <a:extLst>
              <a:ext uri="{FF2B5EF4-FFF2-40B4-BE49-F238E27FC236}">
                <a16:creationId xmlns:a16="http://schemas.microsoft.com/office/drawing/2014/main" id="{2872513C-B350-8E4C-A25C-142F6F63F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22971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96" name="Freeform 85">
            <a:extLst>
              <a:ext uri="{FF2B5EF4-FFF2-40B4-BE49-F238E27FC236}">
                <a16:creationId xmlns:a16="http://schemas.microsoft.com/office/drawing/2014/main" id="{CB43ECDA-CB70-1149-B901-50711B87B6CE}"/>
              </a:ext>
            </a:extLst>
          </p:cNvPr>
          <p:cNvSpPr>
            <a:spLocks/>
          </p:cNvSpPr>
          <p:nvPr/>
        </p:nvSpPr>
        <p:spPr bwMode="auto">
          <a:xfrm>
            <a:off x="4270376" y="1577976"/>
            <a:ext cx="157163" cy="568325"/>
          </a:xfrm>
          <a:custGeom>
            <a:avLst/>
            <a:gdLst>
              <a:gd name="T0" fmla="*/ 0 w 240"/>
              <a:gd name="T1" fmla="*/ 2147483646 h 864"/>
              <a:gd name="T2" fmla="*/ 2147483646 w 240"/>
              <a:gd name="T3" fmla="*/ 2147483646 h 864"/>
              <a:gd name="T4" fmla="*/ 2147483646 w 240"/>
              <a:gd name="T5" fmla="*/ 2147483646 h 864"/>
              <a:gd name="T6" fmla="*/ 2147483646 w 240"/>
              <a:gd name="T7" fmla="*/ 2147483646 h 864"/>
              <a:gd name="T8" fmla="*/ 2147483646 w 240"/>
              <a:gd name="T9" fmla="*/ 2147483646 h 864"/>
              <a:gd name="T10" fmla="*/ 2147483646 w 240"/>
              <a:gd name="T11" fmla="*/ 2147483646 h 864"/>
              <a:gd name="T12" fmla="*/ 2147483646 w 240"/>
              <a:gd name="T13" fmla="*/ 2147483646 h 864"/>
              <a:gd name="T14" fmla="*/ 2147483646 w 240"/>
              <a:gd name="T15" fmla="*/ 2147483646 h 864"/>
              <a:gd name="T16" fmla="*/ 2147483646 w 240"/>
              <a:gd name="T17" fmla="*/ 2147483646 h 864"/>
              <a:gd name="T18" fmla="*/ 2147483646 w 240"/>
              <a:gd name="T19" fmla="*/ 2147483646 h 864"/>
              <a:gd name="T20" fmla="*/ 2147483646 w 240"/>
              <a:gd name="T21" fmla="*/ 0 h 864"/>
              <a:gd name="T22" fmla="*/ 2147483646 w 240"/>
              <a:gd name="T23" fmla="*/ 0 h 864"/>
              <a:gd name="T24" fmla="*/ 2147483646 w 240"/>
              <a:gd name="T25" fmla="*/ 2147483646 h 864"/>
              <a:gd name="T26" fmla="*/ 2147483646 w 240"/>
              <a:gd name="T27" fmla="*/ 2147483646 h 864"/>
              <a:gd name="T28" fmla="*/ 2147483646 w 240"/>
              <a:gd name="T29" fmla="*/ 2147483646 h 864"/>
              <a:gd name="T30" fmla="*/ 2147483646 w 240"/>
              <a:gd name="T31" fmla="*/ 2147483646 h 864"/>
              <a:gd name="T32" fmla="*/ 2147483646 w 240"/>
              <a:gd name="T33" fmla="*/ 2147483646 h 864"/>
              <a:gd name="T34" fmla="*/ 2147483646 w 240"/>
              <a:gd name="T35" fmla="*/ 2147483646 h 864"/>
              <a:gd name="T36" fmla="*/ 2147483646 w 240"/>
              <a:gd name="T37" fmla="*/ 2147483646 h 864"/>
              <a:gd name="T38" fmla="*/ 2147483646 w 240"/>
              <a:gd name="T39" fmla="*/ 2147483646 h 864"/>
              <a:gd name="T40" fmla="*/ 2147483646 w 240"/>
              <a:gd name="T41" fmla="*/ 2147483646 h 864"/>
              <a:gd name="T42" fmla="*/ 2147483646 w 240"/>
              <a:gd name="T43" fmla="*/ 2147483646 h 864"/>
              <a:gd name="T44" fmla="*/ 2147483646 w 240"/>
              <a:gd name="T45" fmla="*/ 2147483646 h 864"/>
              <a:gd name="T46" fmla="*/ 2147483646 w 240"/>
              <a:gd name="T47" fmla="*/ 2147483646 h 864"/>
              <a:gd name="T48" fmla="*/ 2147483646 w 240"/>
              <a:gd name="T49" fmla="*/ 2147483646 h 864"/>
              <a:gd name="T50" fmla="*/ 2147483646 w 240"/>
              <a:gd name="T51" fmla="*/ 2147483646 h 864"/>
              <a:gd name="T52" fmla="*/ 2147483646 w 240"/>
              <a:gd name="T53" fmla="*/ 2147483646 h 864"/>
              <a:gd name="T54" fmla="*/ 2147483646 w 240"/>
              <a:gd name="T55" fmla="*/ 2147483646 h 864"/>
              <a:gd name="T56" fmla="*/ 2147483646 w 240"/>
              <a:gd name="T57" fmla="*/ 2147483646 h 864"/>
              <a:gd name="T58" fmla="*/ 2147483646 w 240"/>
              <a:gd name="T59" fmla="*/ 2147483646 h 864"/>
              <a:gd name="T60" fmla="*/ 2147483646 w 240"/>
              <a:gd name="T61" fmla="*/ 2147483646 h 864"/>
              <a:gd name="T62" fmla="*/ 2147483646 w 240"/>
              <a:gd name="T63" fmla="*/ 2147483646 h 864"/>
              <a:gd name="T64" fmla="*/ 2147483646 w 240"/>
              <a:gd name="T65" fmla="*/ 2147483646 h 864"/>
              <a:gd name="T66" fmla="*/ 2147483646 w 240"/>
              <a:gd name="T67" fmla="*/ 2147483646 h 864"/>
              <a:gd name="T68" fmla="*/ 2147483646 w 240"/>
              <a:gd name="T69" fmla="*/ 2147483646 h 864"/>
              <a:gd name="T70" fmla="*/ 2147483646 w 240"/>
              <a:gd name="T71" fmla="*/ 2147483646 h 864"/>
              <a:gd name="T72" fmla="*/ 2147483646 w 240"/>
              <a:gd name="T73" fmla="*/ 2147483646 h 864"/>
              <a:gd name="T74" fmla="*/ 2147483646 w 240"/>
              <a:gd name="T75" fmla="*/ 2147483646 h 864"/>
              <a:gd name="T76" fmla="*/ 2147483646 w 240"/>
              <a:gd name="T77" fmla="*/ 2147483646 h 864"/>
              <a:gd name="T78" fmla="*/ 2147483646 w 240"/>
              <a:gd name="T79" fmla="*/ 2147483646 h 864"/>
              <a:gd name="T80" fmla="*/ 2147483646 w 240"/>
              <a:gd name="T81" fmla="*/ 2147483646 h 864"/>
              <a:gd name="T82" fmla="*/ 2147483646 w 240"/>
              <a:gd name="T83" fmla="*/ 2147483646 h 864"/>
              <a:gd name="T84" fmla="*/ 2147483646 w 240"/>
              <a:gd name="T85" fmla="*/ 2147483646 h 864"/>
              <a:gd name="T86" fmla="*/ 2147483646 w 240"/>
              <a:gd name="T87" fmla="*/ 2147483646 h 864"/>
              <a:gd name="T88" fmla="*/ 0 w 240"/>
              <a:gd name="T89" fmla="*/ 2147483646 h 8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40" h="864">
                <a:moveTo>
                  <a:pt x="0" y="736"/>
                </a:moveTo>
                <a:lnTo>
                  <a:pt x="0" y="127"/>
                </a:lnTo>
                <a:lnTo>
                  <a:pt x="0" y="121"/>
                </a:lnTo>
                <a:lnTo>
                  <a:pt x="1" y="114"/>
                </a:lnTo>
                <a:lnTo>
                  <a:pt x="1" y="108"/>
                </a:lnTo>
                <a:lnTo>
                  <a:pt x="2" y="102"/>
                </a:lnTo>
                <a:lnTo>
                  <a:pt x="3" y="96"/>
                </a:lnTo>
                <a:lnTo>
                  <a:pt x="6" y="90"/>
                </a:lnTo>
                <a:lnTo>
                  <a:pt x="8" y="84"/>
                </a:lnTo>
                <a:lnTo>
                  <a:pt x="9" y="78"/>
                </a:lnTo>
                <a:lnTo>
                  <a:pt x="13" y="72"/>
                </a:lnTo>
                <a:lnTo>
                  <a:pt x="15" y="67"/>
                </a:lnTo>
                <a:lnTo>
                  <a:pt x="18" y="61"/>
                </a:lnTo>
                <a:lnTo>
                  <a:pt x="21" y="56"/>
                </a:lnTo>
                <a:lnTo>
                  <a:pt x="25" y="52"/>
                </a:lnTo>
                <a:lnTo>
                  <a:pt x="29" y="47"/>
                </a:lnTo>
                <a:lnTo>
                  <a:pt x="33" y="42"/>
                </a:lnTo>
                <a:lnTo>
                  <a:pt x="37" y="37"/>
                </a:lnTo>
                <a:lnTo>
                  <a:pt x="42" y="32"/>
                </a:lnTo>
                <a:lnTo>
                  <a:pt x="47" y="29"/>
                </a:lnTo>
                <a:lnTo>
                  <a:pt x="51" y="25"/>
                </a:lnTo>
                <a:lnTo>
                  <a:pt x="56" y="22"/>
                </a:lnTo>
                <a:lnTo>
                  <a:pt x="61" y="18"/>
                </a:lnTo>
                <a:lnTo>
                  <a:pt x="67" y="16"/>
                </a:lnTo>
                <a:lnTo>
                  <a:pt x="72" y="12"/>
                </a:lnTo>
                <a:lnTo>
                  <a:pt x="78" y="10"/>
                </a:lnTo>
                <a:lnTo>
                  <a:pt x="84" y="7"/>
                </a:lnTo>
                <a:lnTo>
                  <a:pt x="90" y="6"/>
                </a:lnTo>
                <a:lnTo>
                  <a:pt x="96" y="4"/>
                </a:lnTo>
                <a:lnTo>
                  <a:pt x="102" y="2"/>
                </a:lnTo>
                <a:lnTo>
                  <a:pt x="108" y="1"/>
                </a:lnTo>
                <a:lnTo>
                  <a:pt x="115" y="0"/>
                </a:lnTo>
                <a:lnTo>
                  <a:pt x="121" y="0"/>
                </a:lnTo>
                <a:lnTo>
                  <a:pt x="127" y="0"/>
                </a:lnTo>
                <a:lnTo>
                  <a:pt x="113" y="0"/>
                </a:lnTo>
                <a:lnTo>
                  <a:pt x="119" y="0"/>
                </a:lnTo>
                <a:lnTo>
                  <a:pt x="126" y="0"/>
                </a:lnTo>
                <a:lnTo>
                  <a:pt x="132" y="1"/>
                </a:lnTo>
                <a:lnTo>
                  <a:pt x="138" y="2"/>
                </a:lnTo>
                <a:lnTo>
                  <a:pt x="144" y="4"/>
                </a:lnTo>
                <a:lnTo>
                  <a:pt x="150" y="6"/>
                </a:lnTo>
                <a:lnTo>
                  <a:pt x="156" y="7"/>
                </a:lnTo>
                <a:lnTo>
                  <a:pt x="162" y="10"/>
                </a:lnTo>
                <a:lnTo>
                  <a:pt x="168" y="12"/>
                </a:lnTo>
                <a:lnTo>
                  <a:pt x="173" y="16"/>
                </a:lnTo>
                <a:lnTo>
                  <a:pt x="179" y="18"/>
                </a:lnTo>
                <a:lnTo>
                  <a:pt x="183" y="22"/>
                </a:lnTo>
                <a:lnTo>
                  <a:pt x="188" y="25"/>
                </a:lnTo>
                <a:lnTo>
                  <a:pt x="193" y="29"/>
                </a:lnTo>
                <a:lnTo>
                  <a:pt x="198" y="32"/>
                </a:lnTo>
                <a:lnTo>
                  <a:pt x="203" y="37"/>
                </a:lnTo>
                <a:lnTo>
                  <a:pt x="206" y="42"/>
                </a:lnTo>
                <a:lnTo>
                  <a:pt x="211" y="47"/>
                </a:lnTo>
                <a:lnTo>
                  <a:pt x="215" y="52"/>
                </a:lnTo>
                <a:lnTo>
                  <a:pt x="218" y="56"/>
                </a:lnTo>
                <a:lnTo>
                  <a:pt x="222" y="61"/>
                </a:lnTo>
                <a:lnTo>
                  <a:pt x="224" y="67"/>
                </a:lnTo>
                <a:lnTo>
                  <a:pt x="228" y="72"/>
                </a:lnTo>
                <a:lnTo>
                  <a:pt x="230" y="78"/>
                </a:lnTo>
                <a:lnTo>
                  <a:pt x="233" y="84"/>
                </a:lnTo>
                <a:lnTo>
                  <a:pt x="234" y="90"/>
                </a:lnTo>
                <a:lnTo>
                  <a:pt x="236" y="96"/>
                </a:lnTo>
                <a:lnTo>
                  <a:pt x="237" y="102"/>
                </a:lnTo>
                <a:lnTo>
                  <a:pt x="239" y="108"/>
                </a:lnTo>
                <a:lnTo>
                  <a:pt x="240" y="114"/>
                </a:lnTo>
                <a:lnTo>
                  <a:pt x="240" y="121"/>
                </a:lnTo>
                <a:lnTo>
                  <a:pt x="240" y="127"/>
                </a:lnTo>
                <a:lnTo>
                  <a:pt x="240" y="736"/>
                </a:lnTo>
                <a:lnTo>
                  <a:pt x="240" y="743"/>
                </a:lnTo>
                <a:lnTo>
                  <a:pt x="240" y="749"/>
                </a:lnTo>
                <a:lnTo>
                  <a:pt x="239" y="756"/>
                </a:lnTo>
                <a:lnTo>
                  <a:pt x="237" y="762"/>
                </a:lnTo>
                <a:lnTo>
                  <a:pt x="236" y="768"/>
                </a:lnTo>
                <a:lnTo>
                  <a:pt x="234" y="774"/>
                </a:lnTo>
                <a:lnTo>
                  <a:pt x="233" y="780"/>
                </a:lnTo>
                <a:lnTo>
                  <a:pt x="230" y="786"/>
                </a:lnTo>
                <a:lnTo>
                  <a:pt x="228" y="792"/>
                </a:lnTo>
                <a:lnTo>
                  <a:pt x="224" y="797"/>
                </a:lnTo>
                <a:lnTo>
                  <a:pt x="222" y="803"/>
                </a:lnTo>
                <a:lnTo>
                  <a:pt x="218" y="808"/>
                </a:lnTo>
                <a:lnTo>
                  <a:pt x="215" y="813"/>
                </a:lnTo>
                <a:lnTo>
                  <a:pt x="211" y="817"/>
                </a:lnTo>
                <a:lnTo>
                  <a:pt x="206" y="822"/>
                </a:lnTo>
                <a:lnTo>
                  <a:pt x="203" y="827"/>
                </a:lnTo>
                <a:lnTo>
                  <a:pt x="198" y="831"/>
                </a:lnTo>
                <a:lnTo>
                  <a:pt x="193" y="835"/>
                </a:lnTo>
                <a:lnTo>
                  <a:pt x="188" y="839"/>
                </a:lnTo>
                <a:lnTo>
                  <a:pt x="183" y="843"/>
                </a:lnTo>
                <a:lnTo>
                  <a:pt x="179" y="845"/>
                </a:lnTo>
                <a:lnTo>
                  <a:pt x="173" y="849"/>
                </a:lnTo>
                <a:lnTo>
                  <a:pt x="168" y="851"/>
                </a:lnTo>
                <a:lnTo>
                  <a:pt x="162" y="853"/>
                </a:lnTo>
                <a:lnTo>
                  <a:pt x="156" y="856"/>
                </a:lnTo>
                <a:lnTo>
                  <a:pt x="150" y="858"/>
                </a:lnTo>
                <a:lnTo>
                  <a:pt x="144" y="859"/>
                </a:lnTo>
                <a:lnTo>
                  <a:pt x="138" y="862"/>
                </a:lnTo>
                <a:lnTo>
                  <a:pt x="132" y="863"/>
                </a:lnTo>
                <a:lnTo>
                  <a:pt x="126" y="863"/>
                </a:lnTo>
                <a:lnTo>
                  <a:pt x="119" y="864"/>
                </a:lnTo>
                <a:lnTo>
                  <a:pt x="113" y="864"/>
                </a:lnTo>
                <a:lnTo>
                  <a:pt x="127" y="864"/>
                </a:lnTo>
                <a:lnTo>
                  <a:pt x="121" y="864"/>
                </a:lnTo>
                <a:lnTo>
                  <a:pt x="115" y="863"/>
                </a:lnTo>
                <a:lnTo>
                  <a:pt x="108" y="863"/>
                </a:lnTo>
                <a:lnTo>
                  <a:pt x="102" y="862"/>
                </a:lnTo>
                <a:lnTo>
                  <a:pt x="96" y="859"/>
                </a:lnTo>
                <a:lnTo>
                  <a:pt x="90" y="858"/>
                </a:lnTo>
                <a:lnTo>
                  <a:pt x="84" y="856"/>
                </a:lnTo>
                <a:lnTo>
                  <a:pt x="78" y="853"/>
                </a:lnTo>
                <a:lnTo>
                  <a:pt x="72" y="851"/>
                </a:lnTo>
                <a:lnTo>
                  <a:pt x="67" y="849"/>
                </a:lnTo>
                <a:lnTo>
                  <a:pt x="61" y="845"/>
                </a:lnTo>
                <a:lnTo>
                  <a:pt x="56" y="843"/>
                </a:lnTo>
                <a:lnTo>
                  <a:pt x="51" y="839"/>
                </a:lnTo>
                <a:lnTo>
                  <a:pt x="47" y="835"/>
                </a:lnTo>
                <a:lnTo>
                  <a:pt x="42" y="831"/>
                </a:lnTo>
                <a:lnTo>
                  <a:pt x="37" y="827"/>
                </a:lnTo>
                <a:lnTo>
                  <a:pt x="33" y="822"/>
                </a:lnTo>
                <a:lnTo>
                  <a:pt x="29" y="817"/>
                </a:lnTo>
                <a:lnTo>
                  <a:pt x="25" y="813"/>
                </a:lnTo>
                <a:lnTo>
                  <a:pt x="21" y="808"/>
                </a:lnTo>
                <a:lnTo>
                  <a:pt x="18" y="803"/>
                </a:lnTo>
                <a:lnTo>
                  <a:pt x="15" y="797"/>
                </a:lnTo>
                <a:lnTo>
                  <a:pt x="13" y="792"/>
                </a:lnTo>
                <a:lnTo>
                  <a:pt x="9" y="786"/>
                </a:lnTo>
                <a:lnTo>
                  <a:pt x="8" y="780"/>
                </a:lnTo>
                <a:lnTo>
                  <a:pt x="6" y="774"/>
                </a:lnTo>
                <a:lnTo>
                  <a:pt x="3" y="768"/>
                </a:lnTo>
                <a:lnTo>
                  <a:pt x="2" y="762"/>
                </a:lnTo>
                <a:lnTo>
                  <a:pt x="1" y="756"/>
                </a:lnTo>
                <a:lnTo>
                  <a:pt x="1" y="749"/>
                </a:lnTo>
                <a:lnTo>
                  <a:pt x="0" y="743"/>
                </a:lnTo>
                <a:lnTo>
                  <a:pt x="0" y="73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97" name="Rectangle 86">
            <a:extLst>
              <a:ext uri="{FF2B5EF4-FFF2-40B4-BE49-F238E27FC236}">
                <a16:creationId xmlns:a16="http://schemas.microsoft.com/office/drawing/2014/main" id="{A794974E-FA7F-6F48-9E2F-2BB11C082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98" name="Rectangle 87">
            <a:extLst>
              <a:ext uri="{FF2B5EF4-FFF2-40B4-BE49-F238E27FC236}">
                <a16:creationId xmlns:a16="http://schemas.microsoft.com/office/drawing/2014/main" id="{3707E708-6EB4-5A4C-BFA3-A47AF33CF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99" name="Freeform 88">
            <a:extLst>
              <a:ext uri="{FF2B5EF4-FFF2-40B4-BE49-F238E27FC236}">
                <a16:creationId xmlns:a16="http://schemas.microsoft.com/office/drawing/2014/main" id="{55CD9565-D090-B547-B3FE-3DF81B42CF51}"/>
              </a:ext>
            </a:extLst>
          </p:cNvPr>
          <p:cNvSpPr>
            <a:spLocks/>
          </p:cNvSpPr>
          <p:nvPr/>
        </p:nvSpPr>
        <p:spPr bwMode="auto">
          <a:xfrm>
            <a:off x="3905250" y="2255838"/>
            <a:ext cx="222250" cy="222250"/>
          </a:xfrm>
          <a:custGeom>
            <a:avLst/>
            <a:gdLst>
              <a:gd name="T0" fmla="*/ 0 w 336"/>
              <a:gd name="T1" fmla="*/ 2147483646 h 336"/>
              <a:gd name="T2" fmla="*/ 2147483646 w 336"/>
              <a:gd name="T3" fmla="*/ 2147483646 h 336"/>
              <a:gd name="T4" fmla="*/ 2147483646 w 336"/>
              <a:gd name="T5" fmla="*/ 2147483646 h 336"/>
              <a:gd name="T6" fmla="*/ 2147483646 w 336"/>
              <a:gd name="T7" fmla="*/ 2147483646 h 336"/>
              <a:gd name="T8" fmla="*/ 2147483646 w 336"/>
              <a:gd name="T9" fmla="*/ 2147483646 h 336"/>
              <a:gd name="T10" fmla="*/ 2147483646 w 336"/>
              <a:gd name="T11" fmla="*/ 2147483646 h 336"/>
              <a:gd name="T12" fmla="*/ 2147483646 w 336"/>
              <a:gd name="T13" fmla="*/ 2147483646 h 336"/>
              <a:gd name="T14" fmla="*/ 2147483646 w 336"/>
              <a:gd name="T15" fmla="*/ 2147483646 h 336"/>
              <a:gd name="T16" fmla="*/ 2147483646 w 336"/>
              <a:gd name="T17" fmla="*/ 2147483646 h 336"/>
              <a:gd name="T18" fmla="*/ 2147483646 w 336"/>
              <a:gd name="T19" fmla="*/ 2147483646 h 336"/>
              <a:gd name="T20" fmla="*/ 2147483646 w 336"/>
              <a:gd name="T21" fmla="*/ 0 h 336"/>
              <a:gd name="T22" fmla="*/ 2147483646 w 336"/>
              <a:gd name="T23" fmla="*/ 0 h 336"/>
              <a:gd name="T24" fmla="*/ 2147483646 w 336"/>
              <a:gd name="T25" fmla="*/ 2147483646 h 336"/>
              <a:gd name="T26" fmla="*/ 2147483646 w 336"/>
              <a:gd name="T27" fmla="*/ 2147483646 h 336"/>
              <a:gd name="T28" fmla="*/ 2147483646 w 336"/>
              <a:gd name="T29" fmla="*/ 2147483646 h 336"/>
              <a:gd name="T30" fmla="*/ 2147483646 w 336"/>
              <a:gd name="T31" fmla="*/ 2147483646 h 336"/>
              <a:gd name="T32" fmla="*/ 2147483646 w 336"/>
              <a:gd name="T33" fmla="*/ 2147483646 h 336"/>
              <a:gd name="T34" fmla="*/ 2147483646 w 336"/>
              <a:gd name="T35" fmla="*/ 2147483646 h 336"/>
              <a:gd name="T36" fmla="*/ 2147483646 w 336"/>
              <a:gd name="T37" fmla="*/ 2147483646 h 336"/>
              <a:gd name="T38" fmla="*/ 2147483646 w 336"/>
              <a:gd name="T39" fmla="*/ 2147483646 h 336"/>
              <a:gd name="T40" fmla="*/ 2147483646 w 336"/>
              <a:gd name="T41" fmla="*/ 2147483646 h 336"/>
              <a:gd name="T42" fmla="*/ 2147483646 w 336"/>
              <a:gd name="T43" fmla="*/ 2147483646 h 336"/>
              <a:gd name="T44" fmla="*/ 2147483646 w 336"/>
              <a:gd name="T45" fmla="*/ 2147483646 h 336"/>
              <a:gd name="T46" fmla="*/ 2147483646 w 336"/>
              <a:gd name="T47" fmla="*/ 2147483646 h 336"/>
              <a:gd name="T48" fmla="*/ 2147483646 w 336"/>
              <a:gd name="T49" fmla="*/ 2147483646 h 336"/>
              <a:gd name="T50" fmla="*/ 2147483646 w 336"/>
              <a:gd name="T51" fmla="*/ 2147483646 h 336"/>
              <a:gd name="T52" fmla="*/ 2147483646 w 336"/>
              <a:gd name="T53" fmla="*/ 2147483646 h 336"/>
              <a:gd name="T54" fmla="*/ 2147483646 w 336"/>
              <a:gd name="T55" fmla="*/ 2147483646 h 336"/>
              <a:gd name="T56" fmla="*/ 2147483646 w 336"/>
              <a:gd name="T57" fmla="*/ 2147483646 h 336"/>
              <a:gd name="T58" fmla="*/ 2147483646 w 336"/>
              <a:gd name="T59" fmla="*/ 2147483646 h 336"/>
              <a:gd name="T60" fmla="*/ 2147483646 w 336"/>
              <a:gd name="T61" fmla="*/ 2147483646 h 336"/>
              <a:gd name="T62" fmla="*/ 2147483646 w 336"/>
              <a:gd name="T63" fmla="*/ 2147483646 h 336"/>
              <a:gd name="T64" fmla="*/ 2147483646 w 336"/>
              <a:gd name="T65" fmla="*/ 2147483646 h 336"/>
              <a:gd name="T66" fmla="*/ 2147483646 w 336"/>
              <a:gd name="T67" fmla="*/ 2147483646 h 336"/>
              <a:gd name="T68" fmla="*/ 2147483646 w 336"/>
              <a:gd name="T69" fmla="*/ 2147483646 h 336"/>
              <a:gd name="T70" fmla="*/ 2147483646 w 336"/>
              <a:gd name="T71" fmla="*/ 2147483646 h 336"/>
              <a:gd name="T72" fmla="*/ 2147483646 w 336"/>
              <a:gd name="T73" fmla="*/ 2147483646 h 336"/>
              <a:gd name="T74" fmla="*/ 2147483646 w 336"/>
              <a:gd name="T75" fmla="*/ 2147483646 h 336"/>
              <a:gd name="T76" fmla="*/ 2147483646 w 336"/>
              <a:gd name="T77" fmla="*/ 2147483646 h 336"/>
              <a:gd name="T78" fmla="*/ 2147483646 w 336"/>
              <a:gd name="T79" fmla="*/ 2147483646 h 336"/>
              <a:gd name="T80" fmla="*/ 2147483646 w 336"/>
              <a:gd name="T81" fmla="*/ 2147483646 h 336"/>
              <a:gd name="T82" fmla="*/ 2147483646 w 336"/>
              <a:gd name="T83" fmla="*/ 2147483646 h 336"/>
              <a:gd name="T84" fmla="*/ 2147483646 w 336"/>
              <a:gd name="T85" fmla="*/ 2147483646 h 336"/>
              <a:gd name="T86" fmla="*/ 2147483646 w 336"/>
              <a:gd name="T87" fmla="*/ 2147483646 h 336"/>
              <a:gd name="T88" fmla="*/ 2147483646 w 336"/>
              <a:gd name="T89" fmla="*/ 2147483646 h 336"/>
              <a:gd name="T90" fmla="*/ 2147483646 w 336"/>
              <a:gd name="T91" fmla="*/ 2147483646 h 336"/>
              <a:gd name="T92" fmla="*/ 2147483646 w 336"/>
              <a:gd name="T93" fmla="*/ 2147483646 h 336"/>
              <a:gd name="T94" fmla="*/ 2147483646 w 336"/>
              <a:gd name="T95" fmla="*/ 2147483646 h 336"/>
              <a:gd name="T96" fmla="*/ 2147483646 w 336"/>
              <a:gd name="T97" fmla="*/ 2147483646 h 336"/>
              <a:gd name="T98" fmla="*/ 2147483646 w 336"/>
              <a:gd name="T99" fmla="*/ 2147483646 h 336"/>
              <a:gd name="T100" fmla="*/ 2147483646 w 336"/>
              <a:gd name="T101" fmla="*/ 2147483646 h 336"/>
              <a:gd name="T102" fmla="*/ 2147483646 w 336"/>
              <a:gd name="T103" fmla="*/ 2147483646 h 336"/>
              <a:gd name="T104" fmla="*/ 2147483646 w 336"/>
              <a:gd name="T105" fmla="*/ 2147483646 h 336"/>
              <a:gd name="T106" fmla="*/ 2147483646 w 336"/>
              <a:gd name="T107" fmla="*/ 2147483646 h 336"/>
              <a:gd name="T108" fmla="*/ 2147483646 w 336"/>
              <a:gd name="T109" fmla="*/ 2147483646 h 336"/>
              <a:gd name="T110" fmla="*/ 0 w 336"/>
              <a:gd name="T111" fmla="*/ 2147483646 h 3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36" h="336">
                <a:moveTo>
                  <a:pt x="0" y="166"/>
                </a:moveTo>
                <a:lnTo>
                  <a:pt x="0" y="171"/>
                </a:lnTo>
                <a:lnTo>
                  <a:pt x="0" y="161"/>
                </a:lnTo>
                <a:lnTo>
                  <a:pt x="1" y="153"/>
                </a:lnTo>
                <a:lnTo>
                  <a:pt x="2" y="144"/>
                </a:lnTo>
                <a:lnTo>
                  <a:pt x="3" y="136"/>
                </a:lnTo>
                <a:lnTo>
                  <a:pt x="6" y="127"/>
                </a:lnTo>
                <a:lnTo>
                  <a:pt x="7" y="119"/>
                </a:lnTo>
                <a:lnTo>
                  <a:pt x="11" y="112"/>
                </a:lnTo>
                <a:lnTo>
                  <a:pt x="13" y="103"/>
                </a:lnTo>
                <a:lnTo>
                  <a:pt x="17" y="96"/>
                </a:lnTo>
                <a:lnTo>
                  <a:pt x="20" y="89"/>
                </a:lnTo>
                <a:lnTo>
                  <a:pt x="25" y="82"/>
                </a:lnTo>
                <a:lnTo>
                  <a:pt x="29" y="75"/>
                </a:lnTo>
                <a:lnTo>
                  <a:pt x="33" y="69"/>
                </a:lnTo>
                <a:lnTo>
                  <a:pt x="38" y="61"/>
                </a:lnTo>
                <a:lnTo>
                  <a:pt x="44" y="55"/>
                </a:lnTo>
                <a:lnTo>
                  <a:pt x="50" y="49"/>
                </a:lnTo>
                <a:lnTo>
                  <a:pt x="56" y="45"/>
                </a:lnTo>
                <a:lnTo>
                  <a:pt x="62" y="39"/>
                </a:lnTo>
                <a:lnTo>
                  <a:pt x="68" y="34"/>
                </a:lnTo>
                <a:lnTo>
                  <a:pt x="75" y="29"/>
                </a:lnTo>
                <a:lnTo>
                  <a:pt x="81" y="24"/>
                </a:lnTo>
                <a:lnTo>
                  <a:pt x="89" y="21"/>
                </a:lnTo>
                <a:lnTo>
                  <a:pt x="96" y="17"/>
                </a:lnTo>
                <a:lnTo>
                  <a:pt x="104" y="13"/>
                </a:lnTo>
                <a:lnTo>
                  <a:pt x="111" y="10"/>
                </a:lnTo>
                <a:lnTo>
                  <a:pt x="120" y="7"/>
                </a:lnTo>
                <a:lnTo>
                  <a:pt x="127" y="5"/>
                </a:lnTo>
                <a:lnTo>
                  <a:pt x="135" y="4"/>
                </a:lnTo>
                <a:lnTo>
                  <a:pt x="144" y="1"/>
                </a:lnTo>
                <a:lnTo>
                  <a:pt x="152" y="1"/>
                </a:lnTo>
                <a:lnTo>
                  <a:pt x="162" y="0"/>
                </a:lnTo>
                <a:lnTo>
                  <a:pt x="170" y="0"/>
                </a:lnTo>
                <a:lnTo>
                  <a:pt x="165" y="0"/>
                </a:lnTo>
                <a:lnTo>
                  <a:pt x="175" y="0"/>
                </a:lnTo>
                <a:lnTo>
                  <a:pt x="183" y="1"/>
                </a:lnTo>
                <a:lnTo>
                  <a:pt x="192" y="1"/>
                </a:lnTo>
                <a:lnTo>
                  <a:pt x="200" y="4"/>
                </a:lnTo>
                <a:lnTo>
                  <a:pt x="209" y="5"/>
                </a:lnTo>
                <a:lnTo>
                  <a:pt x="216" y="7"/>
                </a:lnTo>
                <a:lnTo>
                  <a:pt x="224" y="10"/>
                </a:lnTo>
                <a:lnTo>
                  <a:pt x="231" y="13"/>
                </a:lnTo>
                <a:lnTo>
                  <a:pt x="240" y="17"/>
                </a:lnTo>
                <a:lnTo>
                  <a:pt x="247" y="21"/>
                </a:lnTo>
                <a:lnTo>
                  <a:pt x="254" y="24"/>
                </a:lnTo>
                <a:lnTo>
                  <a:pt x="261" y="29"/>
                </a:lnTo>
                <a:lnTo>
                  <a:pt x="267" y="34"/>
                </a:lnTo>
                <a:lnTo>
                  <a:pt x="273" y="39"/>
                </a:lnTo>
                <a:lnTo>
                  <a:pt x="281" y="45"/>
                </a:lnTo>
                <a:lnTo>
                  <a:pt x="287" y="49"/>
                </a:lnTo>
                <a:lnTo>
                  <a:pt x="291" y="55"/>
                </a:lnTo>
                <a:lnTo>
                  <a:pt x="297" y="61"/>
                </a:lnTo>
                <a:lnTo>
                  <a:pt x="302" y="69"/>
                </a:lnTo>
                <a:lnTo>
                  <a:pt x="307" y="75"/>
                </a:lnTo>
                <a:lnTo>
                  <a:pt x="312" y="82"/>
                </a:lnTo>
                <a:lnTo>
                  <a:pt x="315" y="89"/>
                </a:lnTo>
                <a:lnTo>
                  <a:pt x="319" y="96"/>
                </a:lnTo>
                <a:lnTo>
                  <a:pt x="323" y="103"/>
                </a:lnTo>
                <a:lnTo>
                  <a:pt x="325" y="112"/>
                </a:lnTo>
                <a:lnTo>
                  <a:pt x="329" y="119"/>
                </a:lnTo>
                <a:lnTo>
                  <a:pt x="331" y="127"/>
                </a:lnTo>
                <a:lnTo>
                  <a:pt x="332" y="136"/>
                </a:lnTo>
                <a:lnTo>
                  <a:pt x="333" y="144"/>
                </a:lnTo>
                <a:lnTo>
                  <a:pt x="335" y="153"/>
                </a:lnTo>
                <a:lnTo>
                  <a:pt x="336" y="161"/>
                </a:lnTo>
                <a:lnTo>
                  <a:pt x="336" y="171"/>
                </a:lnTo>
                <a:lnTo>
                  <a:pt x="336" y="166"/>
                </a:lnTo>
                <a:lnTo>
                  <a:pt x="336" y="174"/>
                </a:lnTo>
                <a:lnTo>
                  <a:pt x="335" y="184"/>
                </a:lnTo>
                <a:lnTo>
                  <a:pt x="333" y="192"/>
                </a:lnTo>
                <a:lnTo>
                  <a:pt x="332" y="201"/>
                </a:lnTo>
                <a:lnTo>
                  <a:pt x="331" y="208"/>
                </a:lnTo>
                <a:lnTo>
                  <a:pt x="329" y="216"/>
                </a:lnTo>
                <a:lnTo>
                  <a:pt x="325" y="225"/>
                </a:lnTo>
                <a:lnTo>
                  <a:pt x="323" y="232"/>
                </a:lnTo>
                <a:lnTo>
                  <a:pt x="319" y="240"/>
                </a:lnTo>
                <a:lnTo>
                  <a:pt x="315" y="247"/>
                </a:lnTo>
                <a:lnTo>
                  <a:pt x="312" y="255"/>
                </a:lnTo>
                <a:lnTo>
                  <a:pt x="307" y="261"/>
                </a:lnTo>
                <a:lnTo>
                  <a:pt x="302" y="268"/>
                </a:lnTo>
                <a:lnTo>
                  <a:pt x="297" y="274"/>
                </a:lnTo>
                <a:lnTo>
                  <a:pt x="291" y="280"/>
                </a:lnTo>
                <a:lnTo>
                  <a:pt x="287" y="286"/>
                </a:lnTo>
                <a:lnTo>
                  <a:pt x="281" y="292"/>
                </a:lnTo>
                <a:lnTo>
                  <a:pt x="273" y="297"/>
                </a:lnTo>
                <a:lnTo>
                  <a:pt x="267" y="303"/>
                </a:lnTo>
                <a:lnTo>
                  <a:pt x="261" y="307"/>
                </a:lnTo>
                <a:lnTo>
                  <a:pt x="254" y="311"/>
                </a:lnTo>
                <a:lnTo>
                  <a:pt x="247" y="316"/>
                </a:lnTo>
                <a:lnTo>
                  <a:pt x="240" y="319"/>
                </a:lnTo>
                <a:lnTo>
                  <a:pt x="231" y="323"/>
                </a:lnTo>
                <a:lnTo>
                  <a:pt x="224" y="325"/>
                </a:lnTo>
                <a:lnTo>
                  <a:pt x="216" y="328"/>
                </a:lnTo>
                <a:lnTo>
                  <a:pt x="209" y="330"/>
                </a:lnTo>
                <a:lnTo>
                  <a:pt x="200" y="333"/>
                </a:lnTo>
                <a:lnTo>
                  <a:pt x="192" y="334"/>
                </a:lnTo>
                <a:lnTo>
                  <a:pt x="183" y="335"/>
                </a:lnTo>
                <a:lnTo>
                  <a:pt x="175" y="336"/>
                </a:lnTo>
                <a:lnTo>
                  <a:pt x="165" y="336"/>
                </a:lnTo>
                <a:lnTo>
                  <a:pt x="170" y="336"/>
                </a:lnTo>
                <a:lnTo>
                  <a:pt x="162" y="336"/>
                </a:lnTo>
                <a:lnTo>
                  <a:pt x="152" y="335"/>
                </a:lnTo>
                <a:lnTo>
                  <a:pt x="144" y="334"/>
                </a:lnTo>
                <a:lnTo>
                  <a:pt x="135" y="333"/>
                </a:lnTo>
                <a:lnTo>
                  <a:pt x="127" y="330"/>
                </a:lnTo>
                <a:lnTo>
                  <a:pt x="120" y="328"/>
                </a:lnTo>
                <a:lnTo>
                  <a:pt x="111" y="325"/>
                </a:lnTo>
                <a:lnTo>
                  <a:pt x="104" y="323"/>
                </a:lnTo>
                <a:lnTo>
                  <a:pt x="96" y="319"/>
                </a:lnTo>
                <a:lnTo>
                  <a:pt x="89" y="316"/>
                </a:lnTo>
                <a:lnTo>
                  <a:pt x="81" y="311"/>
                </a:lnTo>
                <a:lnTo>
                  <a:pt x="75" y="307"/>
                </a:lnTo>
                <a:lnTo>
                  <a:pt x="68" y="303"/>
                </a:lnTo>
                <a:lnTo>
                  <a:pt x="62" y="297"/>
                </a:lnTo>
                <a:lnTo>
                  <a:pt x="56" y="292"/>
                </a:lnTo>
                <a:lnTo>
                  <a:pt x="50" y="286"/>
                </a:lnTo>
                <a:lnTo>
                  <a:pt x="44" y="280"/>
                </a:lnTo>
                <a:lnTo>
                  <a:pt x="38" y="274"/>
                </a:lnTo>
                <a:lnTo>
                  <a:pt x="33" y="268"/>
                </a:lnTo>
                <a:lnTo>
                  <a:pt x="29" y="261"/>
                </a:lnTo>
                <a:lnTo>
                  <a:pt x="25" y="255"/>
                </a:lnTo>
                <a:lnTo>
                  <a:pt x="20" y="247"/>
                </a:lnTo>
                <a:lnTo>
                  <a:pt x="17" y="240"/>
                </a:lnTo>
                <a:lnTo>
                  <a:pt x="13" y="232"/>
                </a:lnTo>
                <a:lnTo>
                  <a:pt x="11" y="225"/>
                </a:lnTo>
                <a:lnTo>
                  <a:pt x="7" y="216"/>
                </a:lnTo>
                <a:lnTo>
                  <a:pt x="6" y="208"/>
                </a:lnTo>
                <a:lnTo>
                  <a:pt x="3" y="201"/>
                </a:lnTo>
                <a:lnTo>
                  <a:pt x="2" y="192"/>
                </a:lnTo>
                <a:lnTo>
                  <a:pt x="1" y="184"/>
                </a:lnTo>
                <a:lnTo>
                  <a:pt x="0" y="174"/>
                </a:lnTo>
                <a:lnTo>
                  <a:pt x="0" y="16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00" name="Rectangle 93">
            <a:extLst>
              <a:ext uri="{FF2B5EF4-FFF2-40B4-BE49-F238E27FC236}">
                <a16:creationId xmlns:a16="http://schemas.microsoft.com/office/drawing/2014/main" id="{7BDB0AE9-3448-0845-BCBF-B19856FA4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01" name="Rectangle 129">
            <a:extLst>
              <a:ext uri="{FF2B5EF4-FFF2-40B4-BE49-F238E27FC236}">
                <a16:creationId xmlns:a16="http://schemas.microsoft.com/office/drawing/2014/main" id="{78B38C88-6125-9148-ADBC-D29BACC60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11826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7502" name="Line 130">
            <a:extLst>
              <a:ext uri="{FF2B5EF4-FFF2-40B4-BE49-F238E27FC236}">
                <a16:creationId xmlns:a16="http://schemas.microsoft.com/office/drawing/2014/main" id="{B1314102-E41E-1B4B-B9FD-C1D25CB0C5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15303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03" name="Line 131">
            <a:extLst>
              <a:ext uri="{FF2B5EF4-FFF2-40B4-BE49-F238E27FC236}">
                <a16:creationId xmlns:a16="http://schemas.microsoft.com/office/drawing/2014/main" id="{DCD5C6EF-B9F9-2746-B1BB-7EE9F4F401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11826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04" name="Line 132">
            <a:extLst>
              <a:ext uri="{FF2B5EF4-FFF2-40B4-BE49-F238E27FC236}">
                <a16:creationId xmlns:a16="http://schemas.microsoft.com/office/drawing/2014/main" id="{9EC1C76B-999C-E048-BC4C-062DCB70D270}"/>
              </a:ext>
            </a:extLst>
          </p:cNvPr>
          <p:cNvSpPr>
            <a:spLocks noChangeShapeType="1"/>
          </p:cNvSpPr>
          <p:nvPr/>
        </p:nvSpPr>
        <p:spPr bwMode="auto">
          <a:xfrm>
            <a:off x="6570664" y="852488"/>
            <a:ext cx="333375" cy="330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05" name="Rectangle 134">
            <a:extLst>
              <a:ext uri="{FF2B5EF4-FFF2-40B4-BE49-F238E27FC236}">
                <a16:creationId xmlns:a16="http://schemas.microsoft.com/office/drawing/2014/main" id="{4FA15D85-96B7-B34B-BDA1-9D78A7C83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8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06" name="Rectangle 135">
            <a:extLst>
              <a:ext uri="{FF2B5EF4-FFF2-40B4-BE49-F238E27FC236}">
                <a16:creationId xmlns:a16="http://schemas.microsoft.com/office/drawing/2014/main" id="{999CCEE1-AB18-CB43-800A-C2B670C16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07" name="Rectangle 136">
            <a:extLst>
              <a:ext uri="{FF2B5EF4-FFF2-40B4-BE49-F238E27FC236}">
                <a16:creationId xmlns:a16="http://schemas.microsoft.com/office/drawing/2014/main" id="{956E50D4-955C-4C45-BD99-19E5D9F8A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0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08" name="Rectangle 137">
            <a:extLst>
              <a:ext uri="{FF2B5EF4-FFF2-40B4-BE49-F238E27FC236}">
                <a16:creationId xmlns:a16="http://schemas.microsoft.com/office/drawing/2014/main" id="{9E8B7F37-33D3-B544-996E-C65ACA497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09" name="Rectangle 138">
            <a:extLst>
              <a:ext uri="{FF2B5EF4-FFF2-40B4-BE49-F238E27FC236}">
                <a16:creationId xmlns:a16="http://schemas.microsoft.com/office/drawing/2014/main" id="{CE758222-8ED9-434F-AAAF-CB275D9D2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7463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10" name="Rectangle 139">
            <a:extLst>
              <a:ext uri="{FF2B5EF4-FFF2-40B4-BE49-F238E27FC236}">
                <a16:creationId xmlns:a16="http://schemas.microsoft.com/office/drawing/2014/main" id="{A4C9F572-FD0B-3949-A8D0-E151CBD21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572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11" name="Rectangle 140">
            <a:extLst>
              <a:ext uri="{FF2B5EF4-FFF2-40B4-BE49-F238E27FC236}">
                <a16:creationId xmlns:a16="http://schemas.microsoft.com/office/drawing/2014/main" id="{61840AE3-FF7A-EA4D-AD96-4BEE89F26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1925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12" name="Rectangle 141">
            <a:extLst>
              <a:ext uri="{FF2B5EF4-FFF2-40B4-BE49-F238E27FC236}">
                <a16:creationId xmlns:a16="http://schemas.microsoft.com/office/drawing/2014/main" id="{8E53B9F3-7C36-EC48-AAE1-A424EFFD9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1826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7513" name="Line 142">
            <a:extLst>
              <a:ext uri="{FF2B5EF4-FFF2-40B4-BE49-F238E27FC236}">
                <a16:creationId xmlns:a16="http://schemas.microsoft.com/office/drawing/2014/main" id="{FB507994-6518-E141-85EC-57D3224E03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15303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4" name="Line 143">
            <a:extLst>
              <a:ext uri="{FF2B5EF4-FFF2-40B4-BE49-F238E27FC236}">
                <a16:creationId xmlns:a16="http://schemas.microsoft.com/office/drawing/2014/main" id="{98475F1D-99BD-114A-8A22-33C7830BBF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1182688"/>
            <a:ext cx="1587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5" name="Rectangle 144">
            <a:extLst>
              <a:ext uri="{FF2B5EF4-FFF2-40B4-BE49-F238E27FC236}">
                <a16:creationId xmlns:a16="http://schemas.microsoft.com/office/drawing/2014/main" id="{04D83F61-45E1-A541-8426-CC0FE0E42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16" name="Rectangle 145">
            <a:extLst>
              <a:ext uri="{FF2B5EF4-FFF2-40B4-BE49-F238E27FC236}">
                <a16:creationId xmlns:a16="http://schemas.microsoft.com/office/drawing/2014/main" id="{1678136C-1BD5-CF4D-8950-3193D63D4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5638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17" name="Rectangle 146">
            <a:extLst>
              <a:ext uri="{FF2B5EF4-FFF2-40B4-BE49-F238E27FC236}">
                <a16:creationId xmlns:a16="http://schemas.microsoft.com/office/drawing/2014/main" id="{169D83D1-001D-1649-A6AA-8E2644C00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0600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18" name="Rectangle 147">
            <a:extLst>
              <a:ext uri="{FF2B5EF4-FFF2-40B4-BE49-F238E27FC236}">
                <a16:creationId xmlns:a16="http://schemas.microsoft.com/office/drawing/2014/main" id="{6A659A43-49B8-2B47-8FAD-980AE256D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0325" y="100171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19" name="Rectangle 148">
            <a:extLst>
              <a:ext uri="{FF2B5EF4-FFF2-40B4-BE49-F238E27FC236}">
                <a16:creationId xmlns:a16="http://schemas.microsoft.com/office/drawing/2014/main" id="{C74092C7-BB68-DD4C-B3CE-1161065D87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5288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20" name="Rectangle 149">
            <a:extLst>
              <a:ext uri="{FF2B5EF4-FFF2-40B4-BE49-F238E27FC236}">
                <a16:creationId xmlns:a16="http://schemas.microsoft.com/office/drawing/2014/main" id="{E09841BF-D63B-5D44-8B8B-EA91F76F1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21" name="Rectangle 150">
            <a:extLst>
              <a:ext uri="{FF2B5EF4-FFF2-40B4-BE49-F238E27FC236}">
                <a16:creationId xmlns:a16="http://schemas.microsoft.com/office/drawing/2014/main" id="{D8DBCCEF-014F-4F48-BEA1-8F87AEF25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1862139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7522" name="Line 151">
            <a:extLst>
              <a:ext uri="{FF2B5EF4-FFF2-40B4-BE49-F238E27FC236}">
                <a16:creationId xmlns:a16="http://schemas.microsoft.com/office/drawing/2014/main" id="{F318FB01-A357-8B48-9DC4-7F376A2D9A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2192339"/>
            <a:ext cx="6810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23" name="Line 152">
            <a:extLst>
              <a:ext uri="{FF2B5EF4-FFF2-40B4-BE49-F238E27FC236}">
                <a16:creationId xmlns:a16="http://schemas.microsoft.com/office/drawing/2014/main" id="{E29BD02D-84CE-5447-ACA0-9EC54F7593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1862139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24" name="Rectangle 153">
            <a:extLst>
              <a:ext uri="{FF2B5EF4-FFF2-40B4-BE49-F238E27FC236}">
                <a16:creationId xmlns:a16="http://schemas.microsoft.com/office/drawing/2014/main" id="{78970418-63B5-174C-8DF6-C78FB3DB32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25" name="Rectangle 154">
            <a:extLst>
              <a:ext uri="{FF2B5EF4-FFF2-40B4-BE49-F238E27FC236}">
                <a16:creationId xmlns:a16="http://schemas.microsoft.com/office/drawing/2014/main" id="{592B740D-7C8A-324D-985E-8FAD42C7D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862139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7526" name="Line 155">
            <a:extLst>
              <a:ext uri="{FF2B5EF4-FFF2-40B4-BE49-F238E27FC236}">
                <a16:creationId xmlns:a16="http://schemas.microsoft.com/office/drawing/2014/main" id="{2FF95CF2-004A-AC49-829B-CD934DF870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2192339"/>
            <a:ext cx="665163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27" name="Line 156">
            <a:extLst>
              <a:ext uri="{FF2B5EF4-FFF2-40B4-BE49-F238E27FC236}">
                <a16:creationId xmlns:a16="http://schemas.microsoft.com/office/drawing/2014/main" id="{F1E4F4B6-5E48-1B47-B648-4850DB542D2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1862139"/>
            <a:ext cx="1587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28" name="Rectangle 157">
            <a:extLst>
              <a:ext uri="{FF2B5EF4-FFF2-40B4-BE49-F238E27FC236}">
                <a16:creationId xmlns:a16="http://schemas.microsoft.com/office/drawing/2014/main" id="{280F45FE-E2BF-6D48-84BC-DA2E3097B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29" name="Rectangle 158">
            <a:extLst>
              <a:ext uri="{FF2B5EF4-FFF2-40B4-BE49-F238E27FC236}">
                <a16:creationId xmlns:a16="http://schemas.microsoft.com/office/drawing/2014/main" id="{293541C7-1850-2F43-BABB-2AF367B34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7113" y="2297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30" name="Rectangle 159">
            <a:extLst>
              <a:ext uri="{FF2B5EF4-FFF2-40B4-BE49-F238E27FC236}">
                <a16:creationId xmlns:a16="http://schemas.microsoft.com/office/drawing/2014/main" id="{C9DF25A5-117D-7B46-BC53-CEB0B2082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290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31" name="Rectangle 160">
            <a:extLst>
              <a:ext uri="{FF2B5EF4-FFF2-40B4-BE49-F238E27FC236}">
                <a16:creationId xmlns:a16="http://schemas.microsoft.com/office/drawing/2014/main" id="{04FDB6EA-17E4-A545-BAA5-C6BB3D54D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62560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32" name="Rectangle 161">
            <a:extLst>
              <a:ext uri="{FF2B5EF4-FFF2-40B4-BE49-F238E27FC236}">
                <a16:creationId xmlns:a16="http://schemas.microsoft.com/office/drawing/2014/main" id="{5F7D4F66-8DA8-D34F-90CC-EAD89EEB4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96056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33" name="Rectangle 162">
            <a:extLst>
              <a:ext uri="{FF2B5EF4-FFF2-40B4-BE49-F238E27FC236}">
                <a16:creationId xmlns:a16="http://schemas.microsoft.com/office/drawing/2014/main" id="{010E2ED3-9D19-F849-9EBB-73FD833C5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22971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34" name="Rectangle 163">
            <a:extLst>
              <a:ext uri="{FF2B5EF4-FFF2-40B4-BE49-F238E27FC236}">
                <a16:creationId xmlns:a16="http://schemas.microsoft.com/office/drawing/2014/main" id="{CCF70D4A-C961-DF46-909A-FEA837D0C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35" name="Rectangle 164">
            <a:extLst>
              <a:ext uri="{FF2B5EF4-FFF2-40B4-BE49-F238E27FC236}">
                <a16:creationId xmlns:a16="http://schemas.microsoft.com/office/drawing/2014/main" id="{821A5640-3950-A243-8EE7-BB48AC504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36" name="Freeform 165">
            <a:extLst>
              <a:ext uri="{FF2B5EF4-FFF2-40B4-BE49-F238E27FC236}">
                <a16:creationId xmlns:a16="http://schemas.microsoft.com/office/drawing/2014/main" id="{B8262BF4-8A37-2844-82BA-F995838597A9}"/>
              </a:ext>
            </a:extLst>
          </p:cNvPr>
          <p:cNvSpPr>
            <a:spLocks/>
          </p:cNvSpPr>
          <p:nvPr/>
        </p:nvSpPr>
        <p:spPr bwMode="auto">
          <a:xfrm>
            <a:off x="7974013" y="1581150"/>
            <a:ext cx="336550" cy="560388"/>
          </a:xfrm>
          <a:custGeom>
            <a:avLst/>
            <a:gdLst>
              <a:gd name="T0" fmla="*/ 2147483646 w 510"/>
              <a:gd name="T1" fmla="*/ 0 h 851"/>
              <a:gd name="T2" fmla="*/ 2147483646 w 510"/>
              <a:gd name="T3" fmla="*/ 0 h 851"/>
              <a:gd name="T4" fmla="*/ 2147483646 w 510"/>
              <a:gd name="T5" fmla="*/ 0 h 851"/>
              <a:gd name="T6" fmla="*/ 2147483646 w 510"/>
              <a:gd name="T7" fmla="*/ 0 h 851"/>
              <a:gd name="T8" fmla="*/ 2147483646 w 510"/>
              <a:gd name="T9" fmla="*/ 0 h 851"/>
              <a:gd name="T10" fmla="*/ 2147483646 w 510"/>
              <a:gd name="T11" fmla="*/ 0 h 851"/>
              <a:gd name="T12" fmla="*/ 2147483646 w 510"/>
              <a:gd name="T13" fmla="*/ 2147483646 h 851"/>
              <a:gd name="T14" fmla="*/ 2147483646 w 510"/>
              <a:gd name="T15" fmla="*/ 2147483646 h 851"/>
              <a:gd name="T16" fmla="*/ 2147483646 w 510"/>
              <a:gd name="T17" fmla="*/ 2147483646 h 851"/>
              <a:gd name="T18" fmla="*/ 2147483646 w 510"/>
              <a:gd name="T19" fmla="*/ 2147483646 h 851"/>
              <a:gd name="T20" fmla="*/ 2147483646 w 510"/>
              <a:gd name="T21" fmla="*/ 2147483646 h 851"/>
              <a:gd name="T22" fmla="*/ 2147483646 w 510"/>
              <a:gd name="T23" fmla="*/ 2147483646 h 851"/>
              <a:gd name="T24" fmla="*/ 2147483646 w 510"/>
              <a:gd name="T25" fmla="*/ 2147483646 h 851"/>
              <a:gd name="T26" fmla="*/ 2147483646 w 510"/>
              <a:gd name="T27" fmla="*/ 2147483646 h 851"/>
              <a:gd name="T28" fmla="*/ 2147483646 w 510"/>
              <a:gd name="T29" fmla="*/ 2147483646 h 851"/>
              <a:gd name="T30" fmla="*/ 0 w 510"/>
              <a:gd name="T31" fmla="*/ 2147483646 h 851"/>
              <a:gd name="T32" fmla="*/ 0 w 510"/>
              <a:gd name="T33" fmla="*/ 2147483646 h 851"/>
              <a:gd name="T34" fmla="*/ 0 w 510"/>
              <a:gd name="T35" fmla="*/ 2147483646 h 851"/>
              <a:gd name="T36" fmla="*/ 0 w 510"/>
              <a:gd name="T37" fmla="*/ 2147483646 h 851"/>
              <a:gd name="T38" fmla="*/ 0 w 510"/>
              <a:gd name="T39" fmla="*/ 2147483646 h 851"/>
              <a:gd name="T40" fmla="*/ 0 w 510"/>
              <a:gd name="T41" fmla="*/ 2147483646 h 851"/>
              <a:gd name="T42" fmla="*/ 0 w 510"/>
              <a:gd name="T43" fmla="*/ 2147483646 h 851"/>
              <a:gd name="T44" fmla="*/ 0 w 510"/>
              <a:gd name="T45" fmla="*/ 2147483646 h 851"/>
              <a:gd name="T46" fmla="*/ 0 w 510"/>
              <a:gd name="T47" fmla="*/ 2147483646 h 851"/>
              <a:gd name="T48" fmla="*/ 0 w 510"/>
              <a:gd name="T49" fmla="*/ 2147483646 h 851"/>
              <a:gd name="T50" fmla="*/ 0 w 510"/>
              <a:gd name="T51" fmla="*/ 2147483646 h 851"/>
              <a:gd name="T52" fmla="*/ 0 w 510"/>
              <a:gd name="T53" fmla="*/ 2147483646 h 851"/>
              <a:gd name="T54" fmla="*/ 0 w 510"/>
              <a:gd name="T55" fmla="*/ 2147483646 h 851"/>
              <a:gd name="T56" fmla="*/ 0 w 510"/>
              <a:gd name="T57" fmla="*/ 2147483646 h 851"/>
              <a:gd name="T58" fmla="*/ 0 w 510"/>
              <a:gd name="T59" fmla="*/ 2147483646 h 851"/>
              <a:gd name="T60" fmla="*/ 0 w 510"/>
              <a:gd name="T61" fmla="*/ 2147483646 h 851"/>
              <a:gd name="T62" fmla="*/ 0 w 510"/>
              <a:gd name="T63" fmla="*/ 2147483646 h 851"/>
              <a:gd name="T64" fmla="*/ 0 w 510"/>
              <a:gd name="T65" fmla="*/ 2147483646 h 851"/>
              <a:gd name="T66" fmla="*/ 0 w 510"/>
              <a:gd name="T67" fmla="*/ 2147483646 h 851"/>
              <a:gd name="T68" fmla="*/ 0 w 510"/>
              <a:gd name="T69" fmla="*/ 2147483646 h 851"/>
              <a:gd name="T70" fmla="*/ 0 w 510"/>
              <a:gd name="T71" fmla="*/ 2147483646 h 851"/>
              <a:gd name="T72" fmla="*/ 0 w 510"/>
              <a:gd name="T73" fmla="*/ 2147483646 h 851"/>
              <a:gd name="T74" fmla="*/ 0 w 510"/>
              <a:gd name="T75" fmla="*/ 2147483646 h 851"/>
              <a:gd name="T76" fmla="*/ 0 w 510"/>
              <a:gd name="T77" fmla="*/ 2147483646 h 851"/>
              <a:gd name="T78" fmla="*/ 2147483646 w 510"/>
              <a:gd name="T79" fmla="*/ 2147483646 h 851"/>
              <a:gd name="T80" fmla="*/ 2147483646 w 510"/>
              <a:gd name="T81" fmla="*/ 2147483646 h 851"/>
              <a:gd name="T82" fmla="*/ 2147483646 w 510"/>
              <a:gd name="T83" fmla="*/ 2147483646 h 851"/>
              <a:gd name="T84" fmla="*/ 2147483646 w 510"/>
              <a:gd name="T85" fmla="*/ 2147483646 h 851"/>
              <a:gd name="T86" fmla="*/ 2147483646 w 510"/>
              <a:gd name="T87" fmla="*/ 2147483646 h 851"/>
              <a:gd name="T88" fmla="*/ 2147483646 w 510"/>
              <a:gd name="T89" fmla="*/ 2147483646 h 851"/>
              <a:gd name="T90" fmla="*/ 2147483646 w 510"/>
              <a:gd name="T91" fmla="*/ 2147483646 h 851"/>
              <a:gd name="T92" fmla="*/ 2147483646 w 510"/>
              <a:gd name="T93" fmla="*/ 2147483646 h 851"/>
              <a:gd name="T94" fmla="*/ 2147483646 w 510"/>
              <a:gd name="T95" fmla="*/ 2147483646 h 851"/>
              <a:gd name="T96" fmla="*/ 2147483646 w 510"/>
              <a:gd name="T97" fmla="*/ 2147483646 h 851"/>
              <a:gd name="T98" fmla="*/ 2147483646 w 510"/>
              <a:gd name="T99" fmla="*/ 2147483646 h 851"/>
              <a:gd name="T100" fmla="*/ 2147483646 w 510"/>
              <a:gd name="T101" fmla="*/ 2147483646 h 851"/>
              <a:gd name="T102" fmla="*/ 2147483646 w 510"/>
              <a:gd name="T103" fmla="*/ 2147483646 h 851"/>
              <a:gd name="T104" fmla="*/ 2147483646 w 510"/>
              <a:gd name="T105" fmla="*/ 2147483646 h 851"/>
              <a:gd name="T106" fmla="*/ 2147483646 w 510"/>
              <a:gd name="T107" fmla="*/ 2147483646 h 851"/>
              <a:gd name="T108" fmla="*/ 2147483646 w 510"/>
              <a:gd name="T109" fmla="*/ 2147483646 h 85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1">
                <a:moveTo>
                  <a:pt x="510" y="0"/>
                </a:moveTo>
                <a:lnTo>
                  <a:pt x="480" y="0"/>
                </a:lnTo>
                <a:lnTo>
                  <a:pt x="450" y="0"/>
                </a:lnTo>
                <a:lnTo>
                  <a:pt x="424" y="0"/>
                </a:lnTo>
                <a:lnTo>
                  <a:pt x="398" y="0"/>
                </a:lnTo>
                <a:lnTo>
                  <a:pt x="374" y="0"/>
                </a:lnTo>
                <a:lnTo>
                  <a:pt x="353" y="0"/>
                </a:lnTo>
                <a:lnTo>
                  <a:pt x="332" y="0"/>
                </a:lnTo>
                <a:lnTo>
                  <a:pt x="313" y="0"/>
                </a:lnTo>
                <a:lnTo>
                  <a:pt x="295" y="0"/>
                </a:lnTo>
                <a:lnTo>
                  <a:pt x="280" y="0"/>
                </a:lnTo>
                <a:lnTo>
                  <a:pt x="265" y="0"/>
                </a:lnTo>
                <a:lnTo>
                  <a:pt x="251" y="0"/>
                </a:lnTo>
                <a:lnTo>
                  <a:pt x="239" y="0"/>
                </a:lnTo>
                <a:lnTo>
                  <a:pt x="227" y="0"/>
                </a:lnTo>
                <a:lnTo>
                  <a:pt x="217" y="0"/>
                </a:lnTo>
                <a:lnTo>
                  <a:pt x="208" y="0"/>
                </a:lnTo>
                <a:lnTo>
                  <a:pt x="199" y="0"/>
                </a:lnTo>
                <a:lnTo>
                  <a:pt x="191" y="0"/>
                </a:lnTo>
                <a:lnTo>
                  <a:pt x="184" y="0"/>
                </a:lnTo>
                <a:lnTo>
                  <a:pt x="178" y="0"/>
                </a:lnTo>
                <a:lnTo>
                  <a:pt x="172" y="0"/>
                </a:lnTo>
                <a:lnTo>
                  <a:pt x="167" y="0"/>
                </a:lnTo>
                <a:lnTo>
                  <a:pt x="162" y="0"/>
                </a:lnTo>
                <a:lnTo>
                  <a:pt x="157" y="0"/>
                </a:lnTo>
                <a:lnTo>
                  <a:pt x="154" y="0"/>
                </a:lnTo>
                <a:lnTo>
                  <a:pt x="150" y="0"/>
                </a:lnTo>
                <a:lnTo>
                  <a:pt x="146" y="0"/>
                </a:lnTo>
                <a:lnTo>
                  <a:pt x="143" y="0"/>
                </a:lnTo>
                <a:lnTo>
                  <a:pt x="139" y="0"/>
                </a:lnTo>
                <a:lnTo>
                  <a:pt x="136" y="0"/>
                </a:lnTo>
                <a:lnTo>
                  <a:pt x="132" y="0"/>
                </a:lnTo>
                <a:lnTo>
                  <a:pt x="127" y="0"/>
                </a:lnTo>
                <a:lnTo>
                  <a:pt x="124" y="0"/>
                </a:lnTo>
                <a:lnTo>
                  <a:pt x="120" y="0"/>
                </a:lnTo>
                <a:lnTo>
                  <a:pt x="116" y="0"/>
                </a:lnTo>
                <a:lnTo>
                  <a:pt x="114" y="0"/>
                </a:lnTo>
                <a:lnTo>
                  <a:pt x="110" y="0"/>
                </a:lnTo>
                <a:lnTo>
                  <a:pt x="108" y="0"/>
                </a:lnTo>
                <a:lnTo>
                  <a:pt x="106" y="1"/>
                </a:lnTo>
                <a:lnTo>
                  <a:pt x="102" y="1"/>
                </a:lnTo>
                <a:lnTo>
                  <a:pt x="100" y="1"/>
                </a:lnTo>
                <a:lnTo>
                  <a:pt x="98" y="1"/>
                </a:lnTo>
                <a:lnTo>
                  <a:pt x="96" y="2"/>
                </a:lnTo>
                <a:lnTo>
                  <a:pt x="94" y="2"/>
                </a:lnTo>
                <a:lnTo>
                  <a:pt x="91" y="4"/>
                </a:lnTo>
                <a:lnTo>
                  <a:pt x="89" y="4"/>
                </a:lnTo>
                <a:lnTo>
                  <a:pt x="88" y="5"/>
                </a:lnTo>
                <a:lnTo>
                  <a:pt x="85" y="6"/>
                </a:lnTo>
                <a:lnTo>
                  <a:pt x="83" y="7"/>
                </a:lnTo>
                <a:lnTo>
                  <a:pt x="82" y="8"/>
                </a:lnTo>
                <a:lnTo>
                  <a:pt x="79" y="10"/>
                </a:lnTo>
                <a:lnTo>
                  <a:pt x="77" y="11"/>
                </a:lnTo>
                <a:lnTo>
                  <a:pt x="74" y="12"/>
                </a:lnTo>
                <a:lnTo>
                  <a:pt x="73" y="14"/>
                </a:lnTo>
                <a:lnTo>
                  <a:pt x="71" y="16"/>
                </a:lnTo>
                <a:lnTo>
                  <a:pt x="68" y="18"/>
                </a:lnTo>
                <a:lnTo>
                  <a:pt x="65" y="20"/>
                </a:lnTo>
                <a:lnTo>
                  <a:pt x="62" y="23"/>
                </a:lnTo>
                <a:lnTo>
                  <a:pt x="60" y="25"/>
                </a:lnTo>
                <a:lnTo>
                  <a:pt x="56" y="29"/>
                </a:lnTo>
                <a:lnTo>
                  <a:pt x="54" y="32"/>
                </a:lnTo>
                <a:lnTo>
                  <a:pt x="50" y="35"/>
                </a:lnTo>
                <a:lnTo>
                  <a:pt x="47" y="38"/>
                </a:lnTo>
                <a:lnTo>
                  <a:pt x="42" y="43"/>
                </a:lnTo>
                <a:lnTo>
                  <a:pt x="38" y="47"/>
                </a:lnTo>
                <a:lnTo>
                  <a:pt x="35" y="50"/>
                </a:lnTo>
                <a:lnTo>
                  <a:pt x="31" y="54"/>
                </a:lnTo>
                <a:lnTo>
                  <a:pt x="29" y="56"/>
                </a:lnTo>
                <a:lnTo>
                  <a:pt x="25" y="60"/>
                </a:lnTo>
                <a:lnTo>
                  <a:pt x="23" y="62"/>
                </a:lnTo>
                <a:lnTo>
                  <a:pt x="20" y="66"/>
                </a:lnTo>
                <a:lnTo>
                  <a:pt x="18" y="68"/>
                </a:lnTo>
                <a:lnTo>
                  <a:pt x="16" y="71"/>
                </a:lnTo>
                <a:lnTo>
                  <a:pt x="14" y="73"/>
                </a:lnTo>
                <a:lnTo>
                  <a:pt x="12" y="74"/>
                </a:lnTo>
                <a:lnTo>
                  <a:pt x="11" y="77"/>
                </a:lnTo>
                <a:lnTo>
                  <a:pt x="8" y="79"/>
                </a:lnTo>
                <a:lnTo>
                  <a:pt x="7" y="82"/>
                </a:lnTo>
                <a:lnTo>
                  <a:pt x="6" y="83"/>
                </a:lnTo>
                <a:lnTo>
                  <a:pt x="6" y="85"/>
                </a:lnTo>
                <a:lnTo>
                  <a:pt x="5" y="88"/>
                </a:lnTo>
                <a:lnTo>
                  <a:pt x="4" y="89"/>
                </a:lnTo>
                <a:lnTo>
                  <a:pt x="2" y="91"/>
                </a:lnTo>
                <a:lnTo>
                  <a:pt x="2" y="94"/>
                </a:lnTo>
                <a:lnTo>
                  <a:pt x="2" y="96"/>
                </a:lnTo>
                <a:lnTo>
                  <a:pt x="1" y="97"/>
                </a:lnTo>
                <a:lnTo>
                  <a:pt x="1" y="100"/>
                </a:lnTo>
                <a:lnTo>
                  <a:pt x="1" y="102"/>
                </a:lnTo>
                <a:lnTo>
                  <a:pt x="0" y="106"/>
                </a:lnTo>
                <a:lnTo>
                  <a:pt x="0" y="108"/>
                </a:lnTo>
                <a:lnTo>
                  <a:pt x="0" y="110"/>
                </a:lnTo>
                <a:lnTo>
                  <a:pt x="0" y="114"/>
                </a:lnTo>
                <a:lnTo>
                  <a:pt x="0" y="116"/>
                </a:lnTo>
                <a:lnTo>
                  <a:pt x="0" y="120"/>
                </a:lnTo>
                <a:lnTo>
                  <a:pt x="0" y="124"/>
                </a:lnTo>
                <a:lnTo>
                  <a:pt x="0" y="127"/>
                </a:lnTo>
                <a:lnTo>
                  <a:pt x="0" y="132"/>
                </a:lnTo>
                <a:lnTo>
                  <a:pt x="0" y="136"/>
                </a:lnTo>
                <a:lnTo>
                  <a:pt x="0" y="139"/>
                </a:lnTo>
                <a:lnTo>
                  <a:pt x="0" y="142"/>
                </a:lnTo>
                <a:lnTo>
                  <a:pt x="0" y="145"/>
                </a:lnTo>
                <a:lnTo>
                  <a:pt x="0" y="149"/>
                </a:lnTo>
                <a:lnTo>
                  <a:pt x="0" y="151"/>
                </a:lnTo>
                <a:lnTo>
                  <a:pt x="0" y="155"/>
                </a:lnTo>
                <a:lnTo>
                  <a:pt x="0" y="157"/>
                </a:lnTo>
                <a:lnTo>
                  <a:pt x="0" y="161"/>
                </a:lnTo>
                <a:lnTo>
                  <a:pt x="0" y="163"/>
                </a:lnTo>
                <a:lnTo>
                  <a:pt x="0" y="167"/>
                </a:lnTo>
                <a:lnTo>
                  <a:pt x="0" y="171"/>
                </a:lnTo>
                <a:lnTo>
                  <a:pt x="0" y="173"/>
                </a:lnTo>
                <a:lnTo>
                  <a:pt x="0" y="177"/>
                </a:lnTo>
                <a:lnTo>
                  <a:pt x="0" y="181"/>
                </a:lnTo>
                <a:lnTo>
                  <a:pt x="0" y="185"/>
                </a:lnTo>
                <a:lnTo>
                  <a:pt x="0" y="190"/>
                </a:lnTo>
                <a:lnTo>
                  <a:pt x="0" y="195"/>
                </a:lnTo>
                <a:lnTo>
                  <a:pt x="0" y="199"/>
                </a:lnTo>
                <a:lnTo>
                  <a:pt x="0" y="204"/>
                </a:lnTo>
                <a:lnTo>
                  <a:pt x="0" y="210"/>
                </a:lnTo>
                <a:lnTo>
                  <a:pt x="0" y="217"/>
                </a:lnTo>
                <a:lnTo>
                  <a:pt x="0" y="223"/>
                </a:lnTo>
                <a:lnTo>
                  <a:pt x="0" y="231"/>
                </a:lnTo>
                <a:lnTo>
                  <a:pt x="0" y="239"/>
                </a:lnTo>
                <a:lnTo>
                  <a:pt x="0" y="247"/>
                </a:lnTo>
                <a:lnTo>
                  <a:pt x="0" y="256"/>
                </a:lnTo>
                <a:lnTo>
                  <a:pt x="0" y="265"/>
                </a:lnTo>
                <a:lnTo>
                  <a:pt x="0" y="275"/>
                </a:lnTo>
                <a:lnTo>
                  <a:pt x="0" y="287"/>
                </a:lnTo>
                <a:lnTo>
                  <a:pt x="0" y="298"/>
                </a:lnTo>
                <a:lnTo>
                  <a:pt x="0" y="310"/>
                </a:lnTo>
                <a:lnTo>
                  <a:pt x="0" y="321"/>
                </a:lnTo>
                <a:lnTo>
                  <a:pt x="0" y="330"/>
                </a:lnTo>
                <a:lnTo>
                  <a:pt x="0" y="340"/>
                </a:lnTo>
                <a:lnTo>
                  <a:pt x="0" y="349"/>
                </a:lnTo>
                <a:lnTo>
                  <a:pt x="0" y="358"/>
                </a:lnTo>
                <a:lnTo>
                  <a:pt x="0" y="365"/>
                </a:lnTo>
                <a:lnTo>
                  <a:pt x="0" y="372"/>
                </a:lnTo>
                <a:lnTo>
                  <a:pt x="0" y="379"/>
                </a:lnTo>
                <a:lnTo>
                  <a:pt x="0" y="385"/>
                </a:lnTo>
                <a:lnTo>
                  <a:pt x="0" y="391"/>
                </a:lnTo>
                <a:lnTo>
                  <a:pt x="0" y="396"/>
                </a:lnTo>
                <a:lnTo>
                  <a:pt x="0" y="402"/>
                </a:lnTo>
                <a:lnTo>
                  <a:pt x="0" y="407"/>
                </a:lnTo>
                <a:lnTo>
                  <a:pt x="0" y="411"/>
                </a:lnTo>
                <a:lnTo>
                  <a:pt x="0" y="415"/>
                </a:lnTo>
                <a:lnTo>
                  <a:pt x="0" y="419"/>
                </a:lnTo>
                <a:lnTo>
                  <a:pt x="0" y="423"/>
                </a:lnTo>
                <a:lnTo>
                  <a:pt x="0" y="426"/>
                </a:lnTo>
                <a:lnTo>
                  <a:pt x="0" y="430"/>
                </a:lnTo>
                <a:lnTo>
                  <a:pt x="0" y="432"/>
                </a:lnTo>
                <a:lnTo>
                  <a:pt x="0" y="436"/>
                </a:lnTo>
                <a:lnTo>
                  <a:pt x="0" y="438"/>
                </a:lnTo>
                <a:lnTo>
                  <a:pt x="0" y="442"/>
                </a:lnTo>
                <a:lnTo>
                  <a:pt x="0" y="444"/>
                </a:lnTo>
                <a:lnTo>
                  <a:pt x="0" y="448"/>
                </a:lnTo>
                <a:lnTo>
                  <a:pt x="0" y="450"/>
                </a:lnTo>
                <a:lnTo>
                  <a:pt x="0" y="454"/>
                </a:lnTo>
                <a:lnTo>
                  <a:pt x="0" y="457"/>
                </a:lnTo>
                <a:lnTo>
                  <a:pt x="0" y="461"/>
                </a:lnTo>
                <a:lnTo>
                  <a:pt x="0" y="465"/>
                </a:lnTo>
                <a:lnTo>
                  <a:pt x="0" y="468"/>
                </a:lnTo>
                <a:lnTo>
                  <a:pt x="0" y="472"/>
                </a:lnTo>
                <a:lnTo>
                  <a:pt x="0" y="475"/>
                </a:lnTo>
                <a:lnTo>
                  <a:pt x="0" y="479"/>
                </a:lnTo>
                <a:lnTo>
                  <a:pt x="0" y="483"/>
                </a:lnTo>
                <a:lnTo>
                  <a:pt x="0" y="485"/>
                </a:lnTo>
                <a:lnTo>
                  <a:pt x="0" y="489"/>
                </a:lnTo>
                <a:lnTo>
                  <a:pt x="0" y="491"/>
                </a:lnTo>
                <a:lnTo>
                  <a:pt x="0" y="495"/>
                </a:lnTo>
                <a:lnTo>
                  <a:pt x="0" y="497"/>
                </a:lnTo>
                <a:lnTo>
                  <a:pt x="0" y="499"/>
                </a:lnTo>
                <a:lnTo>
                  <a:pt x="0" y="502"/>
                </a:lnTo>
                <a:lnTo>
                  <a:pt x="0" y="505"/>
                </a:lnTo>
                <a:lnTo>
                  <a:pt x="0" y="508"/>
                </a:lnTo>
                <a:lnTo>
                  <a:pt x="0" y="510"/>
                </a:lnTo>
                <a:lnTo>
                  <a:pt x="0" y="513"/>
                </a:lnTo>
                <a:lnTo>
                  <a:pt x="0" y="516"/>
                </a:lnTo>
                <a:lnTo>
                  <a:pt x="0" y="519"/>
                </a:lnTo>
                <a:lnTo>
                  <a:pt x="0" y="522"/>
                </a:lnTo>
                <a:lnTo>
                  <a:pt x="0" y="526"/>
                </a:lnTo>
                <a:lnTo>
                  <a:pt x="0" y="529"/>
                </a:lnTo>
                <a:lnTo>
                  <a:pt x="0" y="533"/>
                </a:lnTo>
                <a:lnTo>
                  <a:pt x="0" y="537"/>
                </a:lnTo>
                <a:lnTo>
                  <a:pt x="0" y="541"/>
                </a:lnTo>
                <a:lnTo>
                  <a:pt x="0" y="546"/>
                </a:lnTo>
                <a:lnTo>
                  <a:pt x="0" y="551"/>
                </a:lnTo>
                <a:lnTo>
                  <a:pt x="0" y="556"/>
                </a:lnTo>
                <a:lnTo>
                  <a:pt x="0" y="562"/>
                </a:lnTo>
                <a:lnTo>
                  <a:pt x="0" y="568"/>
                </a:lnTo>
                <a:lnTo>
                  <a:pt x="0" y="574"/>
                </a:lnTo>
                <a:lnTo>
                  <a:pt x="0" y="581"/>
                </a:lnTo>
                <a:lnTo>
                  <a:pt x="0" y="588"/>
                </a:lnTo>
                <a:lnTo>
                  <a:pt x="0" y="595"/>
                </a:lnTo>
                <a:lnTo>
                  <a:pt x="0" y="604"/>
                </a:lnTo>
                <a:lnTo>
                  <a:pt x="0" y="611"/>
                </a:lnTo>
                <a:lnTo>
                  <a:pt x="0" y="617"/>
                </a:lnTo>
                <a:lnTo>
                  <a:pt x="0" y="624"/>
                </a:lnTo>
                <a:lnTo>
                  <a:pt x="0" y="630"/>
                </a:lnTo>
                <a:lnTo>
                  <a:pt x="0" y="635"/>
                </a:lnTo>
                <a:lnTo>
                  <a:pt x="0" y="641"/>
                </a:lnTo>
                <a:lnTo>
                  <a:pt x="0" y="646"/>
                </a:lnTo>
                <a:lnTo>
                  <a:pt x="0" y="651"/>
                </a:lnTo>
                <a:lnTo>
                  <a:pt x="0" y="654"/>
                </a:lnTo>
                <a:lnTo>
                  <a:pt x="0" y="658"/>
                </a:lnTo>
                <a:lnTo>
                  <a:pt x="0" y="663"/>
                </a:lnTo>
                <a:lnTo>
                  <a:pt x="0" y="666"/>
                </a:lnTo>
                <a:lnTo>
                  <a:pt x="0" y="669"/>
                </a:lnTo>
                <a:lnTo>
                  <a:pt x="0" y="672"/>
                </a:lnTo>
                <a:lnTo>
                  <a:pt x="0" y="676"/>
                </a:lnTo>
                <a:lnTo>
                  <a:pt x="0" y="678"/>
                </a:lnTo>
                <a:lnTo>
                  <a:pt x="0" y="681"/>
                </a:lnTo>
                <a:lnTo>
                  <a:pt x="0" y="684"/>
                </a:lnTo>
                <a:lnTo>
                  <a:pt x="0" y="687"/>
                </a:lnTo>
                <a:lnTo>
                  <a:pt x="0" y="689"/>
                </a:lnTo>
                <a:lnTo>
                  <a:pt x="0" y="691"/>
                </a:lnTo>
                <a:lnTo>
                  <a:pt x="0" y="695"/>
                </a:lnTo>
                <a:lnTo>
                  <a:pt x="0" y="697"/>
                </a:lnTo>
                <a:lnTo>
                  <a:pt x="0" y="700"/>
                </a:lnTo>
                <a:lnTo>
                  <a:pt x="0" y="703"/>
                </a:lnTo>
                <a:lnTo>
                  <a:pt x="0" y="706"/>
                </a:lnTo>
                <a:lnTo>
                  <a:pt x="0" y="709"/>
                </a:lnTo>
                <a:lnTo>
                  <a:pt x="0" y="712"/>
                </a:lnTo>
                <a:lnTo>
                  <a:pt x="0" y="715"/>
                </a:lnTo>
                <a:lnTo>
                  <a:pt x="0" y="719"/>
                </a:lnTo>
                <a:lnTo>
                  <a:pt x="0" y="724"/>
                </a:lnTo>
                <a:lnTo>
                  <a:pt x="0" y="727"/>
                </a:lnTo>
                <a:lnTo>
                  <a:pt x="0" y="731"/>
                </a:lnTo>
                <a:lnTo>
                  <a:pt x="0" y="735"/>
                </a:lnTo>
                <a:lnTo>
                  <a:pt x="0" y="737"/>
                </a:lnTo>
                <a:lnTo>
                  <a:pt x="0" y="741"/>
                </a:lnTo>
                <a:lnTo>
                  <a:pt x="0" y="743"/>
                </a:lnTo>
                <a:lnTo>
                  <a:pt x="0" y="747"/>
                </a:lnTo>
                <a:lnTo>
                  <a:pt x="1" y="749"/>
                </a:lnTo>
                <a:lnTo>
                  <a:pt x="1" y="751"/>
                </a:lnTo>
                <a:lnTo>
                  <a:pt x="1" y="754"/>
                </a:lnTo>
                <a:lnTo>
                  <a:pt x="2" y="755"/>
                </a:lnTo>
                <a:lnTo>
                  <a:pt x="2" y="757"/>
                </a:lnTo>
                <a:lnTo>
                  <a:pt x="2" y="760"/>
                </a:lnTo>
                <a:lnTo>
                  <a:pt x="4" y="762"/>
                </a:lnTo>
                <a:lnTo>
                  <a:pt x="5" y="763"/>
                </a:lnTo>
                <a:lnTo>
                  <a:pt x="6" y="766"/>
                </a:lnTo>
                <a:lnTo>
                  <a:pt x="6" y="768"/>
                </a:lnTo>
                <a:lnTo>
                  <a:pt x="7" y="769"/>
                </a:lnTo>
                <a:lnTo>
                  <a:pt x="8" y="772"/>
                </a:lnTo>
                <a:lnTo>
                  <a:pt x="11" y="774"/>
                </a:lnTo>
                <a:lnTo>
                  <a:pt x="12" y="777"/>
                </a:lnTo>
                <a:lnTo>
                  <a:pt x="14" y="778"/>
                </a:lnTo>
                <a:lnTo>
                  <a:pt x="16" y="780"/>
                </a:lnTo>
                <a:lnTo>
                  <a:pt x="18" y="783"/>
                </a:lnTo>
                <a:lnTo>
                  <a:pt x="20" y="786"/>
                </a:lnTo>
                <a:lnTo>
                  <a:pt x="23" y="789"/>
                </a:lnTo>
                <a:lnTo>
                  <a:pt x="25" y="791"/>
                </a:lnTo>
                <a:lnTo>
                  <a:pt x="29" y="795"/>
                </a:lnTo>
                <a:lnTo>
                  <a:pt x="31" y="797"/>
                </a:lnTo>
                <a:lnTo>
                  <a:pt x="35" y="801"/>
                </a:lnTo>
                <a:lnTo>
                  <a:pt x="38" y="804"/>
                </a:lnTo>
                <a:lnTo>
                  <a:pt x="42" y="808"/>
                </a:lnTo>
                <a:lnTo>
                  <a:pt x="47" y="813"/>
                </a:lnTo>
                <a:lnTo>
                  <a:pt x="50" y="816"/>
                </a:lnTo>
                <a:lnTo>
                  <a:pt x="54" y="819"/>
                </a:lnTo>
                <a:lnTo>
                  <a:pt x="56" y="822"/>
                </a:lnTo>
                <a:lnTo>
                  <a:pt x="60" y="826"/>
                </a:lnTo>
                <a:lnTo>
                  <a:pt x="62" y="828"/>
                </a:lnTo>
                <a:lnTo>
                  <a:pt x="65" y="831"/>
                </a:lnTo>
                <a:lnTo>
                  <a:pt x="68" y="833"/>
                </a:lnTo>
                <a:lnTo>
                  <a:pt x="71" y="835"/>
                </a:lnTo>
                <a:lnTo>
                  <a:pt x="73" y="837"/>
                </a:lnTo>
                <a:lnTo>
                  <a:pt x="74" y="839"/>
                </a:lnTo>
                <a:lnTo>
                  <a:pt x="77" y="840"/>
                </a:lnTo>
                <a:lnTo>
                  <a:pt x="79" y="841"/>
                </a:lnTo>
                <a:lnTo>
                  <a:pt x="82" y="844"/>
                </a:lnTo>
                <a:lnTo>
                  <a:pt x="83" y="845"/>
                </a:lnTo>
                <a:lnTo>
                  <a:pt x="85" y="845"/>
                </a:lnTo>
                <a:lnTo>
                  <a:pt x="88" y="846"/>
                </a:lnTo>
                <a:lnTo>
                  <a:pt x="89" y="847"/>
                </a:lnTo>
                <a:lnTo>
                  <a:pt x="91" y="847"/>
                </a:lnTo>
                <a:lnTo>
                  <a:pt x="94" y="849"/>
                </a:lnTo>
                <a:lnTo>
                  <a:pt x="96" y="849"/>
                </a:lnTo>
                <a:lnTo>
                  <a:pt x="98" y="850"/>
                </a:lnTo>
                <a:lnTo>
                  <a:pt x="100" y="850"/>
                </a:lnTo>
                <a:lnTo>
                  <a:pt x="102" y="850"/>
                </a:lnTo>
                <a:lnTo>
                  <a:pt x="106" y="850"/>
                </a:lnTo>
                <a:lnTo>
                  <a:pt x="108" y="851"/>
                </a:lnTo>
                <a:lnTo>
                  <a:pt x="110" y="851"/>
                </a:lnTo>
                <a:lnTo>
                  <a:pt x="114" y="851"/>
                </a:lnTo>
                <a:lnTo>
                  <a:pt x="116" y="851"/>
                </a:lnTo>
                <a:lnTo>
                  <a:pt x="120" y="851"/>
                </a:lnTo>
                <a:lnTo>
                  <a:pt x="124" y="851"/>
                </a:lnTo>
                <a:lnTo>
                  <a:pt x="127" y="851"/>
                </a:lnTo>
                <a:lnTo>
                  <a:pt x="132" y="851"/>
                </a:lnTo>
                <a:lnTo>
                  <a:pt x="136" y="851"/>
                </a:lnTo>
                <a:lnTo>
                  <a:pt x="139" y="851"/>
                </a:lnTo>
                <a:lnTo>
                  <a:pt x="143" y="851"/>
                </a:lnTo>
                <a:lnTo>
                  <a:pt x="146" y="851"/>
                </a:lnTo>
                <a:lnTo>
                  <a:pt x="150" y="851"/>
                </a:lnTo>
                <a:lnTo>
                  <a:pt x="154" y="851"/>
                </a:lnTo>
                <a:lnTo>
                  <a:pt x="157" y="851"/>
                </a:lnTo>
                <a:lnTo>
                  <a:pt x="162" y="851"/>
                </a:lnTo>
                <a:lnTo>
                  <a:pt x="167" y="851"/>
                </a:lnTo>
                <a:lnTo>
                  <a:pt x="172" y="851"/>
                </a:lnTo>
                <a:lnTo>
                  <a:pt x="178" y="851"/>
                </a:lnTo>
                <a:lnTo>
                  <a:pt x="184" y="851"/>
                </a:lnTo>
                <a:lnTo>
                  <a:pt x="191" y="851"/>
                </a:lnTo>
                <a:lnTo>
                  <a:pt x="199" y="851"/>
                </a:lnTo>
                <a:lnTo>
                  <a:pt x="208" y="851"/>
                </a:lnTo>
                <a:lnTo>
                  <a:pt x="217" y="851"/>
                </a:lnTo>
                <a:lnTo>
                  <a:pt x="227" y="851"/>
                </a:lnTo>
                <a:lnTo>
                  <a:pt x="239" y="851"/>
                </a:lnTo>
                <a:lnTo>
                  <a:pt x="251" y="851"/>
                </a:lnTo>
                <a:lnTo>
                  <a:pt x="265" y="851"/>
                </a:lnTo>
                <a:lnTo>
                  <a:pt x="280" y="851"/>
                </a:lnTo>
                <a:lnTo>
                  <a:pt x="295" y="851"/>
                </a:lnTo>
                <a:lnTo>
                  <a:pt x="313" y="851"/>
                </a:lnTo>
                <a:lnTo>
                  <a:pt x="332" y="851"/>
                </a:lnTo>
                <a:lnTo>
                  <a:pt x="353" y="851"/>
                </a:lnTo>
                <a:lnTo>
                  <a:pt x="374" y="851"/>
                </a:lnTo>
                <a:lnTo>
                  <a:pt x="398" y="851"/>
                </a:lnTo>
                <a:lnTo>
                  <a:pt x="424" y="851"/>
                </a:lnTo>
                <a:lnTo>
                  <a:pt x="450" y="851"/>
                </a:lnTo>
                <a:lnTo>
                  <a:pt x="480" y="851"/>
                </a:lnTo>
                <a:lnTo>
                  <a:pt x="510" y="851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37" name="Freeform 166">
            <a:extLst>
              <a:ext uri="{FF2B5EF4-FFF2-40B4-BE49-F238E27FC236}">
                <a16:creationId xmlns:a16="http://schemas.microsoft.com/office/drawing/2014/main" id="{79F74377-96B9-2340-BEAC-A76E7BFB51E6}"/>
              </a:ext>
            </a:extLst>
          </p:cNvPr>
          <p:cNvSpPr>
            <a:spLocks/>
          </p:cNvSpPr>
          <p:nvPr/>
        </p:nvSpPr>
        <p:spPr bwMode="auto">
          <a:xfrm>
            <a:off x="6851650" y="1581150"/>
            <a:ext cx="336550" cy="560388"/>
          </a:xfrm>
          <a:custGeom>
            <a:avLst/>
            <a:gdLst>
              <a:gd name="T0" fmla="*/ 2147483646 w 510"/>
              <a:gd name="T1" fmla="*/ 0 h 851"/>
              <a:gd name="T2" fmla="*/ 2147483646 w 510"/>
              <a:gd name="T3" fmla="*/ 0 h 851"/>
              <a:gd name="T4" fmla="*/ 2147483646 w 510"/>
              <a:gd name="T5" fmla="*/ 0 h 851"/>
              <a:gd name="T6" fmla="*/ 2147483646 w 510"/>
              <a:gd name="T7" fmla="*/ 0 h 851"/>
              <a:gd name="T8" fmla="*/ 2147483646 w 510"/>
              <a:gd name="T9" fmla="*/ 0 h 851"/>
              <a:gd name="T10" fmla="*/ 2147483646 w 510"/>
              <a:gd name="T11" fmla="*/ 0 h 851"/>
              <a:gd name="T12" fmla="*/ 2147483646 w 510"/>
              <a:gd name="T13" fmla="*/ 2147483646 h 851"/>
              <a:gd name="T14" fmla="*/ 2147483646 w 510"/>
              <a:gd name="T15" fmla="*/ 2147483646 h 851"/>
              <a:gd name="T16" fmla="*/ 2147483646 w 510"/>
              <a:gd name="T17" fmla="*/ 2147483646 h 851"/>
              <a:gd name="T18" fmla="*/ 2147483646 w 510"/>
              <a:gd name="T19" fmla="*/ 2147483646 h 851"/>
              <a:gd name="T20" fmla="*/ 2147483646 w 510"/>
              <a:gd name="T21" fmla="*/ 2147483646 h 851"/>
              <a:gd name="T22" fmla="*/ 2147483646 w 510"/>
              <a:gd name="T23" fmla="*/ 2147483646 h 851"/>
              <a:gd name="T24" fmla="*/ 2147483646 w 510"/>
              <a:gd name="T25" fmla="*/ 2147483646 h 851"/>
              <a:gd name="T26" fmla="*/ 2147483646 w 510"/>
              <a:gd name="T27" fmla="*/ 2147483646 h 851"/>
              <a:gd name="T28" fmla="*/ 2147483646 w 510"/>
              <a:gd name="T29" fmla="*/ 2147483646 h 851"/>
              <a:gd name="T30" fmla="*/ 2147483646 w 510"/>
              <a:gd name="T31" fmla="*/ 2147483646 h 851"/>
              <a:gd name="T32" fmla="*/ 2147483646 w 510"/>
              <a:gd name="T33" fmla="*/ 2147483646 h 851"/>
              <a:gd name="T34" fmla="*/ 2147483646 w 510"/>
              <a:gd name="T35" fmla="*/ 2147483646 h 851"/>
              <a:gd name="T36" fmla="*/ 2147483646 w 510"/>
              <a:gd name="T37" fmla="*/ 2147483646 h 851"/>
              <a:gd name="T38" fmla="*/ 2147483646 w 510"/>
              <a:gd name="T39" fmla="*/ 2147483646 h 851"/>
              <a:gd name="T40" fmla="*/ 2147483646 w 510"/>
              <a:gd name="T41" fmla="*/ 2147483646 h 851"/>
              <a:gd name="T42" fmla="*/ 2147483646 w 510"/>
              <a:gd name="T43" fmla="*/ 2147483646 h 851"/>
              <a:gd name="T44" fmla="*/ 2147483646 w 510"/>
              <a:gd name="T45" fmla="*/ 2147483646 h 851"/>
              <a:gd name="T46" fmla="*/ 2147483646 w 510"/>
              <a:gd name="T47" fmla="*/ 2147483646 h 851"/>
              <a:gd name="T48" fmla="*/ 2147483646 w 510"/>
              <a:gd name="T49" fmla="*/ 2147483646 h 851"/>
              <a:gd name="T50" fmla="*/ 2147483646 w 510"/>
              <a:gd name="T51" fmla="*/ 2147483646 h 851"/>
              <a:gd name="T52" fmla="*/ 2147483646 w 510"/>
              <a:gd name="T53" fmla="*/ 2147483646 h 851"/>
              <a:gd name="T54" fmla="*/ 2147483646 w 510"/>
              <a:gd name="T55" fmla="*/ 2147483646 h 851"/>
              <a:gd name="T56" fmla="*/ 2147483646 w 510"/>
              <a:gd name="T57" fmla="*/ 2147483646 h 851"/>
              <a:gd name="T58" fmla="*/ 2147483646 w 510"/>
              <a:gd name="T59" fmla="*/ 2147483646 h 851"/>
              <a:gd name="T60" fmla="*/ 2147483646 w 510"/>
              <a:gd name="T61" fmla="*/ 2147483646 h 851"/>
              <a:gd name="T62" fmla="*/ 2147483646 w 510"/>
              <a:gd name="T63" fmla="*/ 2147483646 h 851"/>
              <a:gd name="T64" fmla="*/ 2147483646 w 510"/>
              <a:gd name="T65" fmla="*/ 2147483646 h 851"/>
              <a:gd name="T66" fmla="*/ 2147483646 w 510"/>
              <a:gd name="T67" fmla="*/ 2147483646 h 851"/>
              <a:gd name="T68" fmla="*/ 2147483646 w 510"/>
              <a:gd name="T69" fmla="*/ 2147483646 h 851"/>
              <a:gd name="T70" fmla="*/ 2147483646 w 510"/>
              <a:gd name="T71" fmla="*/ 2147483646 h 851"/>
              <a:gd name="T72" fmla="*/ 2147483646 w 510"/>
              <a:gd name="T73" fmla="*/ 2147483646 h 851"/>
              <a:gd name="T74" fmla="*/ 2147483646 w 510"/>
              <a:gd name="T75" fmla="*/ 2147483646 h 851"/>
              <a:gd name="T76" fmla="*/ 2147483646 w 510"/>
              <a:gd name="T77" fmla="*/ 2147483646 h 851"/>
              <a:gd name="T78" fmla="*/ 2147483646 w 510"/>
              <a:gd name="T79" fmla="*/ 2147483646 h 851"/>
              <a:gd name="T80" fmla="*/ 2147483646 w 510"/>
              <a:gd name="T81" fmla="*/ 2147483646 h 851"/>
              <a:gd name="T82" fmla="*/ 2147483646 w 510"/>
              <a:gd name="T83" fmla="*/ 2147483646 h 851"/>
              <a:gd name="T84" fmla="*/ 2147483646 w 510"/>
              <a:gd name="T85" fmla="*/ 2147483646 h 851"/>
              <a:gd name="T86" fmla="*/ 2147483646 w 510"/>
              <a:gd name="T87" fmla="*/ 2147483646 h 851"/>
              <a:gd name="T88" fmla="*/ 2147483646 w 510"/>
              <a:gd name="T89" fmla="*/ 2147483646 h 851"/>
              <a:gd name="T90" fmla="*/ 2147483646 w 510"/>
              <a:gd name="T91" fmla="*/ 2147483646 h 851"/>
              <a:gd name="T92" fmla="*/ 2147483646 w 510"/>
              <a:gd name="T93" fmla="*/ 2147483646 h 851"/>
              <a:gd name="T94" fmla="*/ 2147483646 w 510"/>
              <a:gd name="T95" fmla="*/ 2147483646 h 851"/>
              <a:gd name="T96" fmla="*/ 2147483646 w 510"/>
              <a:gd name="T97" fmla="*/ 2147483646 h 851"/>
              <a:gd name="T98" fmla="*/ 2147483646 w 510"/>
              <a:gd name="T99" fmla="*/ 2147483646 h 851"/>
              <a:gd name="T100" fmla="*/ 2147483646 w 510"/>
              <a:gd name="T101" fmla="*/ 2147483646 h 851"/>
              <a:gd name="T102" fmla="*/ 2147483646 w 510"/>
              <a:gd name="T103" fmla="*/ 2147483646 h 851"/>
              <a:gd name="T104" fmla="*/ 2147483646 w 510"/>
              <a:gd name="T105" fmla="*/ 2147483646 h 851"/>
              <a:gd name="T106" fmla="*/ 2147483646 w 510"/>
              <a:gd name="T107" fmla="*/ 2147483646 h 851"/>
              <a:gd name="T108" fmla="*/ 0 w 510"/>
              <a:gd name="T109" fmla="*/ 2147483646 h 85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1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1" y="0"/>
                </a:lnTo>
                <a:lnTo>
                  <a:pt x="135" y="0"/>
                </a:lnTo>
                <a:lnTo>
                  <a:pt x="158" y="0"/>
                </a:lnTo>
                <a:lnTo>
                  <a:pt x="179" y="0"/>
                </a:lnTo>
                <a:lnTo>
                  <a:pt x="197" y="0"/>
                </a:lnTo>
                <a:lnTo>
                  <a:pt x="215" y="0"/>
                </a:lnTo>
                <a:lnTo>
                  <a:pt x="230" y="0"/>
                </a:lnTo>
                <a:lnTo>
                  <a:pt x="246" y="0"/>
                </a:lnTo>
                <a:lnTo>
                  <a:pt x="259" y="0"/>
                </a:lnTo>
                <a:lnTo>
                  <a:pt x="271" y="0"/>
                </a:lnTo>
                <a:lnTo>
                  <a:pt x="283" y="0"/>
                </a:lnTo>
                <a:lnTo>
                  <a:pt x="293" y="0"/>
                </a:lnTo>
                <a:lnTo>
                  <a:pt x="302" y="0"/>
                </a:lnTo>
                <a:lnTo>
                  <a:pt x="311" y="0"/>
                </a:lnTo>
                <a:lnTo>
                  <a:pt x="319" y="0"/>
                </a:lnTo>
                <a:lnTo>
                  <a:pt x="326" y="0"/>
                </a:lnTo>
                <a:lnTo>
                  <a:pt x="332" y="0"/>
                </a:lnTo>
                <a:lnTo>
                  <a:pt x="338" y="0"/>
                </a:lnTo>
                <a:lnTo>
                  <a:pt x="343" y="0"/>
                </a:lnTo>
                <a:lnTo>
                  <a:pt x="348" y="0"/>
                </a:lnTo>
                <a:lnTo>
                  <a:pt x="353" y="0"/>
                </a:lnTo>
                <a:lnTo>
                  <a:pt x="356" y="0"/>
                </a:lnTo>
                <a:lnTo>
                  <a:pt x="360" y="0"/>
                </a:lnTo>
                <a:lnTo>
                  <a:pt x="363" y="0"/>
                </a:lnTo>
                <a:lnTo>
                  <a:pt x="367" y="0"/>
                </a:lnTo>
                <a:lnTo>
                  <a:pt x="371" y="0"/>
                </a:lnTo>
                <a:lnTo>
                  <a:pt x="374" y="0"/>
                </a:lnTo>
                <a:lnTo>
                  <a:pt x="378" y="0"/>
                </a:lnTo>
                <a:lnTo>
                  <a:pt x="383" y="0"/>
                </a:lnTo>
                <a:lnTo>
                  <a:pt x="386" y="0"/>
                </a:lnTo>
                <a:lnTo>
                  <a:pt x="390" y="0"/>
                </a:lnTo>
                <a:lnTo>
                  <a:pt x="393" y="0"/>
                </a:lnTo>
                <a:lnTo>
                  <a:pt x="396" y="0"/>
                </a:lnTo>
                <a:lnTo>
                  <a:pt x="399" y="0"/>
                </a:lnTo>
                <a:lnTo>
                  <a:pt x="402" y="0"/>
                </a:lnTo>
                <a:lnTo>
                  <a:pt x="405" y="1"/>
                </a:lnTo>
                <a:lnTo>
                  <a:pt x="408" y="1"/>
                </a:lnTo>
                <a:lnTo>
                  <a:pt x="410" y="1"/>
                </a:lnTo>
                <a:lnTo>
                  <a:pt x="413" y="1"/>
                </a:lnTo>
                <a:lnTo>
                  <a:pt x="415" y="2"/>
                </a:lnTo>
                <a:lnTo>
                  <a:pt x="416" y="2"/>
                </a:lnTo>
                <a:lnTo>
                  <a:pt x="419" y="4"/>
                </a:lnTo>
                <a:lnTo>
                  <a:pt x="421" y="4"/>
                </a:lnTo>
                <a:lnTo>
                  <a:pt x="422" y="5"/>
                </a:lnTo>
                <a:lnTo>
                  <a:pt x="425" y="6"/>
                </a:lnTo>
                <a:lnTo>
                  <a:pt x="427" y="7"/>
                </a:lnTo>
                <a:lnTo>
                  <a:pt x="428" y="8"/>
                </a:lnTo>
                <a:lnTo>
                  <a:pt x="431" y="10"/>
                </a:lnTo>
                <a:lnTo>
                  <a:pt x="433" y="11"/>
                </a:lnTo>
                <a:lnTo>
                  <a:pt x="435" y="12"/>
                </a:lnTo>
                <a:lnTo>
                  <a:pt x="438" y="14"/>
                </a:lnTo>
                <a:lnTo>
                  <a:pt x="439" y="16"/>
                </a:lnTo>
                <a:lnTo>
                  <a:pt x="441" y="18"/>
                </a:lnTo>
                <a:lnTo>
                  <a:pt x="445" y="20"/>
                </a:lnTo>
                <a:lnTo>
                  <a:pt x="447" y="23"/>
                </a:lnTo>
                <a:lnTo>
                  <a:pt x="450" y="25"/>
                </a:lnTo>
                <a:lnTo>
                  <a:pt x="453" y="29"/>
                </a:lnTo>
                <a:lnTo>
                  <a:pt x="456" y="32"/>
                </a:lnTo>
                <a:lnTo>
                  <a:pt x="459" y="35"/>
                </a:lnTo>
                <a:lnTo>
                  <a:pt x="463" y="38"/>
                </a:lnTo>
                <a:lnTo>
                  <a:pt x="467" y="43"/>
                </a:lnTo>
                <a:lnTo>
                  <a:pt x="471" y="47"/>
                </a:lnTo>
                <a:lnTo>
                  <a:pt x="475" y="50"/>
                </a:lnTo>
                <a:lnTo>
                  <a:pt x="479" y="54"/>
                </a:lnTo>
                <a:lnTo>
                  <a:pt x="481" y="56"/>
                </a:lnTo>
                <a:lnTo>
                  <a:pt x="485" y="60"/>
                </a:lnTo>
                <a:lnTo>
                  <a:pt x="487" y="62"/>
                </a:lnTo>
                <a:lnTo>
                  <a:pt x="489" y="66"/>
                </a:lnTo>
                <a:lnTo>
                  <a:pt x="492" y="68"/>
                </a:lnTo>
                <a:lnTo>
                  <a:pt x="494" y="71"/>
                </a:lnTo>
                <a:lnTo>
                  <a:pt x="497" y="73"/>
                </a:lnTo>
                <a:lnTo>
                  <a:pt x="498" y="74"/>
                </a:lnTo>
                <a:lnTo>
                  <a:pt x="499" y="77"/>
                </a:lnTo>
                <a:lnTo>
                  <a:pt x="501" y="79"/>
                </a:lnTo>
                <a:lnTo>
                  <a:pt x="503" y="82"/>
                </a:lnTo>
                <a:lnTo>
                  <a:pt x="504" y="83"/>
                </a:lnTo>
                <a:lnTo>
                  <a:pt x="505" y="85"/>
                </a:lnTo>
                <a:lnTo>
                  <a:pt x="505" y="88"/>
                </a:lnTo>
                <a:lnTo>
                  <a:pt x="506" y="89"/>
                </a:lnTo>
                <a:lnTo>
                  <a:pt x="507" y="91"/>
                </a:lnTo>
                <a:lnTo>
                  <a:pt x="507" y="94"/>
                </a:lnTo>
                <a:lnTo>
                  <a:pt x="509" y="96"/>
                </a:lnTo>
                <a:lnTo>
                  <a:pt x="509" y="97"/>
                </a:lnTo>
                <a:lnTo>
                  <a:pt x="509" y="100"/>
                </a:lnTo>
                <a:lnTo>
                  <a:pt x="510" y="102"/>
                </a:lnTo>
                <a:lnTo>
                  <a:pt x="510" y="106"/>
                </a:lnTo>
                <a:lnTo>
                  <a:pt x="510" y="108"/>
                </a:lnTo>
                <a:lnTo>
                  <a:pt x="510" y="110"/>
                </a:lnTo>
                <a:lnTo>
                  <a:pt x="510" y="114"/>
                </a:lnTo>
                <a:lnTo>
                  <a:pt x="510" y="116"/>
                </a:lnTo>
                <a:lnTo>
                  <a:pt x="510" y="120"/>
                </a:lnTo>
                <a:lnTo>
                  <a:pt x="510" y="124"/>
                </a:lnTo>
                <a:lnTo>
                  <a:pt x="510" y="127"/>
                </a:lnTo>
                <a:lnTo>
                  <a:pt x="510" y="132"/>
                </a:lnTo>
                <a:lnTo>
                  <a:pt x="510" y="136"/>
                </a:lnTo>
                <a:lnTo>
                  <a:pt x="510" y="139"/>
                </a:lnTo>
                <a:lnTo>
                  <a:pt x="510" y="142"/>
                </a:lnTo>
                <a:lnTo>
                  <a:pt x="510" y="145"/>
                </a:lnTo>
                <a:lnTo>
                  <a:pt x="510" y="149"/>
                </a:lnTo>
                <a:lnTo>
                  <a:pt x="510" y="151"/>
                </a:lnTo>
                <a:lnTo>
                  <a:pt x="510" y="155"/>
                </a:lnTo>
                <a:lnTo>
                  <a:pt x="510" y="157"/>
                </a:lnTo>
                <a:lnTo>
                  <a:pt x="510" y="161"/>
                </a:lnTo>
                <a:lnTo>
                  <a:pt x="510" y="163"/>
                </a:lnTo>
                <a:lnTo>
                  <a:pt x="510" y="167"/>
                </a:lnTo>
                <a:lnTo>
                  <a:pt x="510" y="171"/>
                </a:lnTo>
                <a:lnTo>
                  <a:pt x="510" y="173"/>
                </a:lnTo>
                <a:lnTo>
                  <a:pt x="510" y="177"/>
                </a:lnTo>
                <a:lnTo>
                  <a:pt x="510" y="181"/>
                </a:lnTo>
                <a:lnTo>
                  <a:pt x="510" y="185"/>
                </a:lnTo>
                <a:lnTo>
                  <a:pt x="510" y="190"/>
                </a:lnTo>
                <a:lnTo>
                  <a:pt x="510" y="195"/>
                </a:lnTo>
                <a:lnTo>
                  <a:pt x="510" y="199"/>
                </a:lnTo>
                <a:lnTo>
                  <a:pt x="510" y="204"/>
                </a:lnTo>
                <a:lnTo>
                  <a:pt x="510" y="210"/>
                </a:lnTo>
                <a:lnTo>
                  <a:pt x="510" y="217"/>
                </a:lnTo>
                <a:lnTo>
                  <a:pt x="510" y="223"/>
                </a:lnTo>
                <a:lnTo>
                  <a:pt x="510" y="231"/>
                </a:lnTo>
                <a:lnTo>
                  <a:pt x="510" y="239"/>
                </a:lnTo>
                <a:lnTo>
                  <a:pt x="510" y="247"/>
                </a:lnTo>
                <a:lnTo>
                  <a:pt x="510" y="256"/>
                </a:lnTo>
                <a:lnTo>
                  <a:pt x="510" y="265"/>
                </a:lnTo>
                <a:lnTo>
                  <a:pt x="510" y="275"/>
                </a:lnTo>
                <a:lnTo>
                  <a:pt x="510" y="287"/>
                </a:lnTo>
                <a:lnTo>
                  <a:pt x="510" y="298"/>
                </a:lnTo>
                <a:lnTo>
                  <a:pt x="510" y="310"/>
                </a:lnTo>
                <a:lnTo>
                  <a:pt x="510" y="321"/>
                </a:lnTo>
                <a:lnTo>
                  <a:pt x="510" y="330"/>
                </a:lnTo>
                <a:lnTo>
                  <a:pt x="510" y="340"/>
                </a:lnTo>
                <a:lnTo>
                  <a:pt x="510" y="349"/>
                </a:lnTo>
                <a:lnTo>
                  <a:pt x="510" y="358"/>
                </a:lnTo>
                <a:lnTo>
                  <a:pt x="510" y="365"/>
                </a:lnTo>
                <a:lnTo>
                  <a:pt x="510" y="372"/>
                </a:lnTo>
                <a:lnTo>
                  <a:pt x="510" y="379"/>
                </a:lnTo>
                <a:lnTo>
                  <a:pt x="510" y="385"/>
                </a:lnTo>
                <a:lnTo>
                  <a:pt x="510" y="391"/>
                </a:lnTo>
                <a:lnTo>
                  <a:pt x="510" y="396"/>
                </a:lnTo>
                <a:lnTo>
                  <a:pt x="510" y="402"/>
                </a:lnTo>
                <a:lnTo>
                  <a:pt x="510" y="407"/>
                </a:lnTo>
                <a:lnTo>
                  <a:pt x="510" y="411"/>
                </a:lnTo>
                <a:lnTo>
                  <a:pt x="510" y="415"/>
                </a:lnTo>
                <a:lnTo>
                  <a:pt x="510" y="419"/>
                </a:lnTo>
                <a:lnTo>
                  <a:pt x="510" y="423"/>
                </a:lnTo>
                <a:lnTo>
                  <a:pt x="510" y="426"/>
                </a:lnTo>
                <a:lnTo>
                  <a:pt x="510" y="430"/>
                </a:lnTo>
                <a:lnTo>
                  <a:pt x="510" y="432"/>
                </a:lnTo>
                <a:lnTo>
                  <a:pt x="510" y="436"/>
                </a:lnTo>
                <a:lnTo>
                  <a:pt x="510" y="438"/>
                </a:lnTo>
                <a:lnTo>
                  <a:pt x="510" y="442"/>
                </a:lnTo>
                <a:lnTo>
                  <a:pt x="510" y="444"/>
                </a:lnTo>
                <a:lnTo>
                  <a:pt x="510" y="448"/>
                </a:lnTo>
                <a:lnTo>
                  <a:pt x="510" y="450"/>
                </a:lnTo>
                <a:lnTo>
                  <a:pt x="510" y="454"/>
                </a:lnTo>
                <a:lnTo>
                  <a:pt x="510" y="457"/>
                </a:lnTo>
                <a:lnTo>
                  <a:pt x="510" y="461"/>
                </a:lnTo>
                <a:lnTo>
                  <a:pt x="510" y="465"/>
                </a:lnTo>
                <a:lnTo>
                  <a:pt x="510" y="468"/>
                </a:lnTo>
                <a:lnTo>
                  <a:pt x="510" y="472"/>
                </a:lnTo>
                <a:lnTo>
                  <a:pt x="510" y="475"/>
                </a:lnTo>
                <a:lnTo>
                  <a:pt x="510" y="479"/>
                </a:lnTo>
                <a:lnTo>
                  <a:pt x="510" y="483"/>
                </a:lnTo>
                <a:lnTo>
                  <a:pt x="510" y="485"/>
                </a:lnTo>
                <a:lnTo>
                  <a:pt x="510" y="489"/>
                </a:lnTo>
                <a:lnTo>
                  <a:pt x="510" y="491"/>
                </a:lnTo>
                <a:lnTo>
                  <a:pt x="510" y="495"/>
                </a:lnTo>
                <a:lnTo>
                  <a:pt x="510" y="497"/>
                </a:lnTo>
                <a:lnTo>
                  <a:pt x="510" y="499"/>
                </a:lnTo>
                <a:lnTo>
                  <a:pt x="510" y="502"/>
                </a:lnTo>
                <a:lnTo>
                  <a:pt x="510" y="505"/>
                </a:lnTo>
                <a:lnTo>
                  <a:pt x="510" y="508"/>
                </a:lnTo>
                <a:lnTo>
                  <a:pt x="510" y="510"/>
                </a:lnTo>
                <a:lnTo>
                  <a:pt x="510" y="513"/>
                </a:lnTo>
                <a:lnTo>
                  <a:pt x="510" y="516"/>
                </a:lnTo>
                <a:lnTo>
                  <a:pt x="510" y="519"/>
                </a:lnTo>
                <a:lnTo>
                  <a:pt x="510" y="522"/>
                </a:lnTo>
                <a:lnTo>
                  <a:pt x="510" y="526"/>
                </a:lnTo>
                <a:lnTo>
                  <a:pt x="510" y="529"/>
                </a:lnTo>
                <a:lnTo>
                  <a:pt x="510" y="533"/>
                </a:lnTo>
                <a:lnTo>
                  <a:pt x="510" y="537"/>
                </a:lnTo>
                <a:lnTo>
                  <a:pt x="510" y="541"/>
                </a:lnTo>
                <a:lnTo>
                  <a:pt x="510" y="546"/>
                </a:lnTo>
                <a:lnTo>
                  <a:pt x="510" y="551"/>
                </a:lnTo>
                <a:lnTo>
                  <a:pt x="510" y="556"/>
                </a:lnTo>
                <a:lnTo>
                  <a:pt x="510" y="562"/>
                </a:lnTo>
                <a:lnTo>
                  <a:pt x="510" y="568"/>
                </a:lnTo>
                <a:lnTo>
                  <a:pt x="510" y="574"/>
                </a:lnTo>
                <a:lnTo>
                  <a:pt x="510" y="581"/>
                </a:lnTo>
                <a:lnTo>
                  <a:pt x="510" y="588"/>
                </a:lnTo>
                <a:lnTo>
                  <a:pt x="510" y="595"/>
                </a:lnTo>
                <a:lnTo>
                  <a:pt x="510" y="604"/>
                </a:lnTo>
                <a:lnTo>
                  <a:pt x="510" y="611"/>
                </a:lnTo>
                <a:lnTo>
                  <a:pt x="510" y="617"/>
                </a:lnTo>
                <a:lnTo>
                  <a:pt x="510" y="624"/>
                </a:lnTo>
                <a:lnTo>
                  <a:pt x="510" y="630"/>
                </a:lnTo>
                <a:lnTo>
                  <a:pt x="510" y="635"/>
                </a:lnTo>
                <a:lnTo>
                  <a:pt x="510" y="641"/>
                </a:lnTo>
                <a:lnTo>
                  <a:pt x="510" y="646"/>
                </a:lnTo>
                <a:lnTo>
                  <a:pt x="510" y="651"/>
                </a:lnTo>
                <a:lnTo>
                  <a:pt x="510" y="654"/>
                </a:lnTo>
                <a:lnTo>
                  <a:pt x="510" y="658"/>
                </a:lnTo>
                <a:lnTo>
                  <a:pt x="510" y="663"/>
                </a:lnTo>
                <a:lnTo>
                  <a:pt x="510" y="666"/>
                </a:lnTo>
                <a:lnTo>
                  <a:pt x="510" y="669"/>
                </a:lnTo>
                <a:lnTo>
                  <a:pt x="510" y="672"/>
                </a:lnTo>
                <a:lnTo>
                  <a:pt x="510" y="676"/>
                </a:lnTo>
                <a:lnTo>
                  <a:pt x="510" y="678"/>
                </a:lnTo>
                <a:lnTo>
                  <a:pt x="510" y="681"/>
                </a:lnTo>
                <a:lnTo>
                  <a:pt x="510" y="684"/>
                </a:lnTo>
                <a:lnTo>
                  <a:pt x="510" y="687"/>
                </a:lnTo>
                <a:lnTo>
                  <a:pt x="510" y="689"/>
                </a:lnTo>
                <a:lnTo>
                  <a:pt x="510" y="691"/>
                </a:lnTo>
                <a:lnTo>
                  <a:pt x="510" y="695"/>
                </a:lnTo>
                <a:lnTo>
                  <a:pt x="510" y="697"/>
                </a:lnTo>
                <a:lnTo>
                  <a:pt x="510" y="700"/>
                </a:lnTo>
                <a:lnTo>
                  <a:pt x="510" y="703"/>
                </a:lnTo>
                <a:lnTo>
                  <a:pt x="510" y="706"/>
                </a:lnTo>
                <a:lnTo>
                  <a:pt x="510" y="709"/>
                </a:lnTo>
                <a:lnTo>
                  <a:pt x="510" y="712"/>
                </a:lnTo>
                <a:lnTo>
                  <a:pt x="510" y="715"/>
                </a:lnTo>
                <a:lnTo>
                  <a:pt x="510" y="719"/>
                </a:lnTo>
                <a:lnTo>
                  <a:pt x="510" y="724"/>
                </a:lnTo>
                <a:lnTo>
                  <a:pt x="510" y="727"/>
                </a:lnTo>
                <a:lnTo>
                  <a:pt x="510" y="731"/>
                </a:lnTo>
                <a:lnTo>
                  <a:pt x="510" y="735"/>
                </a:lnTo>
                <a:lnTo>
                  <a:pt x="510" y="737"/>
                </a:lnTo>
                <a:lnTo>
                  <a:pt x="510" y="741"/>
                </a:lnTo>
                <a:lnTo>
                  <a:pt x="510" y="743"/>
                </a:lnTo>
                <a:lnTo>
                  <a:pt x="510" y="747"/>
                </a:lnTo>
                <a:lnTo>
                  <a:pt x="510" y="749"/>
                </a:lnTo>
                <a:lnTo>
                  <a:pt x="509" y="751"/>
                </a:lnTo>
                <a:lnTo>
                  <a:pt x="509" y="754"/>
                </a:lnTo>
                <a:lnTo>
                  <a:pt x="509" y="755"/>
                </a:lnTo>
                <a:lnTo>
                  <a:pt x="507" y="757"/>
                </a:lnTo>
                <a:lnTo>
                  <a:pt x="507" y="760"/>
                </a:lnTo>
                <a:lnTo>
                  <a:pt x="506" y="762"/>
                </a:lnTo>
                <a:lnTo>
                  <a:pt x="505" y="763"/>
                </a:lnTo>
                <a:lnTo>
                  <a:pt x="505" y="766"/>
                </a:lnTo>
                <a:lnTo>
                  <a:pt x="504" y="768"/>
                </a:lnTo>
                <a:lnTo>
                  <a:pt x="503" y="769"/>
                </a:lnTo>
                <a:lnTo>
                  <a:pt x="501" y="772"/>
                </a:lnTo>
                <a:lnTo>
                  <a:pt x="499" y="774"/>
                </a:lnTo>
                <a:lnTo>
                  <a:pt x="498" y="777"/>
                </a:lnTo>
                <a:lnTo>
                  <a:pt x="497" y="778"/>
                </a:lnTo>
                <a:lnTo>
                  <a:pt x="494" y="780"/>
                </a:lnTo>
                <a:lnTo>
                  <a:pt x="492" y="783"/>
                </a:lnTo>
                <a:lnTo>
                  <a:pt x="489" y="786"/>
                </a:lnTo>
                <a:lnTo>
                  <a:pt x="487" y="789"/>
                </a:lnTo>
                <a:lnTo>
                  <a:pt x="485" y="791"/>
                </a:lnTo>
                <a:lnTo>
                  <a:pt x="481" y="795"/>
                </a:lnTo>
                <a:lnTo>
                  <a:pt x="479" y="797"/>
                </a:lnTo>
                <a:lnTo>
                  <a:pt x="475" y="801"/>
                </a:lnTo>
                <a:lnTo>
                  <a:pt x="471" y="804"/>
                </a:lnTo>
                <a:lnTo>
                  <a:pt x="467" y="808"/>
                </a:lnTo>
                <a:lnTo>
                  <a:pt x="463" y="813"/>
                </a:lnTo>
                <a:lnTo>
                  <a:pt x="459" y="816"/>
                </a:lnTo>
                <a:lnTo>
                  <a:pt x="456" y="819"/>
                </a:lnTo>
                <a:lnTo>
                  <a:pt x="453" y="822"/>
                </a:lnTo>
                <a:lnTo>
                  <a:pt x="450" y="826"/>
                </a:lnTo>
                <a:lnTo>
                  <a:pt x="447" y="828"/>
                </a:lnTo>
                <a:lnTo>
                  <a:pt x="445" y="831"/>
                </a:lnTo>
                <a:lnTo>
                  <a:pt x="441" y="833"/>
                </a:lnTo>
                <a:lnTo>
                  <a:pt x="439" y="835"/>
                </a:lnTo>
                <a:lnTo>
                  <a:pt x="438" y="837"/>
                </a:lnTo>
                <a:lnTo>
                  <a:pt x="435" y="839"/>
                </a:lnTo>
                <a:lnTo>
                  <a:pt x="433" y="840"/>
                </a:lnTo>
                <a:lnTo>
                  <a:pt x="431" y="841"/>
                </a:lnTo>
                <a:lnTo>
                  <a:pt x="428" y="844"/>
                </a:lnTo>
                <a:lnTo>
                  <a:pt x="427" y="845"/>
                </a:lnTo>
                <a:lnTo>
                  <a:pt x="425" y="845"/>
                </a:lnTo>
                <a:lnTo>
                  <a:pt x="422" y="846"/>
                </a:lnTo>
                <a:lnTo>
                  <a:pt x="421" y="847"/>
                </a:lnTo>
                <a:lnTo>
                  <a:pt x="419" y="847"/>
                </a:lnTo>
                <a:lnTo>
                  <a:pt x="416" y="849"/>
                </a:lnTo>
                <a:lnTo>
                  <a:pt x="415" y="849"/>
                </a:lnTo>
                <a:lnTo>
                  <a:pt x="413" y="850"/>
                </a:lnTo>
                <a:lnTo>
                  <a:pt x="410" y="850"/>
                </a:lnTo>
                <a:lnTo>
                  <a:pt x="408" y="850"/>
                </a:lnTo>
                <a:lnTo>
                  <a:pt x="405" y="850"/>
                </a:lnTo>
                <a:lnTo>
                  <a:pt x="402" y="851"/>
                </a:lnTo>
                <a:lnTo>
                  <a:pt x="399" y="851"/>
                </a:lnTo>
                <a:lnTo>
                  <a:pt x="396" y="851"/>
                </a:lnTo>
                <a:lnTo>
                  <a:pt x="393" y="851"/>
                </a:lnTo>
                <a:lnTo>
                  <a:pt x="390" y="851"/>
                </a:lnTo>
                <a:lnTo>
                  <a:pt x="386" y="851"/>
                </a:lnTo>
                <a:lnTo>
                  <a:pt x="383" y="851"/>
                </a:lnTo>
                <a:lnTo>
                  <a:pt x="378" y="851"/>
                </a:lnTo>
                <a:lnTo>
                  <a:pt x="374" y="851"/>
                </a:lnTo>
                <a:lnTo>
                  <a:pt x="371" y="851"/>
                </a:lnTo>
                <a:lnTo>
                  <a:pt x="367" y="851"/>
                </a:lnTo>
                <a:lnTo>
                  <a:pt x="363" y="851"/>
                </a:lnTo>
                <a:lnTo>
                  <a:pt x="360" y="851"/>
                </a:lnTo>
                <a:lnTo>
                  <a:pt x="356" y="851"/>
                </a:lnTo>
                <a:lnTo>
                  <a:pt x="353" y="851"/>
                </a:lnTo>
                <a:lnTo>
                  <a:pt x="348" y="851"/>
                </a:lnTo>
                <a:lnTo>
                  <a:pt x="343" y="851"/>
                </a:lnTo>
                <a:lnTo>
                  <a:pt x="338" y="851"/>
                </a:lnTo>
                <a:lnTo>
                  <a:pt x="332" y="851"/>
                </a:lnTo>
                <a:lnTo>
                  <a:pt x="326" y="851"/>
                </a:lnTo>
                <a:lnTo>
                  <a:pt x="319" y="851"/>
                </a:lnTo>
                <a:lnTo>
                  <a:pt x="311" y="851"/>
                </a:lnTo>
                <a:lnTo>
                  <a:pt x="302" y="851"/>
                </a:lnTo>
                <a:lnTo>
                  <a:pt x="293" y="851"/>
                </a:lnTo>
                <a:lnTo>
                  <a:pt x="283" y="851"/>
                </a:lnTo>
                <a:lnTo>
                  <a:pt x="271" y="851"/>
                </a:lnTo>
                <a:lnTo>
                  <a:pt x="259" y="851"/>
                </a:lnTo>
                <a:lnTo>
                  <a:pt x="246" y="851"/>
                </a:lnTo>
                <a:lnTo>
                  <a:pt x="230" y="851"/>
                </a:lnTo>
                <a:lnTo>
                  <a:pt x="215" y="851"/>
                </a:lnTo>
                <a:lnTo>
                  <a:pt x="197" y="851"/>
                </a:lnTo>
                <a:lnTo>
                  <a:pt x="179" y="851"/>
                </a:lnTo>
                <a:lnTo>
                  <a:pt x="158" y="851"/>
                </a:lnTo>
                <a:lnTo>
                  <a:pt x="135" y="851"/>
                </a:lnTo>
                <a:lnTo>
                  <a:pt x="111" y="851"/>
                </a:lnTo>
                <a:lnTo>
                  <a:pt x="86" y="851"/>
                </a:lnTo>
                <a:lnTo>
                  <a:pt x="60" y="851"/>
                </a:lnTo>
                <a:lnTo>
                  <a:pt x="31" y="851"/>
                </a:lnTo>
                <a:lnTo>
                  <a:pt x="0" y="851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38" name="Freeform 167">
            <a:extLst>
              <a:ext uri="{FF2B5EF4-FFF2-40B4-BE49-F238E27FC236}">
                <a16:creationId xmlns:a16="http://schemas.microsoft.com/office/drawing/2014/main" id="{4153E976-F1F4-2D47-9B03-33243F516BE3}"/>
              </a:ext>
            </a:extLst>
          </p:cNvPr>
          <p:cNvSpPr>
            <a:spLocks/>
          </p:cNvSpPr>
          <p:nvPr/>
        </p:nvSpPr>
        <p:spPr bwMode="auto">
          <a:xfrm>
            <a:off x="7299325" y="2255838"/>
            <a:ext cx="222250" cy="222250"/>
          </a:xfrm>
          <a:custGeom>
            <a:avLst/>
            <a:gdLst>
              <a:gd name="T0" fmla="*/ 0 w 336"/>
              <a:gd name="T1" fmla="*/ 2147483646 h 336"/>
              <a:gd name="T2" fmla="*/ 2147483646 w 336"/>
              <a:gd name="T3" fmla="*/ 2147483646 h 336"/>
              <a:gd name="T4" fmla="*/ 2147483646 w 336"/>
              <a:gd name="T5" fmla="*/ 2147483646 h 336"/>
              <a:gd name="T6" fmla="*/ 2147483646 w 336"/>
              <a:gd name="T7" fmla="*/ 2147483646 h 336"/>
              <a:gd name="T8" fmla="*/ 2147483646 w 336"/>
              <a:gd name="T9" fmla="*/ 2147483646 h 336"/>
              <a:gd name="T10" fmla="*/ 2147483646 w 336"/>
              <a:gd name="T11" fmla="*/ 2147483646 h 336"/>
              <a:gd name="T12" fmla="*/ 2147483646 w 336"/>
              <a:gd name="T13" fmla="*/ 2147483646 h 336"/>
              <a:gd name="T14" fmla="*/ 2147483646 w 336"/>
              <a:gd name="T15" fmla="*/ 2147483646 h 336"/>
              <a:gd name="T16" fmla="*/ 2147483646 w 336"/>
              <a:gd name="T17" fmla="*/ 2147483646 h 336"/>
              <a:gd name="T18" fmla="*/ 2147483646 w 336"/>
              <a:gd name="T19" fmla="*/ 2147483646 h 336"/>
              <a:gd name="T20" fmla="*/ 2147483646 w 336"/>
              <a:gd name="T21" fmla="*/ 0 h 336"/>
              <a:gd name="T22" fmla="*/ 2147483646 w 336"/>
              <a:gd name="T23" fmla="*/ 0 h 336"/>
              <a:gd name="T24" fmla="*/ 2147483646 w 336"/>
              <a:gd name="T25" fmla="*/ 2147483646 h 336"/>
              <a:gd name="T26" fmla="*/ 2147483646 w 336"/>
              <a:gd name="T27" fmla="*/ 2147483646 h 336"/>
              <a:gd name="T28" fmla="*/ 2147483646 w 336"/>
              <a:gd name="T29" fmla="*/ 2147483646 h 336"/>
              <a:gd name="T30" fmla="*/ 2147483646 w 336"/>
              <a:gd name="T31" fmla="*/ 2147483646 h 336"/>
              <a:gd name="T32" fmla="*/ 2147483646 w 336"/>
              <a:gd name="T33" fmla="*/ 2147483646 h 336"/>
              <a:gd name="T34" fmla="*/ 2147483646 w 336"/>
              <a:gd name="T35" fmla="*/ 2147483646 h 336"/>
              <a:gd name="T36" fmla="*/ 2147483646 w 336"/>
              <a:gd name="T37" fmla="*/ 2147483646 h 336"/>
              <a:gd name="T38" fmla="*/ 2147483646 w 336"/>
              <a:gd name="T39" fmla="*/ 2147483646 h 336"/>
              <a:gd name="T40" fmla="*/ 2147483646 w 336"/>
              <a:gd name="T41" fmla="*/ 2147483646 h 336"/>
              <a:gd name="T42" fmla="*/ 2147483646 w 336"/>
              <a:gd name="T43" fmla="*/ 2147483646 h 336"/>
              <a:gd name="T44" fmla="*/ 2147483646 w 336"/>
              <a:gd name="T45" fmla="*/ 2147483646 h 336"/>
              <a:gd name="T46" fmla="*/ 2147483646 w 336"/>
              <a:gd name="T47" fmla="*/ 2147483646 h 336"/>
              <a:gd name="T48" fmla="*/ 2147483646 w 336"/>
              <a:gd name="T49" fmla="*/ 2147483646 h 336"/>
              <a:gd name="T50" fmla="*/ 2147483646 w 336"/>
              <a:gd name="T51" fmla="*/ 2147483646 h 336"/>
              <a:gd name="T52" fmla="*/ 2147483646 w 336"/>
              <a:gd name="T53" fmla="*/ 2147483646 h 336"/>
              <a:gd name="T54" fmla="*/ 2147483646 w 336"/>
              <a:gd name="T55" fmla="*/ 2147483646 h 336"/>
              <a:gd name="T56" fmla="*/ 2147483646 w 336"/>
              <a:gd name="T57" fmla="*/ 2147483646 h 336"/>
              <a:gd name="T58" fmla="*/ 2147483646 w 336"/>
              <a:gd name="T59" fmla="*/ 2147483646 h 336"/>
              <a:gd name="T60" fmla="*/ 2147483646 w 336"/>
              <a:gd name="T61" fmla="*/ 2147483646 h 336"/>
              <a:gd name="T62" fmla="*/ 2147483646 w 336"/>
              <a:gd name="T63" fmla="*/ 2147483646 h 336"/>
              <a:gd name="T64" fmla="*/ 2147483646 w 336"/>
              <a:gd name="T65" fmla="*/ 2147483646 h 336"/>
              <a:gd name="T66" fmla="*/ 2147483646 w 336"/>
              <a:gd name="T67" fmla="*/ 2147483646 h 336"/>
              <a:gd name="T68" fmla="*/ 2147483646 w 336"/>
              <a:gd name="T69" fmla="*/ 2147483646 h 336"/>
              <a:gd name="T70" fmla="*/ 2147483646 w 336"/>
              <a:gd name="T71" fmla="*/ 2147483646 h 336"/>
              <a:gd name="T72" fmla="*/ 2147483646 w 336"/>
              <a:gd name="T73" fmla="*/ 2147483646 h 336"/>
              <a:gd name="T74" fmla="*/ 2147483646 w 336"/>
              <a:gd name="T75" fmla="*/ 2147483646 h 336"/>
              <a:gd name="T76" fmla="*/ 2147483646 w 336"/>
              <a:gd name="T77" fmla="*/ 2147483646 h 336"/>
              <a:gd name="T78" fmla="*/ 2147483646 w 336"/>
              <a:gd name="T79" fmla="*/ 2147483646 h 336"/>
              <a:gd name="T80" fmla="*/ 2147483646 w 336"/>
              <a:gd name="T81" fmla="*/ 2147483646 h 336"/>
              <a:gd name="T82" fmla="*/ 2147483646 w 336"/>
              <a:gd name="T83" fmla="*/ 2147483646 h 336"/>
              <a:gd name="T84" fmla="*/ 2147483646 w 336"/>
              <a:gd name="T85" fmla="*/ 2147483646 h 336"/>
              <a:gd name="T86" fmla="*/ 2147483646 w 336"/>
              <a:gd name="T87" fmla="*/ 2147483646 h 336"/>
              <a:gd name="T88" fmla="*/ 2147483646 w 336"/>
              <a:gd name="T89" fmla="*/ 2147483646 h 336"/>
              <a:gd name="T90" fmla="*/ 2147483646 w 336"/>
              <a:gd name="T91" fmla="*/ 2147483646 h 336"/>
              <a:gd name="T92" fmla="*/ 2147483646 w 336"/>
              <a:gd name="T93" fmla="*/ 2147483646 h 336"/>
              <a:gd name="T94" fmla="*/ 2147483646 w 336"/>
              <a:gd name="T95" fmla="*/ 2147483646 h 336"/>
              <a:gd name="T96" fmla="*/ 2147483646 w 336"/>
              <a:gd name="T97" fmla="*/ 2147483646 h 336"/>
              <a:gd name="T98" fmla="*/ 2147483646 w 336"/>
              <a:gd name="T99" fmla="*/ 2147483646 h 336"/>
              <a:gd name="T100" fmla="*/ 2147483646 w 336"/>
              <a:gd name="T101" fmla="*/ 2147483646 h 336"/>
              <a:gd name="T102" fmla="*/ 2147483646 w 336"/>
              <a:gd name="T103" fmla="*/ 2147483646 h 336"/>
              <a:gd name="T104" fmla="*/ 2147483646 w 336"/>
              <a:gd name="T105" fmla="*/ 2147483646 h 336"/>
              <a:gd name="T106" fmla="*/ 2147483646 w 336"/>
              <a:gd name="T107" fmla="*/ 2147483646 h 336"/>
              <a:gd name="T108" fmla="*/ 2147483646 w 336"/>
              <a:gd name="T109" fmla="*/ 2147483646 h 336"/>
              <a:gd name="T110" fmla="*/ 0 w 336"/>
              <a:gd name="T111" fmla="*/ 2147483646 h 3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36" h="336">
                <a:moveTo>
                  <a:pt x="0" y="166"/>
                </a:moveTo>
                <a:lnTo>
                  <a:pt x="0" y="171"/>
                </a:lnTo>
                <a:lnTo>
                  <a:pt x="0" y="161"/>
                </a:lnTo>
                <a:lnTo>
                  <a:pt x="1" y="153"/>
                </a:lnTo>
                <a:lnTo>
                  <a:pt x="2" y="144"/>
                </a:lnTo>
                <a:lnTo>
                  <a:pt x="3" y="136"/>
                </a:lnTo>
                <a:lnTo>
                  <a:pt x="6" y="127"/>
                </a:lnTo>
                <a:lnTo>
                  <a:pt x="7" y="119"/>
                </a:lnTo>
                <a:lnTo>
                  <a:pt x="10" y="112"/>
                </a:lnTo>
                <a:lnTo>
                  <a:pt x="13" y="103"/>
                </a:lnTo>
                <a:lnTo>
                  <a:pt x="16" y="96"/>
                </a:lnTo>
                <a:lnTo>
                  <a:pt x="20" y="89"/>
                </a:lnTo>
                <a:lnTo>
                  <a:pt x="25" y="82"/>
                </a:lnTo>
                <a:lnTo>
                  <a:pt x="28" y="75"/>
                </a:lnTo>
                <a:lnTo>
                  <a:pt x="33" y="69"/>
                </a:lnTo>
                <a:lnTo>
                  <a:pt x="38" y="61"/>
                </a:lnTo>
                <a:lnTo>
                  <a:pt x="44" y="55"/>
                </a:lnTo>
                <a:lnTo>
                  <a:pt x="50" y="49"/>
                </a:lnTo>
                <a:lnTo>
                  <a:pt x="56" y="45"/>
                </a:lnTo>
                <a:lnTo>
                  <a:pt x="62" y="39"/>
                </a:lnTo>
                <a:lnTo>
                  <a:pt x="68" y="34"/>
                </a:lnTo>
                <a:lnTo>
                  <a:pt x="75" y="29"/>
                </a:lnTo>
                <a:lnTo>
                  <a:pt x="81" y="24"/>
                </a:lnTo>
                <a:lnTo>
                  <a:pt x="88" y="21"/>
                </a:lnTo>
                <a:lnTo>
                  <a:pt x="96" y="17"/>
                </a:lnTo>
                <a:lnTo>
                  <a:pt x="104" y="13"/>
                </a:lnTo>
                <a:lnTo>
                  <a:pt x="111" y="10"/>
                </a:lnTo>
                <a:lnTo>
                  <a:pt x="120" y="7"/>
                </a:lnTo>
                <a:lnTo>
                  <a:pt x="127" y="5"/>
                </a:lnTo>
                <a:lnTo>
                  <a:pt x="135" y="4"/>
                </a:lnTo>
                <a:lnTo>
                  <a:pt x="144" y="1"/>
                </a:lnTo>
                <a:lnTo>
                  <a:pt x="152" y="1"/>
                </a:lnTo>
                <a:lnTo>
                  <a:pt x="162" y="0"/>
                </a:lnTo>
                <a:lnTo>
                  <a:pt x="170" y="0"/>
                </a:lnTo>
                <a:lnTo>
                  <a:pt x="165" y="0"/>
                </a:lnTo>
                <a:lnTo>
                  <a:pt x="175" y="0"/>
                </a:lnTo>
                <a:lnTo>
                  <a:pt x="183" y="1"/>
                </a:lnTo>
                <a:lnTo>
                  <a:pt x="192" y="1"/>
                </a:lnTo>
                <a:lnTo>
                  <a:pt x="200" y="4"/>
                </a:lnTo>
                <a:lnTo>
                  <a:pt x="208" y="5"/>
                </a:lnTo>
                <a:lnTo>
                  <a:pt x="216" y="7"/>
                </a:lnTo>
                <a:lnTo>
                  <a:pt x="224" y="10"/>
                </a:lnTo>
                <a:lnTo>
                  <a:pt x="231" y="13"/>
                </a:lnTo>
                <a:lnTo>
                  <a:pt x="240" y="17"/>
                </a:lnTo>
                <a:lnTo>
                  <a:pt x="247" y="21"/>
                </a:lnTo>
                <a:lnTo>
                  <a:pt x="254" y="24"/>
                </a:lnTo>
                <a:lnTo>
                  <a:pt x="261" y="29"/>
                </a:lnTo>
                <a:lnTo>
                  <a:pt x="267" y="34"/>
                </a:lnTo>
                <a:lnTo>
                  <a:pt x="273" y="39"/>
                </a:lnTo>
                <a:lnTo>
                  <a:pt x="280" y="45"/>
                </a:lnTo>
                <a:lnTo>
                  <a:pt x="286" y="49"/>
                </a:lnTo>
                <a:lnTo>
                  <a:pt x="291" y="55"/>
                </a:lnTo>
                <a:lnTo>
                  <a:pt x="297" y="61"/>
                </a:lnTo>
                <a:lnTo>
                  <a:pt x="302" y="69"/>
                </a:lnTo>
                <a:lnTo>
                  <a:pt x="307" y="75"/>
                </a:lnTo>
                <a:lnTo>
                  <a:pt x="312" y="82"/>
                </a:lnTo>
                <a:lnTo>
                  <a:pt x="315" y="89"/>
                </a:lnTo>
                <a:lnTo>
                  <a:pt x="319" y="96"/>
                </a:lnTo>
                <a:lnTo>
                  <a:pt x="322" y="103"/>
                </a:lnTo>
                <a:lnTo>
                  <a:pt x="325" y="112"/>
                </a:lnTo>
                <a:lnTo>
                  <a:pt x="328" y="119"/>
                </a:lnTo>
                <a:lnTo>
                  <a:pt x="331" y="127"/>
                </a:lnTo>
                <a:lnTo>
                  <a:pt x="332" y="136"/>
                </a:lnTo>
                <a:lnTo>
                  <a:pt x="333" y="144"/>
                </a:lnTo>
                <a:lnTo>
                  <a:pt x="334" y="153"/>
                </a:lnTo>
                <a:lnTo>
                  <a:pt x="336" y="161"/>
                </a:lnTo>
                <a:lnTo>
                  <a:pt x="336" y="171"/>
                </a:lnTo>
                <a:lnTo>
                  <a:pt x="336" y="166"/>
                </a:lnTo>
                <a:lnTo>
                  <a:pt x="336" y="174"/>
                </a:lnTo>
                <a:lnTo>
                  <a:pt x="334" y="184"/>
                </a:lnTo>
                <a:lnTo>
                  <a:pt x="333" y="192"/>
                </a:lnTo>
                <a:lnTo>
                  <a:pt x="332" y="201"/>
                </a:lnTo>
                <a:lnTo>
                  <a:pt x="331" y="208"/>
                </a:lnTo>
                <a:lnTo>
                  <a:pt x="328" y="216"/>
                </a:lnTo>
                <a:lnTo>
                  <a:pt x="325" y="225"/>
                </a:lnTo>
                <a:lnTo>
                  <a:pt x="322" y="232"/>
                </a:lnTo>
                <a:lnTo>
                  <a:pt x="319" y="240"/>
                </a:lnTo>
                <a:lnTo>
                  <a:pt x="315" y="247"/>
                </a:lnTo>
                <a:lnTo>
                  <a:pt x="312" y="255"/>
                </a:lnTo>
                <a:lnTo>
                  <a:pt x="307" y="261"/>
                </a:lnTo>
                <a:lnTo>
                  <a:pt x="302" y="268"/>
                </a:lnTo>
                <a:lnTo>
                  <a:pt x="297" y="274"/>
                </a:lnTo>
                <a:lnTo>
                  <a:pt x="291" y="280"/>
                </a:lnTo>
                <a:lnTo>
                  <a:pt x="286" y="286"/>
                </a:lnTo>
                <a:lnTo>
                  <a:pt x="280" y="292"/>
                </a:lnTo>
                <a:lnTo>
                  <a:pt x="273" y="297"/>
                </a:lnTo>
                <a:lnTo>
                  <a:pt x="267" y="303"/>
                </a:lnTo>
                <a:lnTo>
                  <a:pt x="261" y="307"/>
                </a:lnTo>
                <a:lnTo>
                  <a:pt x="254" y="311"/>
                </a:lnTo>
                <a:lnTo>
                  <a:pt x="247" y="316"/>
                </a:lnTo>
                <a:lnTo>
                  <a:pt x="240" y="319"/>
                </a:lnTo>
                <a:lnTo>
                  <a:pt x="231" y="323"/>
                </a:lnTo>
                <a:lnTo>
                  <a:pt x="224" y="325"/>
                </a:lnTo>
                <a:lnTo>
                  <a:pt x="216" y="328"/>
                </a:lnTo>
                <a:lnTo>
                  <a:pt x="208" y="330"/>
                </a:lnTo>
                <a:lnTo>
                  <a:pt x="200" y="333"/>
                </a:lnTo>
                <a:lnTo>
                  <a:pt x="192" y="334"/>
                </a:lnTo>
                <a:lnTo>
                  <a:pt x="183" y="335"/>
                </a:lnTo>
                <a:lnTo>
                  <a:pt x="175" y="336"/>
                </a:lnTo>
                <a:lnTo>
                  <a:pt x="165" y="336"/>
                </a:lnTo>
                <a:lnTo>
                  <a:pt x="170" y="336"/>
                </a:lnTo>
                <a:lnTo>
                  <a:pt x="162" y="336"/>
                </a:lnTo>
                <a:lnTo>
                  <a:pt x="152" y="335"/>
                </a:lnTo>
                <a:lnTo>
                  <a:pt x="144" y="334"/>
                </a:lnTo>
                <a:lnTo>
                  <a:pt x="135" y="333"/>
                </a:lnTo>
                <a:lnTo>
                  <a:pt x="127" y="330"/>
                </a:lnTo>
                <a:lnTo>
                  <a:pt x="120" y="328"/>
                </a:lnTo>
                <a:lnTo>
                  <a:pt x="111" y="325"/>
                </a:lnTo>
                <a:lnTo>
                  <a:pt x="104" y="323"/>
                </a:lnTo>
                <a:lnTo>
                  <a:pt x="96" y="319"/>
                </a:lnTo>
                <a:lnTo>
                  <a:pt x="88" y="316"/>
                </a:lnTo>
                <a:lnTo>
                  <a:pt x="81" y="311"/>
                </a:lnTo>
                <a:lnTo>
                  <a:pt x="75" y="307"/>
                </a:lnTo>
                <a:lnTo>
                  <a:pt x="68" y="303"/>
                </a:lnTo>
                <a:lnTo>
                  <a:pt x="62" y="297"/>
                </a:lnTo>
                <a:lnTo>
                  <a:pt x="56" y="292"/>
                </a:lnTo>
                <a:lnTo>
                  <a:pt x="50" y="286"/>
                </a:lnTo>
                <a:lnTo>
                  <a:pt x="44" y="280"/>
                </a:lnTo>
                <a:lnTo>
                  <a:pt x="38" y="274"/>
                </a:lnTo>
                <a:lnTo>
                  <a:pt x="33" y="268"/>
                </a:lnTo>
                <a:lnTo>
                  <a:pt x="28" y="261"/>
                </a:lnTo>
                <a:lnTo>
                  <a:pt x="25" y="255"/>
                </a:lnTo>
                <a:lnTo>
                  <a:pt x="20" y="247"/>
                </a:lnTo>
                <a:lnTo>
                  <a:pt x="16" y="240"/>
                </a:lnTo>
                <a:lnTo>
                  <a:pt x="13" y="232"/>
                </a:lnTo>
                <a:lnTo>
                  <a:pt x="10" y="225"/>
                </a:lnTo>
                <a:lnTo>
                  <a:pt x="7" y="216"/>
                </a:lnTo>
                <a:lnTo>
                  <a:pt x="6" y="208"/>
                </a:lnTo>
                <a:lnTo>
                  <a:pt x="3" y="201"/>
                </a:lnTo>
                <a:lnTo>
                  <a:pt x="2" y="192"/>
                </a:lnTo>
                <a:lnTo>
                  <a:pt x="1" y="184"/>
                </a:lnTo>
                <a:lnTo>
                  <a:pt x="0" y="174"/>
                </a:lnTo>
                <a:lnTo>
                  <a:pt x="0" y="16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39" name="Freeform 168">
            <a:extLst>
              <a:ext uri="{FF2B5EF4-FFF2-40B4-BE49-F238E27FC236}">
                <a16:creationId xmlns:a16="http://schemas.microsoft.com/office/drawing/2014/main" id="{7DA9D947-5DE6-5A44-A8CA-85F664836990}"/>
              </a:ext>
            </a:extLst>
          </p:cNvPr>
          <p:cNvSpPr>
            <a:spLocks/>
          </p:cNvSpPr>
          <p:nvPr/>
        </p:nvSpPr>
        <p:spPr bwMode="auto">
          <a:xfrm>
            <a:off x="7662864" y="1577976"/>
            <a:ext cx="174625" cy="568325"/>
          </a:xfrm>
          <a:custGeom>
            <a:avLst/>
            <a:gdLst>
              <a:gd name="T0" fmla="*/ 0 w 264"/>
              <a:gd name="T1" fmla="*/ 2147483646 h 864"/>
              <a:gd name="T2" fmla="*/ 2147483646 w 264"/>
              <a:gd name="T3" fmla="*/ 2147483646 h 864"/>
              <a:gd name="T4" fmla="*/ 2147483646 w 264"/>
              <a:gd name="T5" fmla="*/ 2147483646 h 864"/>
              <a:gd name="T6" fmla="*/ 2147483646 w 264"/>
              <a:gd name="T7" fmla="*/ 2147483646 h 864"/>
              <a:gd name="T8" fmla="*/ 2147483646 w 264"/>
              <a:gd name="T9" fmla="*/ 2147483646 h 864"/>
              <a:gd name="T10" fmla="*/ 2147483646 w 264"/>
              <a:gd name="T11" fmla="*/ 2147483646 h 864"/>
              <a:gd name="T12" fmla="*/ 2147483646 w 264"/>
              <a:gd name="T13" fmla="*/ 2147483646 h 864"/>
              <a:gd name="T14" fmla="*/ 2147483646 w 264"/>
              <a:gd name="T15" fmla="*/ 2147483646 h 864"/>
              <a:gd name="T16" fmla="*/ 2147483646 w 264"/>
              <a:gd name="T17" fmla="*/ 2147483646 h 864"/>
              <a:gd name="T18" fmla="*/ 2147483646 w 264"/>
              <a:gd name="T19" fmla="*/ 2147483646 h 864"/>
              <a:gd name="T20" fmla="*/ 2147483646 w 264"/>
              <a:gd name="T21" fmla="*/ 0 h 864"/>
              <a:gd name="T22" fmla="*/ 2147483646 w 264"/>
              <a:gd name="T23" fmla="*/ 0 h 864"/>
              <a:gd name="T24" fmla="*/ 2147483646 w 264"/>
              <a:gd name="T25" fmla="*/ 2147483646 h 864"/>
              <a:gd name="T26" fmla="*/ 2147483646 w 264"/>
              <a:gd name="T27" fmla="*/ 2147483646 h 864"/>
              <a:gd name="T28" fmla="*/ 2147483646 w 264"/>
              <a:gd name="T29" fmla="*/ 2147483646 h 864"/>
              <a:gd name="T30" fmla="*/ 2147483646 w 264"/>
              <a:gd name="T31" fmla="*/ 2147483646 h 864"/>
              <a:gd name="T32" fmla="*/ 2147483646 w 264"/>
              <a:gd name="T33" fmla="*/ 2147483646 h 864"/>
              <a:gd name="T34" fmla="*/ 2147483646 w 264"/>
              <a:gd name="T35" fmla="*/ 2147483646 h 864"/>
              <a:gd name="T36" fmla="*/ 2147483646 w 264"/>
              <a:gd name="T37" fmla="*/ 2147483646 h 864"/>
              <a:gd name="T38" fmla="*/ 2147483646 w 264"/>
              <a:gd name="T39" fmla="*/ 2147483646 h 864"/>
              <a:gd name="T40" fmla="*/ 2147483646 w 264"/>
              <a:gd name="T41" fmla="*/ 2147483646 h 864"/>
              <a:gd name="T42" fmla="*/ 2147483646 w 264"/>
              <a:gd name="T43" fmla="*/ 2147483646 h 864"/>
              <a:gd name="T44" fmla="*/ 2147483646 w 264"/>
              <a:gd name="T45" fmla="*/ 2147483646 h 864"/>
              <a:gd name="T46" fmla="*/ 2147483646 w 264"/>
              <a:gd name="T47" fmla="*/ 2147483646 h 864"/>
              <a:gd name="T48" fmla="*/ 2147483646 w 264"/>
              <a:gd name="T49" fmla="*/ 2147483646 h 864"/>
              <a:gd name="T50" fmla="*/ 2147483646 w 264"/>
              <a:gd name="T51" fmla="*/ 2147483646 h 864"/>
              <a:gd name="T52" fmla="*/ 2147483646 w 264"/>
              <a:gd name="T53" fmla="*/ 2147483646 h 864"/>
              <a:gd name="T54" fmla="*/ 2147483646 w 264"/>
              <a:gd name="T55" fmla="*/ 2147483646 h 864"/>
              <a:gd name="T56" fmla="*/ 2147483646 w 264"/>
              <a:gd name="T57" fmla="*/ 2147483646 h 864"/>
              <a:gd name="T58" fmla="*/ 2147483646 w 264"/>
              <a:gd name="T59" fmla="*/ 2147483646 h 864"/>
              <a:gd name="T60" fmla="*/ 2147483646 w 264"/>
              <a:gd name="T61" fmla="*/ 2147483646 h 864"/>
              <a:gd name="T62" fmla="*/ 2147483646 w 264"/>
              <a:gd name="T63" fmla="*/ 2147483646 h 864"/>
              <a:gd name="T64" fmla="*/ 2147483646 w 264"/>
              <a:gd name="T65" fmla="*/ 2147483646 h 864"/>
              <a:gd name="T66" fmla="*/ 2147483646 w 264"/>
              <a:gd name="T67" fmla="*/ 2147483646 h 864"/>
              <a:gd name="T68" fmla="*/ 2147483646 w 264"/>
              <a:gd name="T69" fmla="*/ 2147483646 h 864"/>
              <a:gd name="T70" fmla="*/ 2147483646 w 264"/>
              <a:gd name="T71" fmla="*/ 2147483646 h 864"/>
              <a:gd name="T72" fmla="*/ 2147483646 w 264"/>
              <a:gd name="T73" fmla="*/ 2147483646 h 864"/>
              <a:gd name="T74" fmla="*/ 2147483646 w 264"/>
              <a:gd name="T75" fmla="*/ 2147483646 h 864"/>
              <a:gd name="T76" fmla="*/ 2147483646 w 264"/>
              <a:gd name="T77" fmla="*/ 2147483646 h 864"/>
              <a:gd name="T78" fmla="*/ 2147483646 w 264"/>
              <a:gd name="T79" fmla="*/ 2147483646 h 864"/>
              <a:gd name="T80" fmla="*/ 2147483646 w 264"/>
              <a:gd name="T81" fmla="*/ 2147483646 h 864"/>
              <a:gd name="T82" fmla="*/ 2147483646 w 264"/>
              <a:gd name="T83" fmla="*/ 2147483646 h 864"/>
              <a:gd name="T84" fmla="*/ 2147483646 w 264"/>
              <a:gd name="T85" fmla="*/ 2147483646 h 864"/>
              <a:gd name="T86" fmla="*/ 2147483646 w 264"/>
              <a:gd name="T87" fmla="*/ 2147483646 h 864"/>
              <a:gd name="T88" fmla="*/ 0 w 264"/>
              <a:gd name="T89" fmla="*/ 2147483646 h 8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64" h="864">
                <a:moveTo>
                  <a:pt x="0" y="736"/>
                </a:moveTo>
                <a:lnTo>
                  <a:pt x="0" y="127"/>
                </a:lnTo>
                <a:lnTo>
                  <a:pt x="0" y="121"/>
                </a:lnTo>
                <a:lnTo>
                  <a:pt x="2" y="114"/>
                </a:lnTo>
                <a:lnTo>
                  <a:pt x="2" y="108"/>
                </a:lnTo>
                <a:lnTo>
                  <a:pt x="3" y="102"/>
                </a:lnTo>
                <a:lnTo>
                  <a:pt x="4" y="96"/>
                </a:lnTo>
                <a:lnTo>
                  <a:pt x="6" y="90"/>
                </a:lnTo>
                <a:lnTo>
                  <a:pt x="9" y="84"/>
                </a:lnTo>
                <a:lnTo>
                  <a:pt x="10" y="78"/>
                </a:lnTo>
                <a:lnTo>
                  <a:pt x="14" y="72"/>
                </a:lnTo>
                <a:lnTo>
                  <a:pt x="16" y="67"/>
                </a:lnTo>
                <a:lnTo>
                  <a:pt x="18" y="61"/>
                </a:lnTo>
                <a:lnTo>
                  <a:pt x="22" y="56"/>
                </a:lnTo>
                <a:lnTo>
                  <a:pt x="26" y="52"/>
                </a:lnTo>
                <a:lnTo>
                  <a:pt x="29" y="47"/>
                </a:lnTo>
                <a:lnTo>
                  <a:pt x="34" y="42"/>
                </a:lnTo>
                <a:lnTo>
                  <a:pt x="38" y="37"/>
                </a:lnTo>
                <a:lnTo>
                  <a:pt x="42" y="32"/>
                </a:lnTo>
                <a:lnTo>
                  <a:pt x="47" y="29"/>
                </a:lnTo>
                <a:lnTo>
                  <a:pt x="52" y="25"/>
                </a:lnTo>
                <a:lnTo>
                  <a:pt x="57" y="22"/>
                </a:lnTo>
                <a:lnTo>
                  <a:pt x="62" y="18"/>
                </a:lnTo>
                <a:lnTo>
                  <a:pt x="68" y="16"/>
                </a:lnTo>
                <a:lnTo>
                  <a:pt x="72" y="12"/>
                </a:lnTo>
                <a:lnTo>
                  <a:pt x="78" y="10"/>
                </a:lnTo>
                <a:lnTo>
                  <a:pt x="84" y="7"/>
                </a:lnTo>
                <a:lnTo>
                  <a:pt x="90" y="6"/>
                </a:lnTo>
                <a:lnTo>
                  <a:pt x="96" y="4"/>
                </a:lnTo>
                <a:lnTo>
                  <a:pt x="102" y="2"/>
                </a:lnTo>
                <a:lnTo>
                  <a:pt x="108" y="1"/>
                </a:lnTo>
                <a:lnTo>
                  <a:pt x="116" y="0"/>
                </a:lnTo>
                <a:lnTo>
                  <a:pt x="122" y="0"/>
                </a:lnTo>
                <a:lnTo>
                  <a:pt x="128" y="0"/>
                </a:lnTo>
                <a:lnTo>
                  <a:pt x="137" y="0"/>
                </a:lnTo>
                <a:lnTo>
                  <a:pt x="143" y="0"/>
                </a:lnTo>
                <a:lnTo>
                  <a:pt x="150" y="0"/>
                </a:lnTo>
                <a:lnTo>
                  <a:pt x="156" y="1"/>
                </a:lnTo>
                <a:lnTo>
                  <a:pt x="162" y="2"/>
                </a:lnTo>
                <a:lnTo>
                  <a:pt x="168" y="4"/>
                </a:lnTo>
                <a:lnTo>
                  <a:pt x="174" y="6"/>
                </a:lnTo>
                <a:lnTo>
                  <a:pt x="180" y="7"/>
                </a:lnTo>
                <a:lnTo>
                  <a:pt x="186" y="10"/>
                </a:lnTo>
                <a:lnTo>
                  <a:pt x="192" y="12"/>
                </a:lnTo>
                <a:lnTo>
                  <a:pt x="197" y="16"/>
                </a:lnTo>
                <a:lnTo>
                  <a:pt x="203" y="18"/>
                </a:lnTo>
                <a:lnTo>
                  <a:pt x="208" y="22"/>
                </a:lnTo>
                <a:lnTo>
                  <a:pt x="213" y="25"/>
                </a:lnTo>
                <a:lnTo>
                  <a:pt x="218" y="29"/>
                </a:lnTo>
                <a:lnTo>
                  <a:pt x="222" y="32"/>
                </a:lnTo>
                <a:lnTo>
                  <a:pt x="227" y="37"/>
                </a:lnTo>
                <a:lnTo>
                  <a:pt x="231" y="42"/>
                </a:lnTo>
                <a:lnTo>
                  <a:pt x="236" y="47"/>
                </a:lnTo>
                <a:lnTo>
                  <a:pt x="239" y="52"/>
                </a:lnTo>
                <a:lnTo>
                  <a:pt x="243" y="56"/>
                </a:lnTo>
                <a:lnTo>
                  <a:pt x="246" y="61"/>
                </a:lnTo>
                <a:lnTo>
                  <a:pt x="249" y="67"/>
                </a:lnTo>
                <a:lnTo>
                  <a:pt x="252" y="72"/>
                </a:lnTo>
                <a:lnTo>
                  <a:pt x="255" y="78"/>
                </a:lnTo>
                <a:lnTo>
                  <a:pt x="257" y="84"/>
                </a:lnTo>
                <a:lnTo>
                  <a:pt x="258" y="90"/>
                </a:lnTo>
                <a:lnTo>
                  <a:pt x="261" y="96"/>
                </a:lnTo>
                <a:lnTo>
                  <a:pt x="262" y="102"/>
                </a:lnTo>
                <a:lnTo>
                  <a:pt x="263" y="108"/>
                </a:lnTo>
                <a:lnTo>
                  <a:pt x="264" y="114"/>
                </a:lnTo>
                <a:lnTo>
                  <a:pt x="264" y="121"/>
                </a:lnTo>
                <a:lnTo>
                  <a:pt x="264" y="127"/>
                </a:lnTo>
                <a:lnTo>
                  <a:pt x="264" y="736"/>
                </a:lnTo>
                <a:lnTo>
                  <a:pt x="264" y="743"/>
                </a:lnTo>
                <a:lnTo>
                  <a:pt x="264" y="749"/>
                </a:lnTo>
                <a:lnTo>
                  <a:pt x="263" y="756"/>
                </a:lnTo>
                <a:lnTo>
                  <a:pt x="262" y="762"/>
                </a:lnTo>
                <a:lnTo>
                  <a:pt x="261" y="768"/>
                </a:lnTo>
                <a:lnTo>
                  <a:pt x="258" y="774"/>
                </a:lnTo>
                <a:lnTo>
                  <a:pt x="257" y="780"/>
                </a:lnTo>
                <a:lnTo>
                  <a:pt x="255" y="786"/>
                </a:lnTo>
                <a:lnTo>
                  <a:pt x="252" y="792"/>
                </a:lnTo>
                <a:lnTo>
                  <a:pt x="249" y="797"/>
                </a:lnTo>
                <a:lnTo>
                  <a:pt x="246" y="803"/>
                </a:lnTo>
                <a:lnTo>
                  <a:pt x="243" y="808"/>
                </a:lnTo>
                <a:lnTo>
                  <a:pt x="239" y="813"/>
                </a:lnTo>
                <a:lnTo>
                  <a:pt x="236" y="817"/>
                </a:lnTo>
                <a:lnTo>
                  <a:pt x="231" y="822"/>
                </a:lnTo>
                <a:lnTo>
                  <a:pt x="227" y="827"/>
                </a:lnTo>
                <a:lnTo>
                  <a:pt x="222" y="831"/>
                </a:lnTo>
                <a:lnTo>
                  <a:pt x="218" y="835"/>
                </a:lnTo>
                <a:lnTo>
                  <a:pt x="213" y="839"/>
                </a:lnTo>
                <a:lnTo>
                  <a:pt x="208" y="843"/>
                </a:lnTo>
                <a:lnTo>
                  <a:pt x="203" y="845"/>
                </a:lnTo>
                <a:lnTo>
                  <a:pt x="197" y="849"/>
                </a:lnTo>
                <a:lnTo>
                  <a:pt x="192" y="851"/>
                </a:lnTo>
                <a:lnTo>
                  <a:pt x="186" y="853"/>
                </a:lnTo>
                <a:lnTo>
                  <a:pt x="180" y="856"/>
                </a:lnTo>
                <a:lnTo>
                  <a:pt x="174" y="858"/>
                </a:lnTo>
                <a:lnTo>
                  <a:pt x="168" y="859"/>
                </a:lnTo>
                <a:lnTo>
                  <a:pt x="162" y="862"/>
                </a:lnTo>
                <a:lnTo>
                  <a:pt x="156" y="863"/>
                </a:lnTo>
                <a:lnTo>
                  <a:pt x="150" y="863"/>
                </a:lnTo>
                <a:lnTo>
                  <a:pt x="143" y="864"/>
                </a:lnTo>
                <a:lnTo>
                  <a:pt x="137" y="864"/>
                </a:lnTo>
                <a:lnTo>
                  <a:pt x="128" y="864"/>
                </a:lnTo>
                <a:lnTo>
                  <a:pt x="122" y="864"/>
                </a:lnTo>
                <a:lnTo>
                  <a:pt x="116" y="863"/>
                </a:lnTo>
                <a:lnTo>
                  <a:pt x="108" y="863"/>
                </a:lnTo>
                <a:lnTo>
                  <a:pt x="102" y="862"/>
                </a:lnTo>
                <a:lnTo>
                  <a:pt x="96" y="859"/>
                </a:lnTo>
                <a:lnTo>
                  <a:pt x="90" y="858"/>
                </a:lnTo>
                <a:lnTo>
                  <a:pt x="84" y="856"/>
                </a:lnTo>
                <a:lnTo>
                  <a:pt x="78" y="853"/>
                </a:lnTo>
                <a:lnTo>
                  <a:pt x="72" y="851"/>
                </a:lnTo>
                <a:lnTo>
                  <a:pt x="68" y="849"/>
                </a:lnTo>
                <a:lnTo>
                  <a:pt x="62" y="845"/>
                </a:lnTo>
                <a:lnTo>
                  <a:pt x="57" y="843"/>
                </a:lnTo>
                <a:lnTo>
                  <a:pt x="52" y="839"/>
                </a:lnTo>
                <a:lnTo>
                  <a:pt x="47" y="835"/>
                </a:lnTo>
                <a:lnTo>
                  <a:pt x="42" y="831"/>
                </a:lnTo>
                <a:lnTo>
                  <a:pt x="38" y="827"/>
                </a:lnTo>
                <a:lnTo>
                  <a:pt x="34" y="822"/>
                </a:lnTo>
                <a:lnTo>
                  <a:pt x="29" y="817"/>
                </a:lnTo>
                <a:lnTo>
                  <a:pt x="26" y="813"/>
                </a:lnTo>
                <a:lnTo>
                  <a:pt x="22" y="808"/>
                </a:lnTo>
                <a:lnTo>
                  <a:pt x="18" y="803"/>
                </a:lnTo>
                <a:lnTo>
                  <a:pt x="16" y="797"/>
                </a:lnTo>
                <a:lnTo>
                  <a:pt x="14" y="792"/>
                </a:lnTo>
                <a:lnTo>
                  <a:pt x="10" y="786"/>
                </a:lnTo>
                <a:lnTo>
                  <a:pt x="9" y="780"/>
                </a:lnTo>
                <a:lnTo>
                  <a:pt x="6" y="774"/>
                </a:lnTo>
                <a:lnTo>
                  <a:pt x="4" y="768"/>
                </a:lnTo>
                <a:lnTo>
                  <a:pt x="3" y="762"/>
                </a:lnTo>
                <a:lnTo>
                  <a:pt x="2" y="756"/>
                </a:lnTo>
                <a:lnTo>
                  <a:pt x="2" y="749"/>
                </a:lnTo>
                <a:lnTo>
                  <a:pt x="0" y="743"/>
                </a:lnTo>
                <a:lnTo>
                  <a:pt x="0" y="73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40" name="Rectangle 169">
            <a:extLst>
              <a:ext uri="{FF2B5EF4-FFF2-40B4-BE49-F238E27FC236}">
                <a16:creationId xmlns:a16="http://schemas.microsoft.com/office/drawing/2014/main" id="{82F58951-7ACC-EB46-94DD-882A81015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41" name="Rectangle 170">
            <a:extLst>
              <a:ext uri="{FF2B5EF4-FFF2-40B4-BE49-F238E27FC236}">
                <a16:creationId xmlns:a16="http://schemas.microsoft.com/office/drawing/2014/main" id="{4EACB96A-4392-F344-9A0E-DA0C101B5E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9826" y="2649538"/>
            <a:ext cx="29815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and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42" name="Rectangle 171">
            <a:extLst>
              <a:ext uri="{FF2B5EF4-FFF2-40B4-BE49-F238E27FC236}">
                <a16:creationId xmlns:a16="http://schemas.microsoft.com/office/drawing/2014/main" id="{1CD83A3F-9A37-9F4E-B6F2-0CE6467F2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6" y="2649538"/>
            <a:ext cx="5626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together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43" name="Rectangle 172">
            <a:extLst>
              <a:ext uri="{FF2B5EF4-FFF2-40B4-BE49-F238E27FC236}">
                <a16:creationId xmlns:a16="http://schemas.microsoft.com/office/drawing/2014/main" id="{33C6860E-A7AD-0642-A941-555437335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26495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44" name="Rectangle 173">
            <a:extLst>
              <a:ext uri="{FF2B5EF4-FFF2-40B4-BE49-F238E27FC236}">
                <a16:creationId xmlns:a16="http://schemas.microsoft.com/office/drawing/2014/main" id="{E4DE2EFE-D81E-3A4A-BDD6-3F8A261BC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2720976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grpSp>
        <p:nvGrpSpPr>
          <p:cNvPr id="147545" name="Group 2">
            <a:extLst>
              <a:ext uri="{FF2B5EF4-FFF2-40B4-BE49-F238E27FC236}">
                <a16:creationId xmlns:a16="http://schemas.microsoft.com/office/drawing/2014/main" id="{46E876EC-E2A4-B64D-9905-A9FA854BD18F}"/>
              </a:ext>
            </a:extLst>
          </p:cNvPr>
          <p:cNvGrpSpPr>
            <a:grpSpLocks/>
          </p:cNvGrpSpPr>
          <p:nvPr/>
        </p:nvGrpSpPr>
        <p:grpSpPr bwMode="auto">
          <a:xfrm>
            <a:off x="4044951" y="3124200"/>
            <a:ext cx="3118687" cy="3354774"/>
            <a:chOff x="1905000" y="3352800"/>
            <a:chExt cx="3118687" cy="3354774"/>
          </a:xfrm>
        </p:grpSpPr>
        <p:sp>
          <p:nvSpPr>
            <p:cNvPr id="147549" name="Line 174">
              <a:extLst>
                <a:ext uri="{FF2B5EF4-FFF2-40B4-BE49-F238E27FC236}">
                  <a16:creationId xmlns:a16="http://schemas.microsoft.com/office/drawing/2014/main" id="{16BB64E9-48ED-DD47-9D49-C21CE67246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4286250"/>
              <a:ext cx="4016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50" name="Line 175">
              <a:extLst>
                <a:ext uri="{FF2B5EF4-FFF2-40B4-BE49-F238E27FC236}">
                  <a16:creationId xmlns:a16="http://schemas.microsoft.com/office/drawing/2014/main" id="{C8F9A38F-DCDF-774E-B312-C1DA98231D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4286250"/>
              <a:ext cx="3063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51" name="Freeform 176">
              <a:extLst>
                <a:ext uri="{FF2B5EF4-FFF2-40B4-BE49-F238E27FC236}">
                  <a16:creationId xmlns:a16="http://schemas.microsoft.com/office/drawing/2014/main" id="{6BD456F0-2FD1-AE4C-A768-B8AF7E657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4419600"/>
              <a:ext cx="211137" cy="3175"/>
            </a:xfrm>
            <a:custGeom>
              <a:avLst/>
              <a:gdLst>
                <a:gd name="T0" fmla="*/ 2147483646 w 264"/>
                <a:gd name="T1" fmla="*/ 0 h 3175"/>
                <a:gd name="T2" fmla="*/ 0 w 264"/>
                <a:gd name="T3" fmla="*/ 0 h 3175"/>
                <a:gd name="T4" fmla="*/ 2147483646 w 26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3175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52" name="Line 177">
              <a:extLst>
                <a:ext uri="{FF2B5EF4-FFF2-40B4-BE49-F238E27FC236}">
                  <a16:creationId xmlns:a16="http://schemas.microsoft.com/office/drawing/2014/main" id="{D83A7186-3782-8F43-84B8-55A0BCC292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4419600"/>
              <a:ext cx="2111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53" name="Freeform 178">
              <a:extLst>
                <a:ext uri="{FF2B5EF4-FFF2-40B4-BE49-F238E27FC236}">
                  <a16:creationId xmlns:a16="http://schemas.microsoft.com/office/drawing/2014/main" id="{8C39FB0C-2B86-8A44-8C37-0DA65F5F7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4152900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54" name="Freeform 179">
              <a:extLst>
                <a:ext uri="{FF2B5EF4-FFF2-40B4-BE49-F238E27FC236}">
                  <a16:creationId xmlns:a16="http://schemas.microsoft.com/office/drawing/2014/main" id="{D11F6350-1111-B144-A888-6AA846144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000500"/>
              <a:ext cx="190500" cy="152400"/>
            </a:xfrm>
            <a:custGeom>
              <a:avLst/>
              <a:gdLst>
                <a:gd name="T0" fmla="*/ 0 w 240"/>
                <a:gd name="T1" fmla="*/ 0 h 192"/>
                <a:gd name="T2" fmla="*/ 2147483646 w 240"/>
                <a:gd name="T3" fmla="*/ 0 h 192"/>
                <a:gd name="T4" fmla="*/ 2147483646 w 240"/>
                <a:gd name="T5" fmla="*/ 2147483646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192">
                  <a:moveTo>
                    <a:pt x="0" y="0"/>
                  </a:moveTo>
                  <a:lnTo>
                    <a:pt x="240" y="0"/>
                  </a:lnTo>
                  <a:lnTo>
                    <a:pt x="240" y="192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55" name="Freeform 180">
              <a:extLst>
                <a:ext uri="{FF2B5EF4-FFF2-40B4-BE49-F238E27FC236}">
                  <a16:creationId xmlns:a16="http://schemas.microsoft.com/office/drawing/2014/main" id="{169516D4-91B1-2E42-BE8C-400C2E6BF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419600"/>
              <a:ext cx="190500" cy="133350"/>
            </a:xfrm>
            <a:custGeom>
              <a:avLst/>
              <a:gdLst>
                <a:gd name="T0" fmla="*/ 0 w 240"/>
                <a:gd name="T1" fmla="*/ 2147483646 h 168"/>
                <a:gd name="T2" fmla="*/ 2147483646 w 240"/>
                <a:gd name="T3" fmla="*/ 2147483646 h 168"/>
                <a:gd name="T4" fmla="*/ 2147483646 w 240"/>
                <a:gd name="T5" fmla="*/ 0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168">
                  <a:moveTo>
                    <a:pt x="0" y="168"/>
                  </a:moveTo>
                  <a:lnTo>
                    <a:pt x="240" y="168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56" name="Freeform 181">
              <a:extLst>
                <a:ext uri="{FF2B5EF4-FFF2-40B4-BE49-F238E27FC236}">
                  <a16:creationId xmlns:a16="http://schemas.microsoft.com/office/drawing/2014/main" id="{F035159F-B230-2A4B-A99A-31FD56538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52990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57" name="Line 182">
              <a:extLst>
                <a:ext uri="{FF2B5EF4-FFF2-40B4-BE49-F238E27FC236}">
                  <a16:creationId xmlns:a16="http://schemas.microsoft.com/office/drawing/2014/main" id="{005AE2E5-BEE4-AD4C-BEC1-0CC559CC63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52990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58" name="Freeform 183">
              <a:extLst>
                <a:ext uri="{FF2B5EF4-FFF2-40B4-BE49-F238E27FC236}">
                  <a16:creationId xmlns:a16="http://schemas.microsoft.com/office/drawing/2014/main" id="{0505ED58-F612-EC49-970F-7258717F4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175" y="543242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59" name="Line 184">
              <a:extLst>
                <a:ext uri="{FF2B5EF4-FFF2-40B4-BE49-F238E27FC236}">
                  <a16:creationId xmlns:a16="http://schemas.microsoft.com/office/drawing/2014/main" id="{5B51E65C-FB94-754A-87B6-7A5A373F58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16175" y="543242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60" name="Freeform 185">
              <a:extLst>
                <a:ext uri="{FF2B5EF4-FFF2-40B4-BE49-F238E27FC236}">
                  <a16:creationId xmlns:a16="http://schemas.microsoft.com/office/drawing/2014/main" id="{041BDFB5-D424-7241-9098-04008D530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175" y="50323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61" name="Line 186">
              <a:extLst>
                <a:ext uri="{FF2B5EF4-FFF2-40B4-BE49-F238E27FC236}">
                  <a16:creationId xmlns:a16="http://schemas.microsoft.com/office/drawing/2014/main" id="{277EE868-2719-4948-9A0D-8CDB63944E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16175" y="50323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62" name="Freeform 187">
              <a:extLst>
                <a:ext uri="{FF2B5EF4-FFF2-40B4-BE49-F238E27FC236}">
                  <a16:creationId xmlns:a16="http://schemas.microsoft.com/office/drawing/2014/main" id="{C1FFFDE8-8E38-CC4A-84CD-C6D1B62B3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8228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63" name="Freeform 188">
              <a:extLst>
                <a:ext uri="{FF2B5EF4-FFF2-40B4-BE49-F238E27FC236}">
                  <a16:creationId xmlns:a16="http://schemas.microsoft.com/office/drawing/2014/main" id="{BDDC58F3-83AA-4B48-B32C-C3820A54C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432425"/>
              <a:ext cx="268287" cy="190500"/>
            </a:xfrm>
            <a:custGeom>
              <a:avLst/>
              <a:gdLst>
                <a:gd name="T0" fmla="*/ 0 w 336"/>
                <a:gd name="T1" fmla="*/ 2147483646 h 240"/>
                <a:gd name="T2" fmla="*/ 2147483646 w 336"/>
                <a:gd name="T3" fmla="*/ 2147483646 h 240"/>
                <a:gd name="T4" fmla="*/ 2147483646 w 336"/>
                <a:gd name="T5" fmla="*/ 0 h 2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40">
                  <a:moveTo>
                    <a:pt x="0" y="240"/>
                  </a:moveTo>
                  <a:lnTo>
                    <a:pt x="336" y="240"/>
                  </a:lnTo>
                  <a:lnTo>
                    <a:pt x="336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64" name="Freeform 189">
              <a:extLst>
                <a:ext uri="{FF2B5EF4-FFF2-40B4-BE49-F238E27FC236}">
                  <a16:creationId xmlns:a16="http://schemas.microsoft.com/office/drawing/2014/main" id="{1389490C-33C9-CB47-BC22-D55C80BEB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2990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65" name="Freeform 190">
              <a:extLst>
                <a:ext uri="{FF2B5EF4-FFF2-40B4-BE49-F238E27FC236}">
                  <a16:creationId xmlns:a16="http://schemas.microsoft.com/office/drawing/2014/main" id="{47AF6633-9C75-2041-A19E-892545FB1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51657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66" name="Line 191">
              <a:extLst>
                <a:ext uri="{FF2B5EF4-FFF2-40B4-BE49-F238E27FC236}">
                  <a16:creationId xmlns:a16="http://schemas.microsoft.com/office/drawing/2014/main" id="{920C5C8A-DF1E-9441-B613-045F485837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51657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67" name="Freeform 192">
              <a:extLst>
                <a:ext uri="{FF2B5EF4-FFF2-40B4-BE49-F238E27FC236}">
                  <a16:creationId xmlns:a16="http://schemas.microsoft.com/office/drawing/2014/main" id="{4FE6A72C-EAD4-1A4C-96EC-190621514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0895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68" name="Freeform 193">
              <a:extLst>
                <a:ext uri="{FF2B5EF4-FFF2-40B4-BE49-F238E27FC236}">
                  <a16:creationId xmlns:a16="http://schemas.microsoft.com/office/drawing/2014/main" id="{7647ABB2-5270-1444-B019-BF1CCDCBE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6042025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69" name="Line 194">
              <a:extLst>
                <a:ext uri="{FF2B5EF4-FFF2-40B4-BE49-F238E27FC236}">
                  <a16:creationId xmlns:a16="http://schemas.microsoft.com/office/drawing/2014/main" id="{F3334E1A-E687-D74E-811D-CF2DF4E03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6042025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70" name="Freeform 195">
              <a:extLst>
                <a:ext uri="{FF2B5EF4-FFF2-40B4-BE49-F238E27FC236}">
                  <a16:creationId xmlns:a16="http://schemas.microsoft.com/office/drawing/2014/main" id="{127DB184-1E99-9940-88B7-8159EE200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6175375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71" name="Line 196">
              <a:extLst>
                <a:ext uri="{FF2B5EF4-FFF2-40B4-BE49-F238E27FC236}">
                  <a16:creationId xmlns:a16="http://schemas.microsoft.com/office/drawing/2014/main" id="{AA324CCC-FF3B-9342-A871-71F6BCB35A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6175375"/>
              <a:ext cx="4016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72" name="Freeform 197">
              <a:extLst>
                <a:ext uri="{FF2B5EF4-FFF2-40B4-BE49-F238E27FC236}">
                  <a16:creationId xmlns:a16="http://schemas.microsoft.com/office/drawing/2014/main" id="{B8CC5FA8-F14A-A846-84F1-992ED896A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908675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73" name="Line 198">
              <a:extLst>
                <a:ext uri="{FF2B5EF4-FFF2-40B4-BE49-F238E27FC236}">
                  <a16:creationId xmlns:a16="http://schemas.microsoft.com/office/drawing/2014/main" id="{0CFC13B7-4576-BB42-9B3C-3ABECD4D21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5908675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74" name="Freeform 199">
              <a:extLst>
                <a:ext uri="{FF2B5EF4-FFF2-40B4-BE49-F238E27FC236}">
                  <a16:creationId xmlns:a16="http://schemas.microsoft.com/office/drawing/2014/main" id="{3D9A978B-2C79-9C44-8EAB-AFCBB1A11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3600450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75" name="Line 200">
              <a:extLst>
                <a:ext uri="{FF2B5EF4-FFF2-40B4-BE49-F238E27FC236}">
                  <a16:creationId xmlns:a16="http://schemas.microsoft.com/office/drawing/2014/main" id="{DCDFA870-32FB-3C42-84A6-DA2D8E956F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3600450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76" name="Freeform 201">
              <a:extLst>
                <a:ext uri="{FF2B5EF4-FFF2-40B4-BE49-F238E27FC236}">
                  <a16:creationId xmlns:a16="http://schemas.microsoft.com/office/drawing/2014/main" id="{22815550-FB14-8440-9B0F-84DF67065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37338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77" name="Line 202">
              <a:extLst>
                <a:ext uri="{FF2B5EF4-FFF2-40B4-BE49-F238E27FC236}">
                  <a16:creationId xmlns:a16="http://schemas.microsoft.com/office/drawing/2014/main" id="{19FD2C9C-EF9D-0B47-9D6D-2B16C2BE13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37338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78" name="Freeform 203">
              <a:extLst>
                <a:ext uri="{FF2B5EF4-FFF2-40B4-BE49-F238E27FC236}">
                  <a16:creationId xmlns:a16="http://schemas.microsoft.com/office/drawing/2014/main" id="{C528DBED-33F7-234F-8160-86CCCC6B8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34671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79" name="Line 204">
              <a:extLst>
                <a:ext uri="{FF2B5EF4-FFF2-40B4-BE49-F238E27FC236}">
                  <a16:creationId xmlns:a16="http://schemas.microsoft.com/office/drawing/2014/main" id="{6BE6C87F-2A2C-224E-A16A-C5C58077D5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34671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0" name="Line 205">
              <a:extLst>
                <a:ext uri="{FF2B5EF4-FFF2-40B4-BE49-F238E27FC236}">
                  <a16:creationId xmlns:a16="http://schemas.microsoft.com/office/drawing/2014/main" id="{7D648F2A-FF48-D144-A369-41C07321B7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4000500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1" name="Line 206">
              <a:extLst>
                <a:ext uri="{FF2B5EF4-FFF2-40B4-BE49-F238E27FC236}">
                  <a16:creationId xmlns:a16="http://schemas.microsoft.com/office/drawing/2014/main" id="{49C02679-BD24-BB45-B3F7-466D6989CD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3867150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2" name="Line 207">
              <a:extLst>
                <a:ext uri="{FF2B5EF4-FFF2-40B4-BE49-F238E27FC236}">
                  <a16:creationId xmlns:a16="http://schemas.microsoft.com/office/drawing/2014/main" id="{86592701-F635-3844-AC8D-212B4CA382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8550" y="4152900"/>
              <a:ext cx="265113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3" name="Line 208">
              <a:extLst>
                <a:ext uri="{FF2B5EF4-FFF2-40B4-BE49-F238E27FC236}">
                  <a16:creationId xmlns:a16="http://schemas.microsoft.com/office/drawing/2014/main" id="{D162BAC7-6C27-734A-B525-2694AFE9E7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38650" y="4006850"/>
              <a:ext cx="3127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4" name="Freeform 209">
              <a:extLst>
                <a:ext uri="{FF2B5EF4-FFF2-40B4-BE49-F238E27FC236}">
                  <a16:creationId xmlns:a16="http://schemas.microsoft.com/office/drawing/2014/main" id="{FC32F732-6D4D-9A44-B4EF-9A1F35146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37830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5" name="Freeform 210">
              <a:extLst>
                <a:ext uri="{FF2B5EF4-FFF2-40B4-BE49-F238E27FC236}">
                  <a16:creationId xmlns:a16="http://schemas.microsoft.com/office/drawing/2014/main" id="{02DBB1E0-43CB-9646-8F80-2884B3784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40100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6" name="Freeform 211">
              <a:extLst>
                <a:ext uri="{FF2B5EF4-FFF2-40B4-BE49-F238E27FC236}">
                  <a16:creationId xmlns:a16="http://schemas.microsoft.com/office/drawing/2014/main" id="{1CE61A22-8F26-FD48-925B-7FF5DE535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37830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7" name="Freeform 212">
              <a:extLst>
                <a:ext uri="{FF2B5EF4-FFF2-40B4-BE49-F238E27FC236}">
                  <a16:creationId xmlns:a16="http://schemas.microsoft.com/office/drawing/2014/main" id="{4912A70A-57C0-5C42-8DA5-7E00B9D27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40100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8" name="Line 213">
              <a:extLst>
                <a:ext uri="{FF2B5EF4-FFF2-40B4-BE49-F238E27FC236}">
                  <a16:creationId xmlns:a16="http://schemas.microsoft.com/office/drawing/2014/main" id="{ECB52587-311D-7C4E-BF4E-EEDADC0863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5622925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9" name="Line 214">
              <a:extLst>
                <a:ext uri="{FF2B5EF4-FFF2-40B4-BE49-F238E27FC236}">
                  <a16:creationId xmlns:a16="http://schemas.microsoft.com/office/drawing/2014/main" id="{9650A9DC-0783-6B45-A884-E32F5495FB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5489575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0" name="Line 215">
              <a:extLst>
                <a:ext uri="{FF2B5EF4-FFF2-40B4-BE49-F238E27FC236}">
                  <a16:creationId xmlns:a16="http://schemas.microsoft.com/office/drawing/2014/main" id="{87225949-DDB9-A140-AB2E-D62F0D0902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7913" y="5775325"/>
              <a:ext cx="2857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1" name="Freeform 216">
              <a:extLst>
                <a:ext uri="{FF2B5EF4-FFF2-40B4-BE49-F238E27FC236}">
                  <a16:creationId xmlns:a16="http://schemas.microsoft.com/office/drawing/2014/main" id="{B1872715-7E18-6B46-AD79-5984CB27F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5403850"/>
              <a:ext cx="569913" cy="225425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0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0"/>
                  </a:lnTo>
                  <a:lnTo>
                    <a:pt x="315" y="0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1"/>
                  </a:lnTo>
                  <a:lnTo>
                    <a:pt x="333" y="1"/>
                  </a:lnTo>
                  <a:lnTo>
                    <a:pt x="335" y="1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2"/>
                  </a:lnTo>
                  <a:lnTo>
                    <a:pt x="348" y="2"/>
                  </a:lnTo>
                  <a:lnTo>
                    <a:pt x="349" y="4"/>
                  </a:lnTo>
                  <a:lnTo>
                    <a:pt x="350" y="4"/>
                  </a:lnTo>
                  <a:lnTo>
                    <a:pt x="351" y="4"/>
                  </a:lnTo>
                  <a:lnTo>
                    <a:pt x="353" y="4"/>
                  </a:lnTo>
                  <a:lnTo>
                    <a:pt x="354" y="4"/>
                  </a:lnTo>
                  <a:lnTo>
                    <a:pt x="355" y="4"/>
                  </a:lnTo>
                  <a:lnTo>
                    <a:pt x="356" y="4"/>
                  </a:lnTo>
                  <a:lnTo>
                    <a:pt x="357" y="5"/>
                  </a:lnTo>
                  <a:lnTo>
                    <a:pt x="359" y="5"/>
                  </a:lnTo>
                  <a:lnTo>
                    <a:pt x="361" y="5"/>
                  </a:lnTo>
                  <a:lnTo>
                    <a:pt x="362" y="5"/>
                  </a:lnTo>
                  <a:lnTo>
                    <a:pt x="365" y="5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6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7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10"/>
                  </a:lnTo>
                  <a:lnTo>
                    <a:pt x="389" y="10"/>
                  </a:lnTo>
                  <a:lnTo>
                    <a:pt x="390" y="10"/>
                  </a:lnTo>
                  <a:lnTo>
                    <a:pt x="391" y="10"/>
                  </a:lnTo>
                  <a:lnTo>
                    <a:pt x="392" y="10"/>
                  </a:lnTo>
                  <a:lnTo>
                    <a:pt x="393" y="11"/>
                  </a:lnTo>
                  <a:lnTo>
                    <a:pt x="395" y="11"/>
                  </a:lnTo>
                  <a:lnTo>
                    <a:pt x="396" y="11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2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5" y="14"/>
                  </a:lnTo>
                  <a:lnTo>
                    <a:pt x="407" y="14"/>
                  </a:lnTo>
                  <a:lnTo>
                    <a:pt x="409" y="16"/>
                  </a:lnTo>
                  <a:lnTo>
                    <a:pt x="411" y="16"/>
                  </a:lnTo>
                  <a:lnTo>
                    <a:pt x="414" y="17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8"/>
                  </a:lnTo>
                  <a:lnTo>
                    <a:pt x="421" y="19"/>
                  </a:lnTo>
                  <a:lnTo>
                    <a:pt x="422" y="19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2"/>
                  </a:lnTo>
                  <a:lnTo>
                    <a:pt x="431" y="23"/>
                  </a:lnTo>
                  <a:lnTo>
                    <a:pt x="432" y="23"/>
                  </a:lnTo>
                  <a:lnTo>
                    <a:pt x="433" y="23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5"/>
                  </a:lnTo>
                  <a:lnTo>
                    <a:pt x="440" y="26"/>
                  </a:lnTo>
                  <a:lnTo>
                    <a:pt x="441" y="26"/>
                  </a:lnTo>
                  <a:lnTo>
                    <a:pt x="443" y="28"/>
                  </a:lnTo>
                  <a:lnTo>
                    <a:pt x="444" y="28"/>
                  </a:lnTo>
                  <a:lnTo>
                    <a:pt x="445" y="29"/>
                  </a:lnTo>
                  <a:lnTo>
                    <a:pt x="446" y="29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4"/>
                  </a:lnTo>
                  <a:lnTo>
                    <a:pt x="456" y="34"/>
                  </a:lnTo>
                  <a:lnTo>
                    <a:pt x="458" y="35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8" y="40"/>
                  </a:lnTo>
                  <a:lnTo>
                    <a:pt x="469" y="41"/>
                  </a:lnTo>
                  <a:lnTo>
                    <a:pt x="470" y="41"/>
                  </a:lnTo>
                  <a:lnTo>
                    <a:pt x="471" y="42"/>
                  </a:lnTo>
                  <a:lnTo>
                    <a:pt x="473" y="42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4"/>
                  </a:lnTo>
                  <a:lnTo>
                    <a:pt x="479" y="46"/>
                  </a:lnTo>
                  <a:lnTo>
                    <a:pt x="480" y="46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1" y="53"/>
                  </a:lnTo>
                  <a:lnTo>
                    <a:pt x="493" y="53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4" y="59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5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1" y="70"/>
                  </a:lnTo>
                  <a:lnTo>
                    <a:pt x="522" y="70"/>
                  </a:lnTo>
                  <a:lnTo>
                    <a:pt x="523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3"/>
                  </a:lnTo>
                  <a:lnTo>
                    <a:pt x="528" y="74"/>
                  </a:lnTo>
                  <a:lnTo>
                    <a:pt x="529" y="76"/>
                  </a:lnTo>
                  <a:lnTo>
                    <a:pt x="531" y="77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5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2"/>
                  </a:lnTo>
                  <a:lnTo>
                    <a:pt x="540" y="82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6" y="86"/>
                  </a:lnTo>
                  <a:lnTo>
                    <a:pt x="547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4"/>
                  </a:lnTo>
                  <a:lnTo>
                    <a:pt x="557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3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1" y="112"/>
                  </a:lnTo>
                  <a:lnTo>
                    <a:pt x="582" y="113"/>
                  </a:lnTo>
                  <a:lnTo>
                    <a:pt x="583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5"/>
                  </a:lnTo>
                  <a:lnTo>
                    <a:pt x="587" y="116"/>
                  </a:lnTo>
                  <a:lnTo>
                    <a:pt x="588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1" y="120"/>
                  </a:lnTo>
                  <a:lnTo>
                    <a:pt x="593" y="121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30"/>
                  </a:lnTo>
                  <a:lnTo>
                    <a:pt x="601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6"/>
                  </a:lnTo>
                  <a:lnTo>
                    <a:pt x="607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11" y="140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6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5"/>
                  </a:lnTo>
                  <a:lnTo>
                    <a:pt x="642" y="176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4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90"/>
                  </a:lnTo>
                  <a:lnTo>
                    <a:pt x="653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6"/>
                  </a:lnTo>
                  <a:lnTo>
                    <a:pt x="656" y="197"/>
                  </a:lnTo>
                  <a:lnTo>
                    <a:pt x="657" y="198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5"/>
                  </a:lnTo>
                  <a:lnTo>
                    <a:pt x="663" y="208"/>
                  </a:lnTo>
                  <a:lnTo>
                    <a:pt x="665" y="209"/>
                  </a:lnTo>
                  <a:lnTo>
                    <a:pt x="666" y="210"/>
                  </a:lnTo>
                  <a:lnTo>
                    <a:pt x="667" y="212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20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4" y="234"/>
                  </a:lnTo>
                  <a:lnTo>
                    <a:pt x="685" y="236"/>
                  </a:lnTo>
                  <a:lnTo>
                    <a:pt x="686" y="238"/>
                  </a:lnTo>
                  <a:lnTo>
                    <a:pt x="687" y="239"/>
                  </a:lnTo>
                  <a:lnTo>
                    <a:pt x="689" y="241"/>
                  </a:lnTo>
                  <a:lnTo>
                    <a:pt x="690" y="242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1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4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6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10" y="272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2" name="Freeform 217">
              <a:extLst>
                <a:ext uri="{FF2B5EF4-FFF2-40B4-BE49-F238E27FC236}">
                  <a16:creationId xmlns:a16="http://schemas.microsoft.com/office/drawing/2014/main" id="{B108C377-4EEF-2F47-A57A-B2425AEF7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5632450"/>
              <a:ext cx="569913" cy="225425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4"/>
                  </a:lnTo>
                  <a:lnTo>
                    <a:pt x="300" y="284"/>
                  </a:lnTo>
                  <a:lnTo>
                    <a:pt x="303" y="284"/>
                  </a:lnTo>
                  <a:lnTo>
                    <a:pt x="306" y="284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3"/>
                  </a:lnTo>
                  <a:lnTo>
                    <a:pt x="329" y="283"/>
                  </a:lnTo>
                  <a:lnTo>
                    <a:pt x="331" y="283"/>
                  </a:lnTo>
                  <a:lnTo>
                    <a:pt x="332" y="283"/>
                  </a:lnTo>
                  <a:lnTo>
                    <a:pt x="333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7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2"/>
                  </a:lnTo>
                  <a:lnTo>
                    <a:pt x="347" y="282"/>
                  </a:lnTo>
                  <a:lnTo>
                    <a:pt x="348" y="282"/>
                  </a:lnTo>
                  <a:lnTo>
                    <a:pt x="349" y="282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3" y="280"/>
                  </a:lnTo>
                  <a:lnTo>
                    <a:pt x="354" y="280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79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8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7"/>
                  </a:lnTo>
                  <a:lnTo>
                    <a:pt x="380" y="277"/>
                  </a:lnTo>
                  <a:lnTo>
                    <a:pt x="381" y="277"/>
                  </a:lnTo>
                  <a:lnTo>
                    <a:pt x="383" y="277"/>
                  </a:lnTo>
                  <a:lnTo>
                    <a:pt x="384" y="277"/>
                  </a:lnTo>
                  <a:lnTo>
                    <a:pt x="385" y="276"/>
                  </a:lnTo>
                  <a:lnTo>
                    <a:pt x="386" y="276"/>
                  </a:lnTo>
                  <a:lnTo>
                    <a:pt x="387" y="276"/>
                  </a:lnTo>
                  <a:lnTo>
                    <a:pt x="389" y="276"/>
                  </a:lnTo>
                  <a:lnTo>
                    <a:pt x="390" y="274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2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1"/>
                  </a:lnTo>
                  <a:lnTo>
                    <a:pt x="405" y="271"/>
                  </a:lnTo>
                  <a:lnTo>
                    <a:pt x="407" y="270"/>
                  </a:lnTo>
                  <a:lnTo>
                    <a:pt x="409" y="270"/>
                  </a:lnTo>
                  <a:lnTo>
                    <a:pt x="411" y="268"/>
                  </a:lnTo>
                  <a:lnTo>
                    <a:pt x="414" y="267"/>
                  </a:lnTo>
                  <a:lnTo>
                    <a:pt x="415" y="267"/>
                  </a:lnTo>
                  <a:lnTo>
                    <a:pt x="417" y="266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5"/>
                  </a:lnTo>
                  <a:lnTo>
                    <a:pt x="423" y="265"/>
                  </a:lnTo>
                  <a:lnTo>
                    <a:pt x="426" y="264"/>
                  </a:lnTo>
                  <a:lnTo>
                    <a:pt x="427" y="264"/>
                  </a:lnTo>
                  <a:lnTo>
                    <a:pt x="428" y="264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59"/>
                  </a:lnTo>
                  <a:lnTo>
                    <a:pt x="439" y="259"/>
                  </a:lnTo>
                  <a:lnTo>
                    <a:pt x="440" y="259"/>
                  </a:lnTo>
                  <a:lnTo>
                    <a:pt x="441" y="258"/>
                  </a:lnTo>
                  <a:lnTo>
                    <a:pt x="443" y="258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3"/>
                  </a:lnTo>
                  <a:lnTo>
                    <a:pt x="452" y="253"/>
                  </a:lnTo>
                  <a:lnTo>
                    <a:pt x="455" y="252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7"/>
                  </a:lnTo>
                  <a:lnTo>
                    <a:pt x="464" y="247"/>
                  </a:lnTo>
                  <a:lnTo>
                    <a:pt x="465" y="246"/>
                  </a:lnTo>
                  <a:lnTo>
                    <a:pt x="468" y="244"/>
                  </a:lnTo>
                  <a:lnTo>
                    <a:pt x="469" y="244"/>
                  </a:lnTo>
                  <a:lnTo>
                    <a:pt x="470" y="243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1"/>
                  </a:lnTo>
                  <a:lnTo>
                    <a:pt x="476" y="241"/>
                  </a:lnTo>
                  <a:lnTo>
                    <a:pt x="476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6"/>
                  </a:lnTo>
                  <a:lnTo>
                    <a:pt x="485" y="236"/>
                  </a:lnTo>
                  <a:lnTo>
                    <a:pt x="486" y="235"/>
                  </a:lnTo>
                  <a:lnTo>
                    <a:pt x="487" y="235"/>
                  </a:lnTo>
                  <a:lnTo>
                    <a:pt x="488" y="234"/>
                  </a:lnTo>
                  <a:lnTo>
                    <a:pt x="489" y="234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0"/>
                  </a:lnTo>
                  <a:lnTo>
                    <a:pt x="495" y="230"/>
                  </a:lnTo>
                  <a:lnTo>
                    <a:pt x="498" y="229"/>
                  </a:lnTo>
                  <a:lnTo>
                    <a:pt x="499" y="228"/>
                  </a:lnTo>
                  <a:lnTo>
                    <a:pt x="500" y="226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4"/>
                  </a:lnTo>
                  <a:lnTo>
                    <a:pt x="506" y="224"/>
                  </a:lnTo>
                  <a:lnTo>
                    <a:pt x="507" y="223"/>
                  </a:lnTo>
                  <a:lnTo>
                    <a:pt x="509" y="222"/>
                  </a:lnTo>
                  <a:lnTo>
                    <a:pt x="510" y="222"/>
                  </a:lnTo>
                  <a:lnTo>
                    <a:pt x="511" y="222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19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7"/>
                  </a:lnTo>
                  <a:lnTo>
                    <a:pt x="518" y="217"/>
                  </a:lnTo>
                  <a:lnTo>
                    <a:pt x="519" y="216"/>
                  </a:lnTo>
                  <a:lnTo>
                    <a:pt x="521" y="216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2"/>
                  </a:lnTo>
                  <a:lnTo>
                    <a:pt x="525" y="212"/>
                  </a:lnTo>
                  <a:lnTo>
                    <a:pt x="527" y="211"/>
                  </a:lnTo>
                  <a:lnTo>
                    <a:pt x="528" y="211"/>
                  </a:lnTo>
                  <a:lnTo>
                    <a:pt x="529" y="210"/>
                  </a:lnTo>
                  <a:lnTo>
                    <a:pt x="531" y="208"/>
                  </a:lnTo>
                  <a:lnTo>
                    <a:pt x="533" y="207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5"/>
                  </a:lnTo>
                  <a:lnTo>
                    <a:pt x="537" y="204"/>
                  </a:lnTo>
                  <a:lnTo>
                    <a:pt x="539" y="204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199"/>
                  </a:lnTo>
                  <a:lnTo>
                    <a:pt x="546" y="199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8" y="196"/>
                  </a:lnTo>
                  <a:lnTo>
                    <a:pt x="549" y="195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3"/>
                  </a:lnTo>
                  <a:lnTo>
                    <a:pt x="554" y="192"/>
                  </a:lnTo>
                  <a:lnTo>
                    <a:pt x="555" y="192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7"/>
                  </a:lnTo>
                  <a:lnTo>
                    <a:pt x="561" y="187"/>
                  </a:lnTo>
                  <a:lnTo>
                    <a:pt x="561" y="186"/>
                  </a:lnTo>
                  <a:lnTo>
                    <a:pt x="563" y="186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1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5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69"/>
                  </a:lnTo>
                  <a:lnTo>
                    <a:pt x="587" y="169"/>
                  </a:lnTo>
                  <a:lnTo>
                    <a:pt x="588" y="168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3"/>
                  </a:lnTo>
                  <a:lnTo>
                    <a:pt x="594" y="163"/>
                  </a:lnTo>
                  <a:lnTo>
                    <a:pt x="594" y="162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8"/>
                  </a:lnTo>
                  <a:lnTo>
                    <a:pt x="599" y="158"/>
                  </a:lnTo>
                  <a:lnTo>
                    <a:pt x="599" y="157"/>
                  </a:lnTo>
                  <a:lnTo>
                    <a:pt x="600" y="156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1"/>
                  </a:lnTo>
                  <a:lnTo>
                    <a:pt x="606" y="150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5"/>
                  </a:lnTo>
                  <a:lnTo>
                    <a:pt x="611" y="144"/>
                  </a:lnTo>
                  <a:lnTo>
                    <a:pt x="612" y="144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0"/>
                  </a:lnTo>
                  <a:lnTo>
                    <a:pt x="615" y="139"/>
                  </a:lnTo>
                  <a:lnTo>
                    <a:pt x="617" y="138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3"/>
                  </a:lnTo>
                  <a:lnTo>
                    <a:pt x="621" y="132"/>
                  </a:lnTo>
                  <a:lnTo>
                    <a:pt x="623" y="132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20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5"/>
                  </a:lnTo>
                  <a:lnTo>
                    <a:pt x="637" y="114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9"/>
                  </a:lnTo>
                  <a:lnTo>
                    <a:pt x="642" y="108"/>
                  </a:lnTo>
                  <a:lnTo>
                    <a:pt x="642" y="106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3"/>
                  </a:lnTo>
                  <a:lnTo>
                    <a:pt x="647" y="102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49" y="97"/>
                  </a:lnTo>
                  <a:lnTo>
                    <a:pt x="650" y="96"/>
                  </a:lnTo>
                  <a:lnTo>
                    <a:pt x="651" y="94"/>
                  </a:lnTo>
                  <a:lnTo>
                    <a:pt x="653" y="93"/>
                  </a:lnTo>
                  <a:lnTo>
                    <a:pt x="653" y="92"/>
                  </a:lnTo>
                  <a:lnTo>
                    <a:pt x="654" y="91"/>
                  </a:lnTo>
                  <a:lnTo>
                    <a:pt x="655" y="90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5"/>
                  </a:lnTo>
                  <a:lnTo>
                    <a:pt x="660" y="82"/>
                  </a:lnTo>
                  <a:lnTo>
                    <a:pt x="661" y="80"/>
                  </a:lnTo>
                  <a:lnTo>
                    <a:pt x="662" y="79"/>
                  </a:lnTo>
                  <a:lnTo>
                    <a:pt x="663" y="78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3"/>
                  </a:lnTo>
                  <a:lnTo>
                    <a:pt x="668" y="72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4" y="62"/>
                  </a:lnTo>
                  <a:lnTo>
                    <a:pt x="675" y="62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5"/>
                  </a:lnTo>
                  <a:lnTo>
                    <a:pt x="680" y="54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9"/>
                  </a:lnTo>
                  <a:lnTo>
                    <a:pt x="686" y="46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2"/>
                  </a:lnTo>
                  <a:lnTo>
                    <a:pt x="691" y="39"/>
                  </a:lnTo>
                  <a:lnTo>
                    <a:pt x="692" y="38"/>
                  </a:lnTo>
                  <a:lnTo>
                    <a:pt x="693" y="36"/>
                  </a:lnTo>
                  <a:lnTo>
                    <a:pt x="695" y="34"/>
                  </a:lnTo>
                  <a:lnTo>
                    <a:pt x="696" y="32"/>
                  </a:lnTo>
                  <a:lnTo>
                    <a:pt x="697" y="31"/>
                  </a:lnTo>
                  <a:lnTo>
                    <a:pt x="698" y="30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5"/>
                  </a:lnTo>
                  <a:lnTo>
                    <a:pt x="703" y="24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4" y="20"/>
                  </a:lnTo>
                  <a:lnTo>
                    <a:pt x="705" y="20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3"/>
                  </a:lnTo>
                  <a:lnTo>
                    <a:pt x="710" y="12"/>
                  </a:lnTo>
                  <a:lnTo>
                    <a:pt x="710" y="10"/>
                  </a:lnTo>
                  <a:lnTo>
                    <a:pt x="711" y="9"/>
                  </a:lnTo>
                  <a:lnTo>
                    <a:pt x="713" y="9"/>
                  </a:lnTo>
                  <a:lnTo>
                    <a:pt x="713" y="7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3" name="Freeform 218">
              <a:extLst>
                <a:ext uri="{FF2B5EF4-FFF2-40B4-BE49-F238E27FC236}">
                  <a16:creationId xmlns:a16="http://schemas.microsoft.com/office/drawing/2014/main" id="{FBE8A5CE-DDFF-E445-9F13-BDE0AEE10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5403850"/>
              <a:ext cx="66675" cy="228600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32" y="64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7" y="77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0" y="86"/>
                  </a:lnTo>
                  <a:lnTo>
                    <a:pt x="40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4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8"/>
                  </a:lnTo>
                  <a:lnTo>
                    <a:pt x="45" y="101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51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8"/>
                  </a:lnTo>
                  <a:lnTo>
                    <a:pt x="52" y="119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4"/>
                  </a:lnTo>
                  <a:lnTo>
                    <a:pt x="54" y="125"/>
                  </a:lnTo>
                  <a:lnTo>
                    <a:pt x="55" y="126"/>
                  </a:lnTo>
                  <a:lnTo>
                    <a:pt x="55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6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60" y="140"/>
                  </a:lnTo>
                  <a:lnTo>
                    <a:pt x="60" y="143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6"/>
                  </a:lnTo>
                  <a:lnTo>
                    <a:pt x="61" y="149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5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6" y="161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7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2"/>
                  </a:lnTo>
                  <a:lnTo>
                    <a:pt x="69" y="173"/>
                  </a:lnTo>
                  <a:lnTo>
                    <a:pt x="69" y="175"/>
                  </a:lnTo>
                  <a:lnTo>
                    <a:pt x="70" y="176"/>
                  </a:lnTo>
                  <a:lnTo>
                    <a:pt x="70" y="179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5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8"/>
                  </a:lnTo>
                  <a:lnTo>
                    <a:pt x="74" y="191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6"/>
                  </a:lnTo>
                  <a:lnTo>
                    <a:pt x="76" y="196"/>
                  </a:lnTo>
                  <a:lnTo>
                    <a:pt x="76" y="197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8"/>
                  </a:lnTo>
                  <a:lnTo>
                    <a:pt x="78" y="209"/>
                  </a:lnTo>
                  <a:lnTo>
                    <a:pt x="79" y="210"/>
                  </a:lnTo>
                  <a:lnTo>
                    <a:pt x="79" y="211"/>
                  </a:lnTo>
                  <a:lnTo>
                    <a:pt x="79" y="214"/>
                  </a:lnTo>
                  <a:lnTo>
                    <a:pt x="79" y="215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9" y="220"/>
                  </a:lnTo>
                  <a:lnTo>
                    <a:pt x="79" y="221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6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2"/>
                  </a:lnTo>
                  <a:lnTo>
                    <a:pt x="80" y="233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2" y="245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50"/>
                  </a:lnTo>
                  <a:lnTo>
                    <a:pt x="82" y="251"/>
                  </a:lnTo>
                  <a:lnTo>
                    <a:pt x="84" y="251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6"/>
                  </a:lnTo>
                  <a:lnTo>
                    <a:pt x="85" y="257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7"/>
                  </a:lnTo>
                  <a:lnTo>
                    <a:pt x="84" y="280"/>
                  </a:lnTo>
                  <a:lnTo>
                    <a:pt x="84" y="282"/>
                  </a:lnTo>
                  <a:lnTo>
                    <a:pt x="84" y="283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4" name="Freeform 219">
              <a:extLst>
                <a:ext uri="{FF2B5EF4-FFF2-40B4-BE49-F238E27FC236}">
                  <a16:creationId xmlns:a16="http://schemas.microsoft.com/office/drawing/2014/main" id="{F4BF81E0-A62D-9C42-A055-F7FA1B792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5629275"/>
              <a:ext cx="66675" cy="228600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4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3"/>
                  </a:lnTo>
                  <a:lnTo>
                    <a:pt x="9" y="270"/>
                  </a:lnTo>
                  <a:lnTo>
                    <a:pt x="10" y="269"/>
                  </a:lnTo>
                  <a:lnTo>
                    <a:pt x="10" y="267"/>
                  </a:lnTo>
                  <a:lnTo>
                    <a:pt x="12" y="264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60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5"/>
                  </a:lnTo>
                  <a:lnTo>
                    <a:pt x="19" y="254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9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1"/>
                  </a:lnTo>
                  <a:lnTo>
                    <a:pt x="28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5"/>
                  </a:lnTo>
                  <a:lnTo>
                    <a:pt x="31" y="224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8"/>
                  </a:lnTo>
                  <a:lnTo>
                    <a:pt x="33" y="216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7"/>
                  </a:lnTo>
                  <a:lnTo>
                    <a:pt x="38" y="204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1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3" y="192"/>
                  </a:lnTo>
                  <a:lnTo>
                    <a:pt x="44" y="191"/>
                  </a:lnTo>
                  <a:lnTo>
                    <a:pt x="44" y="189"/>
                  </a:lnTo>
                  <a:lnTo>
                    <a:pt x="45" y="188"/>
                  </a:lnTo>
                  <a:lnTo>
                    <a:pt x="45" y="186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7"/>
                  </a:lnTo>
                  <a:lnTo>
                    <a:pt x="49" y="176"/>
                  </a:lnTo>
                  <a:lnTo>
                    <a:pt x="50" y="176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5"/>
                  </a:lnTo>
                  <a:lnTo>
                    <a:pt x="54" y="162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1" y="141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3" y="134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4" y="130"/>
                  </a:lnTo>
                  <a:lnTo>
                    <a:pt x="64" y="129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7"/>
                  </a:lnTo>
                  <a:lnTo>
                    <a:pt x="68" y="114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72" y="106"/>
                  </a:lnTo>
                  <a:lnTo>
                    <a:pt x="72" y="104"/>
                  </a:lnTo>
                  <a:lnTo>
                    <a:pt x="73" y="102"/>
                  </a:lnTo>
                  <a:lnTo>
                    <a:pt x="73" y="100"/>
                  </a:lnTo>
                  <a:lnTo>
                    <a:pt x="74" y="99"/>
                  </a:lnTo>
                  <a:lnTo>
                    <a:pt x="74" y="98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5" y="92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7"/>
                  </a:lnTo>
                  <a:lnTo>
                    <a:pt x="78" y="86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80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9" y="68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80" y="63"/>
                  </a:lnTo>
                  <a:lnTo>
                    <a:pt x="80" y="62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1"/>
                  </a:lnTo>
                  <a:lnTo>
                    <a:pt x="80" y="50"/>
                  </a:lnTo>
                  <a:lnTo>
                    <a:pt x="81" y="50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3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0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5" name="Freeform 220">
              <a:extLst>
                <a:ext uri="{FF2B5EF4-FFF2-40B4-BE49-F238E27FC236}">
                  <a16:creationId xmlns:a16="http://schemas.microsoft.com/office/drawing/2014/main" id="{A23A074B-6BE5-9842-BFE2-7A900BFD2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325" y="3600450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6" name="Freeform 221">
              <a:extLst>
                <a:ext uri="{FF2B5EF4-FFF2-40B4-BE49-F238E27FC236}">
                  <a16:creationId xmlns:a16="http://schemas.microsoft.com/office/drawing/2014/main" id="{B881F751-739F-8242-9DAF-B674EFEEA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325" y="5775325"/>
              <a:ext cx="382588" cy="266700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7" name="Line 222">
              <a:extLst>
                <a:ext uri="{FF2B5EF4-FFF2-40B4-BE49-F238E27FC236}">
                  <a16:creationId xmlns:a16="http://schemas.microsoft.com/office/drawing/2014/main" id="{AD687BFF-C479-F348-A5DA-35801CC6CC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35325" y="5222875"/>
              <a:ext cx="401638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8" name="Line 223">
              <a:extLst>
                <a:ext uri="{FF2B5EF4-FFF2-40B4-BE49-F238E27FC236}">
                  <a16:creationId xmlns:a16="http://schemas.microsoft.com/office/drawing/2014/main" id="{393CA765-BA28-FD4C-A5D5-8F0633169F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36963" y="4152900"/>
              <a:ext cx="1587" cy="13366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9" name="Freeform 224">
              <a:extLst>
                <a:ext uri="{FF2B5EF4-FFF2-40B4-BE49-F238E27FC236}">
                  <a16:creationId xmlns:a16="http://schemas.microsoft.com/office/drawing/2014/main" id="{F288973E-3D77-9B43-9A6A-CDC72D155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213" y="4267200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8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6" y="29"/>
                  </a:lnTo>
                  <a:lnTo>
                    <a:pt x="46" y="30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0" y="41"/>
                  </a:lnTo>
                  <a:lnTo>
                    <a:pt x="39" y="41"/>
                  </a:lnTo>
                  <a:lnTo>
                    <a:pt x="38" y="42"/>
                  </a:lnTo>
                  <a:lnTo>
                    <a:pt x="38" y="44"/>
                  </a:lnTo>
                  <a:lnTo>
                    <a:pt x="37" y="44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3" y="45"/>
                  </a:lnTo>
                  <a:lnTo>
                    <a:pt x="12" y="45"/>
                  </a:lnTo>
                  <a:lnTo>
                    <a:pt x="10" y="44"/>
                  </a:lnTo>
                  <a:lnTo>
                    <a:pt x="9" y="42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39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600" name="Freeform 225">
              <a:extLst>
                <a:ext uri="{FF2B5EF4-FFF2-40B4-BE49-F238E27FC236}">
                  <a16:creationId xmlns:a16="http://schemas.microsoft.com/office/drawing/2014/main" id="{656204AB-54B8-8D48-93E6-49AF94CD0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913" y="5203825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601" name="Rectangle 226">
              <a:extLst>
                <a:ext uri="{FF2B5EF4-FFF2-40B4-BE49-F238E27FC236}">
                  <a16:creationId xmlns:a16="http://schemas.microsoft.com/office/drawing/2014/main" id="{FB9B809C-CC00-C043-93C2-1271DF90F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7750" y="38957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02" name="Rectangle 227">
              <a:extLst>
                <a:ext uri="{FF2B5EF4-FFF2-40B4-BE49-F238E27FC236}">
                  <a16:creationId xmlns:a16="http://schemas.microsoft.com/office/drawing/2014/main" id="{4B6E77A2-75A3-C142-9D53-F256062BD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7125" y="39814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03" name="Rectangle 228">
              <a:extLst>
                <a:ext uri="{FF2B5EF4-FFF2-40B4-BE49-F238E27FC236}">
                  <a16:creationId xmlns:a16="http://schemas.microsoft.com/office/drawing/2014/main" id="{3320F021-45F5-4844-97F3-422DC70D9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6163" y="551497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04" name="Rectangle 229">
              <a:extLst>
                <a:ext uri="{FF2B5EF4-FFF2-40B4-BE49-F238E27FC236}">
                  <a16:creationId xmlns:a16="http://schemas.microsoft.com/office/drawing/2014/main" id="{365D86EB-182F-7647-B492-386C2BCC8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560070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05" name="Rectangle 230">
              <a:extLst>
                <a:ext uri="{FF2B5EF4-FFF2-40B4-BE49-F238E27FC236}">
                  <a16:creationId xmlns:a16="http://schemas.microsoft.com/office/drawing/2014/main" id="{E2A81BB4-6D07-7A4F-B12B-F08659CF4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8862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06" name="Rectangle 231">
              <a:extLst>
                <a:ext uri="{FF2B5EF4-FFF2-40B4-BE49-F238E27FC236}">
                  <a16:creationId xmlns:a16="http://schemas.microsoft.com/office/drawing/2014/main" id="{A166802A-C0B4-324C-931B-1CFECAC52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97192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07" name="Rectangle 232">
              <a:extLst>
                <a:ext uri="{FF2B5EF4-FFF2-40B4-BE49-F238E27FC236}">
                  <a16:creationId xmlns:a16="http://schemas.microsoft.com/office/drawing/2014/main" id="{FEC68557-A4C9-DB41-B503-C3B0AA337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5102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08" name="Line 233">
              <a:extLst>
                <a:ext uri="{FF2B5EF4-FFF2-40B4-BE49-F238E27FC236}">
                  <a16:creationId xmlns:a16="http://schemas.microsoft.com/office/drawing/2014/main" id="{807DDC58-0151-3546-9EF1-2EBC1C858C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552767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09" name="Rectangle 234">
              <a:extLst>
                <a:ext uri="{FF2B5EF4-FFF2-40B4-BE49-F238E27FC236}">
                  <a16:creationId xmlns:a16="http://schemas.microsoft.com/office/drawing/2014/main" id="{3ACF141B-BBB7-0F4A-B206-7118FBD9D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5911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10" name="Rectangle 235">
              <a:extLst>
                <a:ext uri="{FF2B5EF4-FFF2-40B4-BE49-F238E27FC236}">
                  <a16:creationId xmlns:a16="http://schemas.microsoft.com/office/drawing/2014/main" id="{129AA769-018E-FD48-9160-6EC8E4388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2466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11" name="Rectangle 236">
              <a:extLst>
                <a:ext uri="{FF2B5EF4-FFF2-40B4-BE49-F238E27FC236}">
                  <a16:creationId xmlns:a16="http://schemas.microsoft.com/office/drawing/2014/main" id="{A36D86B9-D749-0544-90DD-96E33848E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33241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12" name="Rectangle 237">
              <a:extLst>
                <a:ext uri="{FF2B5EF4-FFF2-40B4-BE49-F238E27FC236}">
                  <a16:creationId xmlns:a16="http://schemas.microsoft.com/office/drawing/2014/main" id="{B8A5C2BC-BC2F-7B4D-B9F9-5551D317B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60467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13" name="Rectangle 238">
              <a:extLst>
                <a:ext uri="{FF2B5EF4-FFF2-40B4-BE49-F238E27FC236}">
                  <a16:creationId xmlns:a16="http://schemas.microsoft.com/office/drawing/2014/main" id="{514E0F18-ED0D-E644-839C-A1DCE69FE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613251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14" name="Rectangle 239">
              <a:extLst>
                <a:ext uri="{FF2B5EF4-FFF2-40B4-BE49-F238E27FC236}">
                  <a16:creationId xmlns:a16="http://schemas.microsoft.com/office/drawing/2014/main" id="{F327717A-A1FF-8148-A57C-D76D233F0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7005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15" name="Line 240">
              <a:extLst>
                <a:ext uri="{FF2B5EF4-FFF2-40B4-BE49-F238E27FC236}">
                  <a16:creationId xmlns:a16="http://schemas.microsoft.com/office/drawing/2014/main" id="{E31E9F1C-9427-6E49-BA28-8826C4CA5F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472757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16" name="Rectangle 241">
              <a:extLst>
                <a:ext uri="{FF2B5EF4-FFF2-40B4-BE49-F238E27FC236}">
                  <a16:creationId xmlns:a16="http://schemas.microsoft.com/office/drawing/2014/main" id="{4F6CD341-504F-3B48-9D29-A1E4ACA40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7815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17" name="Rectangle 242">
              <a:extLst>
                <a:ext uri="{FF2B5EF4-FFF2-40B4-BE49-F238E27FC236}">
                  <a16:creationId xmlns:a16="http://schemas.microsoft.com/office/drawing/2014/main" id="{A5ABBA99-89D8-4848-9682-D8E17B61D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3528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18" name="Line 243">
              <a:extLst>
                <a:ext uri="{FF2B5EF4-FFF2-40B4-BE49-F238E27FC236}">
                  <a16:creationId xmlns:a16="http://schemas.microsoft.com/office/drawing/2014/main" id="{AE40E93A-89FF-9841-BB9B-65C3FE9C01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3373438"/>
              <a:ext cx="3810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19" name="Rectangle 244">
              <a:extLst>
                <a:ext uri="{FF2B5EF4-FFF2-40B4-BE49-F238E27FC236}">
                  <a16:creationId xmlns:a16="http://schemas.microsoft.com/office/drawing/2014/main" id="{E6B60543-25DE-8145-950B-1E75985C2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4353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20" name="Rectangle 245">
              <a:extLst>
                <a:ext uri="{FF2B5EF4-FFF2-40B4-BE49-F238E27FC236}">
                  <a16:creationId xmlns:a16="http://schemas.microsoft.com/office/drawing/2014/main" id="{095B6E6A-A9E9-E540-A4CF-15EC8ABFB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1592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21" name="Freeform 246">
              <a:extLst>
                <a:ext uri="{FF2B5EF4-FFF2-40B4-BE49-F238E27FC236}">
                  <a16:creationId xmlns:a16="http://schemas.microsoft.com/office/drawing/2014/main" id="{F82ADA31-6619-3241-BB49-69C33B78F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52228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22" name="Line 247">
              <a:extLst>
                <a:ext uri="{FF2B5EF4-FFF2-40B4-BE49-F238E27FC236}">
                  <a16:creationId xmlns:a16="http://schemas.microsoft.com/office/drawing/2014/main" id="{D17B8E6F-4619-9C48-A5F2-501FD22A41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5222875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23" name="Rectangle 248">
              <a:extLst>
                <a:ext uri="{FF2B5EF4-FFF2-40B4-BE49-F238E27FC236}">
                  <a16:creationId xmlns:a16="http://schemas.microsoft.com/office/drawing/2014/main" id="{1B2861E4-25D4-114A-BFF4-EF069170A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2465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24" name="Rectangle 249">
              <a:extLst>
                <a:ext uri="{FF2B5EF4-FFF2-40B4-BE49-F238E27FC236}">
                  <a16:creationId xmlns:a16="http://schemas.microsoft.com/office/drawing/2014/main" id="{BCD8A775-1B66-204B-B6F0-8E1EEFBA9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9704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25" name="Rectangle 250">
              <a:extLst>
                <a:ext uri="{FF2B5EF4-FFF2-40B4-BE49-F238E27FC236}">
                  <a16:creationId xmlns:a16="http://schemas.microsoft.com/office/drawing/2014/main" id="{D0A72382-07F7-1A41-9F38-4E9564F4C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056188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26" name="Rectangle 251">
              <a:extLst>
                <a:ext uri="{FF2B5EF4-FFF2-40B4-BE49-F238E27FC236}">
                  <a16:creationId xmlns:a16="http://schemas.microsoft.com/office/drawing/2014/main" id="{3CEFEC42-FE18-B741-B393-2327AF2CB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4275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27" name="Rectangle 252">
              <a:extLst>
                <a:ext uri="{FF2B5EF4-FFF2-40B4-BE49-F238E27FC236}">
                  <a16:creationId xmlns:a16="http://schemas.microsoft.com/office/drawing/2014/main" id="{0C77F924-86E8-3C40-A0B7-AF950CD57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5132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28" name="Rectangle 253">
              <a:extLst>
                <a:ext uri="{FF2B5EF4-FFF2-40B4-BE49-F238E27FC236}">
                  <a16:creationId xmlns:a16="http://schemas.microsoft.com/office/drawing/2014/main" id="{CF4F23E6-AC51-4748-AA28-98417FCE1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6147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29" name="Rectangle 254">
              <a:extLst>
                <a:ext uri="{FF2B5EF4-FFF2-40B4-BE49-F238E27FC236}">
                  <a16:creationId xmlns:a16="http://schemas.microsoft.com/office/drawing/2014/main" id="{120EB0E1-BA5A-8D4A-B8D5-72857BD2A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7004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30" name="Rectangle 255">
              <a:extLst>
                <a:ext uri="{FF2B5EF4-FFF2-40B4-BE49-F238E27FC236}">
                  <a16:creationId xmlns:a16="http://schemas.microsoft.com/office/drawing/2014/main" id="{E824546C-FDC3-3840-B588-FA7AD0AB2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350" y="6492875"/>
              <a:ext cx="15949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(d) Combined circuit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31" name="Rectangle 256">
              <a:extLst>
                <a:ext uri="{FF2B5EF4-FFF2-40B4-BE49-F238E27FC236}">
                  <a16:creationId xmlns:a16="http://schemas.microsoft.com/office/drawing/2014/main" id="{AEE672D1-6152-A44D-B6FA-649C6B659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6483350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32" name="Rectangle 257">
              <a:extLst>
                <a:ext uri="{FF2B5EF4-FFF2-40B4-BE49-F238E27FC236}">
                  <a16:creationId xmlns:a16="http://schemas.microsoft.com/office/drawing/2014/main" id="{8D60D1E4-63AC-1042-B841-C809ECE26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6838" y="65690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33" name="Rectangle 258">
              <a:extLst>
                <a:ext uri="{FF2B5EF4-FFF2-40B4-BE49-F238E27FC236}">
                  <a16:creationId xmlns:a16="http://schemas.microsoft.com/office/drawing/2014/main" id="{369924B2-8AA9-B04B-AEE2-793801935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713" y="6483350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34" name="Rectangle 259">
              <a:extLst>
                <a:ext uri="{FF2B5EF4-FFF2-40B4-BE49-F238E27FC236}">
                  <a16:creationId xmlns:a16="http://schemas.microsoft.com/office/drawing/2014/main" id="{CBA5165F-4226-BF4E-9093-793F31C7F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675" y="65690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35" name="Rectangle 260">
              <a:extLst>
                <a:ext uri="{FF2B5EF4-FFF2-40B4-BE49-F238E27FC236}">
                  <a16:creationId xmlns:a16="http://schemas.microsoft.com/office/drawing/2014/main" id="{E5CFDE31-6458-D945-BCC5-0FC369457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300" y="6492875"/>
              <a:ext cx="29815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and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36" name="Rectangle 261">
              <a:extLst>
                <a:ext uri="{FF2B5EF4-FFF2-40B4-BE49-F238E27FC236}">
                  <a16:creationId xmlns:a16="http://schemas.microsoft.com/office/drawing/2014/main" id="{45CDF443-3112-4840-A64E-735318817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7848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37" name="Line 262">
              <a:extLst>
                <a:ext uri="{FF2B5EF4-FFF2-40B4-BE49-F238E27FC236}">
                  <a16:creationId xmlns:a16="http://schemas.microsoft.com/office/drawing/2014/main" id="{8DB15E2F-B027-6B40-A911-F92F7A508B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581342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38" name="Rectangle 263">
              <a:extLst>
                <a:ext uri="{FF2B5EF4-FFF2-40B4-BE49-F238E27FC236}">
                  <a16:creationId xmlns:a16="http://schemas.microsoft.com/office/drawing/2014/main" id="{62965126-7ADA-6D46-9FEC-ADEAF50C8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86740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grpSp>
          <p:nvGrpSpPr>
            <p:cNvPr id="147639" name="Group 264">
              <a:extLst>
                <a:ext uri="{FF2B5EF4-FFF2-40B4-BE49-F238E27FC236}">
                  <a16:creationId xmlns:a16="http://schemas.microsoft.com/office/drawing/2014/main" id="{181F4BB5-BC04-2843-9FD5-CEC33F5979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70263" y="4002088"/>
              <a:ext cx="439737" cy="1622425"/>
              <a:chOff x="2773" y="1424"/>
              <a:chExt cx="369" cy="1363"/>
            </a:xfrm>
          </p:grpSpPr>
          <p:sp>
            <p:nvSpPr>
              <p:cNvPr id="147645" name="Line 265">
                <a:extLst>
                  <a:ext uri="{FF2B5EF4-FFF2-40B4-BE49-F238E27FC236}">
                    <a16:creationId xmlns:a16="http://schemas.microsoft.com/office/drawing/2014/main" id="{2B2B2418-8FFC-A24F-A1B7-B06E9A5309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73" y="1424"/>
                <a:ext cx="32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46" name="Line 266">
                <a:extLst>
                  <a:ext uri="{FF2B5EF4-FFF2-40B4-BE49-F238E27FC236}">
                    <a16:creationId xmlns:a16="http://schemas.microsoft.com/office/drawing/2014/main" id="{C63154B8-48EC-2048-928B-4D7C162DF5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1424"/>
                <a:ext cx="0" cy="136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47" name="Line 267">
                <a:extLst>
                  <a:ext uri="{FF2B5EF4-FFF2-40B4-BE49-F238E27FC236}">
                    <a16:creationId xmlns:a16="http://schemas.microsoft.com/office/drawing/2014/main" id="{9EB451EF-0C5B-834D-8D96-F27D7DCF08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2787"/>
                <a:ext cx="369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7640" name="AutoShape 268">
              <a:extLst>
                <a:ext uri="{FF2B5EF4-FFF2-40B4-BE49-F238E27FC236}">
                  <a16:creationId xmlns:a16="http://schemas.microsoft.com/office/drawing/2014/main" id="{6E4E1282-3A3D-3845-92C8-F88517507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5813425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7641" name="AutoShape 269">
              <a:extLst>
                <a:ext uri="{FF2B5EF4-FFF2-40B4-BE49-F238E27FC236}">
                  <a16:creationId xmlns:a16="http://schemas.microsoft.com/office/drawing/2014/main" id="{82C710D4-09A5-CC45-B61F-DC7A977AD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4953000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7642" name="AutoShape 270">
              <a:extLst>
                <a:ext uri="{FF2B5EF4-FFF2-40B4-BE49-F238E27FC236}">
                  <a16:creationId xmlns:a16="http://schemas.microsoft.com/office/drawing/2014/main" id="{138A5EB4-2451-5645-A93D-2EACC33A8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4057650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7643" name="AutoShape 271">
              <a:extLst>
                <a:ext uri="{FF2B5EF4-FFF2-40B4-BE49-F238E27FC236}">
                  <a16:creationId xmlns:a16="http://schemas.microsoft.com/office/drawing/2014/main" id="{E6CABAB7-AEAD-BB48-818A-D2ADAA5B8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3376613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7644" name="Line 272">
              <a:extLst>
                <a:ext uri="{FF2B5EF4-FFF2-40B4-BE49-F238E27FC236}">
                  <a16:creationId xmlns:a16="http://schemas.microsoft.com/office/drawing/2014/main" id="{3514B0CE-E25E-AE40-8205-9CF266052D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49763" y="5629275"/>
              <a:ext cx="3143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147546" name="Straight Arrow Connector 3">
            <a:extLst>
              <a:ext uri="{FF2B5EF4-FFF2-40B4-BE49-F238E27FC236}">
                <a16:creationId xmlns:a16="http://schemas.microsoft.com/office/drawing/2014/main" id="{E1024FC9-C378-BB40-9EA9-45C5C1F7019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427539" y="1890713"/>
            <a:ext cx="473075" cy="2176462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7547" name="Straight Arrow Connector 192">
            <a:extLst>
              <a:ext uri="{FF2B5EF4-FFF2-40B4-BE49-F238E27FC236}">
                <a16:creationId xmlns:a16="http://schemas.microsoft.com/office/drawing/2014/main" id="{B42E286E-DE4A-A04E-B88C-319143B0A31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953000" y="1905000"/>
            <a:ext cx="2667000" cy="213360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7548" name="TextBox 1">
            <a:extLst>
              <a:ext uri="{FF2B5EF4-FFF2-40B4-BE49-F238E27FC236}">
                <a16:creationId xmlns:a16="http://schemas.microsoft.com/office/drawing/2014/main" id="{BAB9494E-FC18-AF4C-A9A9-EF27B8FC03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9875" y="3068638"/>
            <a:ext cx="15763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shared gate</a:t>
            </a:r>
          </a:p>
        </p:txBody>
      </p:sp>
    </p:spTree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Title 1">
            <a:extLst>
              <a:ext uri="{FF2B5EF4-FFF2-40B4-BE49-F238E27FC236}">
                <a16:creationId xmlns:a16="http://schemas.microsoft.com/office/drawing/2014/main" id="{14FE2949-E356-7A41-ABC3-A226E73EFC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Joint Optimization</a:t>
            </a:r>
          </a:p>
        </p:txBody>
      </p:sp>
      <p:sp>
        <p:nvSpPr>
          <p:cNvPr id="148482" name="TextBox 125">
            <a:extLst>
              <a:ext uri="{FF2B5EF4-FFF2-40B4-BE49-F238E27FC236}">
                <a16:creationId xmlns:a16="http://schemas.microsoft.com/office/drawing/2014/main" id="{AEBD9E62-F84D-EE45-A6A9-1479C22058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2.65 from the textbook ]</a:t>
            </a:r>
          </a:p>
        </p:txBody>
      </p:sp>
      <p:sp>
        <p:nvSpPr>
          <p:cNvPr id="148483" name="Rectangle 46">
            <a:extLst>
              <a:ext uri="{FF2B5EF4-FFF2-40B4-BE49-F238E27FC236}">
                <a16:creationId xmlns:a16="http://schemas.microsoft.com/office/drawing/2014/main" id="{7AF21C13-811C-7548-AAAA-7F011F3D0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1" y="2649538"/>
            <a:ext cx="166391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Optimal realization of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484" name="Rectangle 47">
            <a:extLst>
              <a:ext uri="{FF2B5EF4-FFF2-40B4-BE49-F238E27FC236}">
                <a16:creationId xmlns:a16="http://schemas.microsoft.com/office/drawing/2014/main" id="{E49BF841-083D-4742-9CCC-815D8FE69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26495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485" name="Rectangle 48">
            <a:extLst>
              <a:ext uri="{FF2B5EF4-FFF2-40B4-BE49-F238E27FC236}">
                <a16:creationId xmlns:a16="http://schemas.microsoft.com/office/drawing/2014/main" id="{EDE5B17F-AE3B-BE4F-B76A-A6ACAF903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3463" y="2720976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486" name="Rectangle 50">
            <a:extLst>
              <a:ext uri="{FF2B5EF4-FFF2-40B4-BE49-F238E27FC236}">
                <a16:creationId xmlns:a16="http://schemas.microsoft.com/office/drawing/2014/main" id="{32B31FEC-4ABC-0949-B96A-B118ECFB4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11826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8487" name="Line 51">
            <a:extLst>
              <a:ext uri="{FF2B5EF4-FFF2-40B4-BE49-F238E27FC236}">
                <a16:creationId xmlns:a16="http://schemas.microsoft.com/office/drawing/2014/main" id="{36F7895A-C048-EF44-ACDC-82370C13E7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15303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88" name="Line 52">
            <a:extLst>
              <a:ext uri="{FF2B5EF4-FFF2-40B4-BE49-F238E27FC236}">
                <a16:creationId xmlns:a16="http://schemas.microsoft.com/office/drawing/2014/main" id="{3AC1771A-B5A0-D24B-9215-D07A3A05F8C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11826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89" name="Line 53">
            <a:extLst>
              <a:ext uri="{FF2B5EF4-FFF2-40B4-BE49-F238E27FC236}">
                <a16:creationId xmlns:a16="http://schemas.microsoft.com/office/drawing/2014/main" id="{5D16FDAB-07FE-0447-8310-C42D184EF5B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8175" y="852488"/>
            <a:ext cx="331788" cy="330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0" name="Rectangle 55">
            <a:extLst>
              <a:ext uri="{FF2B5EF4-FFF2-40B4-BE49-F238E27FC236}">
                <a16:creationId xmlns:a16="http://schemas.microsoft.com/office/drawing/2014/main" id="{6A283C74-368B-4543-A6F8-D397D6FAB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491" name="Rectangle 56">
            <a:extLst>
              <a:ext uri="{FF2B5EF4-FFF2-40B4-BE49-F238E27FC236}">
                <a16:creationId xmlns:a16="http://schemas.microsoft.com/office/drawing/2014/main" id="{19678BAD-8791-C346-8C4F-7238E33B6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492" name="Rectangle 57">
            <a:extLst>
              <a:ext uri="{FF2B5EF4-FFF2-40B4-BE49-F238E27FC236}">
                <a16:creationId xmlns:a16="http://schemas.microsoft.com/office/drawing/2014/main" id="{54749EE1-D9C8-5444-9592-DF4796942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8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493" name="Rectangle 58">
            <a:extLst>
              <a:ext uri="{FF2B5EF4-FFF2-40B4-BE49-F238E27FC236}">
                <a16:creationId xmlns:a16="http://schemas.microsoft.com/office/drawing/2014/main" id="{3D949170-4BA7-9A4E-B168-0366E530E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494" name="Rectangle 59">
            <a:extLst>
              <a:ext uri="{FF2B5EF4-FFF2-40B4-BE49-F238E27FC236}">
                <a16:creationId xmlns:a16="http://schemas.microsoft.com/office/drawing/2014/main" id="{6C7640C7-DF49-2D42-8617-8B10A9390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495" name="Rectangle 60">
            <a:extLst>
              <a:ext uri="{FF2B5EF4-FFF2-40B4-BE49-F238E27FC236}">
                <a16:creationId xmlns:a16="http://schemas.microsoft.com/office/drawing/2014/main" id="{27642D60-19E7-1745-8F93-412B45DE2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496" name="Rectangle 61">
            <a:extLst>
              <a:ext uri="{FF2B5EF4-FFF2-40B4-BE49-F238E27FC236}">
                <a16:creationId xmlns:a16="http://schemas.microsoft.com/office/drawing/2014/main" id="{687BE0DC-E52C-A54D-B1DD-04B79B442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6263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497" name="Rectangle 62">
            <a:extLst>
              <a:ext uri="{FF2B5EF4-FFF2-40B4-BE49-F238E27FC236}">
                <a16:creationId xmlns:a16="http://schemas.microsoft.com/office/drawing/2014/main" id="{1A2C6F42-43F4-0D4D-BD6B-4A3134CEE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11826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8498" name="Line 63">
            <a:extLst>
              <a:ext uri="{FF2B5EF4-FFF2-40B4-BE49-F238E27FC236}">
                <a16:creationId xmlns:a16="http://schemas.microsoft.com/office/drawing/2014/main" id="{B40F8073-CB2D-BB4B-B3EB-9DB43D0FB0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15303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9" name="Line 64">
            <a:extLst>
              <a:ext uri="{FF2B5EF4-FFF2-40B4-BE49-F238E27FC236}">
                <a16:creationId xmlns:a16="http://schemas.microsoft.com/office/drawing/2014/main" id="{C96B5833-412C-AB44-9EF9-F01158A7D95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1182688"/>
            <a:ext cx="3175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0" name="Rectangle 65">
            <a:extLst>
              <a:ext uri="{FF2B5EF4-FFF2-40B4-BE49-F238E27FC236}">
                <a16:creationId xmlns:a16="http://schemas.microsoft.com/office/drawing/2014/main" id="{9D80CC75-F53F-6942-97CD-74F8D8892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452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01" name="Rectangle 66">
            <a:extLst>
              <a:ext uri="{FF2B5EF4-FFF2-40B4-BE49-F238E27FC236}">
                <a16:creationId xmlns:a16="http://schemas.microsoft.com/office/drawing/2014/main" id="{A9647F30-7FE4-A449-B3A4-8403DDED9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1563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02" name="Rectangle 67">
            <a:extLst>
              <a:ext uri="{FF2B5EF4-FFF2-40B4-BE49-F238E27FC236}">
                <a16:creationId xmlns:a16="http://schemas.microsoft.com/office/drawing/2014/main" id="{3B0C73A5-E931-C146-A495-5E8FBDD0F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6525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03" name="Rectangle 68">
            <a:extLst>
              <a:ext uri="{FF2B5EF4-FFF2-40B4-BE49-F238E27FC236}">
                <a16:creationId xmlns:a16="http://schemas.microsoft.com/office/drawing/2014/main" id="{E738CF0F-0690-5741-8D1F-779108E0C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100171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04" name="Rectangle 69">
            <a:extLst>
              <a:ext uri="{FF2B5EF4-FFF2-40B4-BE49-F238E27FC236}">
                <a16:creationId xmlns:a16="http://schemas.microsoft.com/office/drawing/2014/main" id="{B7AB05F6-7E8C-FF4C-B7C1-E2E2C428C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25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05" name="Rectangle 70">
            <a:extLst>
              <a:ext uri="{FF2B5EF4-FFF2-40B4-BE49-F238E27FC236}">
                <a16:creationId xmlns:a16="http://schemas.microsoft.com/office/drawing/2014/main" id="{A9BC0D9B-554F-3F4E-A64E-C5A72DC877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1862139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8506" name="Line 71">
            <a:extLst>
              <a:ext uri="{FF2B5EF4-FFF2-40B4-BE49-F238E27FC236}">
                <a16:creationId xmlns:a16="http://schemas.microsoft.com/office/drawing/2014/main" id="{4AF8741F-CC77-8E44-BB85-637BAF2E67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2192339"/>
            <a:ext cx="6810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7" name="Line 72">
            <a:extLst>
              <a:ext uri="{FF2B5EF4-FFF2-40B4-BE49-F238E27FC236}">
                <a16:creationId xmlns:a16="http://schemas.microsoft.com/office/drawing/2014/main" id="{D9E9A709-3809-EB41-A812-843AA3BF4B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1862139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8" name="Rectangle 73">
            <a:extLst>
              <a:ext uri="{FF2B5EF4-FFF2-40B4-BE49-F238E27FC236}">
                <a16:creationId xmlns:a16="http://schemas.microsoft.com/office/drawing/2014/main" id="{67378E2C-D8DB-D444-A8CC-96C7ABA41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09" name="Rectangle 74">
            <a:extLst>
              <a:ext uri="{FF2B5EF4-FFF2-40B4-BE49-F238E27FC236}">
                <a16:creationId xmlns:a16="http://schemas.microsoft.com/office/drawing/2014/main" id="{88E14E34-02FF-BA40-BEFB-2A41B09276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1862139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8510" name="Line 75">
            <a:extLst>
              <a:ext uri="{FF2B5EF4-FFF2-40B4-BE49-F238E27FC236}">
                <a16:creationId xmlns:a16="http://schemas.microsoft.com/office/drawing/2014/main" id="{14D291BA-36CA-D34F-907A-48D30916BF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2192339"/>
            <a:ext cx="665163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11" name="Line 76">
            <a:extLst>
              <a:ext uri="{FF2B5EF4-FFF2-40B4-BE49-F238E27FC236}">
                <a16:creationId xmlns:a16="http://schemas.microsoft.com/office/drawing/2014/main" id="{4A15663D-3991-5A4E-BE1C-3CCCBE36FC9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1862139"/>
            <a:ext cx="3175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12" name="Rectangle 77">
            <a:extLst>
              <a:ext uri="{FF2B5EF4-FFF2-40B4-BE49-F238E27FC236}">
                <a16:creationId xmlns:a16="http://schemas.microsoft.com/office/drawing/2014/main" id="{1A90FF46-2E33-3044-8DEC-C457D5AF1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13" name="Rectangle 78">
            <a:extLst>
              <a:ext uri="{FF2B5EF4-FFF2-40B4-BE49-F238E27FC236}">
                <a16:creationId xmlns:a16="http://schemas.microsoft.com/office/drawing/2014/main" id="{AF9F6E6D-3344-C74A-95C8-01C4C2D72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14" name="Rectangle 79">
            <a:extLst>
              <a:ext uri="{FF2B5EF4-FFF2-40B4-BE49-F238E27FC236}">
                <a16:creationId xmlns:a16="http://schemas.microsoft.com/office/drawing/2014/main" id="{35D9A1D3-D74B-064F-88D7-E2E383A28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2297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15" name="Rectangle 80">
            <a:extLst>
              <a:ext uri="{FF2B5EF4-FFF2-40B4-BE49-F238E27FC236}">
                <a16:creationId xmlns:a16="http://schemas.microsoft.com/office/drawing/2014/main" id="{9575F9DB-806A-E44D-971C-11AAF0F16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290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16" name="Rectangle 81">
            <a:extLst>
              <a:ext uri="{FF2B5EF4-FFF2-40B4-BE49-F238E27FC236}">
                <a16:creationId xmlns:a16="http://schemas.microsoft.com/office/drawing/2014/main" id="{1DBE2C9D-8992-C14B-9586-FACA4860B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62560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17" name="Rectangle 82">
            <a:extLst>
              <a:ext uri="{FF2B5EF4-FFF2-40B4-BE49-F238E27FC236}">
                <a16:creationId xmlns:a16="http://schemas.microsoft.com/office/drawing/2014/main" id="{8707E960-0673-1441-81B7-587570684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96056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18" name="Freeform 83">
            <a:extLst>
              <a:ext uri="{FF2B5EF4-FFF2-40B4-BE49-F238E27FC236}">
                <a16:creationId xmlns:a16="http://schemas.microsoft.com/office/drawing/2014/main" id="{04143CC2-922D-1141-9126-7EE5D0B010D5}"/>
              </a:ext>
            </a:extLst>
          </p:cNvPr>
          <p:cNvSpPr>
            <a:spLocks/>
          </p:cNvSpPr>
          <p:nvPr/>
        </p:nvSpPr>
        <p:spPr bwMode="auto">
          <a:xfrm>
            <a:off x="3556001" y="1568451"/>
            <a:ext cx="588963" cy="587375"/>
          </a:xfrm>
          <a:custGeom>
            <a:avLst/>
            <a:gdLst>
              <a:gd name="T0" fmla="*/ 2147483646 w 892"/>
              <a:gd name="T1" fmla="*/ 0 h 895"/>
              <a:gd name="T2" fmla="*/ 2147483646 w 892"/>
              <a:gd name="T3" fmla="*/ 0 h 895"/>
              <a:gd name="T4" fmla="*/ 2147483646 w 892"/>
              <a:gd name="T5" fmla="*/ 0 h 895"/>
              <a:gd name="T6" fmla="*/ 2147483646 w 892"/>
              <a:gd name="T7" fmla="*/ 0 h 895"/>
              <a:gd name="T8" fmla="*/ 2147483646 w 892"/>
              <a:gd name="T9" fmla="*/ 0 h 895"/>
              <a:gd name="T10" fmla="*/ 2147483646 w 892"/>
              <a:gd name="T11" fmla="*/ 2147483646 h 895"/>
              <a:gd name="T12" fmla="*/ 2147483646 w 892"/>
              <a:gd name="T13" fmla="*/ 2147483646 h 895"/>
              <a:gd name="T14" fmla="*/ 2147483646 w 892"/>
              <a:gd name="T15" fmla="*/ 2147483646 h 895"/>
              <a:gd name="T16" fmla="*/ 2147483646 w 892"/>
              <a:gd name="T17" fmla="*/ 2147483646 h 895"/>
              <a:gd name="T18" fmla="*/ 2147483646 w 892"/>
              <a:gd name="T19" fmla="*/ 2147483646 h 895"/>
              <a:gd name="T20" fmla="*/ 0 w 892"/>
              <a:gd name="T21" fmla="*/ 2147483646 h 895"/>
              <a:gd name="T22" fmla="*/ 0 w 892"/>
              <a:gd name="T23" fmla="*/ 2147483646 h 895"/>
              <a:gd name="T24" fmla="*/ 0 w 892"/>
              <a:gd name="T25" fmla="*/ 2147483646 h 895"/>
              <a:gd name="T26" fmla="*/ 0 w 892"/>
              <a:gd name="T27" fmla="*/ 2147483646 h 895"/>
              <a:gd name="T28" fmla="*/ 0 w 892"/>
              <a:gd name="T29" fmla="*/ 2147483646 h 895"/>
              <a:gd name="T30" fmla="*/ 0 w 892"/>
              <a:gd name="T31" fmla="*/ 2147483646 h 895"/>
              <a:gd name="T32" fmla="*/ 0 w 892"/>
              <a:gd name="T33" fmla="*/ 2147483646 h 895"/>
              <a:gd name="T34" fmla="*/ 0 w 892"/>
              <a:gd name="T35" fmla="*/ 2147483646 h 895"/>
              <a:gd name="T36" fmla="*/ 0 w 892"/>
              <a:gd name="T37" fmla="*/ 2147483646 h 895"/>
              <a:gd name="T38" fmla="*/ 2147483646 w 892"/>
              <a:gd name="T39" fmla="*/ 2147483646 h 895"/>
              <a:gd name="T40" fmla="*/ 2147483646 w 892"/>
              <a:gd name="T41" fmla="*/ 2147483646 h 895"/>
              <a:gd name="T42" fmla="*/ 2147483646 w 892"/>
              <a:gd name="T43" fmla="*/ 2147483646 h 895"/>
              <a:gd name="T44" fmla="*/ 2147483646 w 892"/>
              <a:gd name="T45" fmla="*/ 2147483646 h 895"/>
              <a:gd name="T46" fmla="*/ 2147483646 w 892"/>
              <a:gd name="T47" fmla="*/ 2147483646 h 895"/>
              <a:gd name="T48" fmla="*/ 2147483646 w 892"/>
              <a:gd name="T49" fmla="*/ 2147483646 h 895"/>
              <a:gd name="T50" fmla="*/ 2147483646 w 892"/>
              <a:gd name="T51" fmla="*/ 2147483646 h 895"/>
              <a:gd name="T52" fmla="*/ 2147483646 w 892"/>
              <a:gd name="T53" fmla="*/ 2147483646 h 895"/>
              <a:gd name="T54" fmla="*/ 2147483646 w 892"/>
              <a:gd name="T55" fmla="*/ 2147483646 h 895"/>
              <a:gd name="T56" fmla="*/ 2147483646 w 892"/>
              <a:gd name="T57" fmla="*/ 2147483646 h 895"/>
              <a:gd name="T58" fmla="*/ 2147483646 w 892"/>
              <a:gd name="T59" fmla="*/ 2147483646 h 895"/>
              <a:gd name="T60" fmla="*/ 2147483646 w 892"/>
              <a:gd name="T61" fmla="*/ 2147483646 h 895"/>
              <a:gd name="T62" fmla="*/ 2147483646 w 892"/>
              <a:gd name="T63" fmla="*/ 2147483646 h 895"/>
              <a:gd name="T64" fmla="*/ 2147483646 w 892"/>
              <a:gd name="T65" fmla="*/ 2147483646 h 895"/>
              <a:gd name="T66" fmla="*/ 2147483646 w 892"/>
              <a:gd name="T67" fmla="*/ 2147483646 h 895"/>
              <a:gd name="T68" fmla="*/ 2147483646 w 892"/>
              <a:gd name="T69" fmla="*/ 2147483646 h 895"/>
              <a:gd name="T70" fmla="*/ 2147483646 w 892"/>
              <a:gd name="T71" fmla="*/ 2147483646 h 895"/>
              <a:gd name="T72" fmla="*/ 2147483646 w 892"/>
              <a:gd name="T73" fmla="*/ 2147483646 h 895"/>
              <a:gd name="T74" fmla="*/ 2147483646 w 892"/>
              <a:gd name="T75" fmla="*/ 2147483646 h 895"/>
              <a:gd name="T76" fmla="*/ 2147483646 w 892"/>
              <a:gd name="T77" fmla="*/ 2147483646 h 895"/>
              <a:gd name="T78" fmla="*/ 2147483646 w 892"/>
              <a:gd name="T79" fmla="*/ 2147483646 h 895"/>
              <a:gd name="T80" fmla="*/ 2147483646 w 892"/>
              <a:gd name="T81" fmla="*/ 2147483646 h 895"/>
              <a:gd name="T82" fmla="*/ 2147483646 w 892"/>
              <a:gd name="T83" fmla="*/ 2147483646 h 895"/>
              <a:gd name="T84" fmla="*/ 2147483646 w 892"/>
              <a:gd name="T85" fmla="*/ 2147483646 h 895"/>
              <a:gd name="T86" fmla="*/ 2147483646 w 892"/>
              <a:gd name="T87" fmla="*/ 2147483646 h 895"/>
              <a:gd name="T88" fmla="*/ 2147483646 w 892"/>
              <a:gd name="T89" fmla="*/ 2147483646 h 895"/>
              <a:gd name="T90" fmla="*/ 2147483646 w 892"/>
              <a:gd name="T91" fmla="*/ 2147483646 h 895"/>
              <a:gd name="T92" fmla="*/ 2147483646 w 892"/>
              <a:gd name="T93" fmla="*/ 2147483646 h 895"/>
              <a:gd name="T94" fmla="*/ 2147483646 w 892"/>
              <a:gd name="T95" fmla="*/ 2147483646 h 895"/>
              <a:gd name="T96" fmla="*/ 2147483646 w 892"/>
              <a:gd name="T97" fmla="*/ 2147483646 h 895"/>
              <a:gd name="T98" fmla="*/ 2147483646 w 892"/>
              <a:gd name="T99" fmla="*/ 2147483646 h 895"/>
              <a:gd name="T100" fmla="*/ 2147483646 w 892"/>
              <a:gd name="T101" fmla="*/ 2147483646 h 895"/>
              <a:gd name="T102" fmla="*/ 2147483646 w 892"/>
              <a:gd name="T103" fmla="*/ 2147483646 h 895"/>
              <a:gd name="T104" fmla="*/ 2147483646 w 892"/>
              <a:gd name="T105" fmla="*/ 2147483646 h 895"/>
              <a:gd name="T106" fmla="*/ 2147483646 w 892"/>
              <a:gd name="T107" fmla="*/ 2147483646 h 895"/>
              <a:gd name="T108" fmla="*/ 2147483646 w 892"/>
              <a:gd name="T109" fmla="*/ 0 h 895"/>
              <a:gd name="T110" fmla="*/ 2147483646 w 892"/>
              <a:gd name="T111" fmla="*/ 0 h 895"/>
              <a:gd name="T112" fmla="*/ 2147483646 w 892"/>
              <a:gd name="T113" fmla="*/ 0 h 895"/>
              <a:gd name="T114" fmla="*/ 2147483646 w 892"/>
              <a:gd name="T115" fmla="*/ 0 h 895"/>
              <a:gd name="T116" fmla="*/ 2147483646 w 892"/>
              <a:gd name="T117" fmla="*/ 0 h 895"/>
              <a:gd name="T118" fmla="*/ 2147483646 w 892"/>
              <a:gd name="T119" fmla="*/ 0 h 8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892" h="895">
                <a:moveTo>
                  <a:pt x="490" y="0"/>
                </a:moveTo>
                <a:lnTo>
                  <a:pt x="487" y="0"/>
                </a:lnTo>
                <a:lnTo>
                  <a:pt x="483" y="0"/>
                </a:lnTo>
                <a:lnTo>
                  <a:pt x="479" y="0"/>
                </a:lnTo>
                <a:lnTo>
                  <a:pt x="476" y="0"/>
                </a:lnTo>
                <a:lnTo>
                  <a:pt x="472" y="0"/>
                </a:lnTo>
                <a:lnTo>
                  <a:pt x="470" y="0"/>
                </a:lnTo>
                <a:lnTo>
                  <a:pt x="466" y="0"/>
                </a:lnTo>
                <a:lnTo>
                  <a:pt x="463" y="0"/>
                </a:lnTo>
                <a:lnTo>
                  <a:pt x="460" y="0"/>
                </a:lnTo>
                <a:lnTo>
                  <a:pt x="457" y="0"/>
                </a:lnTo>
                <a:lnTo>
                  <a:pt x="453" y="0"/>
                </a:lnTo>
                <a:lnTo>
                  <a:pt x="449" y="0"/>
                </a:lnTo>
                <a:lnTo>
                  <a:pt x="447" y="0"/>
                </a:lnTo>
                <a:lnTo>
                  <a:pt x="443" y="0"/>
                </a:lnTo>
                <a:lnTo>
                  <a:pt x="439" y="0"/>
                </a:lnTo>
                <a:lnTo>
                  <a:pt x="435" y="0"/>
                </a:lnTo>
                <a:lnTo>
                  <a:pt x="430" y="0"/>
                </a:lnTo>
                <a:lnTo>
                  <a:pt x="427" y="0"/>
                </a:lnTo>
                <a:lnTo>
                  <a:pt x="421" y="0"/>
                </a:lnTo>
                <a:lnTo>
                  <a:pt x="416" y="0"/>
                </a:lnTo>
                <a:lnTo>
                  <a:pt x="410" y="0"/>
                </a:lnTo>
                <a:lnTo>
                  <a:pt x="404" y="0"/>
                </a:lnTo>
                <a:lnTo>
                  <a:pt x="398" y="0"/>
                </a:lnTo>
                <a:lnTo>
                  <a:pt x="391" y="0"/>
                </a:lnTo>
                <a:lnTo>
                  <a:pt x="382" y="0"/>
                </a:lnTo>
                <a:lnTo>
                  <a:pt x="375" y="0"/>
                </a:lnTo>
                <a:lnTo>
                  <a:pt x="365" y="0"/>
                </a:lnTo>
                <a:lnTo>
                  <a:pt x="357" y="0"/>
                </a:lnTo>
                <a:lnTo>
                  <a:pt x="346" y="0"/>
                </a:lnTo>
                <a:lnTo>
                  <a:pt x="335" y="0"/>
                </a:lnTo>
                <a:lnTo>
                  <a:pt x="325" y="0"/>
                </a:lnTo>
                <a:lnTo>
                  <a:pt x="313" y="0"/>
                </a:lnTo>
                <a:lnTo>
                  <a:pt x="301" y="0"/>
                </a:lnTo>
                <a:lnTo>
                  <a:pt x="289" y="0"/>
                </a:lnTo>
                <a:lnTo>
                  <a:pt x="278" y="0"/>
                </a:lnTo>
                <a:lnTo>
                  <a:pt x="268" y="0"/>
                </a:lnTo>
                <a:lnTo>
                  <a:pt x="259" y="0"/>
                </a:lnTo>
                <a:lnTo>
                  <a:pt x="250" y="0"/>
                </a:lnTo>
                <a:lnTo>
                  <a:pt x="242" y="0"/>
                </a:lnTo>
                <a:lnTo>
                  <a:pt x="235" y="0"/>
                </a:lnTo>
                <a:lnTo>
                  <a:pt x="228" y="0"/>
                </a:lnTo>
                <a:lnTo>
                  <a:pt x="220" y="0"/>
                </a:lnTo>
                <a:lnTo>
                  <a:pt x="214" y="0"/>
                </a:lnTo>
                <a:lnTo>
                  <a:pt x="208" y="0"/>
                </a:lnTo>
                <a:lnTo>
                  <a:pt x="204" y="0"/>
                </a:lnTo>
                <a:lnTo>
                  <a:pt x="199" y="0"/>
                </a:lnTo>
                <a:lnTo>
                  <a:pt x="194" y="0"/>
                </a:lnTo>
                <a:lnTo>
                  <a:pt x="189" y="0"/>
                </a:lnTo>
                <a:lnTo>
                  <a:pt x="186" y="0"/>
                </a:lnTo>
                <a:lnTo>
                  <a:pt x="182" y="0"/>
                </a:lnTo>
                <a:lnTo>
                  <a:pt x="178" y="0"/>
                </a:lnTo>
                <a:lnTo>
                  <a:pt x="175" y="0"/>
                </a:lnTo>
                <a:lnTo>
                  <a:pt x="171" y="0"/>
                </a:lnTo>
                <a:lnTo>
                  <a:pt x="168" y="0"/>
                </a:lnTo>
                <a:lnTo>
                  <a:pt x="165" y="0"/>
                </a:lnTo>
                <a:lnTo>
                  <a:pt x="162" y="0"/>
                </a:lnTo>
                <a:lnTo>
                  <a:pt x="159" y="0"/>
                </a:lnTo>
                <a:lnTo>
                  <a:pt x="156" y="0"/>
                </a:lnTo>
                <a:lnTo>
                  <a:pt x="152" y="0"/>
                </a:lnTo>
                <a:lnTo>
                  <a:pt x="148" y="0"/>
                </a:lnTo>
                <a:lnTo>
                  <a:pt x="145" y="0"/>
                </a:lnTo>
                <a:lnTo>
                  <a:pt x="141" y="0"/>
                </a:lnTo>
                <a:lnTo>
                  <a:pt x="138" y="0"/>
                </a:lnTo>
                <a:lnTo>
                  <a:pt x="134" y="0"/>
                </a:lnTo>
                <a:lnTo>
                  <a:pt x="130" y="0"/>
                </a:lnTo>
                <a:lnTo>
                  <a:pt x="126" y="0"/>
                </a:lnTo>
                <a:lnTo>
                  <a:pt x="122" y="0"/>
                </a:lnTo>
                <a:lnTo>
                  <a:pt x="120" y="2"/>
                </a:lnTo>
                <a:lnTo>
                  <a:pt x="116" y="2"/>
                </a:lnTo>
                <a:lnTo>
                  <a:pt x="112" y="2"/>
                </a:lnTo>
                <a:lnTo>
                  <a:pt x="110" y="2"/>
                </a:lnTo>
                <a:lnTo>
                  <a:pt x="108" y="2"/>
                </a:lnTo>
                <a:lnTo>
                  <a:pt x="105" y="2"/>
                </a:lnTo>
                <a:lnTo>
                  <a:pt x="103" y="3"/>
                </a:lnTo>
                <a:lnTo>
                  <a:pt x="100" y="3"/>
                </a:lnTo>
                <a:lnTo>
                  <a:pt x="98" y="3"/>
                </a:lnTo>
                <a:lnTo>
                  <a:pt x="96" y="4"/>
                </a:lnTo>
                <a:lnTo>
                  <a:pt x="93" y="5"/>
                </a:lnTo>
                <a:lnTo>
                  <a:pt x="91" y="5"/>
                </a:lnTo>
                <a:lnTo>
                  <a:pt x="90" y="6"/>
                </a:lnTo>
                <a:lnTo>
                  <a:pt x="87" y="8"/>
                </a:lnTo>
                <a:lnTo>
                  <a:pt x="85" y="9"/>
                </a:lnTo>
                <a:lnTo>
                  <a:pt x="82" y="10"/>
                </a:lnTo>
                <a:lnTo>
                  <a:pt x="81" y="12"/>
                </a:lnTo>
                <a:lnTo>
                  <a:pt x="79" y="14"/>
                </a:lnTo>
                <a:lnTo>
                  <a:pt x="76" y="16"/>
                </a:lnTo>
                <a:lnTo>
                  <a:pt x="74" y="17"/>
                </a:lnTo>
                <a:lnTo>
                  <a:pt x="72" y="20"/>
                </a:lnTo>
                <a:lnTo>
                  <a:pt x="68" y="22"/>
                </a:lnTo>
                <a:lnTo>
                  <a:pt x="66" y="24"/>
                </a:lnTo>
                <a:lnTo>
                  <a:pt x="62" y="28"/>
                </a:lnTo>
                <a:lnTo>
                  <a:pt x="60" y="30"/>
                </a:lnTo>
                <a:lnTo>
                  <a:pt x="56" y="34"/>
                </a:lnTo>
                <a:lnTo>
                  <a:pt x="52" y="38"/>
                </a:lnTo>
                <a:lnTo>
                  <a:pt x="49" y="41"/>
                </a:lnTo>
                <a:lnTo>
                  <a:pt x="44" y="46"/>
                </a:lnTo>
                <a:lnTo>
                  <a:pt x="40" y="50"/>
                </a:lnTo>
                <a:lnTo>
                  <a:pt x="37" y="53"/>
                </a:lnTo>
                <a:lnTo>
                  <a:pt x="33" y="57"/>
                </a:lnTo>
                <a:lnTo>
                  <a:pt x="30" y="60"/>
                </a:lnTo>
                <a:lnTo>
                  <a:pt x="27" y="64"/>
                </a:lnTo>
                <a:lnTo>
                  <a:pt x="24" y="66"/>
                </a:lnTo>
                <a:lnTo>
                  <a:pt x="21" y="69"/>
                </a:lnTo>
                <a:lnTo>
                  <a:pt x="19" y="72"/>
                </a:lnTo>
                <a:lnTo>
                  <a:pt x="16" y="75"/>
                </a:lnTo>
                <a:lnTo>
                  <a:pt x="14" y="77"/>
                </a:lnTo>
                <a:lnTo>
                  <a:pt x="13" y="80"/>
                </a:lnTo>
                <a:lnTo>
                  <a:pt x="10" y="82"/>
                </a:lnTo>
                <a:lnTo>
                  <a:pt x="9" y="84"/>
                </a:lnTo>
                <a:lnTo>
                  <a:pt x="8" y="86"/>
                </a:lnTo>
                <a:lnTo>
                  <a:pt x="7" y="88"/>
                </a:lnTo>
                <a:lnTo>
                  <a:pt x="6" y="90"/>
                </a:lnTo>
                <a:lnTo>
                  <a:pt x="4" y="93"/>
                </a:lnTo>
                <a:lnTo>
                  <a:pt x="3" y="94"/>
                </a:lnTo>
                <a:lnTo>
                  <a:pt x="3" y="96"/>
                </a:lnTo>
                <a:lnTo>
                  <a:pt x="2" y="99"/>
                </a:lnTo>
                <a:lnTo>
                  <a:pt x="2" y="101"/>
                </a:lnTo>
                <a:lnTo>
                  <a:pt x="1" y="104"/>
                </a:lnTo>
                <a:lnTo>
                  <a:pt x="1" y="106"/>
                </a:lnTo>
                <a:lnTo>
                  <a:pt x="1" y="108"/>
                </a:lnTo>
                <a:lnTo>
                  <a:pt x="1" y="111"/>
                </a:lnTo>
                <a:lnTo>
                  <a:pt x="1" y="114"/>
                </a:lnTo>
                <a:lnTo>
                  <a:pt x="0" y="117"/>
                </a:lnTo>
                <a:lnTo>
                  <a:pt x="0" y="120"/>
                </a:lnTo>
                <a:lnTo>
                  <a:pt x="0" y="123"/>
                </a:lnTo>
                <a:lnTo>
                  <a:pt x="0" y="126"/>
                </a:lnTo>
                <a:lnTo>
                  <a:pt x="0" y="131"/>
                </a:lnTo>
                <a:lnTo>
                  <a:pt x="0" y="135"/>
                </a:lnTo>
                <a:lnTo>
                  <a:pt x="0" y="138"/>
                </a:lnTo>
                <a:lnTo>
                  <a:pt x="0" y="143"/>
                </a:lnTo>
                <a:lnTo>
                  <a:pt x="0" y="147"/>
                </a:lnTo>
                <a:lnTo>
                  <a:pt x="0" y="150"/>
                </a:lnTo>
                <a:lnTo>
                  <a:pt x="0" y="154"/>
                </a:lnTo>
                <a:lnTo>
                  <a:pt x="0" y="158"/>
                </a:lnTo>
                <a:lnTo>
                  <a:pt x="0" y="160"/>
                </a:lnTo>
                <a:lnTo>
                  <a:pt x="0" y="164"/>
                </a:lnTo>
                <a:lnTo>
                  <a:pt x="0" y="168"/>
                </a:lnTo>
                <a:lnTo>
                  <a:pt x="0" y="172"/>
                </a:lnTo>
                <a:lnTo>
                  <a:pt x="0" y="176"/>
                </a:lnTo>
                <a:lnTo>
                  <a:pt x="0" y="181"/>
                </a:lnTo>
                <a:lnTo>
                  <a:pt x="0" y="185"/>
                </a:lnTo>
                <a:lnTo>
                  <a:pt x="0" y="190"/>
                </a:lnTo>
                <a:lnTo>
                  <a:pt x="0" y="196"/>
                </a:lnTo>
                <a:lnTo>
                  <a:pt x="0" y="202"/>
                </a:lnTo>
                <a:lnTo>
                  <a:pt x="0" y="208"/>
                </a:lnTo>
                <a:lnTo>
                  <a:pt x="0" y="215"/>
                </a:lnTo>
                <a:lnTo>
                  <a:pt x="0" y="224"/>
                </a:lnTo>
                <a:lnTo>
                  <a:pt x="0" y="232"/>
                </a:lnTo>
                <a:lnTo>
                  <a:pt x="0" y="241"/>
                </a:lnTo>
                <a:lnTo>
                  <a:pt x="0" y="251"/>
                </a:lnTo>
                <a:lnTo>
                  <a:pt x="0" y="261"/>
                </a:lnTo>
                <a:lnTo>
                  <a:pt x="0" y="273"/>
                </a:lnTo>
                <a:lnTo>
                  <a:pt x="0" y="286"/>
                </a:lnTo>
                <a:lnTo>
                  <a:pt x="0" y="299"/>
                </a:lnTo>
                <a:lnTo>
                  <a:pt x="0" y="314"/>
                </a:lnTo>
                <a:lnTo>
                  <a:pt x="0" y="329"/>
                </a:lnTo>
                <a:lnTo>
                  <a:pt x="0" y="346"/>
                </a:lnTo>
                <a:lnTo>
                  <a:pt x="0" y="363"/>
                </a:lnTo>
                <a:lnTo>
                  <a:pt x="0" y="382"/>
                </a:lnTo>
                <a:lnTo>
                  <a:pt x="0" y="403"/>
                </a:lnTo>
                <a:lnTo>
                  <a:pt x="0" y="423"/>
                </a:lnTo>
                <a:lnTo>
                  <a:pt x="0" y="442"/>
                </a:lnTo>
                <a:lnTo>
                  <a:pt x="0" y="460"/>
                </a:lnTo>
                <a:lnTo>
                  <a:pt x="0" y="477"/>
                </a:lnTo>
                <a:lnTo>
                  <a:pt x="0" y="493"/>
                </a:lnTo>
                <a:lnTo>
                  <a:pt x="0" y="507"/>
                </a:lnTo>
                <a:lnTo>
                  <a:pt x="0" y="520"/>
                </a:lnTo>
                <a:lnTo>
                  <a:pt x="0" y="532"/>
                </a:lnTo>
                <a:lnTo>
                  <a:pt x="0" y="544"/>
                </a:lnTo>
                <a:lnTo>
                  <a:pt x="0" y="555"/>
                </a:lnTo>
                <a:lnTo>
                  <a:pt x="0" y="565"/>
                </a:lnTo>
                <a:lnTo>
                  <a:pt x="0" y="574"/>
                </a:lnTo>
                <a:lnTo>
                  <a:pt x="0" y="583"/>
                </a:lnTo>
                <a:lnTo>
                  <a:pt x="0" y="590"/>
                </a:lnTo>
                <a:lnTo>
                  <a:pt x="0" y="597"/>
                </a:lnTo>
                <a:lnTo>
                  <a:pt x="0" y="604"/>
                </a:lnTo>
                <a:lnTo>
                  <a:pt x="0" y="610"/>
                </a:lnTo>
                <a:lnTo>
                  <a:pt x="0" y="615"/>
                </a:lnTo>
                <a:lnTo>
                  <a:pt x="0" y="621"/>
                </a:lnTo>
                <a:lnTo>
                  <a:pt x="0" y="626"/>
                </a:lnTo>
                <a:lnTo>
                  <a:pt x="0" y="629"/>
                </a:lnTo>
                <a:lnTo>
                  <a:pt x="0" y="634"/>
                </a:lnTo>
                <a:lnTo>
                  <a:pt x="0" y="638"/>
                </a:lnTo>
                <a:lnTo>
                  <a:pt x="0" y="641"/>
                </a:lnTo>
                <a:lnTo>
                  <a:pt x="0" y="645"/>
                </a:lnTo>
                <a:lnTo>
                  <a:pt x="0" y="649"/>
                </a:lnTo>
                <a:lnTo>
                  <a:pt x="0" y="652"/>
                </a:lnTo>
                <a:lnTo>
                  <a:pt x="0" y="656"/>
                </a:lnTo>
                <a:lnTo>
                  <a:pt x="0" y="659"/>
                </a:lnTo>
                <a:lnTo>
                  <a:pt x="0" y="663"/>
                </a:lnTo>
                <a:lnTo>
                  <a:pt x="0" y="667"/>
                </a:lnTo>
                <a:lnTo>
                  <a:pt x="0" y="671"/>
                </a:lnTo>
                <a:lnTo>
                  <a:pt x="0" y="675"/>
                </a:lnTo>
                <a:lnTo>
                  <a:pt x="0" y="679"/>
                </a:lnTo>
                <a:lnTo>
                  <a:pt x="0" y="682"/>
                </a:lnTo>
                <a:lnTo>
                  <a:pt x="0" y="686"/>
                </a:lnTo>
                <a:lnTo>
                  <a:pt x="0" y="689"/>
                </a:lnTo>
                <a:lnTo>
                  <a:pt x="0" y="692"/>
                </a:lnTo>
                <a:lnTo>
                  <a:pt x="0" y="694"/>
                </a:lnTo>
                <a:lnTo>
                  <a:pt x="0" y="698"/>
                </a:lnTo>
                <a:lnTo>
                  <a:pt x="0" y="700"/>
                </a:lnTo>
                <a:lnTo>
                  <a:pt x="0" y="703"/>
                </a:lnTo>
                <a:lnTo>
                  <a:pt x="0" y="705"/>
                </a:lnTo>
                <a:lnTo>
                  <a:pt x="0" y="707"/>
                </a:lnTo>
                <a:lnTo>
                  <a:pt x="0" y="709"/>
                </a:lnTo>
                <a:lnTo>
                  <a:pt x="0" y="711"/>
                </a:lnTo>
                <a:lnTo>
                  <a:pt x="0" y="713"/>
                </a:lnTo>
                <a:lnTo>
                  <a:pt x="0" y="716"/>
                </a:lnTo>
                <a:lnTo>
                  <a:pt x="0" y="717"/>
                </a:lnTo>
                <a:lnTo>
                  <a:pt x="0" y="719"/>
                </a:lnTo>
                <a:lnTo>
                  <a:pt x="0" y="722"/>
                </a:lnTo>
                <a:lnTo>
                  <a:pt x="0" y="724"/>
                </a:lnTo>
                <a:lnTo>
                  <a:pt x="0" y="727"/>
                </a:lnTo>
                <a:lnTo>
                  <a:pt x="0" y="729"/>
                </a:lnTo>
                <a:lnTo>
                  <a:pt x="0" y="731"/>
                </a:lnTo>
                <a:lnTo>
                  <a:pt x="0" y="734"/>
                </a:lnTo>
                <a:lnTo>
                  <a:pt x="0" y="736"/>
                </a:lnTo>
                <a:lnTo>
                  <a:pt x="0" y="739"/>
                </a:lnTo>
                <a:lnTo>
                  <a:pt x="0" y="742"/>
                </a:lnTo>
                <a:lnTo>
                  <a:pt x="0" y="746"/>
                </a:lnTo>
                <a:lnTo>
                  <a:pt x="0" y="748"/>
                </a:lnTo>
                <a:lnTo>
                  <a:pt x="0" y="752"/>
                </a:lnTo>
                <a:lnTo>
                  <a:pt x="0" y="757"/>
                </a:lnTo>
                <a:lnTo>
                  <a:pt x="0" y="760"/>
                </a:lnTo>
                <a:lnTo>
                  <a:pt x="0" y="764"/>
                </a:lnTo>
                <a:lnTo>
                  <a:pt x="0" y="769"/>
                </a:lnTo>
                <a:lnTo>
                  <a:pt x="0" y="772"/>
                </a:lnTo>
                <a:lnTo>
                  <a:pt x="0" y="775"/>
                </a:lnTo>
                <a:lnTo>
                  <a:pt x="0" y="778"/>
                </a:lnTo>
                <a:lnTo>
                  <a:pt x="1" y="781"/>
                </a:lnTo>
                <a:lnTo>
                  <a:pt x="1" y="784"/>
                </a:lnTo>
                <a:lnTo>
                  <a:pt x="1" y="787"/>
                </a:lnTo>
                <a:lnTo>
                  <a:pt x="1" y="789"/>
                </a:lnTo>
                <a:lnTo>
                  <a:pt x="1" y="791"/>
                </a:lnTo>
                <a:lnTo>
                  <a:pt x="2" y="794"/>
                </a:lnTo>
                <a:lnTo>
                  <a:pt x="2" y="796"/>
                </a:lnTo>
                <a:lnTo>
                  <a:pt x="3" y="799"/>
                </a:lnTo>
                <a:lnTo>
                  <a:pt x="3" y="801"/>
                </a:lnTo>
                <a:lnTo>
                  <a:pt x="4" y="802"/>
                </a:lnTo>
                <a:lnTo>
                  <a:pt x="6" y="805"/>
                </a:lnTo>
                <a:lnTo>
                  <a:pt x="7" y="807"/>
                </a:lnTo>
                <a:lnTo>
                  <a:pt x="8" y="809"/>
                </a:lnTo>
                <a:lnTo>
                  <a:pt x="9" y="811"/>
                </a:lnTo>
                <a:lnTo>
                  <a:pt x="10" y="813"/>
                </a:lnTo>
                <a:lnTo>
                  <a:pt x="13" y="815"/>
                </a:lnTo>
                <a:lnTo>
                  <a:pt x="14" y="818"/>
                </a:lnTo>
                <a:lnTo>
                  <a:pt x="16" y="820"/>
                </a:lnTo>
                <a:lnTo>
                  <a:pt x="19" y="823"/>
                </a:lnTo>
                <a:lnTo>
                  <a:pt x="21" y="825"/>
                </a:lnTo>
                <a:lnTo>
                  <a:pt x="24" y="829"/>
                </a:lnTo>
                <a:lnTo>
                  <a:pt x="27" y="831"/>
                </a:lnTo>
                <a:lnTo>
                  <a:pt x="30" y="835"/>
                </a:lnTo>
                <a:lnTo>
                  <a:pt x="33" y="838"/>
                </a:lnTo>
                <a:lnTo>
                  <a:pt x="37" y="842"/>
                </a:lnTo>
                <a:lnTo>
                  <a:pt x="40" y="845"/>
                </a:lnTo>
                <a:lnTo>
                  <a:pt x="44" y="849"/>
                </a:lnTo>
                <a:lnTo>
                  <a:pt x="49" y="854"/>
                </a:lnTo>
                <a:lnTo>
                  <a:pt x="52" y="857"/>
                </a:lnTo>
                <a:lnTo>
                  <a:pt x="56" y="861"/>
                </a:lnTo>
                <a:lnTo>
                  <a:pt x="60" y="865"/>
                </a:lnTo>
                <a:lnTo>
                  <a:pt x="62" y="867"/>
                </a:lnTo>
                <a:lnTo>
                  <a:pt x="66" y="871"/>
                </a:lnTo>
                <a:lnTo>
                  <a:pt x="68" y="873"/>
                </a:lnTo>
                <a:lnTo>
                  <a:pt x="72" y="875"/>
                </a:lnTo>
                <a:lnTo>
                  <a:pt x="74" y="878"/>
                </a:lnTo>
                <a:lnTo>
                  <a:pt x="76" y="880"/>
                </a:lnTo>
                <a:lnTo>
                  <a:pt x="79" y="881"/>
                </a:lnTo>
                <a:lnTo>
                  <a:pt x="81" y="884"/>
                </a:lnTo>
                <a:lnTo>
                  <a:pt x="82" y="885"/>
                </a:lnTo>
                <a:lnTo>
                  <a:pt x="85" y="886"/>
                </a:lnTo>
                <a:lnTo>
                  <a:pt x="87" y="887"/>
                </a:lnTo>
                <a:lnTo>
                  <a:pt x="90" y="889"/>
                </a:lnTo>
                <a:lnTo>
                  <a:pt x="91" y="890"/>
                </a:lnTo>
                <a:lnTo>
                  <a:pt x="93" y="891"/>
                </a:lnTo>
                <a:lnTo>
                  <a:pt x="96" y="891"/>
                </a:lnTo>
                <a:lnTo>
                  <a:pt x="98" y="892"/>
                </a:lnTo>
                <a:lnTo>
                  <a:pt x="100" y="892"/>
                </a:lnTo>
                <a:lnTo>
                  <a:pt x="103" y="892"/>
                </a:lnTo>
                <a:lnTo>
                  <a:pt x="105" y="893"/>
                </a:lnTo>
                <a:lnTo>
                  <a:pt x="108" y="893"/>
                </a:lnTo>
                <a:lnTo>
                  <a:pt x="110" y="893"/>
                </a:lnTo>
                <a:lnTo>
                  <a:pt x="112" y="893"/>
                </a:lnTo>
                <a:lnTo>
                  <a:pt x="116" y="893"/>
                </a:lnTo>
                <a:lnTo>
                  <a:pt x="120" y="895"/>
                </a:lnTo>
                <a:lnTo>
                  <a:pt x="122" y="895"/>
                </a:lnTo>
                <a:lnTo>
                  <a:pt x="126" y="895"/>
                </a:lnTo>
                <a:lnTo>
                  <a:pt x="130" y="895"/>
                </a:lnTo>
                <a:lnTo>
                  <a:pt x="134" y="895"/>
                </a:lnTo>
                <a:lnTo>
                  <a:pt x="138" y="895"/>
                </a:lnTo>
                <a:lnTo>
                  <a:pt x="141" y="895"/>
                </a:lnTo>
                <a:lnTo>
                  <a:pt x="145" y="895"/>
                </a:lnTo>
                <a:lnTo>
                  <a:pt x="148" y="895"/>
                </a:lnTo>
                <a:lnTo>
                  <a:pt x="152" y="895"/>
                </a:lnTo>
                <a:lnTo>
                  <a:pt x="156" y="895"/>
                </a:lnTo>
                <a:lnTo>
                  <a:pt x="159" y="895"/>
                </a:lnTo>
                <a:lnTo>
                  <a:pt x="162" y="895"/>
                </a:lnTo>
                <a:lnTo>
                  <a:pt x="165" y="895"/>
                </a:lnTo>
                <a:lnTo>
                  <a:pt x="168" y="895"/>
                </a:lnTo>
                <a:lnTo>
                  <a:pt x="171" y="895"/>
                </a:lnTo>
                <a:lnTo>
                  <a:pt x="175" y="895"/>
                </a:lnTo>
                <a:lnTo>
                  <a:pt x="178" y="895"/>
                </a:lnTo>
                <a:lnTo>
                  <a:pt x="182" y="895"/>
                </a:lnTo>
                <a:lnTo>
                  <a:pt x="186" y="895"/>
                </a:lnTo>
                <a:lnTo>
                  <a:pt x="189" y="895"/>
                </a:lnTo>
                <a:lnTo>
                  <a:pt x="194" y="895"/>
                </a:lnTo>
                <a:lnTo>
                  <a:pt x="199" y="895"/>
                </a:lnTo>
                <a:lnTo>
                  <a:pt x="204" y="895"/>
                </a:lnTo>
                <a:lnTo>
                  <a:pt x="208" y="895"/>
                </a:lnTo>
                <a:lnTo>
                  <a:pt x="214" y="895"/>
                </a:lnTo>
                <a:lnTo>
                  <a:pt x="220" y="895"/>
                </a:lnTo>
                <a:lnTo>
                  <a:pt x="228" y="895"/>
                </a:lnTo>
                <a:lnTo>
                  <a:pt x="235" y="895"/>
                </a:lnTo>
                <a:lnTo>
                  <a:pt x="242" y="895"/>
                </a:lnTo>
                <a:lnTo>
                  <a:pt x="250" y="895"/>
                </a:lnTo>
                <a:lnTo>
                  <a:pt x="259" y="895"/>
                </a:lnTo>
                <a:lnTo>
                  <a:pt x="268" y="895"/>
                </a:lnTo>
                <a:lnTo>
                  <a:pt x="278" y="895"/>
                </a:lnTo>
                <a:lnTo>
                  <a:pt x="289" y="895"/>
                </a:lnTo>
                <a:lnTo>
                  <a:pt x="301" y="895"/>
                </a:lnTo>
                <a:lnTo>
                  <a:pt x="313" y="895"/>
                </a:lnTo>
                <a:lnTo>
                  <a:pt x="325" y="895"/>
                </a:lnTo>
                <a:lnTo>
                  <a:pt x="335" y="895"/>
                </a:lnTo>
                <a:lnTo>
                  <a:pt x="346" y="895"/>
                </a:lnTo>
                <a:lnTo>
                  <a:pt x="357" y="895"/>
                </a:lnTo>
                <a:lnTo>
                  <a:pt x="367" y="895"/>
                </a:lnTo>
                <a:lnTo>
                  <a:pt x="375" y="895"/>
                </a:lnTo>
                <a:lnTo>
                  <a:pt x="383" y="895"/>
                </a:lnTo>
                <a:lnTo>
                  <a:pt x="392" y="895"/>
                </a:lnTo>
                <a:lnTo>
                  <a:pt x="399" y="895"/>
                </a:lnTo>
                <a:lnTo>
                  <a:pt x="406" y="895"/>
                </a:lnTo>
                <a:lnTo>
                  <a:pt x="413" y="895"/>
                </a:lnTo>
                <a:lnTo>
                  <a:pt x="421" y="895"/>
                </a:lnTo>
                <a:lnTo>
                  <a:pt x="427" y="895"/>
                </a:lnTo>
                <a:lnTo>
                  <a:pt x="434" y="895"/>
                </a:lnTo>
                <a:lnTo>
                  <a:pt x="440" y="895"/>
                </a:lnTo>
                <a:lnTo>
                  <a:pt x="446" y="895"/>
                </a:lnTo>
                <a:lnTo>
                  <a:pt x="453" y="895"/>
                </a:lnTo>
                <a:lnTo>
                  <a:pt x="459" y="895"/>
                </a:lnTo>
                <a:lnTo>
                  <a:pt x="465" y="895"/>
                </a:lnTo>
                <a:lnTo>
                  <a:pt x="472" y="895"/>
                </a:lnTo>
                <a:lnTo>
                  <a:pt x="478" y="895"/>
                </a:lnTo>
                <a:lnTo>
                  <a:pt x="485" y="895"/>
                </a:lnTo>
                <a:lnTo>
                  <a:pt x="493" y="895"/>
                </a:lnTo>
                <a:lnTo>
                  <a:pt x="501" y="895"/>
                </a:lnTo>
                <a:lnTo>
                  <a:pt x="508" y="895"/>
                </a:lnTo>
                <a:lnTo>
                  <a:pt x="517" y="895"/>
                </a:lnTo>
                <a:lnTo>
                  <a:pt x="526" y="895"/>
                </a:lnTo>
                <a:lnTo>
                  <a:pt x="536" y="895"/>
                </a:lnTo>
                <a:lnTo>
                  <a:pt x="545" y="895"/>
                </a:lnTo>
                <a:lnTo>
                  <a:pt x="556" y="895"/>
                </a:lnTo>
                <a:lnTo>
                  <a:pt x="568" y="895"/>
                </a:lnTo>
                <a:lnTo>
                  <a:pt x="580" y="895"/>
                </a:lnTo>
                <a:lnTo>
                  <a:pt x="592" y="895"/>
                </a:lnTo>
                <a:lnTo>
                  <a:pt x="604" y="895"/>
                </a:lnTo>
                <a:lnTo>
                  <a:pt x="614" y="895"/>
                </a:lnTo>
                <a:lnTo>
                  <a:pt x="625" y="895"/>
                </a:lnTo>
                <a:lnTo>
                  <a:pt x="634" y="895"/>
                </a:lnTo>
                <a:lnTo>
                  <a:pt x="643" y="895"/>
                </a:lnTo>
                <a:lnTo>
                  <a:pt x="651" y="895"/>
                </a:lnTo>
                <a:lnTo>
                  <a:pt x="658" y="895"/>
                </a:lnTo>
                <a:lnTo>
                  <a:pt x="665" y="895"/>
                </a:lnTo>
                <a:lnTo>
                  <a:pt x="671" y="895"/>
                </a:lnTo>
                <a:lnTo>
                  <a:pt x="677" y="895"/>
                </a:lnTo>
                <a:lnTo>
                  <a:pt x="683" y="895"/>
                </a:lnTo>
                <a:lnTo>
                  <a:pt x="689" y="895"/>
                </a:lnTo>
                <a:lnTo>
                  <a:pt x="694" y="895"/>
                </a:lnTo>
                <a:lnTo>
                  <a:pt x="699" y="895"/>
                </a:lnTo>
                <a:lnTo>
                  <a:pt x="703" y="895"/>
                </a:lnTo>
                <a:lnTo>
                  <a:pt x="707" y="895"/>
                </a:lnTo>
                <a:lnTo>
                  <a:pt x="711" y="895"/>
                </a:lnTo>
                <a:lnTo>
                  <a:pt x="715" y="895"/>
                </a:lnTo>
                <a:lnTo>
                  <a:pt x="718" y="895"/>
                </a:lnTo>
                <a:lnTo>
                  <a:pt x="721" y="895"/>
                </a:lnTo>
                <a:lnTo>
                  <a:pt x="724" y="895"/>
                </a:lnTo>
                <a:lnTo>
                  <a:pt x="728" y="895"/>
                </a:lnTo>
                <a:lnTo>
                  <a:pt x="730" y="895"/>
                </a:lnTo>
                <a:lnTo>
                  <a:pt x="734" y="895"/>
                </a:lnTo>
                <a:lnTo>
                  <a:pt x="737" y="895"/>
                </a:lnTo>
                <a:lnTo>
                  <a:pt x="740" y="895"/>
                </a:lnTo>
                <a:lnTo>
                  <a:pt x="743" y="895"/>
                </a:lnTo>
                <a:lnTo>
                  <a:pt x="747" y="895"/>
                </a:lnTo>
                <a:lnTo>
                  <a:pt x="751" y="895"/>
                </a:lnTo>
                <a:lnTo>
                  <a:pt x="754" y="895"/>
                </a:lnTo>
                <a:lnTo>
                  <a:pt x="759" y="895"/>
                </a:lnTo>
                <a:lnTo>
                  <a:pt x="763" y="895"/>
                </a:lnTo>
                <a:lnTo>
                  <a:pt x="766" y="895"/>
                </a:lnTo>
                <a:lnTo>
                  <a:pt x="770" y="895"/>
                </a:lnTo>
                <a:lnTo>
                  <a:pt x="773" y="895"/>
                </a:lnTo>
                <a:lnTo>
                  <a:pt x="777" y="893"/>
                </a:lnTo>
                <a:lnTo>
                  <a:pt x="779" y="893"/>
                </a:lnTo>
                <a:lnTo>
                  <a:pt x="783" y="893"/>
                </a:lnTo>
                <a:lnTo>
                  <a:pt x="785" y="893"/>
                </a:lnTo>
                <a:lnTo>
                  <a:pt x="788" y="893"/>
                </a:lnTo>
                <a:lnTo>
                  <a:pt x="790" y="892"/>
                </a:lnTo>
                <a:lnTo>
                  <a:pt x="793" y="892"/>
                </a:lnTo>
                <a:lnTo>
                  <a:pt x="795" y="892"/>
                </a:lnTo>
                <a:lnTo>
                  <a:pt x="797" y="891"/>
                </a:lnTo>
                <a:lnTo>
                  <a:pt x="799" y="891"/>
                </a:lnTo>
                <a:lnTo>
                  <a:pt x="801" y="890"/>
                </a:lnTo>
                <a:lnTo>
                  <a:pt x="803" y="889"/>
                </a:lnTo>
                <a:lnTo>
                  <a:pt x="806" y="887"/>
                </a:lnTo>
                <a:lnTo>
                  <a:pt x="807" y="886"/>
                </a:lnTo>
                <a:lnTo>
                  <a:pt x="809" y="885"/>
                </a:lnTo>
                <a:lnTo>
                  <a:pt x="812" y="884"/>
                </a:lnTo>
                <a:lnTo>
                  <a:pt x="814" y="881"/>
                </a:lnTo>
                <a:lnTo>
                  <a:pt x="817" y="880"/>
                </a:lnTo>
                <a:lnTo>
                  <a:pt x="819" y="878"/>
                </a:lnTo>
                <a:lnTo>
                  <a:pt x="821" y="875"/>
                </a:lnTo>
                <a:lnTo>
                  <a:pt x="824" y="873"/>
                </a:lnTo>
                <a:lnTo>
                  <a:pt x="827" y="871"/>
                </a:lnTo>
                <a:lnTo>
                  <a:pt x="830" y="867"/>
                </a:lnTo>
                <a:lnTo>
                  <a:pt x="833" y="865"/>
                </a:lnTo>
                <a:lnTo>
                  <a:pt x="837" y="861"/>
                </a:lnTo>
                <a:lnTo>
                  <a:pt x="841" y="857"/>
                </a:lnTo>
                <a:lnTo>
                  <a:pt x="844" y="854"/>
                </a:lnTo>
                <a:lnTo>
                  <a:pt x="848" y="849"/>
                </a:lnTo>
                <a:lnTo>
                  <a:pt x="851" y="845"/>
                </a:lnTo>
                <a:lnTo>
                  <a:pt x="856" y="842"/>
                </a:lnTo>
                <a:lnTo>
                  <a:pt x="860" y="838"/>
                </a:lnTo>
                <a:lnTo>
                  <a:pt x="862" y="835"/>
                </a:lnTo>
                <a:lnTo>
                  <a:pt x="866" y="831"/>
                </a:lnTo>
                <a:lnTo>
                  <a:pt x="868" y="829"/>
                </a:lnTo>
                <a:lnTo>
                  <a:pt x="872" y="825"/>
                </a:lnTo>
                <a:lnTo>
                  <a:pt x="874" y="823"/>
                </a:lnTo>
                <a:lnTo>
                  <a:pt x="875" y="820"/>
                </a:lnTo>
                <a:lnTo>
                  <a:pt x="878" y="818"/>
                </a:lnTo>
                <a:lnTo>
                  <a:pt x="880" y="815"/>
                </a:lnTo>
                <a:lnTo>
                  <a:pt x="881" y="813"/>
                </a:lnTo>
                <a:lnTo>
                  <a:pt x="884" y="811"/>
                </a:lnTo>
                <a:lnTo>
                  <a:pt x="885" y="809"/>
                </a:lnTo>
                <a:lnTo>
                  <a:pt x="886" y="807"/>
                </a:lnTo>
                <a:lnTo>
                  <a:pt x="887" y="805"/>
                </a:lnTo>
                <a:lnTo>
                  <a:pt x="887" y="802"/>
                </a:lnTo>
                <a:lnTo>
                  <a:pt x="889" y="801"/>
                </a:lnTo>
                <a:lnTo>
                  <a:pt x="890" y="799"/>
                </a:lnTo>
                <a:lnTo>
                  <a:pt x="890" y="796"/>
                </a:lnTo>
                <a:lnTo>
                  <a:pt x="891" y="794"/>
                </a:lnTo>
                <a:lnTo>
                  <a:pt x="891" y="791"/>
                </a:lnTo>
                <a:lnTo>
                  <a:pt x="891" y="789"/>
                </a:lnTo>
                <a:lnTo>
                  <a:pt x="892" y="787"/>
                </a:lnTo>
                <a:lnTo>
                  <a:pt x="892" y="784"/>
                </a:lnTo>
                <a:lnTo>
                  <a:pt x="892" y="781"/>
                </a:lnTo>
                <a:lnTo>
                  <a:pt x="892" y="778"/>
                </a:lnTo>
                <a:lnTo>
                  <a:pt x="892" y="775"/>
                </a:lnTo>
                <a:lnTo>
                  <a:pt x="892" y="772"/>
                </a:lnTo>
                <a:lnTo>
                  <a:pt x="892" y="769"/>
                </a:lnTo>
                <a:lnTo>
                  <a:pt x="892" y="764"/>
                </a:lnTo>
                <a:lnTo>
                  <a:pt x="892" y="760"/>
                </a:lnTo>
                <a:lnTo>
                  <a:pt x="892" y="757"/>
                </a:lnTo>
                <a:lnTo>
                  <a:pt x="892" y="752"/>
                </a:lnTo>
                <a:lnTo>
                  <a:pt x="892" y="748"/>
                </a:lnTo>
                <a:lnTo>
                  <a:pt x="892" y="746"/>
                </a:lnTo>
                <a:lnTo>
                  <a:pt x="892" y="742"/>
                </a:lnTo>
                <a:lnTo>
                  <a:pt x="892" y="739"/>
                </a:lnTo>
                <a:lnTo>
                  <a:pt x="892" y="736"/>
                </a:lnTo>
                <a:lnTo>
                  <a:pt x="892" y="734"/>
                </a:lnTo>
                <a:lnTo>
                  <a:pt x="892" y="731"/>
                </a:lnTo>
                <a:lnTo>
                  <a:pt x="892" y="729"/>
                </a:lnTo>
                <a:lnTo>
                  <a:pt x="892" y="727"/>
                </a:lnTo>
                <a:lnTo>
                  <a:pt x="892" y="724"/>
                </a:lnTo>
                <a:lnTo>
                  <a:pt x="892" y="722"/>
                </a:lnTo>
                <a:lnTo>
                  <a:pt x="892" y="719"/>
                </a:lnTo>
                <a:lnTo>
                  <a:pt x="892" y="717"/>
                </a:lnTo>
                <a:lnTo>
                  <a:pt x="892" y="716"/>
                </a:lnTo>
                <a:lnTo>
                  <a:pt x="892" y="713"/>
                </a:lnTo>
                <a:lnTo>
                  <a:pt x="892" y="711"/>
                </a:lnTo>
                <a:lnTo>
                  <a:pt x="892" y="709"/>
                </a:lnTo>
                <a:lnTo>
                  <a:pt x="892" y="707"/>
                </a:lnTo>
                <a:lnTo>
                  <a:pt x="892" y="705"/>
                </a:lnTo>
                <a:lnTo>
                  <a:pt x="892" y="703"/>
                </a:lnTo>
                <a:lnTo>
                  <a:pt x="892" y="700"/>
                </a:lnTo>
                <a:lnTo>
                  <a:pt x="892" y="698"/>
                </a:lnTo>
                <a:lnTo>
                  <a:pt x="892" y="694"/>
                </a:lnTo>
                <a:lnTo>
                  <a:pt x="892" y="692"/>
                </a:lnTo>
                <a:lnTo>
                  <a:pt x="892" y="689"/>
                </a:lnTo>
                <a:lnTo>
                  <a:pt x="892" y="686"/>
                </a:lnTo>
                <a:lnTo>
                  <a:pt x="892" y="682"/>
                </a:lnTo>
                <a:lnTo>
                  <a:pt x="892" y="679"/>
                </a:lnTo>
                <a:lnTo>
                  <a:pt x="892" y="675"/>
                </a:lnTo>
                <a:lnTo>
                  <a:pt x="892" y="671"/>
                </a:lnTo>
                <a:lnTo>
                  <a:pt x="892" y="667"/>
                </a:lnTo>
                <a:lnTo>
                  <a:pt x="892" y="663"/>
                </a:lnTo>
                <a:lnTo>
                  <a:pt x="892" y="659"/>
                </a:lnTo>
                <a:lnTo>
                  <a:pt x="892" y="656"/>
                </a:lnTo>
                <a:lnTo>
                  <a:pt x="892" y="652"/>
                </a:lnTo>
                <a:lnTo>
                  <a:pt x="892" y="649"/>
                </a:lnTo>
                <a:lnTo>
                  <a:pt x="892" y="646"/>
                </a:lnTo>
                <a:lnTo>
                  <a:pt x="892" y="643"/>
                </a:lnTo>
                <a:lnTo>
                  <a:pt x="892" y="639"/>
                </a:lnTo>
                <a:lnTo>
                  <a:pt x="892" y="635"/>
                </a:lnTo>
                <a:lnTo>
                  <a:pt x="892" y="632"/>
                </a:lnTo>
                <a:lnTo>
                  <a:pt x="892" y="628"/>
                </a:lnTo>
                <a:lnTo>
                  <a:pt x="892" y="623"/>
                </a:lnTo>
                <a:lnTo>
                  <a:pt x="892" y="619"/>
                </a:lnTo>
                <a:lnTo>
                  <a:pt x="892" y="615"/>
                </a:lnTo>
                <a:lnTo>
                  <a:pt x="892" y="609"/>
                </a:lnTo>
                <a:lnTo>
                  <a:pt x="892" y="604"/>
                </a:lnTo>
                <a:lnTo>
                  <a:pt x="892" y="598"/>
                </a:lnTo>
                <a:lnTo>
                  <a:pt x="892" y="592"/>
                </a:lnTo>
                <a:lnTo>
                  <a:pt x="892" y="585"/>
                </a:lnTo>
                <a:lnTo>
                  <a:pt x="892" y="578"/>
                </a:lnTo>
                <a:lnTo>
                  <a:pt x="892" y="569"/>
                </a:lnTo>
                <a:lnTo>
                  <a:pt x="892" y="561"/>
                </a:lnTo>
                <a:lnTo>
                  <a:pt x="892" y="551"/>
                </a:lnTo>
                <a:lnTo>
                  <a:pt x="892" y="542"/>
                </a:lnTo>
                <a:lnTo>
                  <a:pt x="892" y="531"/>
                </a:lnTo>
                <a:lnTo>
                  <a:pt x="892" y="519"/>
                </a:lnTo>
                <a:lnTo>
                  <a:pt x="892" y="507"/>
                </a:lnTo>
                <a:lnTo>
                  <a:pt x="892" y="494"/>
                </a:lnTo>
                <a:lnTo>
                  <a:pt x="892" y="479"/>
                </a:lnTo>
                <a:lnTo>
                  <a:pt x="892" y="464"/>
                </a:lnTo>
                <a:lnTo>
                  <a:pt x="892" y="447"/>
                </a:lnTo>
                <a:lnTo>
                  <a:pt x="892" y="431"/>
                </a:lnTo>
                <a:lnTo>
                  <a:pt x="892" y="416"/>
                </a:lnTo>
                <a:lnTo>
                  <a:pt x="892" y="401"/>
                </a:lnTo>
                <a:lnTo>
                  <a:pt x="892" y="388"/>
                </a:lnTo>
                <a:lnTo>
                  <a:pt x="892" y="376"/>
                </a:lnTo>
                <a:lnTo>
                  <a:pt x="892" y="364"/>
                </a:lnTo>
                <a:lnTo>
                  <a:pt x="892" y="353"/>
                </a:lnTo>
                <a:lnTo>
                  <a:pt x="892" y="344"/>
                </a:lnTo>
                <a:lnTo>
                  <a:pt x="892" y="334"/>
                </a:lnTo>
                <a:lnTo>
                  <a:pt x="892" y="326"/>
                </a:lnTo>
                <a:lnTo>
                  <a:pt x="892" y="317"/>
                </a:lnTo>
                <a:lnTo>
                  <a:pt x="892" y="310"/>
                </a:lnTo>
                <a:lnTo>
                  <a:pt x="892" y="303"/>
                </a:lnTo>
                <a:lnTo>
                  <a:pt x="892" y="297"/>
                </a:lnTo>
                <a:lnTo>
                  <a:pt x="892" y="291"/>
                </a:lnTo>
                <a:lnTo>
                  <a:pt x="892" y="286"/>
                </a:lnTo>
                <a:lnTo>
                  <a:pt x="892" y="280"/>
                </a:lnTo>
                <a:lnTo>
                  <a:pt x="892" y="275"/>
                </a:lnTo>
                <a:lnTo>
                  <a:pt x="892" y="272"/>
                </a:lnTo>
                <a:lnTo>
                  <a:pt x="892" y="267"/>
                </a:lnTo>
                <a:lnTo>
                  <a:pt x="892" y="263"/>
                </a:lnTo>
                <a:lnTo>
                  <a:pt x="892" y="260"/>
                </a:lnTo>
                <a:lnTo>
                  <a:pt x="892" y="256"/>
                </a:lnTo>
                <a:lnTo>
                  <a:pt x="892" y="253"/>
                </a:lnTo>
                <a:lnTo>
                  <a:pt x="892" y="249"/>
                </a:lnTo>
                <a:lnTo>
                  <a:pt x="892" y="247"/>
                </a:lnTo>
                <a:lnTo>
                  <a:pt x="892" y="243"/>
                </a:lnTo>
                <a:lnTo>
                  <a:pt x="892" y="239"/>
                </a:lnTo>
                <a:lnTo>
                  <a:pt x="892" y="236"/>
                </a:lnTo>
                <a:lnTo>
                  <a:pt x="892" y="232"/>
                </a:lnTo>
                <a:lnTo>
                  <a:pt x="892" y="229"/>
                </a:lnTo>
                <a:lnTo>
                  <a:pt x="892" y="224"/>
                </a:lnTo>
                <a:lnTo>
                  <a:pt x="892" y="220"/>
                </a:lnTo>
                <a:lnTo>
                  <a:pt x="892" y="217"/>
                </a:lnTo>
                <a:lnTo>
                  <a:pt x="892" y="213"/>
                </a:lnTo>
                <a:lnTo>
                  <a:pt x="892" y="209"/>
                </a:lnTo>
                <a:lnTo>
                  <a:pt x="892" y="206"/>
                </a:lnTo>
                <a:lnTo>
                  <a:pt x="892" y="203"/>
                </a:lnTo>
                <a:lnTo>
                  <a:pt x="892" y="201"/>
                </a:lnTo>
                <a:lnTo>
                  <a:pt x="892" y="197"/>
                </a:lnTo>
                <a:lnTo>
                  <a:pt x="892" y="195"/>
                </a:lnTo>
                <a:lnTo>
                  <a:pt x="892" y="193"/>
                </a:lnTo>
                <a:lnTo>
                  <a:pt x="892" y="190"/>
                </a:lnTo>
                <a:lnTo>
                  <a:pt x="892" y="188"/>
                </a:lnTo>
                <a:lnTo>
                  <a:pt x="892" y="187"/>
                </a:lnTo>
                <a:lnTo>
                  <a:pt x="892" y="184"/>
                </a:lnTo>
                <a:lnTo>
                  <a:pt x="892" y="182"/>
                </a:lnTo>
                <a:lnTo>
                  <a:pt x="892" y="179"/>
                </a:lnTo>
                <a:lnTo>
                  <a:pt x="892" y="177"/>
                </a:lnTo>
                <a:lnTo>
                  <a:pt x="892" y="176"/>
                </a:lnTo>
                <a:lnTo>
                  <a:pt x="892" y="173"/>
                </a:lnTo>
                <a:lnTo>
                  <a:pt x="892" y="171"/>
                </a:lnTo>
                <a:lnTo>
                  <a:pt x="892" y="168"/>
                </a:lnTo>
                <a:lnTo>
                  <a:pt x="892" y="166"/>
                </a:lnTo>
                <a:lnTo>
                  <a:pt x="892" y="164"/>
                </a:lnTo>
                <a:lnTo>
                  <a:pt x="892" y="161"/>
                </a:lnTo>
                <a:lnTo>
                  <a:pt x="892" y="159"/>
                </a:lnTo>
                <a:lnTo>
                  <a:pt x="892" y="156"/>
                </a:lnTo>
                <a:lnTo>
                  <a:pt x="892" y="153"/>
                </a:lnTo>
                <a:lnTo>
                  <a:pt x="892" y="149"/>
                </a:lnTo>
                <a:lnTo>
                  <a:pt x="892" y="147"/>
                </a:lnTo>
                <a:lnTo>
                  <a:pt x="892" y="143"/>
                </a:lnTo>
                <a:lnTo>
                  <a:pt x="892" y="138"/>
                </a:lnTo>
                <a:lnTo>
                  <a:pt x="892" y="135"/>
                </a:lnTo>
                <a:lnTo>
                  <a:pt x="892" y="131"/>
                </a:lnTo>
                <a:lnTo>
                  <a:pt x="892" y="126"/>
                </a:lnTo>
                <a:lnTo>
                  <a:pt x="892" y="123"/>
                </a:lnTo>
                <a:lnTo>
                  <a:pt x="892" y="120"/>
                </a:lnTo>
                <a:lnTo>
                  <a:pt x="892" y="117"/>
                </a:lnTo>
                <a:lnTo>
                  <a:pt x="892" y="114"/>
                </a:lnTo>
                <a:lnTo>
                  <a:pt x="892" y="111"/>
                </a:lnTo>
                <a:lnTo>
                  <a:pt x="892" y="108"/>
                </a:lnTo>
                <a:lnTo>
                  <a:pt x="891" y="106"/>
                </a:lnTo>
                <a:lnTo>
                  <a:pt x="891" y="104"/>
                </a:lnTo>
                <a:lnTo>
                  <a:pt x="891" y="101"/>
                </a:lnTo>
                <a:lnTo>
                  <a:pt x="890" y="99"/>
                </a:lnTo>
                <a:lnTo>
                  <a:pt x="890" y="96"/>
                </a:lnTo>
                <a:lnTo>
                  <a:pt x="889" y="94"/>
                </a:lnTo>
                <a:lnTo>
                  <a:pt x="887" y="93"/>
                </a:lnTo>
                <a:lnTo>
                  <a:pt x="887" y="90"/>
                </a:lnTo>
                <a:lnTo>
                  <a:pt x="886" y="88"/>
                </a:lnTo>
                <a:lnTo>
                  <a:pt x="885" y="86"/>
                </a:lnTo>
                <a:lnTo>
                  <a:pt x="884" y="84"/>
                </a:lnTo>
                <a:lnTo>
                  <a:pt x="881" y="82"/>
                </a:lnTo>
                <a:lnTo>
                  <a:pt x="880" y="80"/>
                </a:lnTo>
                <a:lnTo>
                  <a:pt x="878" y="77"/>
                </a:lnTo>
                <a:lnTo>
                  <a:pt x="875" y="75"/>
                </a:lnTo>
                <a:lnTo>
                  <a:pt x="874" y="72"/>
                </a:lnTo>
                <a:lnTo>
                  <a:pt x="872" y="69"/>
                </a:lnTo>
                <a:lnTo>
                  <a:pt x="868" y="66"/>
                </a:lnTo>
                <a:lnTo>
                  <a:pt x="866" y="64"/>
                </a:lnTo>
                <a:lnTo>
                  <a:pt x="862" y="60"/>
                </a:lnTo>
                <a:lnTo>
                  <a:pt x="860" y="57"/>
                </a:lnTo>
                <a:lnTo>
                  <a:pt x="856" y="53"/>
                </a:lnTo>
                <a:lnTo>
                  <a:pt x="851" y="50"/>
                </a:lnTo>
                <a:lnTo>
                  <a:pt x="848" y="46"/>
                </a:lnTo>
                <a:lnTo>
                  <a:pt x="844" y="41"/>
                </a:lnTo>
                <a:lnTo>
                  <a:pt x="841" y="38"/>
                </a:lnTo>
                <a:lnTo>
                  <a:pt x="837" y="34"/>
                </a:lnTo>
                <a:lnTo>
                  <a:pt x="833" y="30"/>
                </a:lnTo>
                <a:lnTo>
                  <a:pt x="830" y="28"/>
                </a:lnTo>
                <a:lnTo>
                  <a:pt x="827" y="24"/>
                </a:lnTo>
                <a:lnTo>
                  <a:pt x="824" y="22"/>
                </a:lnTo>
                <a:lnTo>
                  <a:pt x="821" y="20"/>
                </a:lnTo>
                <a:lnTo>
                  <a:pt x="819" y="17"/>
                </a:lnTo>
                <a:lnTo>
                  <a:pt x="817" y="16"/>
                </a:lnTo>
                <a:lnTo>
                  <a:pt x="814" y="14"/>
                </a:lnTo>
                <a:lnTo>
                  <a:pt x="812" y="12"/>
                </a:lnTo>
                <a:lnTo>
                  <a:pt x="809" y="10"/>
                </a:lnTo>
                <a:lnTo>
                  <a:pt x="807" y="9"/>
                </a:lnTo>
                <a:lnTo>
                  <a:pt x="806" y="8"/>
                </a:lnTo>
                <a:lnTo>
                  <a:pt x="803" y="6"/>
                </a:lnTo>
                <a:lnTo>
                  <a:pt x="801" y="5"/>
                </a:lnTo>
                <a:lnTo>
                  <a:pt x="799" y="5"/>
                </a:lnTo>
                <a:lnTo>
                  <a:pt x="797" y="4"/>
                </a:lnTo>
                <a:lnTo>
                  <a:pt x="795" y="3"/>
                </a:lnTo>
                <a:lnTo>
                  <a:pt x="793" y="3"/>
                </a:lnTo>
                <a:lnTo>
                  <a:pt x="790" y="3"/>
                </a:lnTo>
                <a:lnTo>
                  <a:pt x="788" y="2"/>
                </a:lnTo>
                <a:lnTo>
                  <a:pt x="785" y="2"/>
                </a:lnTo>
                <a:lnTo>
                  <a:pt x="783" y="2"/>
                </a:lnTo>
                <a:lnTo>
                  <a:pt x="779" y="2"/>
                </a:lnTo>
                <a:lnTo>
                  <a:pt x="777" y="2"/>
                </a:lnTo>
                <a:lnTo>
                  <a:pt x="773" y="2"/>
                </a:lnTo>
                <a:lnTo>
                  <a:pt x="770" y="0"/>
                </a:lnTo>
                <a:lnTo>
                  <a:pt x="766" y="0"/>
                </a:lnTo>
                <a:lnTo>
                  <a:pt x="763" y="0"/>
                </a:lnTo>
                <a:lnTo>
                  <a:pt x="759" y="0"/>
                </a:lnTo>
                <a:lnTo>
                  <a:pt x="754" y="0"/>
                </a:lnTo>
                <a:lnTo>
                  <a:pt x="751" y="0"/>
                </a:lnTo>
                <a:lnTo>
                  <a:pt x="747" y="0"/>
                </a:lnTo>
                <a:lnTo>
                  <a:pt x="743" y="0"/>
                </a:lnTo>
                <a:lnTo>
                  <a:pt x="741" y="0"/>
                </a:lnTo>
                <a:lnTo>
                  <a:pt x="737" y="0"/>
                </a:lnTo>
                <a:lnTo>
                  <a:pt x="734" y="0"/>
                </a:lnTo>
                <a:lnTo>
                  <a:pt x="731" y="0"/>
                </a:lnTo>
                <a:lnTo>
                  <a:pt x="729" y="0"/>
                </a:lnTo>
                <a:lnTo>
                  <a:pt x="725" y="0"/>
                </a:lnTo>
                <a:lnTo>
                  <a:pt x="723" y="0"/>
                </a:lnTo>
                <a:lnTo>
                  <a:pt x="721" y="0"/>
                </a:lnTo>
                <a:lnTo>
                  <a:pt x="717" y="0"/>
                </a:lnTo>
                <a:lnTo>
                  <a:pt x="715" y="0"/>
                </a:lnTo>
                <a:lnTo>
                  <a:pt x="711" y="0"/>
                </a:lnTo>
                <a:lnTo>
                  <a:pt x="709" y="0"/>
                </a:lnTo>
                <a:lnTo>
                  <a:pt x="705" y="0"/>
                </a:lnTo>
                <a:lnTo>
                  <a:pt x="701" y="0"/>
                </a:lnTo>
                <a:lnTo>
                  <a:pt x="698" y="0"/>
                </a:lnTo>
                <a:lnTo>
                  <a:pt x="694" y="0"/>
                </a:lnTo>
                <a:lnTo>
                  <a:pt x="691" y="0"/>
                </a:lnTo>
                <a:lnTo>
                  <a:pt x="686" y="0"/>
                </a:lnTo>
                <a:lnTo>
                  <a:pt x="682" y="0"/>
                </a:lnTo>
                <a:lnTo>
                  <a:pt x="677" y="0"/>
                </a:lnTo>
                <a:lnTo>
                  <a:pt x="671" y="0"/>
                </a:lnTo>
                <a:lnTo>
                  <a:pt x="667" y="0"/>
                </a:lnTo>
                <a:lnTo>
                  <a:pt x="661" y="0"/>
                </a:lnTo>
                <a:lnTo>
                  <a:pt x="655" y="0"/>
                </a:lnTo>
                <a:lnTo>
                  <a:pt x="647" y="0"/>
                </a:lnTo>
                <a:lnTo>
                  <a:pt x="640" y="0"/>
                </a:lnTo>
                <a:lnTo>
                  <a:pt x="633" y="0"/>
                </a:lnTo>
                <a:lnTo>
                  <a:pt x="625" y="0"/>
                </a:lnTo>
                <a:lnTo>
                  <a:pt x="616" y="0"/>
                </a:lnTo>
                <a:lnTo>
                  <a:pt x="609" y="0"/>
                </a:lnTo>
                <a:lnTo>
                  <a:pt x="602" y="0"/>
                </a:lnTo>
                <a:lnTo>
                  <a:pt x="595" y="0"/>
                </a:lnTo>
                <a:lnTo>
                  <a:pt x="589" y="0"/>
                </a:lnTo>
                <a:lnTo>
                  <a:pt x="583" y="0"/>
                </a:lnTo>
                <a:lnTo>
                  <a:pt x="578" y="0"/>
                </a:lnTo>
                <a:lnTo>
                  <a:pt x="572" y="0"/>
                </a:lnTo>
                <a:lnTo>
                  <a:pt x="567" y="0"/>
                </a:lnTo>
                <a:lnTo>
                  <a:pt x="563" y="0"/>
                </a:lnTo>
                <a:lnTo>
                  <a:pt x="559" y="0"/>
                </a:lnTo>
                <a:lnTo>
                  <a:pt x="555" y="0"/>
                </a:lnTo>
                <a:lnTo>
                  <a:pt x="551" y="0"/>
                </a:lnTo>
                <a:lnTo>
                  <a:pt x="548" y="0"/>
                </a:lnTo>
                <a:lnTo>
                  <a:pt x="544" y="0"/>
                </a:lnTo>
                <a:lnTo>
                  <a:pt x="541" y="0"/>
                </a:lnTo>
                <a:lnTo>
                  <a:pt x="538" y="0"/>
                </a:lnTo>
                <a:lnTo>
                  <a:pt x="535" y="0"/>
                </a:lnTo>
                <a:lnTo>
                  <a:pt x="532" y="0"/>
                </a:lnTo>
                <a:lnTo>
                  <a:pt x="530" y="0"/>
                </a:lnTo>
                <a:lnTo>
                  <a:pt x="526" y="0"/>
                </a:lnTo>
                <a:lnTo>
                  <a:pt x="524" y="0"/>
                </a:lnTo>
                <a:lnTo>
                  <a:pt x="521" y="0"/>
                </a:lnTo>
                <a:lnTo>
                  <a:pt x="518" y="0"/>
                </a:lnTo>
                <a:lnTo>
                  <a:pt x="515" y="0"/>
                </a:lnTo>
                <a:lnTo>
                  <a:pt x="512" y="0"/>
                </a:lnTo>
                <a:lnTo>
                  <a:pt x="509" y="0"/>
                </a:lnTo>
                <a:lnTo>
                  <a:pt x="506" y="0"/>
                </a:lnTo>
                <a:lnTo>
                  <a:pt x="502" y="0"/>
                </a:lnTo>
                <a:lnTo>
                  <a:pt x="499" y="0"/>
                </a:lnTo>
                <a:lnTo>
                  <a:pt x="495" y="0"/>
                </a:lnTo>
                <a:lnTo>
                  <a:pt x="490" y="0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19" name="Rectangle 84">
            <a:extLst>
              <a:ext uri="{FF2B5EF4-FFF2-40B4-BE49-F238E27FC236}">
                <a16:creationId xmlns:a16="http://schemas.microsoft.com/office/drawing/2014/main" id="{1740F0DF-F9FB-2A4E-AE94-178ACAE2D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22971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20" name="Freeform 85">
            <a:extLst>
              <a:ext uri="{FF2B5EF4-FFF2-40B4-BE49-F238E27FC236}">
                <a16:creationId xmlns:a16="http://schemas.microsoft.com/office/drawing/2014/main" id="{80E7956B-04DB-8242-923F-7D7C59BB7769}"/>
              </a:ext>
            </a:extLst>
          </p:cNvPr>
          <p:cNvSpPr>
            <a:spLocks/>
          </p:cNvSpPr>
          <p:nvPr/>
        </p:nvSpPr>
        <p:spPr bwMode="auto">
          <a:xfrm>
            <a:off x="4270376" y="1577976"/>
            <a:ext cx="157163" cy="568325"/>
          </a:xfrm>
          <a:custGeom>
            <a:avLst/>
            <a:gdLst>
              <a:gd name="T0" fmla="*/ 0 w 240"/>
              <a:gd name="T1" fmla="*/ 2147483646 h 864"/>
              <a:gd name="T2" fmla="*/ 2147483646 w 240"/>
              <a:gd name="T3" fmla="*/ 2147483646 h 864"/>
              <a:gd name="T4" fmla="*/ 2147483646 w 240"/>
              <a:gd name="T5" fmla="*/ 2147483646 h 864"/>
              <a:gd name="T6" fmla="*/ 2147483646 w 240"/>
              <a:gd name="T7" fmla="*/ 2147483646 h 864"/>
              <a:gd name="T8" fmla="*/ 2147483646 w 240"/>
              <a:gd name="T9" fmla="*/ 2147483646 h 864"/>
              <a:gd name="T10" fmla="*/ 2147483646 w 240"/>
              <a:gd name="T11" fmla="*/ 2147483646 h 864"/>
              <a:gd name="T12" fmla="*/ 2147483646 w 240"/>
              <a:gd name="T13" fmla="*/ 2147483646 h 864"/>
              <a:gd name="T14" fmla="*/ 2147483646 w 240"/>
              <a:gd name="T15" fmla="*/ 2147483646 h 864"/>
              <a:gd name="T16" fmla="*/ 2147483646 w 240"/>
              <a:gd name="T17" fmla="*/ 2147483646 h 864"/>
              <a:gd name="T18" fmla="*/ 2147483646 w 240"/>
              <a:gd name="T19" fmla="*/ 2147483646 h 864"/>
              <a:gd name="T20" fmla="*/ 2147483646 w 240"/>
              <a:gd name="T21" fmla="*/ 0 h 864"/>
              <a:gd name="T22" fmla="*/ 2147483646 w 240"/>
              <a:gd name="T23" fmla="*/ 0 h 864"/>
              <a:gd name="T24" fmla="*/ 2147483646 w 240"/>
              <a:gd name="T25" fmla="*/ 2147483646 h 864"/>
              <a:gd name="T26" fmla="*/ 2147483646 w 240"/>
              <a:gd name="T27" fmla="*/ 2147483646 h 864"/>
              <a:gd name="T28" fmla="*/ 2147483646 w 240"/>
              <a:gd name="T29" fmla="*/ 2147483646 h 864"/>
              <a:gd name="T30" fmla="*/ 2147483646 w 240"/>
              <a:gd name="T31" fmla="*/ 2147483646 h 864"/>
              <a:gd name="T32" fmla="*/ 2147483646 w 240"/>
              <a:gd name="T33" fmla="*/ 2147483646 h 864"/>
              <a:gd name="T34" fmla="*/ 2147483646 w 240"/>
              <a:gd name="T35" fmla="*/ 2147483646 h 864"/>
              <a:gd name="T36" fmla="*/ 2147483646 w 240"/>
              <a:gd name="T37" fmla="*/ 2147483646 h 864"/>
              <a:gd name="T38" fmla="*/ 2147483646 w 240"/>
              <a:gd name="T39" fmla="*/ 2147483646 h 864"/>
              <a:gd name="T40" fmla="*/ 2147483646 w 240"/>
              <a:gd name="T41" fmla="*/ 2147483646 h 864"/>
              <a:gd name="T42" fmla="*/ 2147483646 w 240"/>
              <a:gd name="T43" fmla="*/ 2147483646 h 864"/>
              <a:gd name="T44" fmla="*/ 2147483646 w 240"/>
              <a:gd name="T45" fmla="*/ 2147483646 h 864"/>
              <a:gd name="T46" fmla="*/ 2147483646 w 240"/>
              <a:gd name="T47" fmla="*/ 2147483646 h 864"/>
              <a:gd name="T48" fmla="*/ 2147483646 w 240"/>
              <a:gd name="T49" fmla="*/ 2147483646 h 864"/>
              <a:gd name="T50" fmla="*/ 2147483646 w 240"/>
              <a:gd name="T51" fmla="*/ 2147483646 h 864"/>
              <a:gd name="T52" fmla="*/ 2147483646 w 240"/>
              <a:gd name="T53" fmla="*/ 2147483646 h 864"/>
              <a:gd name="T54" fmla="*/ 2147483646 w 240"/>
              <a:gd name="T55" fmla="*/ 2147483646 h 864"/>
              <a:gd name="T56" fmla="*/ 2147483646 w 240"/>
              <a:gd name="T57" fmla="*/ 2147483646 h 864"/>
              <a:gd name="T58" fmla="*/ 2147483646 w 240"/>
              <a:gd name="T59" fmla="*/ 2147483646 h 864"/>
              <a:gd name="T60" fmla="*/ 2147483646 w 240"/>
              <a:gd name="T61" fmla="*/ 2147483646 h 864"/>
              <a:gd name="T62" fmla="*/ 2147483646 w 240"/>
              <a:gd name="T63" fmla="*/ 2147483646 h 864"/>
              <a:gd name="T64" fmla="*/ 2147483646 w 240"/>
              <a:gd name="T65" fmla="*/ 2147483646 h 864"/>
              <a:gd name="T66" fmla="*/ 2147483646 w 240"/>
              <a:gd name="T67" fmla="*/ 2147483646 h 864"/>
              <a:gd name="T68" fmla="*/ 2147483646 w 240"/>
              <a:gd name="T69" fmla="*/ 2147483646 h 864"/>
              <a:gd name="T70" fmla="*/ 2147483646 w 240"/>
              <a:gd name="T71" fmla="*/ 2147483646 h 864"/>
              <a:gd name="T72" fmla="*/ 2147483646 w 240"/>
              <a:gd name="T73" fmla="*/ 2147483646 h 864"/>
              <a:gd name="T74" fmla="*/ 2147483646 w 240"/>
              <a:gd name="T75" fmla="*/ 2147483646 h 864"/>
              <a:gd name="T76" fmla="*/ 2147483646 w 240"/>
              <a:gd name="T77" fmla="*/ 2147483646 h 864"/>
              <a:gd name="T78" fmla="*/ 2147483646 w 240"/>
              <a:gd name="T79" fmla="*/ 2147483646 h 864"/>
              <a:gd name="T80" fmla="*/ 2147483646 w 240"/>
              <a:gd name="T81" fmla="*/ 2147483646 h 864"/>
              <a:gd name="T82" fmla="*/ 2147483646 w 240"/>
              <a:gd name="T83" fmla="*/ 2147483646 h 864"/>
              <a:gd name="T84" fmla="*/ 2147483646 w 240"/>
              <a:gd name="T85" fmla="*/ 2147483646 h 864"/>
              <a:gd name="T86" fmla="*/ 2147483646 w 240"/>
              <a:gd name="T87" fmla="*/ 2147483646 h 864"/>
              <a:gd name="T88" fmla="*/ 0 w 240"/>
              <a:gd name="T89" fmla="*/ 2147483646 h 8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40" h="864">
                <a:moveTo>
                  <a:pt x="0" y="736"/>
                </a:moveTo>
                <a:lnTo>
                  <a:pt x="0" y="127"/>
                </a:lnTo>
                <a:lnTo>
                  <a:pt x="0" y="121"/>
                </a:lnTo>
                <a:lnTo>
                  <a:pt x="1" y="114"/>
                </a:lnTo>
                <a:lnTo>
                  <a:pt x="1" y="108"/>
                </a:lnTo>
                <a:lnTo>
                  <a:pt x="2" y="102"/>
                </a:lnTo>
                <a:lnTo>
                  <a:pt x="3" y="96"/>
                </a:lnTo>
                <a:lnTo>
                  <a:pt x="6" y="90"/>
                </a:lnTo>
                <a:lnTo>
                  <a:pt x="8" y="84"/>
                </a:lnTo>
                <a:lnTo>
                  <a:pt x="9" y="78"/>
                </a:lnTo>
                <a:lnTo>
                  <a:pt x="13" y="72"/>
                </a:lnTo>
                <a:lnTo>
                  <a:pt x="15" y="67"/>
                </a:lnTo>
                <a:lnTo>
                  <a:pt x="18" y="61"/>
                </a:lnTo>
                <a:lnTo>
                  <a:pt x="21" y="56"/>
                </a:lnTo>
                <a:lnTo>
                  <a:pt x="25" y="52"/>
                </a:lnTo>
                <a:lnTo>
                  <a:pt x="29" y="47"/>
                </a:lnTo>
                <a:lnTo>
                  <a:pt x="33" y="42"/>
                </a:lnTo>
                <a:lnTo>
                  <a:pt x="37" y="37"/>
                </a:lnTo>
                <a:lnTo>
                  <a:pt x="42" y="32"/>
                </a:lnTo>
                <a:lnTo>
                  <a:pt x="47" y="29"/>
                </a:lnTo>
                <a:lnTo>
                  <a:pt x="51" y="25"/>
                </a:lnTo>
                <a:lnTo>
                  <a:pt x="56" y="22"/>
                </a:lnTo>
                <a:lnTo>
                  <a:pt x="61" y="18"/>
                </a:lnTo>
                <a:lnTo>
                  <a:pt x="67" y="16"/>
                </a:lnTo>
                <a:lnTo>
                  <a:pt x="72" y="12"/>
                </a:lnTo>
                <a:lnTo>
                  <a:pt x="78" y="10"/>
                </a:lnTo>
                <a:lnTo>
                  <a:pt x="84" y="7"/>
                </a:lnTo>
                <a:lnTo>
                  <a:pt x="90" y="6"/>
                </a:lnTo>
                <a:lnTo>
                  <a:pt x="96" y="4"/>
                </a:lnTo>
                <a:lnTo>
                  <a:pt x="102" y="2"/>
                </a:lnTo>
                <a:lnTo>
                  <a:pt x="108" y="1"/>
                </a:lnTo>
                <a:lnTo>
                  <a:pt x="115" y="0"/>
                </a:lnTo>
                <a:lnTo>
                  <a:pt x="121" y="0"/>
                </a:lnTo>
                <a:lnTo>
                  <a:pt x="127" y="0"/>
                </a:lnTo>
                <a:lnTo>
                  <a:pt x="113" y="0"/>
                </a:lnTo>
                <a:lnTo>
                  <a:pt x="119" y="0"/>
                </a:lnTo>
                <a:lnTo>
                  <a:pt x="126" y="0"/>
                </a:lnTo>
                <a:lnTo>
                  <a:pt x="132" y="1"/>
                </a:lnTo>
                <a:lnTo>
                  <a:pt x="138" y="2"/>
                </a:lnTo>
                <a:lnTo>
                  <a:pt x="144" y="4"/>
                </a:lnTo>
                <a:lnTo>
                  <a:pt x="150" y="6"/>
                </a:lnTo>
                <a:lnTo>
                  <a:pt x="156" y="7"/>
                </a:lnTo>
                <a:lnTo>
                  <a:pt x="162" y="10"/>
                </a:lnTo>
                <a:lnTo>
                  <a:pt x="168" y="12"/>
                </a:lnTo>
                <a:lnTo>
                  <a:pt x="173" y="16"/>
                </a:lnTo>
                <a:lnTo>
                  <a:pt x="179" y="18"/>
                </a:lnTo>
                <a:lnTo>
                  <a:pt x="183" y="22"/>
                </a:lnTo>
                <a:lnTo>
                  <a:pt x="188" y="25"/>
                </a:lnTo>
                <a:lnTo>
                  <a:pt x="193" y="29"/>
                </a:lnTo>
                <a:lnTo>
                  <a:pt x="198" y="32"/>
                </a:lnTo>
                <a:lnTo>
                  <a:pt x="203" y="37"/>
                </a:lnTo>
                <a:lnTo>
                  <a:pt x="206" y="42"/>
                </a:lnTo>
                <a:lnTo>
                  <a:pt x="211" y="47"/>
                </a:lnTo>
                <a:lnTo>
                  <a:pt x="215" y="52"/>
                </a:lnTo>
                <a:lnTo>
                  <a:pt x="218" y="56"/>
                </a:lnTo>
                <a:lnTo>
                  <a:pt x="222" y="61"/>
                </a:lnTo>
                <a:lnTo>
                  <a:pt x="224" y="67"/>
                </a:lnTo>
                <a:lnTo>
                  <a:pt x="228" y="72"/>
                </a:lnTo>
                <a:lnTo>
                  <a:pt x="230" y="78"/>
                </a:lnTo>
                <a:lnTo>
                  <a:pt x="233" y="84"/>
                </a:lnTo>
                <a:lnTo>
                  <a:pt x="234" y="90"/>
                </a:lnTo>
                <a:lnTo>
                  <a:pt x="236" y="96"/>
                </a:lnTo>
                <a:lnTo>
                  <a:pt x="237" y="102"/>
                </a:lnTo>
                <a:lnTo>
                  <a:pt x="239" y="108"/>
                </a:lnTo>
                <a:lnTo>
                  <a:pt x="240" y="114"/>
                </a:lnTo>
                <a:lnTo>
                  <a:pt x="240" y="121"/>
                </a:lnTo>
                <a:lnTo>
                  <a:pt x="240" y="127"/>
                </a:lnTo>
                <a:lnTo>
                  <a:pt x="240" y="736"/>
                </a:lnTo>
                <a:lnTo>
                  <a:pt x="240" y="743"/>
                </a:lnTo>
                <a:lnTo>
                  <a:pt x="240" y="749"/>
                </a:lnTo>
                <a:lnTo>
                  <a:pt x="239" y="756"/>
                </a:lnTo>
                <a:lnTo>
                  <a:pt x="237" y="762"/>
                </a:lnTo>
                <a:lnTo>
                  <a:pt x="236" y="768"/>
                </a:lnTo>
                <a:lnTo>
                  <a:pt x="234" y="774"/>
                </a:lnTo>
                <a:lnTo>
                  <a:pt x="233" y="780"/>
                </a:lnTo>
                <a:lnTo>
                  <a:pt x="230" y="786"/>
                </a:lnTo>
                <a:lnTo>
                  <a:pt x="228" y="792"/>
                </a:lnTo>
                <a:lnTo>
                  <a:pt x="224" y="797"/>
                </a:lnTo>
                <a:lnTo>
                  <a:pt x="222" y="803"/>
                </a:lnTo>
                <a:lnTo>
                  <a:pt x="218" y="808"/>
                </a:lnTo>
                <a:lnTo>
                  <a:pt x="215" y="813"/>
                </a:lnTo>
                <a:lnTo>
                  <a:pt x="211" y="817"/>
                </a:lnTo>
                <a:lnTo>
                  <a:pt x="206" y="822"/>
                </a:lnTo>
                <a:lnTo>
                  <a:pt x="203" y="827"/>
                </a:lnTo>
                <a:lnTo>
                  <a:pt x="198" y="831"/>
                </a:lnTo>
                <a:lnTo>
                  <a:pt x="193" y="835"/>
                </a:lnTo>
                <a:lnTo>
                  <a:pt x="188" y="839"/>
                </a:lnTo>
                <a:lnTo>
                  <a:pt x="183" y="843"/>
                </a:lnTo>
                <a:lnTo>
                  <a:pt x="179" y="845"/>
                </a:lnTo>
                <a:lnTo>
                  <a:pt x="173" y="849"/>
                </a:lnTo>
                <a:lnTo>
                  <a:pt x="168" y="851"/>
                </a:lnTo>
                <a:lnTo>
                  <a:pt x="162" y="853"/>
                </a:lnTo>
                <a:lnTo>
                  <a:pt x="156" y="856"/>
                </a:lnTo>
                <a:lnTo>
                  <a:pt x="150" y="858"/>
                </a:lnTo>
                <a:lnTo>
                  <a:pt x="144" y="859"/>
                </a:lnTo>
                <a:lnTo>
                  <a:pt x="138" y="862"/>
                </a:lnTo>
                <a:lnTo>
                  <a:pt x="132" y="863"/>
                </a:lnTo>
                <a:lnTo>
                  <a:pt x="126" y="863"/>
                </a:lnTo>
                <a:lnTo>
                  <a:pt x="119" y="864"/>
                </a:lnTo>
                <a:lnTo>
                  <a:pt x="113" y="864"/>
                </a:lnTo>
                <a:lnTo>
                  <a:pt x="127" y="864"/>
                </a:lnTo>
                <a:lnTo>
                  <a:pt x="121" y="864"/>
                </a:lnTo>
                <a:lnTo>
                  <a:pt x="115" y="863"/>
                </a:lnTo>
                <a:lnTo>
                  <a:pt x="108" y="863"/>
                </a:lnTo>
                <a:lnTo>
                  <a:pt x="102" y="862"/>
                </a:lnTo>
                <a:lnTo>
                  <a:pt x="96" y="859"/>
                </a:lnTo>
                <a:lnTo>
                  <a:pt x="90" y="858"/>
                </a:lnTo>
                <a:lnTo>
                  <a:pt x="84" y="856"/>
                </a:lnTo>
                <a:lnTo>
                  <a:pt x="78" y="853"/>
                </a:lnTo>
                <a:lnTo>
                  <a:pt x="72" y="851"/>
                </a:lnTo>
                <a:lnTo>
                  <a:pt x="67" y="849"/>
                </a:lnTo>
                <a:lnTo>
                  <a:pt x="61" y="845"/>
                </a:lnTo>
                <a:lnTo>
                  <a:pt x="56" y="843"/>
                </a:lnTo>
                <a:lnTo>
                  <a:pt x="51" y="839"/>
                </a:lnTo>
                <a:lnTo>
                  <a:pt x="47" y="835"/>
                </a:lnTo>
                <a:lnTo>
                  <a:pt x="42" y="831"/>
                </a:lnTo>
                <a:lnTo>
                  <a:pt x="37" y="827"/>
                </a:lnTo>
                <a:lnTo>
                  <a:pt x="33" y="822"/>
                </a:lnTo>
                <a:lnTo>
                  <a:pt x="29" y="817"/>
                </a:lnTo>
                <a:lnTo>
                  <a:pt x="25" y="813"/>
                </a:lnTo>
                <a:lnTo>
                  <a:pt x="21" y="808"/>
                </a:lnTo>
                <a:lnTo>
                  <a:pt x="18" y="803"/>
                </a:lnTo>
                <a:lnTo>
                  <a:pt x="15" y="797"/>
                </a:lnTo>
                <a:lnTo>
                  <a:pt x="13" y="792"/>
                </a:lnTo>
                <a:lnTo>
                  <a:pt x="9" y="786"/>
                </a:lnTo>
                <a:lnTo>
                  <a:pt x="8" y="780"/>
                </a:lnTo>
                <a:lnTo>
                  <a:pt x="6" y="774"/>
                </a:lnTo>
                <a:lnTo>
                  <a:pt x="3" y="768"/>
                </a:lnTo>
                <a:lnTo>
                  <a:pt x="2" y="762"/>
                </a:lnTo>
                <a:lnTo>
                  <a:pt x="1" y="756"/>
                </a:lnTo>
                <a:lnTo>
                  <a:pt x="1" y="749"/>
                </a:lnTo>
                <a:lnTo>
                  <a:pt x="0" y="743"/>
                </a:lnTo>
                <a:lnTo>
                  <a:pt x="0" y="73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1" name="Rectangle 86">
            <a:extLst>
              <a:ext uri="{FF2B5EF4-FFF2-40B4-BE49-F238E27FC236}">
                <a16:creationId xmlns:a16="http://schemas.microsoft.com/office/drawing/2014/main" id="{E74879DC-8AB8-F34D-B1D7-711849EFC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22" name="Rectangle 87">
            <a:extLst>
              <a:ext uri="{FF2B5EF4-FFF2-40B4-BE49-F238E27FC236}">
                <a16:creationId xmlns:a16="http://schemas.microsoft.com/office/drawing/2014/main" id="{63DED0CA-3E21-CC45-90E5-3E569AF2F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23" name="Freeform 88">
            <a:extLst>
              <a:ext uri="{FF2B5EF4-FFF2-40B4-BE49-F238E27FC236}">
                <a16:creationId xmlns:a16="http://schemas.microsoft.com/office/drawing/2014/main" id="{EDF3800D-9567-EE45-BCFF-63407497E890}"/>
              </a:ext>
            </a:extLst>
          </p:cNvPr>
          <p:cNvSpPr>
            <a:spLocks/>
          </p:cNvSpPr>
          <p:nvPr/>
        </p:nvSpPr>
        <p:spPr bwMode="auto">
          <a:xfrm>
            <a:off x="3905250" y="2255838"/>
            <a:ext cx="222250" cy="222250"/>
          </a:xfrm>
          <a:custGeom>
            <a:avLst/>
            <a:gdLst>
              <a:gd name="T0" fmla="*/ 0 w 336"/>
              <a:gd name="T1" fmla="*/ 2147483646 h 336"/>
              <a:gd name="T2" fmla="*/ 2147483646 w 336"/>
              <a:gd name="T3" fmla="*/ 2147483646 h 336"/>
              <a:gd name="T4" fmla="*/ 2147483646 w 336"/>
              <a:gd name="T5" fmla="*/ 2147483646 h 336"/>
              <a:gd name="T6" fmla="*/ 2147483646 w 336"/>
              <a:gd name="T7" fmla="*/ 2147483646 h 336"/>
              <a:gd name="T8" fmla="*/ 2147483646 w 336"/>
              <a:gd name="T9" fmla="*/ 2147483646 h 336"/>
              <a:gd name="T10" fmla="*/ 2147483646 w 336"/>
              <a:gd name="T11" fmla="*/ 2147483646 h 336"/>
              <a:gd name="T12" fmla="*/ 2147483646 w 336"/>
              <a:gd name="T13" fmla="*/ 2147483646 h 336"/>
              <a:gd name="T14" fmla="*/ 2147483646 w 336"/>
              <a:gd name="T15" fmla="*/ 2147483646 h 336"/>
              <a:gd name="T16" fmla="*/ 2147483646 w 336"/>
              <a:gd name="T17" fmla="*/ 2147483646 h 336"/>
              <a:gd name="T18" fmla="*/ 2147483646 w 336"/>
              <a:gd name="T19" fmla="*/ 2147483646 h 336"/>
              <a:gd name="T20" fmla="*/ 2147483646 w 336"/>
              <a:gd name="T21" fmla="*/ 0 h 336"/>
              <a:gd name="T22" fmla="*/ 2147483646 w 336"/>
              <a:gd name="T23" fmla="*/ 0 h 336"/>
              <a:gd name="T24" fmla="*/ 2147483646 w 336"/>
              <a:gd name="T25" fmla="*/ 2147483646 h 336"/>
              <a:gd name="T26" fmla="*/ 2147483646 w 336"/>
              <a:gd name="T27" fmla="*/ 2147483646 h 336"/>
              <a:gd name="T28" fmla="*/ 2147483646 w 336"/>
              <a:gd name="T29" fmla="*/ 2147483646 h 336"/>
              <a:gd name="T30" fmla="*/ 2147483646 w 336"/>
              <a:gd name="T31" fmla="*/ 2147483646 h 336"/>
              <a:gd name="T32" fmla="*/ 2147483646 w 336"/>
              <a:gd name="T33" fmla="*/ 2147483646 h 336"/>
              <a:gd name="T34" fmla="*/ 2147483646 w 336"/>
              <a:gd name="T35" fmla="*/ 2147483646 h 336"/>
              <a:gd name="T36" fmla="*/ 2147483646 w 336"/>
              <a:gd name="T37" fmla="*/ 2147483646 h 336"/>
              <a:gd name="T38" fmla="*/ 2147483646 w 336"/>
              <a:gd name="T39" fmla="*/ 2147483646 h 336"/>
              <a:gd name="T40" fmla="*/ 2147483646 w 336"/>
              <a:gd name="T41" fmla="*/ 2147483646 h 336"/>
              <a:gd name="T42" fmla="*/ 2147483646 w 336"/>
              <a:gd name="T43" fmla="*/ 2147483646 h 336"/>
              <a:gd name="T44" fmla="*/ 2147483646 w 336"/>
              <a:gd name="T45" fmla="*/ 2147483646 h 336"/>
              <a:gd name="T46" fmla="*/ 2147483646 w 336"/>
              <a:gd name="T47" fmla="*/ 2147483646 h 336"/>
              <a:gd name="T48" fmla="*/ 2147483646 w 336"/>
              <a:gd name="T49" fmla="*/ 2147483646 h 336"/>
              <a:gd name="T50" fmla="*/ 2147483646 w 336"/>
              <a:gd name="T51" fmla="*/ 2147483646 h 336"/>
              <a:gd name="T52" fmla="*/ 2147483646 w 336"/>
              <a:gd name="T53" fmla="*/ 2147483646 h 336"/>
              <a:gd name="T54" fmla="*/ 2147483646 w 336"/>
              <a:gd name="T55" fmla="*/ 2147483646 h 336"/>
              <a:gd name="T56" fmla="*/ 2147483646 w 336"/>
              <a:gd name="T57" fmla="*/ 2147483646 h 336"/>
              <a:gd name="T58" fmla="*/ 2147483646 w 336"/>
              <a:gd name="T59" fmla="*/ 2147483646 h 336"/>
              <a:gd name="T60" fmla="*/ 2147483646 w 336"/>
              <a:gd name="T61" fmla="*/ 2147483646 h 336"/>
              <a:gd name="T62" fmla="*/ 2147483646 w 336"/>
              <a:gd name="T63" fmla="*/ 2147483646 h 336"/>
              <a:gd name="T64" fmla="*/ 2147483646 w 336"/>
              <a:gd name="T65" fmla="*/ 2147483646 h 336"/>
              <a:gd name="T66" fmla="*/ 2147483646 w 336"/>
              <a:gd name="T67" fmla="*/ 2147483646 h 336"/>
              <a:gd name="T68" fmla="*/ 2147483646 w 336"/>
              <a:gd name="T69" fmla="*/ 2147483646 h 336"/>
              <a:gd name="T70" fmla="*/ 2147483646 w 336"/>
              <a:gd name="T71" fmla="*/ 2147483646 h 336"/>
              <a:gd name="T72" fmla="*/ 2147483646 w 336"/>
              <a:gd name="T73" fmla="*/ 2147483646 h 336"/>
              <a:gd name="T74" fmla="*/ 2147483646 w 336"/>
              <a:gd name="T75" fmla="*/ 2147483646 h 336"/>
              <a:gd name="T76" fmla="*/ 2147483646 w 336"/>
              <a:gd name="T77" fmla="*/ 2147483646 h 336"/>
              <a:gd name="T78" fmla="*/ 2147483646 w 336"/>
              <a:gd name="T79" fmla="*/ 2147483646 h 336"/>
              <a:gd name="T80" fmla="*/ 2147483646 w 336"/>
              <a:gd name="T81" fmla="*/ 2147483646 h 336"/>
              <a:gd name="T82" fmla="*/ 2147483646 w 336"/>
              <a:gd name="T83" fmla="*/ 2147483646 h 336"/>
              <a:gd name="T84" fmla="*/ 2147483646 w 336"/>
              <a:gd name="T85" fmla="*/ 2147483646 h 336"/>
              <a:gd name="T86" fmla="*/ 2147483646 w 336"/>
              <a:gd name="T87" fmla="*/ 2147483646 h 336"/>
              <a:gd name="T88" fmla="*/ 2147483646 w 336"/>
              <a:gd name="T89" fmla="*/ 2147483646 h 336"/>
              <a:gd name="T90" fmla="*/ 2147483646 w 336"/>
              <a:gd name="T91" fmla="*/ 2147483646 h 336"/>
              <a:gd name="T92" fmla="*/ 2147483646 w 336"/>
              <a:gd name="T93" fmla="*/ 2147483646 h 336"/>
              <a:gd name="T94" fmla="*/ 2147483646 w 336"/>
              <a:gd name="T95" fmla="*/ 2147483646 h 336"/>
              <a:gd name="T96" fmla="*/ 2147483646 w 336"/>
              <a:gd name="T97" fmla="*/ 2147483646 h 336"/>
              <a:gd name="T98" fmla="*/ 2147483646 w 336"/>
              <a:gd name="T99" fmla="*/ 2147483646 h 336"/>
              <a:gd name="T100" fmla="*/ 2147483646 w 336"/>
              <a:gd name="T101" fmla="*/ 2147483646 h 336"/>
              <a:gd name="T102" fmla="*/ 2147483646 w 336"/>
              <a:gd name="T103" fmla="*/ 2147483646 h 336"/>
              <a:gd name="T104" fmla="*/ 2147483646 w 336"/>
              <a:gd name="T105" fmla="*/ 2147483646 h 336"/>
              <a:gd name="T106" fmla="*/ 2147483646 w 336"/>
              <a:gd name="T107" fmla="*/ 2147483646 h 336"/>
              <a:gd name="T108" fmla="*/ 2147483646 w 336"/>
              <a:gd name="T109" fmla="*/ 2147483646 h 336"/>
              <a:gd name="T110" fmla="*/ 0 w 336"/>
              <a:gd name="T111" fmla="*/ 2147483646 h 3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36" h="336">
                <a:moveTo>
                  <a:pt x="0" y="166"/>
                </a:moveTo>
                <a:lnTo>
                  <a:pt x="0" y="171"/>
                </a:lnTo>
                <a:lnTo>
                  <a:pt x="0" y="161"/>
                </a:lnTo>
                <a:lnTo>
                  <a:pt x="1" y="153"/>
                </a:lnTo>
                <a:lnTo>
                  <a:pt x="2" y="144"/>
                </a:lnTo>
                <a:lnTo>
                  <a:pt x="3" y="136"/>
                </a:lnTo>
                <a:lnTo>
                  <a:pt x="6" y="127"/>
                </a:lnTo>
                <a:lnTo>
                  <a:pt x="7" y="119"/>
                </a:lnTo>
                <a:lnTo>
                  <a:pt x="11" y="112"/>
                </a:lnTo>
                <a:lnTo>
                  <a:pt x="13" y="103"/>
                </a:lnTo>
                <a:lnTo>
                  <a:pt x="17" y="96"/>
                </a:lnTo>
                <a:lnTo>
                  <a:pt x="20" y="89"/>
                </a:lnTo>
                <a:lnTo>
                  <a:pt x="25" y="82"/>
                </a:lnTo>
                <a:lnTo>
                  <a:pt x="29" y="75"/>
                </a:lnTo>
                <a:lnTo>
                  <a:pt x="33" y="69"/>
                </a:lnTo>
                <a:lnTo>
                  <a:pt x="38" y="61"/>
                </a:lnTo>
                <a:lnTo>
                  <a:pt x="44" y="55"/>
                </a:lnTo>
                <a:lnTo>
                  <a:pt x="50" y="49"/>
                </a:lnTo>
                <a:lnTo>
                  <a:pt x="56" y="45"/>
                </a:lnTo>
                <a:lnTo>
                  <a:pt x="62" y="39"/>
                </a:lnTo>
                <a:lnTo>
                  <a:pt x="68" y="34"/>
                </a:lnTo>
                <a:lnTo>
                  <a:pt x="75" y="29"/>
                </a:lnTo>
                <a:lnTo>
                  <a:pt x="81" y="24"/>
                </a:lnTo>
                <a:lnTo>
                  <a:pt x="89" y="21"/>
                </a:lnTo>
                <a:lnTo>
                  <a:pt x="96" y="17"/>
                </a:lnTo>
                <a:lnTo>
                  <a:pt x="104" y="13"/>
                </a:lnTo>
                <a:lnTo>
                  <a:pt x="111" y="10"/>
                </a:lnTo>
                <a:lnTo>
                  <a:pt x="120" y="7"/>
                </a:lnTo>
                <a:lnTo>
                  <a:pt x="127" y="5"/>
                </a:lnTo>
                <a:lnTo>
                  <a:pt x="135" y="4"/>
                </a:lnTo>
                <a:lnTo>
                  <a:pt x="144" y="1"/>
                </a:lnTo>
                <a:lnTo>
                  <a:pt x="152" y="1"/>
                </a:lnTo>
                <a:lnTo>
                  <a:pt x="162" y="0"/>
                </a:lnTo>
                <a:lnTo>
                  <a:pt x="170" y="0"/>
                </a:lnTo>
                <a:lnTo>
                  <a:pt x="165" y="0"/>
                </a:lnTo>
                <a:lnTo>
                  <a:pt x="175" y="0"/>
                </a:lnTo>
                <a:lnTo>
                  <a:pt x="183" y="1"/>
                </a:lnTo>
                <a:lnTo>
                  <a:pt x="192" y="1"/>
                </a:lnTo>
                <a:lnTo>
                  <a:pt x="200" y="4"/>
                </a:lnTo>
                <a:lnTo>
                  <a:pt x="209" y="5"/>
                </a:lnTo>
                <a:lnTo>
                  <a:pt x="216" y="7"/>
                </a:lnTo>
                <a:lnTo>
                  <a:pt x="224" y="10"/>
                </a:lnTo>
                <a:lnTo>
                  <a:pt x="231" y="13"/>
                </a:lnTo>
                <a:lnTo>
                  <a:pt x="240" y="17"/>
                </a:lnTo>
                <a:lnTo>
                  <a:pt x="247" y="21"/>
                </a:lnTo>
                <a:lnTo>
                  <a:pt x="254" y="24"/>
                </a:lnTo>
                <a:lnTo>
                  <a:pt x="261" y="29"/>
                </a:lnTo>
                <a:lnTo>
                  <a:pt x="267" y="34"/>
                </a:lnTo>
                <a:lnTo>
                  <a:pt x="273" y="39"/>
                </a:lnTo>
                <a:lnTo>
                  <a:pt x="281" y="45"/>
                </a:lnTo>
                <a:lnTo>
                  <a:pt x="287" y="49"/>
                </a:lnTo>
                <a:lnTo>
                  <a:pt x="291" y="55"/>
                </a:lnTo>
                <a:lnTo>
                  <a:pt x="297" y="61"/>
                </a:lnTo>
                <a:lnTo>
                  <a:pt x="302" y="69"/>
                </a:lnTo>
                <a:lnTo>
                  <a:pt x="307" y="75"/>
                </a:lnTo>
                <a:lnTo>
                  <a:pt x="312" y="82"/>
                </a:lnTo>
                <a:lnTo>
                  <a:pt x="315" y="89"/>
                </a:lnTo>
                <a:lnTo>
                  <a:pt x="319" y="96"/>
                </a:lnTo>
                <a:lnTo>
                  <a:pt x="323" y="103"/>
                </a:lnTo>
                <a:lnTo>
                  <a:pt x="325" y="112"/>
                </a:lnTo>
                <a:lnTo>
                  <a:pt x="329" y="119"/>
                </a:lnTo>
                <a:lnTo>
                  <a:pt x="331" y="127"/>
                </a:lnTo>
                <a:lnTo>
                  <a:pt x="332" y="136"/>
                </a:lnTo>
                <a:lnTo>
                  <a:pt x="333" y="144"/>
                </a:lnTo>
                <a:lnTo>
                  <a:pt x="335" y="153"/>
                </a:lnTo>
                <a:lnTo>
                  <a:pt x="336" y="161"/>
                </a:lnTo>
                <a:lnTo>
                  <a:pt x="336" y="171"/>
                </a:lnTo>
                <a:lnTo>
                  <a:pt x="336" y="166"/>
                </a:lnTo>
                <a:lnTo>
                  <a:pt x="336" y="174"/>
                </a:lnTo>
                <a:lnTo>
                  <a:pt x="335" y="184"/>
                </a:lnTo>
                <a:lnTo>
                  <a:pt x="333" y="192"/>
                </a:lnTo>
                <a:lnTo>
                  <a:pt x="332" y="201"/>
                </a:lnTo>
                <a:lnTo>
                  <a:pt x="331" y="208"/>
                </a:lnTo>
                <a:lnTo>
                  <a:pt x="329" y="216"/>
                </a:lnTo>
                <a:lnTo>
                  <a:pt x="325" y="225"/>
                </a:lnTo>
                <a:lnTo>
                  <a:pt x="323" y="232"/>
                </a:lnTo>
                <a:lnTo>
                  <a:pt x="319" y="240"/>
                </a:lnTo>
                <a:lnTo>
                  <a:pt x="315" y="247"/>
                </a:lnTo>
                <a:lnTo>
                  <a:pt x="312" y="255"/>
                </a:lnTo>
                <a:lnTo>
                  <a:pt x="307" y="261"/>
                </a:lnTo>
                <a:lnTo>
                  <a:pt x="302" y="268"/>
                </a:lnTo>
                <a:lnTo>
                  <a:pt x="297" y="274"/>
                </a:lnTo>
                <a:lnTo>
                  <a:pt x="291" y="280"/>
                </a:lnTo>
                <a:lnTo>
                  <a:pt x="287" y="286"/>
                </a:lnTo>
                <a:lnTo>
                  <a:pt x="281" y="292"/>
                </a:lnTo>
                <a:lnTo>
                  <a:pt x="273" y="297"/>
                </a:lnTo>
                <a:lnTo>
                  <a:pt x="267" y="303"/>
                </a:lnTo>
                <a:lnTo>
                  <a:pt x="261" y="307"/>
                </a:lnTo>
                <a:lnTo>
                  <a:pt x="254" y="311"/>
                </a:lnTo>
                <a:lnTo>
                  <a:pt x="247" y="316"/>
                </a:lnTo>
                <a:lnTo>
                  <a:pt x="240" y="319"/>
                </a:lnTo>
                <a:lnTo>
                  <a:pt x="231" y="323"/>
                </a:lnTo>
                <a:lnTo>
                  <a:pt x="224" y="325"/>
                </a:lnTo>
                <a:lnTo>
                  <a:pt x="216" y="328"/>
                </a:lnTo>
                <a:lnTo>
                  <a:pt x="209" y="330"/>
                </a:lnTo>
                <a:lnTo>
                  <a:pt x="200" y="333"/>
                </a:lnTo>
                <a:lnTo>
                  <a:pt x="192" y="334"/>
                </a:lnTo>
                <a:lnTo>
                  <a:pt x="183" y="335"/>
                </a:lnTo>
                <a:lnTo>
                  <a:pt x="175" y="336"/>
                </a:lnTo>
                <a:lnTo>
                  <a:pt x="165" y="336"/>
                </a:lnTo>
                <a:lnTo>
                  <a:pt x="170" y="336"/>
                </a:lnTo>
                <a:lnTo>
                  <a:pt x="162" y="336"/>
                </a:lnTo>
                <a:lnTo>
                  <a:pt x="152" y="335"/>
                </a:lnTo>
                <a:lnTo>
                  <a:pt x="144" y="334"/>
                </a:lnTo>
                <a:lnTo>
                  <a:pt x="135" y="333"/>
                </a:lnTo>
                <a:lnTo>
                  <a:pt x="127" y="330"/>
                </a:lnTo>
                <a:lnTo>
                  <a:pt x="120" y="328"/>
                </a:lnTo>
                <a:lnTo>
                  <a:pt x="111" y="325"/>
                </a:lnTo>
                <a:lnTo>
                  <a:pt x="104" y="323"/>
                </a:lnTo>
                <a:lnTo>
                  <a:pt x="96" y="319"/>
                </a:lnTo>
                <a:lnTo>
                  <a:pt x="89" y="316"/>
                </a:lnTo>
                <a:lnTo>
                  <a:pt x="81" y="311"/>
                </a:lnTo>
                <a:lnTo>
                  <a:pt x="75" y="307"/>
                </a:lnTo>
                <a:lnTo>
                  <a:pt x="68" y="303"/>
                </a:lnTo>
                <a:lnTo>
                  <a:pt x="62" y="297"/>
                </a:lnTo>
                <a:lnTo>
                  <a:pt x="56" y="292"/>
                </a:lnTo>
                <a:lnTo>
                  <a:pt x="50" y="286"/>
                </a:lnTo>
                <a:lnTo>
                  <a:pt x="44" y="280"/>
                </a:lnTo>
                <a:lnTo>
                  <a:pt x="38" y="274"/>
                </a:lnTo>
                <a:lnTo>
                  <a:pt x="33" y="268"/>
                </a:lnTo>
                <a:lnTo>
                  <a:pt x="29" y="261"/>
                </a:lnTo>
                <a:lnTo>
                  <a:pt x="25" y="255"/>
                </a:lnTo>
                <a:lnTo>
                  <a:pt x="20" y="247"/>
                </a:lnTo>
                <a:lnTo>
                  <a:pt x="17" y="240"/>
                </a:lnTo>
                <a:lnTo>
                  <a:pt x="13" y="232"/>
                </a:lnTo>
                <a:lnTo>
                  <a:pt x="11" y="225"/>
                </a:lnTo>
                <a:lnTo>
                  <a:pt x="7" y="216"/>
                </a:lnTo>
                <a:lnTo>
                  <a:pt x="6" y="208"/>
                </a:lnTo>
                <a:lnTo>
                  <a:pt x="3" y="201"/>
                </a:lnTo>
                <a:lnTo>
                  <a:pt x="2" y="192"/>
                </a:lnTo>
                <a:lnTo>
                  <a:pt x="1" y="184"/>
                </a:lnTo>
                <a:lnTo>
                  <a:pt x="0" y="174"/>
                </a:lnTo>
                <a:lnTo>
                  <a:pt x="0" y="16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4" name="Rectangle 93">
            <a:extLst>
              <a:ext uri="{FF2B5EF4-FFF2-40B4-BE49-F238E27FC236}">
                <a16:creationId xmlns:a16="http://schemas.microsoft.com/office/drawing/2014/main" id="{C06043C0-A868-6E4A-B476-9EF89C57A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25" name="Rectangle 129">
            <a:extLst>
              <a:ext uri="{FF2B5EF4-FFF2-40B4-BE49-F238E27FC236}">
                <a16:creationId xmlns:a16="http://schemas.microsoft.com/office/drawing/2014/main" id="{B1F0E4EE-2C16-6D45-90BA-2CD064850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11826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8526" name="Line 130">
            <a:extLst>
              <a:ext uri="{FF2B5EF4-FFF2-40B4-BE49-F238E27FC236}">
                <a16:creationId xmlns:a16="http://schemas.microsoft.com/office/drawing/2014/main" id="{185C76C2-9774-5748-B2B2-AC4FDBB913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15303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7" name="Line 131">
            <a:extLst>
              <a:ext uri="{FF2B5EF4-FFF2-40B4-BE49-F238E27FC236}">
                <a16:creationId xmlns:a16="http://schemas.microsoft.com/office/drawing/2014/main" id="{FA1D0D5E-09A5-C247-84DA-F8C94D6167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11826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8" name="Line 132">
            <a:extLst>
              <a:ext uri="{FF2B5EF4-FFF2-40B4-BE49-F238E27FC236}">
                <a16:creationId xmlns:a16="http://schemas.microsoft.com/office/drawing/2014/main" id="{E9FBA07F-2DCA-A44A-971F-EC933954BB7D}"/>
              </a:ext>
            </a:extLst>
          </p:cNvPr>
          <p:cNvSpPr>
            <a:spLocks noChangeShapeType="1"/>
          </p:cNvSpPr>
          <p:nvPr/>
        </p:nvSpPr>
        <p:spPr bwMode="auto">
          <a:xfrm>
            <a:off x="6570664" y="852488"/>
            <a:ext cx="333375" cy="330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9" name="Rectangle 134">
            <a:extLst>
              <a:ext uri="{FF2B5EF4-FFF2-40B4-BE49-F238E27FC236}">
                <a16:creationId xmlns:a16="http://schemas.microsoft.com/office/drawing/2014/main" id="{968F2152-00C5-A64D-9DB3-9C82CCEE2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8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30" name="Rectangle 135">
            <a:extLst>
              <a:ext uri="{FF2B5EF4-FFF2-40B4-BE49-F238E27FC236}">
                <a16:creationId xmlns:a16="http://schemas.microsoft.com/office/drawing/2014/main" id="{63472D1A-A2E6-9F41-B439-523462F19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31" name="Rectangle 136">
            <a:extLst>
              <a:ext uri="{FF2B5EF4-FFF2-40B4-BE49-F238E27FC236}">
                <a16:creationId xmlns:a16="http://schemas.microsoft.com/office/drawing/2014/main" id="{1D061BD1-2EF2-714E-889D-2FA9D0E9A2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0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32" name="Rectangle 137">
            <a:extLst>
              <a:ext uri="{FF2B5EF4-FFF2-40B4-BE49-F238E27FC236}">
                <a16:creationId xmlns:a16="http://schemas.microsoft.com/office/drawing/2014/main" id="{A9439CF7-BF59-AD43-A9E5-73BE2B5039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33" name="Rectangle 138">
            <a:extLst>
              <a:ext uri="{FF2B5EF4-FFF2-40B4-BE49-F238E27FC236}">
                <a16:creationId xmlns:a16="http://schemas.microsoft.com/office/drawing/2014/main" id="{D1896DE4-9DF6-5942-9ECC-DF148FB8F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7463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34" name="Rectangle 139">
            <a:extLst>
              <a:ext uri="{FF2B5EF4-FFF2-40B4-BE49-F238E27FC236}">
                <a16:creationId xmlns:a16="http://schemas.microsoft.com/office/drawing/2014/main" id="{302C893F-7400-4641-9BA8-8AAA1820B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572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35" name="Rectangle 140">
            <a:extLst>
              <a:ext uri="{FF2B5EF4-FFF2-40B4-BE49-F238E27FC236}">
                <a16:creationId xmlns:a16="http://schemas.microsoft.com/office/drawing/2014/main" id="{BBEEB2F0-0BF2-1148-ABBC-F48978B5D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1925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36" name="Rectangle 141">
            <a:extLst>
              <a:ext uri="{FF2B5EF4-FFF2-40B4-BE49-F238E27FC236}">
                <a16:creationId xmlns:a16="http://schemas.microsoft.com/office/drawing/2014/main" id="{57C806D7-388C-3642-B4AD-83B88F5B6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1826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8537" name="Line 142">
            <a:extLst>
              <a:ext uri="{FF2B5EF4-FFF2-40B4-BE49-F238E27FC236}">
                <a16:creationId xmlns:a16="http://schemas.microsoft.com/office/drawing/2014/main" id="{2920C085-B86C-F44B-A4EF-15A7E985A3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15303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38" name="Line 143">
            <a:extLst>
              <a:ext uri="{FF2B5EF4-FFF2-40B4-BE49-F238E27FC236}">
                <a16:creationId xmlns:a16="http://schemas.microsoft.com/office/drawing/2014/main" id="{85006D64-28B2-344E-9342-D37137E45D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1182688"/>
            <a:ext cx="1587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39" name="Rectangle 144">
            <a:extLst>
              <a:ext uri="{FF2B5EF4-FFF2-40B4-BE49-F238E27FC236}">
                <a16:creationId xmlns:a16="http://schemas.microsoft.com/office/drawing/2014/main" id="{E615E9E5-439A-4945-87E0-39E91A320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40" name="Rectangle 145">
            <a:extLst>
              <a:ext uri="{FF2B5EF4-FFF2-40B4-BE49-F238E27FC236}">
                <a16:creationId xmlns:a16="http://schemas.microsoft.com/office/drawing/2014/main" id="{34387005-3CB9-B84C-9504-314CC28B5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5638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41" name="Rectangle 146">
            <a:extLst>
              <a:ext uri="{FF2B5EF4-FFF2-40B4-BE49-F238E27FC236}">
                <a16:creationId xmlns:a16="http://schemas.microsoft.com/office/drawing/2014/main" id="{0EBE6A23-C05F-D34B-A469-BA103C3D4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0600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42" name="Rectangle 147">
            <a:extLst>
              <a:ext uri="{FF2B5EF4-FFF2-40B4-BE49-F238E27FC236}">
                <a16:creationId xmlns:a16="http://schemas.microsoft.com/office/drawing/2014/main" id="{9CCE2F9D-9861-B345-A481-2E4DE64D0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0325" y="100171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43" name="Rectangle 148">
            <a:extLst>
              <a:ext uri="{FF2B5EF4-FFF2-40B4-BE49-F238E27FC236}">
                <a16:creationId xmlns:a16="http://schemas.microsoft.com/office/drawing/2014/main" id="{5C16A3A7-B7EF-4C4D-8E2C-B69464F11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5288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44" name="Rectangle 149">
            <a:extLst>
              <a:ext uri="{FF2B5EF4-FFF2-40B4-BE49-F238E27FC236}">
                <a16:creationId xmlns:a16="http://schemas.microsoft.com/office/drawing/2014/main" id="{00EBF3BF-F4BF-EA43-A307-9B3FFDC347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45" name="Rectangle 150">
            <a:extLst>
              <a:ext uri="{FF2B5EF4-FFF2-40B4-BE49-F238E27FC236}">
                <a16:creationId xmlns:a16="http://schemas.microsoft.com/office/drawing/2014/main" id="{0CE1AB86-176C-BD48-A19F-C1FFB5F96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1862139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8546" name="Line 151">
            <a:extLst>
              <a:ext uri="{FF2B5EF4-FFF2-40B4-BE49-F238E27FC236}">
                <a16:creationId xmlns:a16="http://schemas.microsoft.com/office/drawing/2014/main" id="{7178E587-289A-BF47-BBC5-A86C943EB8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2192339"/>
            <a:ext cx="6810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47" name="Line 152">
            <a:extLst>
              <a:ext uri="{FF2B5EF4-FFF2-40B4-BE49-F238E27FC236}">
                <a16:creationId xmlns:a16="http://schemas.microsoft.com/office/drawing/2014/main" id="{86E96D96-9AB9-0244-A747-D0DB29922F4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1862139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48" name="Rectangle 153">
            <a:extLst>
              <a:ext uri="{FF2B5EF4-FFF2-40B4-BE49-F238E27FC236}">
                <a16:creationId xmlns:a16="http://schemas.microsoft.com/office/drawing/2014/main" id="{837F2DC1-F9FA-0442-9578-1360129E2F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49" name="Rectangle 154">
            <a:extLst>
              <a:ext uri="{FF2B5EF4-FFF2-40B4-BE49-F238E27FC236}">
                <a16:creationId xmlns:a16="http://schemas.microsoft.com/office/drawing/2014/main" id="{0232171F-8AE3-9441-A7F4-A9A332174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862139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8550" name="Line 155">
            <a:extLst>
              <a:ext uri="{FF2B5EF4-FFF2-40B4-BE49-F238E27FC236}">
                <a16:creationId xmlns:a16="http://schemas.microsoft.com/office/drawing/2014/main" id="{F2150EAB-441C-4141-A9F9-C0075B1D81E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2192339"/>
            <a:ext cx="665163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51" name="Line 156">
            <a:extLst>
              <a:ext uri="{FF2B5EF4-FFF2-40B4-BE49-F238E27FC236}">
                <a16:creationId xmlns:a16="http://schemas.microsoft.com/office/drawing/2014/main" id="{34262FD4-8E9E-774C-BD49-35B6D9ED75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1862139"/>
            <a:ext cx="1587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52" name="Rectangle 157">
            <a:extLst>
              <a:ext uri="{FF2B5EF4-FFF2-40B4-BE49-F238E27FC236}">
                <a16:creationId xmlns:a16="http://schemas.microsoft.com/office/drawing/2014/main" id="{A42AFE2F-E69E-8446-BFA6-F5B560062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53" name="Rectangle 158">
            <a:extLst>
              <a:ext uri="{FF2B5EF4-FFF2-40B4-BE49-F238E27FC236}">
                <a16:creationId xmlns:a16="http://schemas.microsoft.com/office/drawing/2014/main" id="{1E9FE5E7-B426-CA4A-A976-2D65491B7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7113" y="2297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54" name="Rectangle 159">
            <a:extLst>
              <a:ext uri="{FF2B5EF4-FFF2-40B4-BE49-F238E27FC236}">
                <a16:creationId xmlns:a16="http://schemas.microsoft.com/office/drawing/2014/main" id="{75603EEA-7D68-1644-8201-04A0FEE9F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290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55" name="Rectangle 160">
            <a:extLst>
              <a:ext uri="{FF2B5EF4-FFF2-40B4-BE49-F238E27FC236}">
                <a16:creationId xmlns:a16="http://schemas.microsoft.com/office/drawing/2014/main" id="{3985C6DC-B0E8-0E4B-A602-EFDA0A443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62560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56" name="Rectangle 161">
            <a:extLst>
              <a:ext uri="{FF2B5EF4-FFF2-40B4-BE49-F238E27FC236}">
                <a16:creationId xmlns:a16="http://schemas.microsoft.com/office/drawing/2014/main" id="{34B93AC7-AF87-704F-AA1F-92F8501F4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96056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57" name="Rectangle 162">
            <a:extLst>
              <a:ext uri="{FF2B5EF4-FFF2-40B4-BE49-F238E27FC236}">
                <a16:creationId xmlns:a16="http://schemas.microsoft.com/office/drawing/2014/main" id="{82F195E7-A765-4F4E-8863-33E1A71FE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22971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58" name="Rectangle 163">
            <a:extLst>
              <a:ext uri="{FF2B5EF4-FFF2-40B4-BE49-F238E27FC236}">
                <a16:creationId xmlns:a16="http://schemas.microsoft.com/office/drawing/2014/main" id="{260B9338-97AA-E246-940B-747BD9D9F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59" name="Rectangle 164">
            <a:extLst>
              <a:ext uri="{FF2B5EF4-FFF2-40B4-BE49-F238E27FC236}">
                <a16:creationId xmlns:a16="http://schemas.microsoft.com/office/drawing/2014/main" id="{F8A49A20-A675-8B46-9AE0-B04ED47ED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60" name="Freeform 165">
            <a:extLst>
              <a:ext uri="{FF2B5EF4-FFF2-40B4-BE49-F238E27FC236}">
                <a16:creationId xmlns:a16="http://schemas.microsoft.com/office/drawing/2014/main" id="{0A8A4ED1-2DEC-8648-B171-75822AB16B0F}"/>
              </a:ext>
            </a:extLst>
          </p:cNvPr>
          <p:cNvSpPr>
            <a:spLocks/>
          </p:cNvSpPr>
          <p:nvPr/>
        </p:nvSpPr>
        <p:spPr bwMode="auto">
          <a:xfrm>
            <a:off x="7974013" y="1581150"/>
            <a:ext cx="336550" cy="560388"/>
          </a:xfrm>
          <a:custGeom>
            <a:avLst/>
            <a:gdLst>
              <a:gd name="T0" fmla="*/ 2147483646 w 510"/>
              <a:gd name="T1" fmla="*/ 0 h 851"/>
              <a:gd name="T2" fmla="*/ 2147483646 w 510"/>
              <a:gd name="T3" fmla="*/ 0 h 851"/>
              <a:gd name="T4" fmla="*/ 2147483646 w 510"/>
              <a:gd name="T5" fmla="*/ 0 h 851"/>
              <a:gd name="T6" fmla="*/ 2147483646 w 510"/>
              <a:gd name="T7" fmla="*/ 0 h 851"/>
              <a:gd name="T8" fmla="*/ 2147483646 w 510"/>
              <a:gd name="T9" fmla="*/ 0 h 851"/>
              <a:gd name="T10" fmla="*/ 2147483646 w 510"/>
              <a:gd name="T11" fmla="*/ 0 h 851"/>
              <a:gd name="T12" fmla="*/ 2147483646 w 510"/>
              <a:gd name="T13" fmla="*/ 2147483646 h 851"/>
              <a:gd name="T14" fmla="*/ 2147483646 w 510"/>
              <a:gd name="T15" fmla="*/ 2147483646 h 851"/>
              <a:gd name="T16" fmla="*/ 2147483646 w 510"/>
              <a:gd name="T17" fmla="*/ 2147483646 h 851"/>
              <a:gd name="T18" fmla="*/ 2147483646 w 510"/>
              <a:gd name="T19" fmla="*/ 2147483646 h 851"/>
              <a:gd name="T20" fmla="*/ 2147483646 w 510"/>
              <a:gd name="T21" fmla="*/ 2147483646 h 851"/>
              <a:gd name="T22" fmla="*/ 2147483646 w 510"/>
              <a:gd name="T23" fmla="*/ 2147483646 h 851"/>
              <a:gd name="T24" fmla="*/ 2147483646 w 510"/>
              <a:gd name="T25" fmla="*/ 2147483646 h 851"/>
              <a:gd name="T26" fmla="*/ 2147483646 w 510"/>
              <a:gd name="T27" fmla="*/ 2147483646 h 851"/>
              <a:gd name="T28" fmla="*/ 2147483646 w 510"/>
              <a:gd name="T29" fmla="*/ 2147483646 h 851"/>
              <a:gd name="T30" fmla="*/ 0 w 510"/>
              <a:gd name="T31" fmla="*/ 2147483646 h 851"/>
              <a:gd name="T32" fmla="*/ 0 w 510"/>
              <a:gd name="T33" fmla="*/ 2147483646 h 851"/>
              <a:gd name="T34" fmla="*/ 0 w 510"/>
              <a:gd name="T35" fmla="*/ 2147483646 h 851"/>
              <a:gd name="T36" fmla="*/ 0 w 510"/>
              <a:gd name="T37" fmla="*/ 2147483646 h 851"/>
              <a:gd name="T38" fmla="*/ 0 w 510"/>
              <a:gd name="T39" fmla="*/ 2147483646 h 851"/>
              <a:gd name="T40" fmla="*/ 0 w 510"/>
              <a:gd name="T41" fmla="*/ 2147483646 h 851"/>
              <a:gd name="T42" fmla="*/ 0 w 510"/>
              <a:gd name="T43" fmla="*/ 2147483646 h 851"/>
              <a:gd name="T44" fmla="*/ 0 w 510"/>
              <a:gd name="T45" fmla="*/ 2147483646 h 851"/>
              <a:gd name="T46" fmla="*/ 0 w 510"/>
              <a:gd name="T47" fmla="*/ 2147483646 h 851"/>
              <a:gd name="T48" fmla="*/ 0 w 510"/>
              <a:gd name="T49" fmla="*/ 2147483646 h 851"/>
              <a:gd name="T50" fmla="*/ 0 w 510"/>
              <a:gd name="T51" fmla="*/ 2147483646 h 851"/>
              <a:gd name="T52" fmla="*/ 0 w 510"/>
              <a:gd name="T53" fmla="*/ 2147483646 h 851"/>
              <a:gd name="T54" fmla="*/ 0 w 510"/>
              <a:gd name="T55" fmla="*/ 2147483646 h 851"/>
              <a:gd name="T56" fmla="*/ 0 w 510"/>
              <a:gd name="T57" fmla="*/ 2147483646 h 851"/>
              <a:gd name="T58" fmla="*/ 0 w 510"/>
              <a:gd name="T59" fmla="*/ 2147483646 h 851"/>
              <a:gd name="T60" fmla="*/ 0 w 510"/>
              <a:gd name="T61" fmla="*/ 2147483646 h 851"/>
              <a:gd name="T62" fmla="*/ 0 w 510"/>
              <a:gd name="T63" fmla="*/ 2147483646 h 851"/>
              <a:gd name="T64" fmla="*/ 0 w 510"/>
              <a:gd name="T65" fmla="*/ 2147483646 h 851"/>
              <a:gd name="T66" fmla="*/ 0 w 510"/>
              <a:gd name="T67" fmla="*/ 2147483646 h 851"/>
              <a:gd name="T68" fmla="*/ 0 w 510"/>
              <a:gd name="T69" fmla="*/ 2147483646 h 851"/>
              <a:gd name="T70" fmla="*/ 0 w 510"/>
              <a:gd name="T71" fmla="*/ 2147483646 h 851"/>
              <a:gd name="T72" fmla="*/ 0 w 510"/>
              <a:gd name="T73" fmla="*/ 2147483646 h 851"/>
              <a:gd name="T74" fmla="*/ 0 w 510"/>
              <a:gd name="T75" fmla="*/ 2147483646 h 851"/>
              <a:gd name="T76" fmla="*/ 0 w 510"/>
              <a:gd name="T77" fmla="*/ 2147483646 h 851"/>
              <a:gd name="T78" fmla="*/ 2147483646 w 510"/>
              <a:gd name="T79" fmla="*/ 2147483646 h 851"/>
              <a:gd name="T80" fmla="*/ 2147483646 w 510"/>
              <a:gd name="T81" fmla="*/ 2147483646 h 851"/>
              <a:gd name="T82" fmla="*/ 2147483646 w 510"/>
              <a:gd name="T83" fmla="*/ 2147483646 h 851"/>
              <a:gd name="T84" fmla="*/ 2147483646 w 510"/>
              <a:gd name="T85" fmla="*/ 2147483646 h 851"/>
              <a:gd name="T86" fmla="*/ 2147483646 w 510"/>
              <a:gd name="T87" fmla="*/ 2147483646 h 851"/>
              <a:gd name="T88" fmla="*/ 2147483646 w 510"/>
              <a:gd name="T89" fmla="*/ 2147483646 h 851"/>
              <a:gd name="T90" fmla="*/ 2147483646 w 510"/>
              <a:gd name="T91" fmla="*/ 2147483646 h 851"/>
              <a:gd name="T92" fmla="*/ 2147483646 w 510"/>
              <a:gd name="T93" fmla="*/ 2147483646 h 851"/>
              <a:gd name="T94" fmla="*/ 2147483646 w 510"/>
              <a:gd name="T95" fmla="*/ 2147483646 h 851"/>
              <a:gd name="T96" fmla="*/ 2147483646 w 510"/>
              <a:gd name="T97" fmla="*/ 2147483646 h 851"/>
              <a:gd name="T98" fmla="*/ 2147483646 w 510"/>
              <a:gd name="T99" fmla="*/ 2147483646 h 851"/>
              <a:gd name="T100" fmla="*/ 2147483646 w 510"/>
              <a:gd name="T101" fmla="*/ 2147483646 h 851"/>
              <a:gd name="T102" fmla="*/ 2147483646 w 510"/>
              <a:gd name="T103" fmla="*/ 2147483646 h 851"/>
              <a:gd name="T104" fmla="*/ 2147483646 w 510"/>
              <a:gd name="T105" fmla="*/ 2147483646 h 851"/>
              <a:gd name="T106" fmla="*/ 2147483646 w 510"/>
              <a:gd name="T107" fmla="*/ 2147483646 h 851"/>
              <a:gd name="T108" fmla="*/ 2147483646 w 510"/>
              <a:gd name="T109" fmla="*/ 2147483646 h 85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1">
                <a:moveTo>
                  <a:pt x="510" y="0"/>
                </a:moveTo>
                <a:lnTo>
                  <a:pt x="480" y="0"/>
                </a:lnTo>
                <a:lnTo>
                  <a:pt x="450" y="0"/>
                </a:lnTo>
                <a:lnTo>
                  <a:pt x="424" y="0"/>
                </a:lnTo>
                <a:lnTo>
                  <a:pt x="398" y="0"/>
                </a:lnTo>
                <a:lnTo>
                  <a:pt x="374" y="0"/>
                </a:lnTo>
                <a:lnTo>
                  <a:pt x="353" y="0"/>
                </a:lnTo>
                <a:lnTo>
                  <a:pt x="332" y="0"/>
                </a:lnTo>
                <a:lnTo>
                  <a:pt x="313" y="0"/>
                </a:lnTo>
                <a:lnTo>
                  <a:pt x="295" y="0"/>
                </a:lnTo>
                <a:lnTo>
                  <a:pt x="280" y="0"/>
                </a:lnTo>
                <a:lnTo>
                  <a:pt x="265" y="0"/>
                </a:lnTo>
                <a:lnTo>
                  <a:pt x="251" y="0"/>
                </a:lnTo>
                <a:lnTo>
                  <a:pt x="239" y="0"/>
                </a:lnTo>
                <a:lnTo>
                  <a:pt x="227" y="0"/>
                </a:lnTo>
                <a:lnTo>
                  <a:pt x="217" y="0"/>
                </a:lnTo>
                <a:lnTo>
                  <a:pt x="208" y="0"/>
                </a:lnTo>
                <a:lnTo>
                  <a:pt x="199" y="0"/>
                </a:lnTo>
                <a:lnTo>
                  <a:pt x="191" y="0"/>
                </a:lnTo>
                <a:lnTo>
                  <a:pt x="184" y="0"/>
                </a:lnTo>
                <a:lnTo>
                  <a:pt x="178" y="0"/>
                </a:lnTo>
                <a:lnTo>
                  <a:pt x="172" y="0"/>
                </a:lnTo>
                <a:lnTo>
                  <a:pt x="167" y="0"/>
                </a:lnTo>
                <a:lnTo>
                  <a:pt x="162" y="0"/>
                </a:lnTo>
                <a:lnTo>
                  <a:pt x="157" y="0"/>
                </a:lnTo>
                <a:lnTo>
                  <a:pt x="154" y="0"/>
                </a:lnTo>
                <a:lnTo>
                  <a:pt x="150" y="0"/>
                </a:lnTo>
                <a:lnTo>
                  <a:pt x="146" y="0"/>
                </a:lnTo>
                <a:lnTo>
                  <a:pt x="143" y="0"/>
                </a:lnTo>
                <a:lnTo>
                  <a:pt x="139" y="0"/>
                </a:lnTo>
                <a:lnTo>
                  <a:pt x="136" y="0"/>
                </a:lnTo>
                <a:lnTo>
                  <a:pt x="132" y="0"/>
                </a:lnTo>
                <a:lnTo>
                  <a:pt x="127" y="0"/>
                </a:lnTo>
                <a:lnTo>
                  <a:pt x="124" y="0"/>
                </a:lnTo>
                <a:lnTo>
                  <a:pt x="120" y="0"/>
                </a:lnTo>
                <a:lnTo>
                  <a:pt x="116" y="0"/>
                </a:lnTo>
                <a:lnTo>
                  <a:pt x="114" y="0"/>
                </a:lnTo>
                <a:lnTo>
                  <a:pt x="110" y="0"/>
                </a:lnTo>
                <a:lnTo>
                  <a:pt x="108" y="0"/>
                </a:lnTo>
                <a:lnTo>
                  <a:pt x="106" y="1"/>
                </a:lnTo>
                <a:lnTo>
                  <a:pt x="102" y="1"/>
                </a:lnTo>
                <a:lnTo>
                  <a:pt x="100" y="1"/>
                </a:lnTo>
                <a:lnTo>
                  <a:pt x="98" y="1"/>
                </a:lnTo>
                <a:lnTo>
                  <a:pt x="96" y="2"/>
                </a:lnTo>
                <a:lnTo>
                  <a:pt x="94" y="2"/>
                </a:lnTo>
                <a:lnTo>
                  <a:pt x="91" y="4"/>
                </a:lnTo>
                <a:lnTo>
                  <a:pt x="89" y="4"/>
                </a:lnTo>
                <a:lnTo>
                  <a:pt x="88" y="5"/>
                </a:lnTo>
                <a:lnTo>
                  <a:pt x="85" y="6"/>
                </a:lnTo>
                <a:lnTo>
                  <a:pt x="83" y="7"/>
                </a:lnTo>
                <a:lnTo>
                  <a:pt x="82" y="8"/>
                </a:lnTo>
                <a:lnTo>
                  <a:pt x="79" y="10"/>
                </a:lnTo>
                <a:lnTo>
                  <a:pt x="77" y="11"/>
                </a:lnTo>
                <a:lnTo>
                  <a:pt x="74" y="12"/>
                </a:lnTo>
                <a:lnTo>
                  <a:pt x="73" y="14"/>
                </a:lnTo>
                <a:lnTo>
                  <a:pt x="71" y="16"/>
                </a:lnTo>
                <a:lnTo>
                  <a:pt x="68" y="18"/>
                </a:lnTo>
                <a:lnTo>
                  <a:pt x="65" y="20"/>
                </a:lnTo>
                <a:lnTo>
                  <a:pt x="62" y="23"/>
                </a:lnTo>
                <a:lnTo>
                  <a:pt x="60" y="25"/>
                </a:lnTo>
                <a:lnTo>
                  <a:pt x="56" y="29"/>
                </a:lnTo>
                <a:lnTo>
                  <a:pt x="54" y="32"/>
                </a:lnTo>
                <a:lnTo>
                  <a:pt x="50" y="35"/>
                </a:lnTo>
                <a:lnTo>
                  <a:pt x="47" y="38"/>
                </a:lnTo>
                <a:lnTo>
                  <a:pt x="42" y="43"/>
                </a:lnTo>
                <a:lnTo>
                  <a:pt x="38" y="47"/>
                </a:lnTo>
                <a:lnTo>
                  <a:pt x="35" y="50"/>
                </a:lnTo>
                <a:lnTo>
                  <a:pt x="31" y="54"/>
                </a:lnTo>
                <a:lnTo>
                  <a:pt x="29" y="56"/>
                </a:lnTo>
                <a:lnTo>
                  <a:pt x="25" y="60"/>
                </a:lnTo>
                <a:lnTo>
                  <a:pt x="23" y="62"/>
                </a:lnTo>
                <a:lnTo>
                  <a:pt x="20" y="66"/>
                </a:lnTo>
                <a:lnTo>
                  <a:pt x="18" y="68"/>
                </a:lnTo>
                <a:lnTo>
                  <a:pt x="16" y="71"/>
                </a:lnTo>
                <a:lnTo>
                  <a:pt x="14" y="73"/>
                </a:lnTo>
                <a:lnTo>
                  <a:pt x="12" y="74"/>
                </a:lnTo>
                <a:lnTo>
                  <a:pt x="11" y="77"/>
                </a:lnTo>
                <a:lnTo>
                  <a:pt x="8" y="79"/>
                </a:lnTo>
                <a:lnTo>
                  <a:pt x="7" y="82"/>
                </a:lnTo>
                <a:lnTo>
                  <a:pt x="6" y="83"/>
                </a:lnTo>
                <a:lnTo>
                  <a:pt x="6" y="85"/>
                </a:lnTo>
                <a:lnTo>
                  <a:pt x="5" y="88"/>
                </a:lnTo>
                <a:lnTo>
                  <a:pt x="4" y="89"/>
                </a:lnTo>
                <a:lnTo>
                  <a:pt x="2" y="91"/>
                </a:lnTo>
                <a:lnTo>
                  <a:pt x="2" y="94"/>
                </a:lnTo>
                <a:lnTo>
                  <a:pt x="2" y="96"/>
                </a:lnTo>
                <a:lnTo>
                  <a:pt x="1" y="97"/>
                </a:lnTo>
                <a:lnTo>
                  <a:pt x="1" y="100"/>
                </a:lnTo>
                <a:lnTo>
                  <a:pt x="1" y="102"/>
                </a:lnTo>
                <a:lnTo>
                  <a:pt x="0" y="106"/>
                </a:lnTo>
                <a:lnTo>
                  <a:pt x="0" y="108"/>
                </a:lnTo>
                <a:lnTo>
                  <a:pt x="0" y="110"/>
                </a:lnTo>
                <a:lnTo>
                  <a:pt x="0" y="114"/>
                </a:lnTo>
                <a:lnTo>
                  <a:pt x="0" y="116"/>
                </a:lnTo>
                <a:lnTo>
                  <a:pt x="0" y="120"/>
                </a:lnTo>
                <a:lnTo>
                  <a:pt x="0" y="124"/>
                </a:lnTo>
                <a:lnTo>
                  <a:pt x="0" y="127"/>
                </a:lnTo>
                <a:lnTo>
                  <a:pt x="0" y="132"/>
                </a:lnTo>
                <a:lnTo>
                  <a:pt x="0" y="136"/>
                </a:lnTo>
                <a:lnTo>
                  <a:pt x="0" y="139"/>
                </a:lnTo>
                <a:lnTo>
                  <a:pt x="0" y="142"/>
                </a:lnTo>
                <a:lnTo>
                  <a:pt x="0" y="145"/>
                </a:lnTo>
                <a:lnTo>
                  <a:pt x="0" y="149"/>
                </a:lnTo>
                <a:lnTo>
                  <a:pt x="0" y="151"/>
                </a:lnTo>
                <a:lnTo>
                  <a:pt x="0" y="155"/>
                </a:lnTo>
                <a:lnTo>
                  <a:pt x="0" y="157"/>
                </a:lnTo>
                <a:lnTo>
                  <a:pt x="0" y="161"/>
                </a:lnTo>
                <a:lnTo>
                  <a:pt x="0" y="163"/>
                </a:lnTo>
                <a:lnTo>
                  <a:pt x="0" y="167"/>
                </a:lnTo>
                <a:lnTo>
                  <a:pt x="0" y="171"/>
                </a:lnTo>
                <a:lnTo>
                  <a:pt x="0" y="173"/>
                </a:lnTo>
                <a:lnTo>
                  <a:pt x="0" y="177"/>
                </a:lnTo>
                <a:lnTo>
                  <a:pt x="0" y="181"/>
                </a:lnTo>
                <a:lnTo>
                  <a:pt x="0" y="185"/>
                </a:lnTo>
                <a:lnTo>
                  <a:pt x="0" y="190"/>
                </a:lnTo>
                <a:lnTo>
                  <a:pt x="0" y="195"/>
                </a:lnTo>
                <a:lnTo>
                  <a:pt x="0" y="199"/>
                </a:lnTo>
                <a:lnTo>
                  <a:pt x="0" y="204"/>
                </a:lnTo>
                <a:lnTo>
                  <a:pt x="0" y="210"/>
                </a:lnTo>
                <a:lnTo>
                  <a:pt x="0" y="217"/>
                </a:lnTo>
                <a:lnTo>
                  <a:pt x="0" y="223"/>
                </a:lnTo>
                <a:lnTo>
                  <a:pt x="0" y="231"/>
                </a:lnTo>
                <a:lnTo>
                  <a:pt x="0" y="239"/>
                </a:lnTo>
                <a:lnTo>
                  <a:pt x="0" y="247"/>
                </a:lnTo>
                <a:lnTo>
                  <a:pt x="0" y="256"/>
                </a:lnTo>
                <a:lnTo>
                  <a:pt x="0" y="265"/>
                </a:lnTo>
                <a:lnTo>
                  <a:pt x="0" y="275"/>
                </a:lnTo>
                <a:lnTo>
                  <a:pt x="0" y="287"/>
                </a:lnTo>
                <a:lnTo>
                  <a:pt x="0" y="298"/>
                </a:lnTo>
                <a:lnTo>
                  <a:pt x="0" y="310"/>
                </a:lnTo>
                <a:lnTo>
                  <a:pt x="0" y="321"/>
                </a:lnTo>
                <a:lnTo>
                  <a:pt x="0" y="330"/>
                </a:lnTo>
                <a:lnTo>
                  <a:pt x="0" y="340"/>
                </a:lnTo>
                <a:lnTo>
                  <a:pt x="0" y="349"/>
                </a:lnTo>
                <a:lnTo>
                  <a:pt x="0" y="358"/>
                </a:lnTo>
                <a:lnTo>
                  <a:pt x="0" y="365"/>
                </a:lnTo>
                <a:lnTo>
                  <a:pt x="0" y="372"/>
                </a:lnTo>
                <a:lnTo>
                  <a:pt x="0" y="379"/>
                </a:lnTo>
                <a:lnTo>
                  <a:pt x="0" y="385"/>
                </a:lnTo>
                <a:lnTo>
                  <a:pt x="0" y="391"/>
                </a:lnTo>
                <a:lnTo>
                  <a:pt x="0" y="396"/>
                </a:lnTo>
                <a:lnTo>
                  <a:pt x="0" y="402"/>
                </a:lnTo>
                <a:lnTo>
                  <a:pt x="0" y="407"/>
                </a:lnTo>
                <a:lnTo>
                  <a:pt x="0" y="411"/>
                </a:lnTo>
                <a:lnTo>
                  <a:pt x="0" y="415"/>
                </a:lnTo>
                <a:lnTo>
                  <a:pt x="0" y="419"/>
                </a:lnTo>
                <a:lnTo>
                  <a:pt x="0" y="423"/>
                </a:lnTo>
                <a:lnTo>
                  <a:pt x="0" y="426"/>
                </a:lnTo>
                <a:lnTo>
                  <a:pt x="0" y="430"/>
                </a:lnTo>
                <a:lnTo>
                  <a:pt x="0" y="432"/>
                </a:lnTo>
                <a:lnTo>
                  <a:pt x="0" y="436"/>
                </a:lnTo>
                <a:lnTo>
                  <a:pt x="0" y="438"/>
                </a:lnTo>
                <a:lnTo>
                  <a:pt x="0" y="442"/>
                </a:lnTo>
                <a:lnTo>
                  <a:pt x="0" y="444"/>
                </a:lnTo>
                <a:lnTo>
                  <a:pt x="0" y="448"/>
                </a:lnTo>
                <a:lnTo>
                  <a:pt x="0" y="450"/>
                </a:lnTo>
                <a:lnTo>
                  <a:pt x="0" y="454"/>
                </a:lnTo>
                <a:lnTo>
                  <a:pt x="0" y="457"/>
                </a:lnTo>
                <a:lnTo>
                  <a:pt x="0" y="461"/>
                </a:lnTo>
                <a:lnTo>
                  <a:pt x="0" y="465"/>
                </a:lnTo>
                <a:lnTo>
                  <a:pt x="0" y="468"/>
                </a:lnTo>
                <a:lnTo>
                  <a:pt x="0" y="472"/>
                </a:lnTo>
                <a:lnTo>
                  <a:pt x="0" y="475"/>
                </a:lnTo>
                <a:lnTo>
                  <a:pt x="0" y="479"/>
                </a:lnTo>
                <a:lnTo>
                  <a:pt x="0" y="483"/>
                </a:lnTo>
                <a:lnTo>
                  <a:pt x="0" y="485"/>
                </a:lnTo>
                <a:lnTo>
                  <a:pt x="0" y="489"/>
                </a:lnTo>
                <a:lnTo>
                  <a:pt x="0" y="491"/>
                </a:lnTo>
                <a:lnTo>
                  <a:pt x="0" y="495"/>
                </a:lnTo>
                <a:lnTo>
                  <a:pt x="0" y="497"/>
                </a:lnTo>
                <a:lnTo>
                  <a:pt x="0" y="499"/>
                </a:lnTo>
                <a:lnTo>
                  <a:pt x="0" y="502"/>
                </a:lnTo>
                <a:lnTo>
                  <a:pt x="0" y="505"/>
                </a:lnTo>
                <a:lnTo>
                  <a:pt x="0" y="508"/>
                </a:lnTo>
                <a:lnTo>
                  <a:pt x="0" y="510"/>
                </a:lnTo>
                <a:lnTo>
                  <a:pt x="0" y="513"/>
                </a:lnTo>
                <a:lnTo>
                  <a:pt x="0" y="516"/>
                </a:lnTo>
                <a:lnTo>
                  <a:pt x="0" y="519"/>
                </a:lnTo>
                <a:lnTo>
                  <a:pt x="0" y="522"/>
                </a:lnTo>
                <a:lnTo>
                  <a:pt x="0" y="526"/>
                </a:lnTo>
                <a:lnTo>
                  <a:pt x="0" y="529"/>
                </a:lnTo>
                <a:lnTo>
                  <a:pt x="0" y="533"/>
                </a:lnTo>
                <a:lnTo>
                  <a:pt x="0" y="537"/>
                </a:lnTo>
                <a:lnTo>
                  <a:pt x="0" y="541"/>
                </a:lnTo>
                <a:lnTo>
                  <a:pt x="0" y="546"/>
                </a:lnTo>
                <a:lnTo>
                  <a:pt x="0" y="551"/>
                </a:lnTo>
                <a:lnTo>
                  <a:pt x="0" y="556"/>
                </a:lnTo>
                <a:lnTo>
                  <a:pt x="0" y="562"/>
                </a:lnTo>
                <a:lnTo>
                  <a:pt x="0" y="568"/>
                </a:lnTo>
                <a:lnTo>
                  <a:pt x="0" y="574"/>
                </a:lnTo>
                <a:lnTo>
                  <a:pt x="0" y="581"/>
                </a:lnTo>
                <a:lnTo>
                  <a:pt x="0" y="588"/>
                </a:lnTo>
                <a:lnTo>
                  <a:pt x="0" y="595"/>
                </a:lnTo>
                <a:lnTo>
                  <a:pt x="0" y="604"/>
                </a:lnTo>
                <a:lnTo>
                  <a:pt x="0" y="611"/>
                </a:lnTo>
                <a:lnTo>
                  <a:pt x="0" y="617"/>
                </a:lnTo>
                <a:lnTo>
                  <a:pt x="0" y="624"/>
                </a:lnTo>
                <a:lnTo>
                  <a:pt x="0" y="630"/>
                </a:lnTo>
                <a:lnTo>
                  <a:pt x="0" y="635"/>
                </a:lnTo>
                <a:lnTo>
                  <a:pt x="0" y="641"/>
                </a:lnTo>
                <a:lnTo>
                  <a:pt x="0" y="646"/>
                </a:lnTo>
                <a:lnTo>
                  <a:pt x="0" y="651"/>
                </a:lnTo>
                <a:lnTo>
                  <a:pt x="0" y="654"/>
                </a:lnTo>
                <a:lnTo>
                  <a:pt x="0" y="658"/>
                </a:lnTo>
                <a:lnTo>
                  <a:pt x="0" y="663"/>
                </a:lnTo>
                <a:lnTo>
                  <a:pt x="0" y="666"/>
                </a:lnTo>
                <a:lnTo>
                  <a:pt x="0" y="669"/>
                </a:lnTo>
                <a:lnTo>
                  <a:pt x="0" y="672"/>
                </a:lnTo>
                <a:lnTo>
                  <a:pt x="0" y="676"/>
                </a:lnTo>
                <a:lnTo>
                  <a:pt x="0" y="678"/>
                </a:lnTo>
                <a:lnTo>
                  <a:pt x="0" y="681"/>
                </a:lnTo>
                <a:lnTo>
                  <a:pt x="0" y="684"/>
                </a:lnTo>
                <a:lnTo>
                  <a:pt x="0" y="687"/>
                </a:lnTo>
                <a:lnTo>
                  <a:pt x="0" y="689"/>
                </a:lnTo>
                <a:lnTo>
                  <a:pt x="0" y="691"/>
                </a:lnTo>
                <a:lnTo>
                  <a:pt x="0" y="695"/>
                </a:lnTo>
                <a:lnTo>
                  <a:pt x="0" y="697"/>
                </a:lnTo>
                <a:lnTo>
                  <a:pt x="0" y="700"/>
                </a:lnTo>
                <a:lnTo>
                  <a:pt x="0" y="703"/>
                </a:lnTo>
                <a:lnTo>
                  <a:pt x="0" y="706"/>
                </a:lnTo>
                <a:lnTo>
                  <a:pt x="0" y="709"/>
                </a:lnTo>
                <a:lnTo>
                  <a:pt x="0" y="712"/>
                </a:lnTo>
                <a:lnTo>
                  <a:pt x="0" y="715"/>
                </a:lnTo>
                <a:lnTo>
                  <a:pt x="0" y="719"/>
                </a:lnTo>
                <a:lnTo>
                  <a:pt x="0" y="724"/>
                </a:lnTo>
                <a:lnTo>
                  <a:pt x="0" y="727"/>
                </a:lnTo>
                <a:lnTo>
                  <a:pt x="0" y="731"/>
                </a:lnTo>
                <a:lnTo>
                  <a:pt x="0" y="735"/>
                </a:lnTo>
                <a:lnTo>
                  <a:pt x="0" y="737"/>
                </a:lnTo>
                <a:lnTo>
                  <a:pt x="0" y="741"/>
                </a:lnTo>
                <a:lnTo>
                  <a:pt x="0" y="743"/>
                </a:lnTo>
                <a:lnTo>
                  <a:pt x="0" y="747"/>
                </a:lnTo>
                <a:lnTo>
                  <a:pt x="1" y="749"/>
                </a:lnTo>
                <a:lnTo>
                  <a:pt x="1" y="751"/>
                </a:lnTo>
                <a:lnTo>
                  <a:pt x="1" y="754"/>
                </a:lnTo>
                <a:lnTo>
                  <a:pt x="2" y="755"/>
                </a:lnTo>
                <a:lnTo>
                  <a:pt x="2" y="757"/>
                </a:lnTo>
                <a:lnTo>
                  <a:pt x="2" y="760"/>
                </a:lnTo>
                <a:lnTo>
                  <a:pt x="4" y="762"/>
                </a:lnTo>
                <a:lnTo>
                  <a:pt x="5" y="763"/>
                </a:lnTo>
                <a:lnTo>
                  <a:pt x="6" y="766"/>
                </a:lnTo>
                <a:lnTo>
                  <a:pt x="6" y="768"/>
                </a:lnTo>
                <a:lnTo>
                  <a:pt x="7" y="769"/>
                </a:lnTo>
                <a:lnTo>
                  <a:pt x="8" y="772"/>
                </a:lnTo>
                <a:lnTo>
                  <a:pt x="11" y="774"/>
                </a:lnTo>
                <a:lnTo>
                  <a:pt x="12" y="777"/>
                </a:lnTo>
                <a:lnTo>
                  <a:pt x="14" y="778"/>
                </a:lnTo>
                <a:lnTo>
                  <a:pt x="16" y="780"/>
                </a:lnTo>
                <a:lnTo>
                  <a:pt x="18" y="783"/>
                </a:lnTo>
                <a:lnTo>
                  <a:pt x="20" y="786"/>
                </a:lnTo>
                <a:lnTo>
                  <a:pt x="23" y="789"/>
                </a:lnTo>
                <a:lnTo>
                  <a:pt x="25" y="791"/>
                </a:lnTo>
                <a:lnTo>
                  <a:pt x="29" y="795"/>
                </a:lnTo>
                <a:lnTo>
                  <a:pt x="31" y="797"/>
                </a:lnTo>
                <a:lnTo>
                  <a:pt x="35" y="801"/>
                </a:lnTo>
                <a:lnTo>
                  <a:pt x="38" y="804"/>
                </a:lnTo>
                <a:lnTo>
                  <a:pt x="42" y="808"/>
                </a:lnTo>
                <a:lnTo>
                  <a:pt x="47" y="813"/>
                </a:lnTo>
                <a:lnTo>
                  <a:pt x="50" y="816"/>
                </a:lnTo>
                <a:lnTo>
                  <a:pt x="54" y="819"/>
                </a:lnTo>
                <a:lnTo>
                  <a:pt x="56" y="822"/>
                </a:lnTo>
                <a:lnTo>
                  <a:pt x="60" y="826"/>
                </a:lnTo>
                <a:lnTo>
                  <a:pt x="62" y="828"/>
                </a:lnTo>
                <a:lnTo>
                  <a:pt x="65" y="831"/>
                </a:lnTo>
                <a:lnTo>
                  <a:pt x="68" y="833"/>
                </a:lnTo>
                <a:lnTo>
                  <a:pt x="71" y="835"/>
                </a:lnTo>
                <a:lnTo>
                  <a:pt x="73" y="837"/>
                </a:lnTo>
                <a:lnTo>
                  <a:pt x="74" y="839"/>
                </a:lnTo>
                <a:lnTo>
                  <a:pt x="77" y="840"/>
                </a:lnTo>
                <a:lnTo>
                  <a:pt x="79" y="841"/>
                </a:lnTo>
                <a:lnTo>
                  <a:pt x="82" y="844"/>
                </a:lnTo>
                <a:lnTo>
                  <a:pt x="83" y="845"/>
                </a:lnTo>
                <a:lnTo>
                  <a:pt x="85" y="845"/>
                </a:lnTo>
                <a:lnTo>
                  <a:pt x="88" y="846"/>
                </a:lnTo>
                <a:lnTo>
                  <a:pt x="89" y="847"/>
                </a:lnTo>
                <a:lnTo>
                  <a:pt x="91" y="847"/>
                </a:lnTo>
                <a:lnTo>
                  <a:pt x="94" y="849"/>
                </a:lnTo>
                <a:lnTo>
                  <a:pt x="96" y="849"/>
                </a:lnTo>
                <a:lnTo>
                  <a:pt x="98" y="850"/>
                </a:lnTo>
                <a:lnTo>
                  <a:pt x="100" y="850"/>
                </a:lnTo>
                <a:lnTo>
                  <a:pt x="102" y="850"/>
                </a:lnTo>
                <a:lnTo>
                  <a:pt x="106" y="850"/>
                </a:lnTo>
                <a:lnTo>
                  <a:pt x="108" y="851"/>
                </a:lnTo>
                <a:lnTo>
                  <a:pt x="110" y="851"/>
                </a:lnTo>
                <a:lnTo>
                  <a:pt x="114" y="851"/>
                </a:lnTo>
                <a:lnTo>
                  <a:pt x="116" y="851"/>
                </a:lnTo>
                <a:lnTo>
                  <a:pt x="120" y="851"/>
                </a:lnTo>
                <a:lnTo>
                  <a:pt x="124" y="851"/>
                </a:lnTo>
                <a:lnTo>
                  <a:pt x="127" y="851"/>
                </a:lnTo>
                <a:lnTo>
                  <a:pt x="132" y="851"/>
                </a:lnTo>
                <a:lnTo>
                  <a:pt x="136" y="851"/>
                </a:lnTo>
                <a:lnTo>
                  <a:pt x="139" y="851"/>
                </a:lnTo>
                <a:lnTo>
                  <a:pt x="143" y="851"/>
                </a:lnTo>
                <a:lnTo>
                  <a:pt x="146" y="851"/>
                </a:lnTo>
                <a:lnTo>
                  <a:pt x="150" y="851"/>
                </a:lnTo>
                <a:lnTo>
                  <a:pt x="154" y="851"/>
                </a:lnTo>
                <a:lnTo>
                  <a:pt x="157" y="851"/>
                </a:lnTo>
                <a:lnTo>
                  <a:pt x="162" y="851"/>
                </a:lnTo>
                <a:lnTo>
                  <a:pt x="167" y="851"/>
                </a:lnTo>
                <a:lnTo>
                  <a:pt x="172" y="851"/>
                </a:lnTo>
                <a:lnTo>
                  <a:pt x="178" y="851"/>
                </a:lnTo>
                <a:lnTo>
                  <a:pt x="184" y="851"/>
                </a:lnTo>
                <a:lnTo>
                  <a:pt x="191" y="851"/>
                </a:lnTo>
                <a:lnTo>
                  <a:pt x="199" y="851"/>
                </a:lnTo>
                <a:lnTo>
                  <a:pt x="208" y="851"/>
                </a:lnTo>
                <a:lnTo>
                  <a:pt x="217" y="851"/>
                </a:lnTo>
                <a:lnTo>
                  <a:pt x="227" y="851"/>
                </a:lnTo>
                <a:lnTo>
                  <a:pt x="239" y="851"/>
                </a:lnTo>
                <a:lnTo>
                  <a:pt x="251" y="851"/>
                </a:lnTo>
                <a:lnTo>
                  <a:pt x="265" y="851"/>
                </a:lnTo>
                <a:lnTo>
                  <a:pt x="280" y="851"/>
                </a:lnTo>
                <a:lnTo>
                  <a:pt x="295" y="851"/>
                </a:lnTo>
                <a:lnTo>
                  <a:pt x="313" y="851"/>
                </a:lnTo>
                <a:lnTo>
                  <a:pt x="332" y="851"/>
                </a:lnTo>
                <a:lnTo>
                  <a:pt x="353" y="851"/>
                </a:lnTo>
                <a:lnTo>
                  <a:pt x="374" y="851"/>
                </a:lnTo>
                <a:lnTo>
                  <a:pt x="398" y="851"/>
                </a:lnTo>
                <a:lnTo>
                  <a:pt x="424" y="851"/>
                </a:lnTo>
                <a:lnTo>
                  <a:pt x="450" y="851"/>
                </a:lnTo>
                <a:lnTo>
                  <a:pt x="480" y="851"/>
                </a:lnTo>
                <a:lnTo>
                  <a:pt x="510" y="851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61" name="Freeform 166">
            <a:extLst>
              <a:ext uri="{FF2B5EF4-FFF2-40B4-BE49-F238E27FC236}">
                <a16:creationId xmlns:a16="http://schemas.microsoft.com/office/drawing/2014/main" id="{AAEB7268-FCFA-BD4F-80F7-DB0537E44E51}"/>
              </a:ext>
            </a:extLst>
          </p:cNvPr>
          <p:cNvSpPr>
            <a:spLocks/>
          </p:cNvSpPr>
          <p:nvPr/>
        </p:nvSpPr>
        <p:spPr bwMode="auto">
          <a:xfrm>
            <a:off x="6851650" y="1581150"/>
            <a:ext cx="336550" cy="560388"/>
          </a:xfrm>
          <a:custGeom>
            <a:avLst/>
            <a:gdLst>
              <a:gd name="T0" fmla="*/ 2147483646 w 510"/>
              <a:gd name="T1" fmla="*/ 0 h 851"/>
              <a:gd name="T2" fmla="*/ 2147483646 w 510"/>
              <a:gd name="T3" fmla="*/ 0 h 851"/>
              <a:gd name="T4" fmla="*/ 2147483646 w 510"/>
              <a:gd name="T5" fmla="*/ 0 h 851"/>
              <a:gd name="T6" fmla="*/ 2147483646 w 510"/>
              <a:gd name="T7" fmla="*/ 0 h 851"/>
              <a:gd name="T8" fmla="*/ 2147483646 w 510"/>
              <a:gd name="T9" fmla="*/ 0 h 851"/>
              <a:gd name="T10" fmla="*/ 2147483646 w 510"/>
              <a:gd name="T11" fmla="*/ 0 h 851"/>
              <a:gd name="T12" fmla="*/ 2147483646 w 510"/>
              <a:gd name="T13" fmla="*/ 2147483646 h 851"/>
              <a:gd name="T14" fmla="*/ 2147483646 w 510"/>
              <a:gd name="T15" fmla="*/ 2147483646 h 851"/>
              <a:gd name="T16" fmla="*/ 2147483646 w 510"/>
              <a:gd name="T17" fmla="*/ 2147483646 h 851"/>
              <a:gd name="T18" fmla="*/ 2147483646 w 510"/>
              <a:gd name="T19" fmla="*/ 2147483646 h 851"/>
              <a:gd name="T20" fmla="*/ 2147483646 w 510"/>
              <a:gd name="T21" fmla="*/ 2147483646 h 851"/>
              <a:gd name="T22" fmla="*/ 2147483646 w 510"/>
              <a:gd name="T23" fmla="*/ 2147483646 h 851"/>
              <a:gd name="T24" fmla="*/ 2147483646 w 510"/>
              <a:gd name="T25" fmla="*/ 2147483646 h 851"/>
              <a:gd name="T26" fmla="*/ 2147483646 w 510"/>
              <a:gd name="T27" fmla="*/ 2147483646 h 851"/>
              <a:gd name="T28" fmla="*/ 2147483646 w 510"/>
              <a:gd name="T29" fmla="*/ 2147483646 h 851"/>
              <a:gd name="T30" fmla="*/ 2147483646 w 510"/>
              <a:gd name="T31" fmla="*/ 2147483646 h 851"/>
              <a:gd name="T32" fmla="*/ 2147483646 w 510"/>
              <a:gd name="T33" fmla="*/ 2147483646 h 851"/>
              <a:gd name="T34" fmla="*/ 2147483646 w 510"/>
              <a:gd name="T35" fmla="*/ 2147483646 h 851"/>
              <a:gd name="T36" fmla="*/ 2147483646 w 510"/>
              <a:gd name="T37" fmla="*/ 2147483646 h 851"/>
              <a:gd name="T38" fmla="*/ 2147483646 w 510"/>
              <a:gd name="T39" fmla="*/ 2147483646 h 851"/>
              <a:gd name="T40" fmla="*/ 2147483646 w 510"/>
              <a:gd name="T41" fmla="*/ 2147483646 h 851"/>
              <a:gd name="T42" fmla="*/ 2147483646 w 510"/>
              <a:gd name="T43" fmla="*/ 2147483646 h 851"/>
              <a:gd name="T44" fmla="*/ 2147483646 w 510"/>
              <a:gd name="T45" fmla="*/ 2147483646 h 851"/>
              <a:gd name="T46" fmla="*/ 2147483646 w 510"/>
              <a:gd name="T47" fmla="*/ 2147483646 h 851"/>
              <a:gd name="T48" fmla="*/ 2147483646 w 510"/>
              <a:gd name="T49" fmla="*/ 2147483646 h 851"/>
              <a:gd name="T50" fmla="*/ 2147483646 w 510"/>
              <a:gd name="T51" fmla="*/ 2147483646 h 851"/>
              <a:gd name="T52" fmla="*/ 2147483646 w 510"/>
              <a:gd name="T53" fmla="*/ 2147483646 h 851"/>
              <a:gd name="T54" fmla="*/ 2147483646 w 510"/>
              <a:gd name="T55" fmla="*/ 2147483646 h 851"/>
              <a:gd name="T56" fmla="*/ 2147483646 w 510"/>
              <a:gd name="T57" fmla="*/ 2147483646 h 851"/>
              <a:gd name="T58" fmla="*/ 2147483646 w 510"/>
              <a:gd name="T59" fmla="*/ 2147483646 h 851"/>
              <a:gd name="T60" fmla="*/ 2147483646 w 510"/>
              <a:gd name="T61" fmla="*/ 2147483646 h 851"/>
              <a:gd name="T62" fmla="*/ 2147483646 w 510"/>
              <a:gd name="T63" fmla="*/ 2147483646 h 851"/>
              <a:gd name="T64" fmla="*/ 2147483646 w 510"/>
              <a:gd name="T65" fmla="*/ 2147483646 h 851"/>
              <a:gd name="T66" fmla="*/ 2147483646 w 510"/>
              <a:gd name="T67" fmla="*/ 2147483646 h 851"/>
              <a:gd name="T68" fmla="*/ 2147483646 w 510"/>
              <a:gd name="T69" fmla="*/ 2147483646 h 851"/>
              <a:gd name="T70" fmla="*/ 2147483646 w 510"/>
              <a:gd name="T71" fmla="*/ 2147483646 h 851"/>
              <a:gd name="T72" fmla="*/ 2147483646 w 510"/>
              <a:gd name="T73" fmla="*/ 2147483646 h 851"/>
              <a:gd name="T74" fmla="*/ 2147483646 w 510"/>
              <a:gd name="T75" fmla="*/ 2147483646 h 851"/>
              <a:gd name="T76" fmla="*/ 2147483646 w 510"/>
              <a:gd name="T77" fmla="*/ 2147483646 h 851"/>
              <a:gd name="T78" fmla="*/ 2147483646 w 510"/>
              <a:gd name="T79" fmla="*/ 2147483646 h 851"/>
              <a:gd name="T80" fmla="*/ 2147483646 w 510"/>
              <a:gd name="T81" fmla="*/ 2147483646 h 851"/>
              <a:gd name="T82" fmla="*/ 2147483646 w 510"/>
              <a:gd name="T83" fmla="*/ 2147483646 h 851"/>
              <a:gd name="T84" fmla="*/ 2147483646 w 510"/>
              <a:gd name="T85" fmla="*/ 2147483646 h 851"/>
              <a:gd name="T86" fmla="*/ 2147483646 w 510"/>
              <a:gd name="T87" fmla="*/ 2147483646 h 851"/>
              <a:gd name="T88" fmla="*/ 2147483646 w 510"/>
              <a:gd name="T89" fmla="*/ 2147483646 h 851"/>
              <a:gd name="T90" fmla="*/ 2147483646 w 510"/>
              <a:gd name="T91" fmla="*/ 2147483646 h 851"/>
              <a:gd name="T92" fmla="*/ 2147483646 w 510"/>
              <a:gd name="T93" fmla="*/ 2147483646 h 851"/>
              <a:gd name="T94" fmla="*/ 2147483646 w 510"/>
              <a:gd name="T95" fmla="*/ 2147483646 h 851"/>
              <a:gd name="T96" fmla="*/ 2147483646 w 510"/>
              <a:gd name="T97" fmla="*/ 2147483646 h 851"/>
              <a:gd name="T98" fmla="*/ 2147483646 w 510"/>
              <a:gd name="T99" fmla="*/ 2147483646 h 851"/>
              <a:gd name="T100" fmla="*/ 2147483646 w 510"/>
              <a:gd name="T101" fmla="*/ 2147483646 h 851"/>
              <a:gd name="T102" fmla="*/ 2147483646 w 510"/>
              <a:gd name="T103" fmla="*/ 2147483646 h 851"/>
              <a:gd name="T104" fmla="*/ 2147483646 w 510"/>
              <a:gd name="T105" fmla="*/ 2147483646 h 851"/>
              <a:gd name="T106" fmla="*/ 2147483646 w 510"/>
              <a:gd name="T107" fmla="*/ 2147483646 h 851"/>
              <a:gd name="T108" fmla="*/ 0 w 510"/>
              <a:gd name="T109" fmla="*/ 2147483646 h 85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1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1" y="0"/>
                </a:lnTo>
                <a:lnTo>
                  <a:pt x="135" y="0"/>
                </a:lnTo>
                <a:lnTo>
                  <a:pt x="158" y="0"/>
                </a:lnTo>
                <a:lnTo>
                  <a:pt x="179" y="0"/>
                </a:lnTo>
                <a:lnTo>
                  <a:pt x="197" y="0"/>
                </a:lnTo>
                <a:lnTo>
                  <a:pt x="215" y="0"/>
                </a:lnTo>
                <a:lnTo>
                  <a:pt x="230" y="0"/>
                </a:lnTo>
                <a:lnTo>
                  <a:pt x="246" y="0"/>
                </a:lnTo>
                <a:lnTo>
                  <a:pt x="259" y="0"/>
                </a:lnTo>
                <a:lnTo>
                  <a:pt x="271" y="0"/>
                </a:lnTo>
                <a:lnTo>
                  <a:pt x="283" y="0"/>
                </a:lnTo>
                <a:lnTo>
                  <a:pt x="293" y="0"/>
                </a:lnTo>
                <a:lnTo>
                  <a:pt x="302" y="0"/>
                </a:lnTo>
                <a:lnTo>
                  <a:pt x="311" y="0"/>
                </a:lnTo>
                <a:lnTo>
                  <a:pt x="319" y="0"/>
                </a:lnTo>
                <a:lnTo>
                  <a:pt x="326" y="0"/>
                </a:lnTo>
                <a:lnTo>
                  <a:pt x="332" y="0"/>
                </a:lnTo>
                <a:lnTo>
                  <a:pt x="338" y="0"/>
                </a:lnTo>
                <a:lnTo>
                  <a:pt x="343" y="0"/>
                </a:lnTo>
                <a:lnTo>
                  <a:pt x="348" y="0"/>
                </a:lnTo>
                <a:lnTo>
                  <a:pt x="353" y="0"/>
                </a:lnTo>
                <a:lnTo>
                  <a:pt x="356" y="0"/>
                </a:lnTo>
                <a:lnTo>
                  <a:pt x="360" y="0"/>
                </a:lnTo>
                <a:lnTo>
                  <a:pt x="363" y="0"/>
                </a:lnTo>
                <a:lnTo>
                  <a:pt x="367" y="0"/>
                </a:lnTo>
                <a:lnTo>
                  <a:pt x="371" y="0"/>
                </a:lnTo>
                <a:lnTo>
                  <a:pt x="374" y="0"/>
                </a:lnTo>
                <a:lnTo>
                  <a:pt x="378" y="0"/>
                </a:lnTo>
                <a:lnTo>
                  <a:pt x="383" y="0"/>
                </a:lnTo>
                <a:lnTo>
                  <a:pt x="386" y="0"/>
                </a:lnTo>
                <a:lnTo>
                  <a:pt x="390" y="0"/>
                </a:lnTo>
                <a:lnTo>
                  <a:pt x="393" y="0"/>
                </a:lnTo>
                <a:lnTo>
                  <a:pt x="396" y="0"/>
                </a:lnTo>
                <a:lnTo>
                  <a:pt x="399" y="0"/>
                </a:lnTo>
                <a:lnTo>
                  <a:pt x="402" y="0"/>
                </a:lnTo>
                <a:lnTo>
                  <a:pt x="405" y="1"/>
                </a:lnTo>
                <a:lnTo>
                  <a:pt x="408" y="1"/>
                </a:lnTo>
                <a:lnTo>
                  <a:pt x="410" y="1"/>
                </a:lnTo>
                <a:lnTo>
                  <a:pt x="413" y="1"/>
                </a:lnTo>
                <a:lnTo>
                  <a:pt x="415" y="2"/>
                </a:lnTo>
                <a:lnTo>
                  <a:pt x="416" y="2"/>
                </a:lnTo>
                <a:lnTo>
                  <a:pt x="419" y="4"/>
                </a:lnTo>
                <a:lnTo>
                  <a:pt x="421" y="4"/>
                </a:lnTo>
                <a:lnTo>
                  <a:pt x="422" y="5"/>
                </a:lnTo>
                <a:lnTo>
                  <a:pt x="425" y="6"/>
                </a:lnTo>
                <a:lnTo>
                  <a:pt x="427" y="7"/>
                </a:lnTo>
                <a:lnTo>
                  <a:pt x="428" y="8"/>
                </a:lnTo>
                <a:lnTo>
                  <a:pt x="431" y="10"/>
                </a:lnTo>
                <a:lnTo>
                  <a:pt x="433" y="11"/>
                </a:lnTo>
                <a:lnTo>
                  <a:pt x="435" y="12"/>
                </a:lnTo>
                <a:lnTo>
                  <a:pt x="438" y="14"/>
                </a:lnTo>
                <a:lnTo>
                  <a:pt x="439" y="16"/>
                </a:lnTo>
                <a:lnTo>
                  <a:pt x="441" y="18"/>
                </a:lnTo>
                <a:lnTo>
                  <a:pt x="445" y="20"/>
                </a:lnTo>
                <a:lnTo>
                  <a:pt x="447" y="23"/>
                </a:lnTo>
                <a:lnTo>
                  <a:pt x="450" y="25"/>
                </a:lnTo>
                <a:lnTo>
                  <a:pt x="453" y="29"/>
                </a:lnTo>
                <a:lnTo>
                  <a:pt x="456" y="32"/>
                </a:lnTo>
                <a:lnTo>
                  <a:pt x="459" y="35"/>
                </a:lnTo>
                <a:lnTo>
                  <a:pt x="463" y="38"/>
                </a:lnTo>
                <a:lnTo>
                  <a:pt x="467" y="43"/>
                </a:lnTo>
                <a:lnTo>
                  <a:pt x="471" y="47"/>
                </a:lnTo>
                <a:lnTo>
                  <a:pt x="475" y="50"/>
                </a:lnTo>
                <a:lnTo>
                  <a:pt x="479" y="54"/>
                </a:lnTo>
                <a:lnTo>
                  <a:pt x="481" y="56"/>
                </a:lnTo>
                <a:lnTo>
                  <a:pt x="485" y="60"/>
                </a:lnTo>
                <a:lnTo>
                  <a:pt x="487" y="62"/>
                </a:lnTo>
                <a:lnTo>
                  <a:pt x="489" y="66"/>
                </a:lnTo>
                <a:lnTo>
                  <a:pt x="492" y="68"/>
                </a:lnTo>
                <a:lnTo>
                  <a:pt x="494" y="71"/>
                </a:lnTo>
                <a:lnTo>
                  <a:pt x="497" y="73"/>
                </a:lnTo>
                <a:lnTo>
                  <a:pt x="498" y="74"/>
                </a:lnTo>
                <a:lnTo>
                  <a:pt x="499" y="77"/>
                </a:lnTo>
                <a:lnTo>
                  <a:pt x="501" y="79"/>
                </a:lnTo>
                <a:lnTo>
                  <a:pt x="503" y="82"/>
                </a:lnTo>
                <a:lnTo>
                  <a:pt x="504" y="83"/>
                </a:lnTo>
                <a:lnTo>
                  <a:pt x="505" y="85"/>
                </a:lnTo>
                <a:lnTo>
                  <a:pt x="505" y="88"/>
                </a:lnTo>
                <a:lnTo>
                  <a:pt x="506" y="89"/>
                </a:lnTo>
                <a:lnTo>
                  <a:pt x="507" y="91"/>
                </a:lnTo>
                <a:lnTo>
                  <a:pt x="507" y="94"/>
                </a:lnTo>
                <a:lnTo>
                  <a:pt x="509" y="96"/>
                </a:lnTo>
                <a:lnTo>
                  <a:pt x="509" y="97"/>
                </a:lnTo>
                <a:lnTo>
                  <a:pt x="509" y="100"/>
                </a:lnTo>
                <a:lnTo>
                  <a:pt x="510" y="102"/>
                </a:lnTo>
                <a:lnTo>
                  <a:pt x="510" y="106"/>
                </a:lnTo>
                <a:lnTo>
                  <a:pt x="510" y="108"/>
                </a:lnTo>
                <a:lnTo>
                  <a:pt x="510" y="110"/>
                </a:lnTo>
                <a:lnTo>
                  <a:pt x="510" y="114"/>
                </a:lnTo>
                <a:lnTo>
                  <a:pt x="510" y="116"/>
                </a:lnTo>
                <a:lnTo>
                  <a:pt x="510" y="120"/>
                </a:lnTo>
                <a:lnTo>
                  <a:pt x="510" y="124"/>
                </a:lnTo>
                <a:lnTo>
                  <a:pt x="510" y="127"/>
                </a:lnTo>
                <a:lnTo>
                  <a:pt x="510" y="132"/>
                </a:lnTo>
                <a:lnTo>
                  <a:pt x="510" y="136"/>
                </a:lnTo>
                <a:lnTo>
                  <a:pt x="510" y="139"/>
                </a:lnTo>
                <a:lnTo>
                  <a:pt x="510" y="142"/>
                </a:lnTo>
                <a:lnTo>
                  <a:pt x="510" y="145"/>
                </a:lnTo>
                <a:lnTo>
                  <a:pt x="510" y="149"/>
                </a:lnTo>
                <a:lnTo>
                  <a:pt x="510" y="151"/>
                </a:lnTo>
                <a:lnTo>
                  <a:pt x="510" y="155"/>
                </a:lnTo>
                <a:lnTo>
                  <a:pt x="510" y="157"/>
                </a:lnTo>
                <a:lnTo>
                  <a:pt x="510" y="161"/>
                </a:lnTo>
                <a:lnTo>
                  <a:pt x="510" y="163"/>
                </a:lnTo>
                <a:lnTo>
                  <a:pt x="510" y="167"/>
                </a:lnTo>
                <a:lnTo>
                  <a:pt x="510" y="171"/>
                </a:lnTo>
                <a:lnTo>
                  <a:pt x="510" y="173"/>
                </a:lnTo>
                <a:lnTo>
                  <a:pt x="510" y="177"/>
                </a:lnTo>
                <a:lnTo>
                  <a:pt x="510" y="181"/>
                </a:lnTo>
                <a:lnTo>
                  <a:pt x="510" y="185"/>
                </a:lnTo>
                <a:lnTo>
                  <a:pt x="510" y="190"/>
                </a:lnTo>
                <a:lnTo>
                  <a:pt x="510" y="195"/>
                </a:lnTo>
                <a:lnTo>
                  <a:pt x="510" y="199"/>
                </a:lnTo>
                <a:lnTo>
                  <a:pt x="510" y="204"/>
                </a:lnTo>
                <a:lnTo>
                  <a:pt x="510" y="210"/>
                </a:lnTo>
                <a:lnTo>
                  <a:pt x="510" y="217"/>
                </a:lnTo>
                <a:lnTo>
                  <a:pt x="510" y="223"/>
                </a:lnTo>
                <a:lnTo>
                  <a:pt x="510" y="231"/>
                </a:lnTo>
                <a:lnTo>
                  <a:pt x="510" y="239"/>
                </a:lnTo>
                <a:lnTo>
                  <a:pt x="510" y="247"/>
                </a:lnTo>
                <a:lnTo>
                  <a:pt x="510" y="256"/>
                </a:lnTo>
                <a:lnTo>
                  <a:pt x="510" y="265"/>
                </a:lnTo>
                <a:lnTo>
                  <a:pt x="510" y="275"/>
                </a:lnTo>
                <a:lnTo>
                  <a:pt x="510" y="287"/>
                </a:lnTo>
                <a:lnTo>
                  <a:pt x="510" y="298"/>
                </a:lnTo>
                <a:lnTo>
                  <a:pt x="510" y="310"/>
                </a:lnTo>
                <a:lnTo>
                  <a:pt x="510" y="321"/>
                </a:lnTo>
                <a:lnTo>
                  <a:pt x="510" y="330"/>
                </a:lnTo>
                <a:lnTo>
                  <a:pt x="510" y="340"/>
                </a:lnTo>
                <a:lnTo>
                  <a:pt x="510" y="349"/>
                </a:lnTo>
                <a:lnTo>
                  <a:pt x="510" y="358"/>
                </a:lnTo>
                <a:lnTo>
                  <a:pt x="510" y="365"/>
                </a:lnTo>
                <a:lnTo>
                  <a:pt x="510" y="372"/>
                </a:lnTo>
                <a:lnTo>
                  <a:pt x="510" y="379"/>
                </a:lnTo>
                <a:lnTo>
                  <a:pt x="510" y="385"/>
                </a:lnTo>
                <a:lnTo>
                  <a:pt x="510" y="391"/>
                </a:lnTo>
                <a:lnTo>
                  <a:pt x="510" y="396"/>
                </a:lnTo>
                <a:lnTo>
                  <a:pt x="510" y="402"/>
                </a:lnTo>
                <a:lnTo>
                  <a:pt x="510" y="407"/>
                </a:lnTo>
                <a:lnTo>
                  <a:pt x="510" y="411"/>
                </a:lnTo>
                <a:lnTo>
                  <a:pt x="510" y="415"/>
                </a:lnTo>
                <a:lnTo>
                  <a:pt x="510" y="419"/>
                </a:lnTo>
                <a:lnTo>
                  <a:pt x="510" y="423"/>
                </a:lnTo>
                <a:lnTo>
                  <a:pt x="510" y="426"/>
                </a:lnTo>
                <a:lnTo>
                  <a:pt x="510" y="430"/>
                </a:lnTo>
                <a:lnTo>
                  <a:pt x="510" y="432"/>
                </a:lnTo>
                <a:lnTo>
                  <a:pt x="510" y="436"/>
                </a:lnTo>
                <a:lnTo>
                  <a:pt x="510" y="438"/>
                </a:lnTo>
                <a:lnTo>
                  <a:pt x="510" y="442"/>
                </a:lnTo>
                <a:lnTo>
                  <a:pt x="510" y="444"/>
                </a:lnTo>
                <a:lnTo>
                  <a:pt x="510" y="448"/>
                </a:lnTo>
                <a:lnTo>
                  <a:pt x="510" y="450"/>
                </a:lnTo>
                <a:lnTo>
                  <a:pt x="510" y="454"/>
                </a:lnTo>
                <a:lnTo>
                  <a:pt x="510" y="457"/>
                </a:lnTo>
                <a:lnTo>
                  <a:pt x="510" y="461"/>
                </a:lnTo>
                <a:lnTo>
                  <a:pt x="510" y="465"/>
                </a:lnTo>
                <a:lnTo>
                  <a:pt x="510" y="468"/>
                </a:lnTo>
                <a:lnTo>
                  <a:pt x="510" y="472"/>
                </a:lnTo>
                <a:lnTo>
                  <a:pt x="510" y="475"/>
                </a:lnTo>
                <a:lnTo>
                  <a:pt x="510" y="479"/>
                </a:lnTo>
                <a:lnTo>
                  <a:pt x="510" y="483"/>
                </a:lnTo>
                <a:lnTo>
                  <a:pt x="510" y="485"/>
                </a:lnTo>
                <a:lnTo>
                  <a:pt x="510" y="489"/>
                </a:lnTo>
                <a:lnTo>
                  <a:pt x="510" y="491"/>
                </a:lnTo>
                <a:lnTo>
                  <a:pt x="510" y="495"/>
                </a:lnTo>
                <a:lnTo>
                  <a:pt x="510" y="497"/>
                </a:lnTo>
                <a:lnTo>
                  <a:pt x="510" y="499"/>
                </a:lnTo>
                <a:lnTo>
                  <a:pt x="510" y="502"/>
                </a:lnTo>
                <a:lnTo>
                  <a:pt x="510" y="505"/>
                </a:lnTo>
                <a:lnTo>
                  <a:pt x="510" y="508"/>
                </a:lnTo>
                <a:lnTo>
                  <a:pt x="510" y="510"/>
                </a:lnTo>
                <a:lnTo>
                  <a:pt x="510" y="513"/>
                </a:lnTo>
                <a:lnTo>
                  <a:pt x="510" y="516"/>
                </a:lnTo>
                <a:lnTo>
                  <a:pt x="510" y="519"/>
                </a:lnTo>
                <a:lnTo>
                  <a:pt x="510" y="522"/>
                </a:lnTo>
                <a:lnTo>
                  <a:pt x="510" y="526"/>
                </a:lnTo>
                <a:lnTo>
                  <a:pt x="510" y="529"/>
                </a:lnTo>
                <a:lnTo>
                  <a:pt x="510" y="533"/>
                </a:lnTo>
                <a:lnTo>
                  <a:pt x="510" y="537"/>
                </a:lnTo>
                <a:lnTo>
                  <a:pt x="510" y="541"/>
                </a:lnTo>
                <a:lnTo>
                  <a:pt x="510" y="546"/>
                </a:lnTo>
                <a:lnTo>
                  <a:pt x="510" y="551"/>
                </a:lnTo>
                <a:lnTo>
                  <a:pt x="510" y="556"/>
                </a:lnTo>
                <a:lnTo>
                  <a:pt x="510" y="562"/>
                </a:lnTo>
                <a:lnTo>
                  <a:pt x="510" y="568"/>
                </a:lnTo>
                <a:lnTo>
                  <a:pt x="510" y="574"/>
                </a:lnTo>
                <a:lnTo>
                  <a:pt x="510" y="581"/>
                </a:lnTo>
                <a:lnTo>
                  <a:pt x="510" y="588"/>
                </a:lnTo>
                <a:lnTo>
                  <a:pt x="510" y="595"/>
                </a:lnTo>
                <a:lnTo>
                  <a:pt x="510" y="604"/>
                </a:lnTo>
                <a:lnTo>
                  <a:pt x="510" y="611"/>
                </a:lnTo>
                <a:lnTo>
                  <a:pt x="510" y="617"/>
                </a:lnTo>
                <a:lnTo>
                  <a:pt x="510" y="624"/>
                </a:lnTo>
                <a:lnTo>
                  <a:pt x="510" y="630"/>
                </a:lnTo>
                <a:lnTo>
                  <a:pt x="510" y="635"/>
                </a:lnTo>
                <a:lnTo>
                  <a:pt x="510" y="641"/>
                </a:lnTo>
                <a:lnTo>
                  <a:pt x="510" y="646"/>
                </a:lnTo>
                <a:lnTo>
                  <a:pt x="510" y="651"/>
                </a:lnTo>
                <a:lnTo>
                  <a:pt x="510" y="654"/>
                </a:lnTo>
                <a:lnTo>
                  <a:pt x="510" y="658"/>
                </a:lnTo>
                <a:lnTo>
                  <a:pt x="510" y="663"/>
                </a:lnTo>
                <a:lnTo>
                  <a:pt x="510" y="666"/>
                </a:lnTo>
                <a:lnTo>
                  <a:pt x="510" y="669"/>
                </a:lnTo>
                <a:lnTo>
                  <a:pt x="510" y="672"/>
                </a:lnTo>
                <a:lnTo>
                  <a:pt x="510" y="676"/>
                </a:lnTo>
                <a:lnTo>
                  <a:pt x="510" y="678"/>
                </a:lnTo>
                <a:lnTo>
                  <a:pt x="510" y="681"/>
                </a:lnTo>
                <a:lnTo>
                  <a:pt x="510" y="684"/>
                </a:lnTo>
                <a:lnTo>
                  <a:pt x="510" y="687"/>
                </a:lnTo>
                <a:lnTo>
                  <a:pt x="510" y="689"/>
                </a:lnTo>
                <a:lnTo>
                  <a:pt x="510" y="691"/>
                </a:lnTo>
                <a:lnTo>
                  <a:pt x="510" y="695"/>
                </a:lnTo>
                <a:lnTo>
                  <a:pt x="510" y="697"/>
                </a:lnTo>
                <a:lnTo>
                  <a:pt x="510" y="700"/>
                </a:lnTo>
                <a:lnTo>
                  <a:pt x="510" y="703"/>
                </a:lnTo>
                <a:lnTo>
                  <a:pt x="510" y="706"/>
                </a:lnTo>
                <a:lnTo>
                  <a:pt x="510" y="709"/>
                </a:lnTo>
                <a:lnTo>
                  <a:pt x="510" y="712"/>
                </a:lnTo>
                <a:lnTo>
                  <a:pt x="510" y="715"/>
                </a:lnTo>
                <a:lnTo>
                  <a:pt x="510" y="719"/>
                </a:lnTo>
                <a:lnTo>
                  <a:pt x="510" y="724"/>
                </a:lnTo>
                <a:lnTo>
                  <a:pt x="510" y="727"/>
                </a:lnTo>
                <a:lnTo>
                  <a:pt x="510" y="731"/>
                </a:lnTo>
                <a:lnTo>
                  <a:pt x="510" y="735"/>
                </a:lnTo>
                <a:lnTo>
                  <a:pt x="510" y="737"/>
                </a:lnTo>
                <a:lnTo>
                  <a:pt x="510" y="741"/>
                </a:lnTo>
                <a:lnTo>
                  <a:pt x="510" y="743"/>
                </a:lnTo>
                <a:lnTo>
                  <a:pt x="510" y="747"/>
                </a:lnTo>
                <a:lnTo>
                  <a:pt x="510" y="749"/>
                </a:lnTo>
                <a:lnTo>
                  <a:pt x="509" y="751"/>
                </a:lnTo>
                <a:lnTo>
                  <a:pt x="509" y="754"/>
                </a:lnTo>
                <a:lnTo>
                  <a:pt x="509" y="755"/>
                </a:lnTo>
                <a:lnTo>
                  <a:pt x="507" y="757"/>
                </a:lnTo>
                <a:lnTo>
                  <a:pt x="507" y="760"/>
                </a:lnTo>
                <a:lnTo>
                  <a:pt x="506" y="762"/>
                </a:lnTo>
                <a:lnTo>
                  <a:pt x="505" y="763"/>
                </a:lnTo>
                <a:lnTo>
                  <a:pt x="505" y="766"/>
                </a:lnTo>
                <a:lnTo>
                  <a:pt x="504" y="768"/>
                </a:lnTo>
                <a:lnTo>
                  <a:pt x="503" y="769"/>
                </a:lnTo>
                <a:lnTo>
                  <a:pt x="501" y="772"/>
                </a:lnTo>
                <a:lnTo>
                  <a:pt x="499" y="774"/>
                </a:lnTo>
                <a:lnTo>
                  <a:pt x="498" y="777"/>
                </a:lnTo>
                <a:lnTo>
                  <a:pt x="497" y="778"/>
                </a:lnTo>
                <a:lnTo>
                  <a:pt x="494" y="780"/>
                </a:lnTo>
                <a:lnTo>
                  <a:pt x="492" y="783"/>
                </a:lnTo>
                <a:lnTo>
                  <a:pt x="489" y="786"/>
                </a:lnTo>
                <a:lnTo>
                  <a:pt x="487" y="789"/>
                </a:lnTo>
                <a:lnTo>
                  <a:pt x="485" y="791"/>
                </a:lnTo>
                <a:lnTo>
                  <a:pt x="481" y="795"/>
                </a:lnTo>
                <a:lnTo>
                  <a:pt x="479" y="797"/>
                </a:lnTo>
                <a:lnTo>
                  <a:pt x="475" y="801"/>
                </a:lnTo>
                <a:lnTo>
                  <a:pt x="471" y="804"/>
                </a:lnTo>
                <a:lnTo>
                  <a:pt x="467" y="808"/>
                </a:lnTo>
                <a:lnTo>
                  <a:pt x="463" y="813"/>
                </a:lnTo>
                <a:lnTo>
                  <a:pt x="459" y="816"/>
                </a:lnTo>
                <a:lnTo>
                  <a:pt x="456" y="819"/>
                </a:lnTo>
                <a:lnTo>
                  <a:pt x="453" y="822"/>
                </a:lnTo>
                <a:lnTo>
                  <a:pt x="450" y="826"/>
                </a:lnTo>
                <a:lnTo>
                  <a:pt x="447" y="828"/>
                </a:lnTo>
                <a:lnTo>
                  <a:pt x="445" y="831"/>
                </a:lnTo>
                <a:lnTo>
                  <a:pt x="441" y="833"/>
                </a:lnTo>
                <a:lnTo>
                  <a:pt x="439" y="835"/>
                </a:lnTo>
                <a:lnTo>
                  <a:pt x="438" y="837"/>
                </a:lnTo>
                <a:lnTo>
                  <a:pt x="435" y="839"/>
                </a:lnTo>
                <a:lnTo>
                  <a:pt x="433" y="840"/>
                </a:lnTo>
                <a:lnTo>
                  <a:pt x="431" y="841"/>
                </a:lnTo>
                <a:lnTo>
                  <a:pt x="428" y="844"/>
                </a:lnTo>
                <a:lnTo>
                  <a:pt x="427" y="845"/>
                </a:lnTo>
                <a:lnTo>
                  <a:pt x="425" y="845"/>
                </a:lnTo>
                <a:lnTo>
                  <a:pt x="422" y="846"/>
                </a:lnTo>
                <a:lnTo>
                  <a:pt x="421" y="847"/>
                </a:lnTo>
                <a:lnTo>
                  <a:pt x="419" y="847"/>
                </a:lnTo>
                <a:lnTo>
                  <a:pt x="416" y="849"/>
                </a:lnTo>
                <a:lnTo>
                  <a:pt x="415" y="849"/>
                </a:lnTo>
                <a:lnTo>
                  <a:pt x="413" y="850"/>
                </a:lnTo>
                <a:lnTo>
                  <a:pt x="410" y="850"/>
                </a:lnTo>
                <a:lnTo>
                  <a:pt x="408" y="850"/>
                </a:lnTo>
                <a:lnTo>
                  <a:pt x="405" y="850"/>
                </a:lnTo>
                <a:lnTo>
                  <a:pt x="402" y="851"/>
                </a:lnTo>
                <a:lnTo>
                  <a:pt x="399" y="851"/>
                </a:lnTo>
                <a:lnTo>
                  <a:pt x="396" y="851"/>
                </a:lnTo>
                <a:lnTo>
                  <a:pt x="393" y="851"/>
                </a:lnTo>
                <a:lnTo>
                  <a:pt x="390" y="851"/>
                </a:lnTo>
                <a:lnTo>
                  <a:pt x="386" y="851"/>
                </a:lnTo>
                <a:lnTo>
                  <a:pt x="383" y="851"/>
                </a:lnTo>
                <a:lnTo>
                  <a:pt x="378" y="851"/>
                </a:lnTo>
                <a:lnTo>
                  <a:pt x="374" y="851"/>
                </a:lnTo>
                <a:lnTo>
                  <a:pt x="371" y="851"/>
                </a:lnTo>
                <a:lnTo>
                  <a:pt x="367" y="851"/>
                </a:lnTo>
                <a:lnTo>
                  <a:pt x="363" y="851"/>
                </a:lnTo>
                <a:lnTo>
                  <a:pt x="360" y="851"/>
                </a:lnTo>
                <a:lnTo>
                  <a:pt x="356" y="851"/>
                </a:lnTo>
                <a:lnTo>
                  <a:pt x="353" y="851"/>
                </a:lnTo>
                <a:lnTo>
                  <a:pt x="348" y="851"/>
                </a:lnTo>
                <a:lnTo>
                  <a:pt x="343" y="851"/>
                </a:lnTo>
                <a:lnTo>
                  <a:pt x="338" y="851"/>
                </a:lnTo>
                <a:lnTo>
                  <a:pt x="332" y="851"/>
                </a:lnTo>
                <a:lnTo>
                  <a:pt x="326" y="851"/>
                </a:lnTo>
                <a:lnTo>
                  <a:pt x="319" y="851"/>
                </a:lnTo>
                <a:lnTo>
                  <a:pt x="311" y="851"/>
                </a:lnTo>
                <a:lnTo>
                  <a:pt x="302" y="851"/>
                </a:lnTo>
                <a:lnTo>
                  <a:pt x="293" y="851"/>
                </a:lnTo>
                <a:lnTo>
                  <a:pt x="283" y="851"/>
                </a:lnTo>
                <a:lnTo>
                  <a:pt x="271" y="851"/>
                </a:lnTo>
                <a:lnTo>
                  <a:pt x="259" y="851"/>
                </a:lnTo>
                <a:lnTo>
                  <a:pt x="246" y="851"/>
                </a:lnTo>
                <a:lnTo>
                  <a:pt x="230" y="851"/>
                </a:lnTo>
                <a:lnTo>
                  <a:pt x="215" y="851"/>
                </a:lnTo>
                <a:lnTo>
                  <a:pt x="197" y="851"/>
                </a:lnTo>
                <a:lnTo>
                  <a:pt x="179" y="851"/>
                </a:lnTo>
                <a:lnTo>
                  <a:pt x="158" y="851"/>
                </a:lnTo>
                <a:lnTo>
                  <a:pt x="135" y="851"/>
                </a:lnTo>
                <a:lnTo>
                  <a:pt x="111" y="851"/>
                </a:lnTo>
                <a:lnTo>
                  <a:pt x="86" y="851"/>
                </a:lnTo>
                <a:lnTo>
                  <a:pt x="60" y="851"/>
                </a:lnTo>
                <a:lnTo>
                  <a:pt x="31" y="851"/>
                </a:lnTo>
                <a:lnTo>
                  <a:pt x="0" y="851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62" name="Freeform 167">
            <a:extLst>
              <a:ext uri="{FF2B5EF4-FFF2-40B4-BE49-F238E27FC236}">
                <a16:creationId xmlns:a16="http://schemas.microsoft.com/office/drawing/2014/main" id="{501E2F77-EBF4-5042-AC52-E8A5682DE5AE}"/>
              </a:ext>
            </a:extLst>
          </p:cNvPr>
          <p:cNvSpPr>
            <a:spLocks/>
          </p:cNvSpPr>
          <p:nvPr/>
        </p:nvSpPr>
        <p:spPr bwMode="auto">
          <a:xfrm>
            <a:off x="7299325" y="2255838"/>
            <a:ext cx="222250" cy="222250"/>
          </a:xfrm>
          <a:custGeom>
            <a:avLst/>
            <a:gdLst>
              <a:gd name="T0" fmla="*/ 0 w 336"/>
              <a:gd name="T1" fmla="*/ 2147483646 h 336"/>
              <a:gd name="T2" fmla="*/ 2147483646 w 336"/>
              <a:gd name="T3" fmla="*/ 2147483646 h 336"/>
              <a:gd name="T4" fmla="*/ 2147483646 w 336"/>
              <a:gd name="T5" fmla="*/ 2147483646 h 336"/>
              <a:gd name="T6" fmla="*/ 2147483646 w 336"/>
              <a:gd name="T7" fmla="*/ 2147483646 h 336"/>
              <a:gd name="T8" fmla="*/ 2147483646 w 336"/>
              <a:gd name="T9" fmla="*/ 2147483646 h 336"/>
              <a:gd name="T10" fmla="*/ 2147483646 w 336"/>
              <a:gd name="T11" fmla="*/ 2147483646 h 336"/>
              <a:gd name="T12" fmla="*/ 2147483646 w 336"/>
              <a:gd name="T13" fmla="*/ 2147483646 h 336"/>
              <a:gd name="T14" fmla="*/ 2147483646 w 336"/>
              <a:gd name="T15" fmla="*/ 2147483646 h 336"/>
              <a:gd name="T16" fmla="*/ 2147483646 w 336"/>
              <a:gd name="T17" fmla="*/ 2147483646 h 336"/>
              <a:gd name="T18" fmla="*/ 2147483646 w 336"/>
              <a:gd name="T19" fmla="*/ 2147483646 h 336"/>
              <a:gd name="T20" fmla="*/ 2147483646 w 336"/>
              <a:gd name="T21" fmla="*/ 0 h 336"/>
              <a:gd name="T22" fmla="*/ 2147483646 w 336"/>
              <a:gd name="T23" fmla="*/ 0 h 336"/>
              <a:gd name="T24" fmla="*/ 2147483646 w 336"/>
              <a:gd name="T25" fmla="*/ 2147483646 h 336"/>
              <a:gd name="T26" fmla="*/ 2147483646 w 336"/>
              <a:gd name="T27" fmla="*/ 2147483646 h 336"/>
              <a:gd name="T28" fmla="*/ 2147483646 w 336"/>
              <a:gd name="T29" fmla="*/ 2147483646 h 336"/>
              <a:gd name="T30" fmla="*/ 2147483646 w 336"/>
              <a:gd name="T31" fmla="*/ 2147483646 h 336"/>
              <a:gd name="T32" fmla="*/ 2147483646 w 336"/>
              <a:gd name="T33" fmla="*/ 2147483646 h 336"/>
              <a:gd name="T34" fmla="*/ 2147483646 w 336"/>
              <a:gd name="T35" fmla="*/ 2147483646 h 336"/>
              <a:gd name="T36" fmla="*/ 2147483646 w 336"/>
              <a:gd name="T37" fmla="*/ 2147483646 h 336"/>
              <a:gd name="T38" fmla="*/ 2147483646 w 336"/>
              <a:gd name="T39" fmla="*/ 2147483646 h 336"/>
              <a:gd name="T40" fmla="*/ 2147483646 w 336"/>
              <a:gd name="T41" fmla="*/ 2147483646 h 336"/>
              <a:gd name="T42" fmla="*/ 2147483646 w 336"/>
              <a:gd name="T43" fmla="*/ 2147483646 h 336"/>
              <a:gd name="T44" fmla="*/ 2147483646 w 336"/>
              <a:gd name="T45" fmla="*/ 2147483646 h 336"/>
              <a:gd name="T46" fmla="*/ 2147483646 w 336"/>
              <a:gd name="T47" fmla="*/ 2147483646 h 336"/>
              <a:gd name="T48" fmla="*/ 2147483646 w 336"/>
              <a:gd name="T49" fmla="*/ 2147483646 h 336"/>
              <a:gd name="T50" fmla="*/ 2147483646 w 336"/>
              <a:gd name="T51" fmla="*/ 2147483646 h 336"/>
              <a:gd name="T52" fmla="*/ 2147483646 w 336"/>
              <a:gd name="T53" fmla="*/ 2147483646 h 336"/>
              <a:gd name="T54" fmla="*/ 2147483646 w 336"/>
              <a:gd name="T55" fmla="*/ 2147483646 h 336"/>
              <a:gd name="T56" fmla="*/ 2147483646 w 336"/>
              <a:gd name="T57" fmla="*/ 2147483646 h 336"/>
              <a:gd name="T58" fmla="*/ 2147483646 w 336"/>
              <a:gd name="T59" fmla="*/ 2147483646 h 336"/>
              <a:gd name="T60" fmla="*/ 2147483646 w 336"/>
              <a:gd name="T61" fmla="*/ 2147483646 h 336"/>
              <a:gd name="T62" fmla="*/ 2147483646 w 336"/>
              <a:gd name="T63" fmla="*/ 2147483646 h 336"/>
              <a:gd name="T64" fmla="*/ 2147483646 w 336"/>
              <a:gd name="T65" fmla="*/ 2147483646 h 336"/>
              <a:gd name="T66" fmla="*/ 2147483646 w 336"/>
              <a:gd name="T67" fmla="*/ 2147483646 h 336"/>
              <a:gd name="T68" fmla="*/ 2147483646 w 336"/>
              <a:gd name="T69" fmla="*/ 2147483646 h 336"/>
              <a:gd name="T70" fmla="*/ 2147483646 w 336"/>
              <a:gd name="T71" fmla="*/ 2147483646 h 336"/>
              <a:gd name="T72" fmla="*/ 2147483646 w 336"/>
              <a:gd name="T73" fmla="*/ 2147483646 h 336"/>
              <a:gd name="T74" fmla="*/ 2147483646 w 336"/>
              <a:gd name="T75" fmla="*/ 2147483646 h 336"/>
              <a:gd name="T76" fmla="*/ 2147483646 w 336"/>
              <a:gd name="T77" fmla="*/ 2147483646 h 336"/>
              <a:gd name="T78" fmla="*/ 2147483646 w 336"/>
              <a:gd name="T79" fmla="*/ 2147483646 h 336"/>
              <a:gd name="T80" fmla="*/ 2147483646 w 336"/>
              <a:gd name="T81" fmla="*/ 2147483646 h 336"/>
              <a:gd name="T82" fmla="*/ 2147483646 w 336"/>
              <a:gd name="T83" fmla="*/ 2147483646 h 336"/>
              <a:gd name="T84" fmla="*/ 2147483646 w 336"/>
              <a:gd name="T85" fmla="*/ 2147483646 h 336"/>
              <a:gd name="T86" fmla="*/ 2147483646 w 336"/>
              <a:gd name="T87" fmla="*/ 2147483646 h 336"/>
              <a:gd name="T88" fmla="*/ 2147483646 w 336"/>
              <a:gd name="T89" fmla="*/ 2147483646 h 336"/>
              <a:gd name="T90" fmla="*/ 2147483646 w 336"/>
              <a:gd name="T91" fmla="*/ 2147483646 h 336"/>
              <a:gd name="T92" fmla="*/ 2147483646 w 336"/>
              <a:gd name="T93" fmla="*/ 2147483646 h 336"/>
              <a:gd name="T94" fmla="*/ 2147483646 w 336"/>
              <a:gd name="T95" fmla="*/ 2147483646 h 336"/>
              <a:gd name="T96" fmla="*/ 2147483646 w 336"/>
              <a:gd name="T97" fmla="*/ 2147483646 h 336"/>
              <a:gd name="T98" fmla="*/ 2147483646 w 336"/>
              <a:gd name="T99" fmla="*/ 2147483646 h 336"/>
              <a:gd name="T100" fmla="*/ 2147483646 w 336"/>
              <a:gd name="T101" fmla="*/ 2147483646 h 336"/>
              <a:gd name="T102" fmla="*/ 2147483646 w 336"/>
              <a:gd name="T103" fmla="*/ 2147483646 h 336"/>
              <a:gd name="T104" fmla="*/ 2147483646 w 336"/>
              <a:gd name="T105" fmla="*/ 2147483646 h 336"/>
              <a:gd name="T106" fmla="*/ 2147483646 w 336"/>
              <a:gd name="T107" fmla="*/ 2147483646 h 336"/>
              <a:gd name="T108" fmla="*/ 2147483646 w 336"/>
              <a:gd name="T109" fmla="*/ 2147483646 h 336"/>
              <a:gd name="T110" fmla="*/ 0 w 336"/>
              <a:gd name="T111" fmla="*/ 2147483646 h 3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36" h="336">
                <a:moveTo>
                  <a:pt x="0" y="166"/>
                </a:moveTo>
                <a:lnTo>
                  <a:pt x="0" y="171"/>
                </a:lnTo>
                <a:lnTo>
                  <a:pt x="0" y="161"/>
                </a:lnTo>
                <a:lnTo>
                  <a:pt x="1" y="153"/>
                </a:lnTo>
                <a:lnTo>
                  <a:pt x="2" y="144"/>
                </a:lnTo>
                <a:lnTo>
                  <a:pt x="3" y="136"/>
                </a:lnTo>
                <a:lnTo>
                  <a:pt x="6" y="127"/>
                </a:lnTo>
                <a:lnTo>
                  <a:pt x="7" y="119"/>
                </a:lnTo>
                <a:lnTo>
                  <a:pt x="10" y="112"/>
                </a:lnTo>
                <a:lnTo>
                  <a:pt x="13" y="103"/>
                </a:lnTo>
                <a:lnTo>
                  <a:pt x="16" y="96"/>
                </a:lnTo>
                <a:lnTo>
                  <a:pt x="20" y="89"/>
                </a:lnTo>
                <a:lnTo>
                  <a:pt x="25" y="82"/>
                </a:lnTo>
                <a:lnTo>
                  <a:pt x="28" y="75"/>
                </a:lnTo>
                <a:lnTo>
                  <a:pt x="33" y="69"/>
                </a:lnTo>
                <a:lnTo>
                  <a:pt x="38" y="61"/>
                </a:lnTo>
                <a:lnTo>
                  <a:pt x="44" y="55"/>
                </a:lnTo>
                <a:lnTo>
                  <a:pt x="50" y="49"/>
                </a:lnTo>
                <a:lnTo>
                  <a:pt x="56" y="45"/>
                </a:lnTo>
                <a:lnTo>
                  <a:pt x="62" y="39"/>
                </a:lnTo>
                <a:lnTo>
                  <a:pt x="68" y="34"/>
                </a:lnTo>
                <a:lnTo>
                  <a:pt x="75" y="29"/>
                </a:lnTo>
                <a:lnTo>
                  <a:pt x="81" y="24"/>
                </a:lnTo>
                <a:lnTo>
                  <a:pt x="88" y="21"/>
                </a:lnTo>
                <a:lnTo>
                  <a:pt x="96" y="17"/>
                </a:lnTo>
                <a:lnTo>
                  <a:pt x="104" y="13"/>
                </a:lnTo>
                <a:lnTo>
                  <a:pt x="111" y="10"/>
                </a:lnTo>
                <a:lnTo>
                  <a:pt x="120" y="7"/>
                </a:lnTo>
                <a:lnTo>
                  <a:pt x="127" y="5"/>
                </a:lnTo>
                <a:lnTo>
                  <a:pt x="135" y="4"/>
                </a:lnTo>
                <a:lnTo>
                  <a:pt x="144" y="1"/>
                </a:lnTo>
                <a:lnTo>
                  <a:pt x="152" y="1"/>
                </a:lnTo>
                <a:lnTo>
                  <a:pt x="162" y="0"/>
                </a:lnTo>
                <a:lnTo>
                  <a:pt x="170" y="0"/>
                </a:lnTo>
                <a:lnTo>
                  <a:pt x="165" y="0"/>
                </a:lnTo>
                <a:lnTo>
                  <a:pt x="175" y="0"/>
                </a:lnTo>
                <a:lnTo>
                  <a:pt x="183" y="1"/>
                </a:lnTo>
                <a:lnTo>
                  <a:pt x="192" y="1"/>
                </a:lnTo>
                <a:lnTo>
                  <a:pt x="200" y="4"/>
                </a:lnTo>
                <a:lnTo>
                  <a:pt x="208" y="5"/>
                </a:lnTo>
                <a:lnTo>
                  <a:pt x="216" y="7"/>
                </a:lnTo>
                <a:lnTo>
                  <a:pt x="224" y="10"/>
                </a:lnTo>
                <a:lnTo>
                  <a:pt x="231" y="13"/>
                </a:lnTo>
                <a:lnTo>
                  <a:pt x="240" y="17"/>
                </a:lnTo>
                <a:lnTo>
                  <a:pt x="247" y="21"/>
                </a:lnTo>
                <a:lnTo>
                  <a:pt x="254" y="24"/>
                </a:lnTo>
                <a:lnTo>
                  <a:pt x="261" y="29"/>
                </a:lnTo>
                <a:lnTo>
                  <a:pt x="267" y="34"/>
                </a:lnTo>
                <a:lnTo>
                  <a:pt x="273" y="39"/>
                </a:lnTo>
                <a:lnTo>
                  <a:pt x="280" y="45"/>
                </a:lnTo>
                <a:lnTo>
                  <a:pt x="286" y="49"/>
                </a:lnTo>
                <a:lnTo>
                  <a:pt x="291" y="55"/>
                </a:lnTo>
                <a:lnTo>
                  <a:pt x="297" y="61"/>
                </a:lnTo>
                <a:lnTo>
                  <a:pt x="302" y="69"/>
                </a:lnTo>
                <a:lnTo>
                  <a:pt x="307" y="75"/>
                </a:lnTo>
                <a:lnTo>
                  <a:pt x="312" y="82"/>
                </a:lnTo>
                <a:lnTo>
                  <a:pt x="315" y="89"/>
                </a:lnTo>
                <a:lnTo>
                  <a:pt x="319" y="96"/>
                </a:lnTo>
                <a:lnTo>
                  <a:pt x="322" y="103"/>
                </a:lnTo>
                <a:lnTo>
                  <a:pt x="325" y="112"/>
                </a:lnTo>
                <a:lnTo>
                  <a:pt x="328" y="119"/>
                </a:lnTo>
                <a:lnTo>
                  <a:pt x="331" y="127"/>
                </a:lnTo>
                <a:lnTo>
                  <a:pt x="332" y="136"/>
                </a:lnTo>
                <a:lnTo>
                  <a:pt x="333" y="144"/>
                </a:lnTo>
                <a:lnTo>
                  <a:pt x="334" y="153"/>
                </a:lnTo>
                <a:lnTo>
                  <a:pt x="336" y="161"/>
                </a:lnTo>
                <a:lnTo>
                  <a:pt x="336" y="171"/>
                </a:lnTo>
                <a:lnTo>
                  <a:pt x="336" y="166"/>
                </a:lnTo>
                <a:lnTo>
                  <a:pt x="336" y="174"/>
                </a:lnTo>
                <a:lnTo>
                  <a:pt x="334" y="184"/>
                </a:lnTo>
                <a:lnTo>
                  <a:pt x="333" y="192"/>
                </a:lnTo>
                <a:lnTo>
                  <a:pt x="332" y="201"/>
                </a:lnTo>
                <a:lnTo>
                  <a:pt x="331" y="208"/>
                </a:lnTo>
                <a:lnTo>
                  <a:pt x="328" y="216"/>
                </a:lnTo>
                <a:lnTo>
                  <a:pt x="325" y="225"/>
                </a:lnTo>
                <a:lnTo>
                  <a:pt x="322" y="232"/>
                </a:lnTo>
                <a:lnTo>
                  <a:pt x="319" y="240"/>
                </a:lnTo>
                <a:lnTo>
                  <a:pt x="315" y="247"/>
                </a:lnTo>
                <a:lnTo>
                  <a:pt x="312" y="255"/>
                </a:lnTo>
                <a:lnTo>
                  <a:pt x="307" y="261"/>
                </a:lnTo>
                <a:lnTo>
                  <a:pt x="302" y="268"/>
                </a:lnTo>
                <a:lnTo>
                  <a:pt x="297" y="274"/>
                </a:lnTo>
                <a:lnTo>
                  <a:pt x="291" y="280"/>
                </a:lnTo>
                <a:lnTo>
                  <a:pt x="286" y="286"/>
                </a:lnTo>
                <a:lnTo>
                  <a:pt x="280" y="292"/>
                </a:lnTo>
                <a:lnTo>
                  <a:pt x="273" y="297"/>
                </a:lnTo>
                <a:lnTo>
                  <a:pt x="267" y="303"/>
                </a:lnTo>
                <a:lnTo>
                  <a:pt x="261" y="307"/>
                </a:lnTo>
                <a:lnTo>
                  <a:pt x="254" y="311"/>
                </a:lnTo>
                <a:lnTo>
                  <a:pt x="247" y="316"/>
                </a:lnTo>
                <a:lnTo>
                  <a:pt x="240" y="319"/>
                </a:lnTo>
                <a:lnTo>
                  <a:pt x="231" y="323"/>
                </a:lnTo>
                <a:lnTo>
                  <a:pt x="224" y="325"/>
                </a:lnTo>
                <a:lnTo>
                  <a:pt x="216" y="328"/>
                </a:lnTo>
                <a:lnTo>
                  <a:pt x="208" y="330"/>
                </a:lnTo>
                <a:lnTo>
                  <a:pt x="200" y="333"/>
                </a:lnTo>
                <a:lnTo>
                  <a:pt x="192" y="334"/>
                </a:lnTo>
                <a:lnTo>
                  <a:pt x="183" y="335"/>
                </a:lnTo>
                <a:lnTo>
                  <a:pt x="175" y="336"/>
                </a:lnTo>
                <a:lnTo>
                  <a:pt x="165" y="336"/>
                </a:lnTo>
                <a:lnTo>
                  <a:pt x="170" y="336"/>
                </a:lnTo>
                <a:lnTo>
                  <a:pt x="162" y="336"/>
                </a:lnTo>
                <a:lnTo>
                  <a:pt x="152" y="335"/>
                </a:lnTo>
                <a:lnTo>
                  <a:pt x="144" y="334"/>
                </a:lnTo>
                <a:lnTo>
                  <a:pt x="135" y="333"/>
                </a:lnTo>
                <a:lnTo>
                  <a:pt x="127" y="330"/>
                </a:lnTo>
                <a:lnTo>
                  <a:pt x="120" y="328"/>
                </a:lnTo>
                <a:lnTo>
                  <a:pt x="111" y="325"/>
                </a:lnTo>
                <a:lnTo>
                  <a:pt x="104" y="323"/>
                </a:lnTo>
                <a:lnTo>
                  <a:pt x="96" y="319"/>
                </a:lnTo>
                <a:lnTo>
                  <a:pt x="88" y="316"/>
                </a:lnTo>
                <a:lnTo>
                  <a:pt x="81" y="311"/>
                </a:lnTo>
                <a:lnTo>
                  <a:pt x="75" y="307"/>
                </a:lnTo>
                <a:lnTo>
                  <a:pt x="68" y="303"/>
                </a:lnTo>
                <a:lnTo>
                  <a:pt x="62" y="297"/>
                </a:lnTo>
                <a:lnTo>
                  <a:pt x="56" y="292"/>
                </a:lnTo>
                <a:lnTo>
                  <a:pt x="50" y="286"/>
                </a:lnTo>
                <a:lnTo>
                  <a:pt x="44" y="280"/>
                </a:lnTo>
                <a:lnTo>
                  <a:pt x="38" y="274"/>
                </a:lnTo>
                <a:lnTo>
                  <a:pt x="33" y="268"/>
                </a:lnTo>
                <a:lnTo>
                  <a:pt x="28" y="261"/>
                </a:lnTo>
                <a:lnTo>
                  <a:pt x="25" y="255"/>
                </a:lnTo>
                <a:lnTo>
                  <a:pt x="20" y="247"/>
                </a:lnTo>
                <a:lnTo>
                  <a:pt x="16" y="240"/>
                </a:lnTo>
                <a:lnTo>
                  <a:pt x="13" y="232"/>
                </a:lnTo>
                <a:lnTo>
                  <a:pt x="10" y="225"/>
                </a:lnTo>
                <a:lnTo>
                  <a:pt x="7" y="216"/>
                </a:lnTo>
                <a:lnTo>
                  <a:pt x="6" y="208"/>
                </a:lnTo>
                <a:lnTo>
                  <a:pt x="3" y="201"/>
                </a:lnTo>
                <a:lnTo>
                  <a:pt x="2" y="192"/>
                </a:lnTo>
                <a:lnTo>
                  <a:pt x="1" y="184"/>
                </a:lnTo>
                <a:lnTo>
                  <a:pt x="0" y="174"/>
                </a:lnTo>
                <a:lnTo>
                  <a:pt x="0" y="16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63" name="Freeform 168">
            <a:extLst>
              <a:ext uri="{FF2B5EF4-FFF2-40B4-BE49-F238E27FC236}">
                <a16:creationId xmlns:a16="http://schemas.microsoft.com/office/drawing/2014/main" id="{C69D40BB-AEA5-664B-BF83-AC79254E8B70}"/>
              </a:ext>
            </a:extLst>
          </p:cNvPr>
          <p:cNvSpPr>
            <a:spLocks/>
          </p:cNvSpPr>
          <p:nvPr/>
        </p:nvSpPr>
        <p:spPr bwMode="auto">
          <a:xfrm>
            <a:off x="7662864" y="1577976"/>
            <a:ext cx="174625" cy="568325"/>
          </a:xfrm>
          <a:custGeom>
            <a:avLst/>
            <a:gdLst>
              <a:gd name="T0" fmla="*/ 0 w 264"/>
              <a:gd name="T1" fmla="*/ 2147483646 h 864"/>
              <a:gd name="T2" fmla="*/ 2147483646 w 264"/>
              <a:gd name="T3" fmla="*/ 2147483646 h 864"/>
              <a:gd name="T4" fmla="*/ 2147483646 w 264"/>
              <a:gd name="T5" fmla="*/ 2147483646 h 864"/>
              <a:gd name="T6" fmla="*/ 2147483646 w 264"/>
              <a:gd name="T7" fmla="*/ 2147483646 h 864"/>
              <a:gd name="T8" fmla="*/ 2147483646 w 264"/>
              <a:gd name="T9" fmla="*/ 2147483646 h 864"/>
              <a:gd name="T10" fmla="*/ 2147483646 w 264"/>
              <a:gd name="T11" fmla="*/ 2147483646 h 864"/>
              <a:gd name="T12" fmla="*/ 2147483646 w 264"/>
              <a:gd name="T13" fmla="*/ 2147483646 h 864"/>
              <a:gd name="T14" fmla="*/ 2147483646 w 264"/>
              <a:gd name="T15" fmla="*/ 2147483646 h 864"/>
              <a:gd name="T16" fmla="*/ 2147483646 w 264"/>
              <a:gd name="T17" fmla="*/ 2147483646 h 864"/>
              <a:gd name="T18" fmla="*/ 2147483646 w 264"/>
              <a:gd name="T19" fmla="*/ 2147483646 h 864"/>
              <a:gd name="T20" fmla="*/ 2147483646 w 264"/>
              <a:gd name="T21" fmla="*/ 0 h 864"/>
              <a:gd name="T22" fmla="*/ 2147483646 w 264"/>
              <a:gd name="T23" fmla="*/ 0 h 864"/>
              <a:gd name="T24" fmla="*/ 2147483646 w 264"/>
              <a:gd name="T25" fmla="*/ 2147483646 h 864"/>
              <a:gd name="T26" fmla="*/ 2147483646 w 264"/>
              <a:gd name="T27" fmla="*/ 2147483646 h 864"/>
              <a:gd name="T28" fmla="*/ 2147483646 w 264"/>
              <a:gd name="T29" fmla="*/ 2147483646 h 864"/>
              <a:gd name="T30" fmla="*/ 2147483646 w 264"/>
              <a:gd name="T31" fmla="*/ 2147483646 h 864"/>
              <a:gd name="T32" fmla="*/ 2147483646 w 264"/>
              <a:gd name="T33" fmla="*/ 2147483646 h 864"/>
              <a:gd name="T34" fmla="*/ 2147483646 w 264"/>
              <a:gd name="T35" fmla="*/ 2147483646 h 864"/>
              <a:gd name="T36" fmla="*/ 2147483646 w 264"/>
              <a:gd name="T37" fmla="*/ 2147483646 h 864"/>
              <a:gd name="T38" fmla="*/ 2147483646 w 264"/>
              <a:gd name="T39" fmla="*/ 2147483646 h 864"/>
              <a:gd name="T40" fmla="*/ 2147483646 w 264"/>
              <a:gd name="T41" fmla="*/ 2147483646 h 864"/>
              <a:gd name="T42" fmla="*/ 2147483646 w 264"/>
              <a:gd name="T43" fmla="*/ 2147483646 h 864"/>
              <a:gd name="T44" fmla="*/ 2147483646 w 264"/>
              <a:gd name="T45" fmla="*/ 2147483646 h 864"/>
              <a:gd name="T46" fmla="*/ 2147483646 w 264"/>
              <a:gd name="T47" fmla="*/ 2147483646 h 864"/>
              <a:gd name="T48" fmla="*/ 2147483646 w 264"/>
              <a:gd name="T49" fmla="*/ 2147483646 h 864"/>
              <a:gd name="T50" fmla="*/ 2147483646 w 264"/>
              <a:gd name="T51" fmla="*/ 2147483646 h 864"/>
              <a:gd name="T52" fmla="*/ 2147483646 w 264"/>
              <a:gd name="T53" fmla="*/ 2147483646 h 864"/>
              <a:gd name="T54" fmla="*/ 2147483646 w 264"/>
              <a:gd name="T55" fmla="*/ 2147483646 h 864"/>
              <a:gd name="T56" fmla="*/ 2147483646 w 264"/>
              <a:gd name="T57" fmla="*/ 2147483646 h 864"/>
              <a:gd name="T58" fmla="*/ 2147483646 w 264"/>
              <a:gd name="T59" fmla="*/ 2147483646 h 864"/>
              <a:gd name="T60" fmla="*/ 2147483646 w 264"/>
              <a:gd name="T61" fmla="*/ 2147483646 h 864"/>
              <a:gd name="T62" fmla="*/ 2147483646 w 264"/>
              <a:gd name="T63" fmla="*/ 2147483646 h 864"/>
              <a:gd name="T64" fmla="*/ 2147483646 w 264"/>
              <a:gd name="T65" fmla="*/ 2147483646 h 864"/>
              <a:gd name="T66" fmla="*/ 2147483646 w 264"/>
              <a:gd name="T67" fmla="*/ 2147483646 h 864"/>
              <a:gd name="T68" fmla="*/ 2147483646 w 264"/>
              <a:gd name="T69" fmla="*/ 2147483646 h 864"/>
              <a:gd name="T70" fmla="*/ 2147483646 w 264"/>
              <a:gd name="T71" fmla="*/ 2147483646 h 864"/>
              <a:gd name="T72" fmla="*/ 2147483646 w 264"/>
              <a:gd name="T73" fmla="*/ 2147483646 h 864"/>
              <a:gd name="T74" fmla="*/ 2147483646 w 264"/>
              <a:gd name="T75" fmla="*/ 2147483646 h 864"/>
              <a:gd name="T76" fmla="*/ 2147483646 w 264"/>
              <a:gd name="T77" fmla="*/ 2147483646 h 864"/>
              <a:gd name="T78" fmla="*/ 2147483646 w 264"/>
              <a:gd name="T79" fmla="*/ 2147483646 h 864"/>
              <a:gd name="T80" fmla="*/ 2147483646 w 264"/>
              <a:gd name="T81" fmla="*/ 2147483646 h 864"/>
              <a:gd name="T82" fmla="*/ 2147483646 w 264"/>
              <a:gd name="T83" fmla="*/ 2147483646 h 864"/>
              <a:gd name="T84" fmla="*/ 2147483646 w 264"/>
              <a:gd name="T85" fmla="*/ 2147483646 h 864"/>
              <a:gd name="T86" fmla="*/ 2147483646 w 264"/>
              <a:gd name="T87" fmla="*/ 2147483646 h 864"/>
              <a:gd name="T88" fmla="*/ 0 w 264"/>
              <a:gd name="T89" fmla="*/ 2147483646 h 8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64" h="864">
                <a:moveTo>
                  <a:pt x="0" y="736"/>
                </a:moveTo>
                <a:lnTo>
                  <a:pt x="0" y="127"/>
                </a:lnTo>
                <a:lnTo>
                  <a:pt x="0" y="121"/>
                </a:lnTo>
                <a:lnTo>
                  <a:pt x="2" y="114"/>
                </a:lnTo>
                <a:lnTo>
                  <a:pt x="2" y="108"/>
                </a:lnTo>
                <a:lnTo>
                  <a:pt x="3" y="102"/>
                </a:lnTo>
                <a:lnTo>
                  <a:pt x="4" y="96"/>
                </a:lnTo>
                <a:lnTo>
                  <a:pt x="6" y="90"/>
                </a:lnTo>
                <a:lnTo>
                  <a:pt x="9" y="84"/>
                </a:lnTo>
                <a:lnTo>
                  <a:pt x="10" y="78"/>
                </a:lnTo>
                <a:lnTo>
                  <a:pt x="14" y="72"/>
                </a:lnTo>
                <a:lnTo>
                  <a:pt x="16" y="67"/>
                </a:lnTo>
                <a:lnTo>
                  <a:pt x="18" y="61"/>
                </a:lnTo>
                <a:lnTo>
                  <a:pt x="22" y="56"/>
                </a:lnTo>
                <a:lnTo>
                  <a:pt x="26" y="52"/>
                </a:lnTo>
                <a:lnTo>
                  <a:pt x="29" y="47"/>
                </a:lnTo>
                <a:lnTo>
                  <a:pt x="34" y="42"/>
                </a:lnTo>
                <a:lnTo>
                  <a:pt x="38" y="37"/>
                </a:lnTo>
                <a:lnTo>
                  <a:pt x="42" y="32"/>
                </a:lnTo>
                <a:lnTo>
                  <a:pt x="47" y="29"/>
                </a:lnTo>
                <a:lnTo>
                  <a:pt x="52" y="25"/>
                </a:lnTo>
                <a:lnTo>
                  <a:pt x="57" y="22"/>
                </a:lnTo>
                <a:lnTo>
                  <a:pt x="62" y="18"/>
                </a:lnTo>
                <a:lnTo>
                  <a:pt x="68" y="16"/>
                </a:lnTo>
                <a:lnTo>
                  <a:pt x="72" y="12"/>
                </a:lnTo>
                <a:lnTo>
                  <a:pt x="78" y="10"/>
                </a:lnTo>
                <a:lnTo>
                  <a:pt x="84" y="7"/>
                </a:lnTo>
                <a:lnTo>
                  <a:pt x="90" y="6"/>
                </a:lnTo>
                <a:lnTo>
                  <a:pt x="96" y="4"/>
                </a:lnTo>
                <a:lnTo>
                  <a:pt x="102" y="2"/>
                </a:lnTo>
                <a:lnTo>
                  <a:pt x="108" y="1"/>
                </a:lnTo>
                <a:lnTo>
                  <a:pt x="116" y="0"/>
                </a:lnTo>
                <a:lnTo>
                  <a:pt x="122" y="0"/>
                </a:lnTo>
                <a:lnTo>
                  <a:pt x="128" y="0"/>
                </a:lnTo>
                <a:lnTo>
                  <a:pt x="137" y="0"/>
                </a:lnTo>
                <a:lnTo>
                  <a:pt x="143" y="0"/>
                </a:lnTo>
                <a:lnTo>
                  <a:pt x="150" y="0"/>
                </a:lnTo>
                <a:lnTo>
                  <a:pt x="156" y="1"/>
                </a:lnTo>
                <a:lnTo>
                  <a:pt x="162" y="2"/>
                </a:lnTo>
                <a:lnTo>
                  <a:pt x="168" y="4"/>
                </a:lnTo>
                <a:lnTo>
                  <a:pt x="174" y="6"/>
                </a:lnTo>
                <a:lnTo>
                  <a:pt x="180" y="7"/>
                </a:lnTo>
                <a:lnTo>
                  <a:pt x="186" y="10"/>
                </a:lnTo>
                <a:lnTo>
                  <a:pt x="192" y="12"/>
                </a:lnTo>
                <a:lnTo>
                  <a:pt x="197" y="16"/>
                </a:lnTo>
                <a:lnTo>
                  <a:pt x="203" y="18"/>
                </a:lnTo>
                <a:lnTo>
                  <a:pt x="208" y="22"/>
                </a:lnTo>
                <a:lnTo>
                  <a:pt x="213" y="25"/>
                </a:lnTo>
                <a:lnTo>
                  <a:pt x="218" y="29"/>
                </a:lnTo>
                <a:lnTo>
                  <a:pt x="222" y="32"/>
                </a:lnTo>
                <a:lnTo>
                  <a:pt x="227" y="37"/>
                </a:lnTo>
                <a:lnTo>
                  <a:pt x="231" y="42"/>
                </a:lnTo>
                <a:lnTo>
                  <a:pt x="236" y="47"/>
                </a:lnTo>
                <a:lnTo>
                  <a:pt x="239" y="52"/>
                </a:lnTo>
                <a:lnTo>
                  <a:pt x="243" y="56"/>
                </a:lnTo>
                <a:lnTo>
                  <a:pt x="246" y="61"/>
                </a:lnTo>
                <a:lnTo>
                  <a:pt x="249" y="67"/>
                </a:lnTo>
                <a:lnTo>
                  <a:pt x="252" y="72"/>
                </a:lnTo>
                <a:lnTo>
                  <a:pt x="255" y="78"/>
                </a:lnTo>
                <a:lnTo>
                  <a:pt x="257" y="84"/>
                </a:lnTo>
                <a:lnTo>
                  <a:pt x="258" y="90"/>
                </a:lnTo>
                <a:lnTo>
                  <a:pt x="261" y="96"/>
                </a:lnTo>
                <a:lnTo>
                  <a:pt x="262" y="102"/>
                </a:lnTo>
                <a:lnTo>
                  <a:pt x="263" y="108"/>
                </a:lnTo>
                <a:lnTo>
                  <a:pt x="264" y="114"/>
                </a:lnTo>
                <a:lnTo>
                  <a:pt x="264" y="121"/>
                </a:lnTo>
                <a:lnTo>
                  <a:pt x="264" y="127"/>
                </a:lnTo>
                <a:lnTo>
                  <a:pt x="264" y="736"/>
                </a:lnTo>
                <a:lnTo>
                  <a:pt x="264" y="743"/>
                </a:lnTo>
                <a:lnTo>
                  <a:pt x="264" y="749"/>
                </a:lnTo>
                <a:lnTo>
                  <a:pt x="263" y="756"/>
                </a:lnTo>
                <a:lnTo>
                  <a:pt x="262" y="762"/>
                </a:lnTo>
                <a:lnTo>
                  <a:pt x="261" y="768"/>
                </a:lnTo>
                <a:lnTo>
                  <a:pt x="258" y="774"/>
                </a:lnTo>
                <a:lnTo>
                  <a:pt x="257" y="780"/>
                </a:lnTo>
                <a:lnTo>
                  <a:pt x="255" y="786"/>
                </a:lnTo>
                <a:lnTo>
                  <a:pt x="252" y="792"/>
                </a:lnTo>
                <a:lnTo>
                  <a:pt x="249" y="797"/>
                </a:lnTo>
                <a:lnTo>
                  <a:pt x="246" y="803"/>
                </a:lnTo>
                <a:lnTo>
                  <a:pt x="243" y="808"/>
                </a:lnTo>
                <a:lnTo>
                  <a:pt x="239" y="813"/>
                </a:lnTo>
                <a:lnTo>
                  <a:pt x="236" y="817"/>
                </a:lnTo>
                <a:lnTo>
                  <a:pt x="231" y="822"/>
                </a:lnTo>
                <a:lnTo>
                  <a:pt x="227" y="827"/>
                </a:lnTo>
                <a:lnTo>
                  <a:pt x="222" y="831"/>
                </a:lnTo>
                <a:lnTo>
                  <a:pt x="218" y="835"/>
                </a:lnTo>
                <a:lnTo>
                  <a:pt x="213" y="839"/>
                </a:lnTo>
                <a:lnTo>
                  <a:pt x="208" y="843"/>
                </a:lnTo>
                <a:lnTo>
                  <a:pt x="203" y="845"/>
                </a:lnTo>
                <a:lnTo>
                  <a:pt x="197" y="849"/>
                </a:lnTo>
                <a:lnTo>
                  <a:pt x="192" y="851"/>
                </a:lnTo>
                <a:lnTo>
                  <a:pt x="186" y="853"/>
                </a:lnTo>
                <a:lnTo>
                  <a:pt x="180" y="856"/>
                </a:lnTo>
                <a:lnTo>
                  <a:pt x="174" y="858"/>
                </a:lnTo>
                <a:lnTo>
                  <a:pt x="168" y="859"/>
                </a:lnTo>
                <a:lnTo>
                  <a:pt x="162" y="862"/>
                </a:lnTo>
                <a:lnTo>
                  <a:pt x="156" y="863"/>
                </a:lnTo>
                <a:lnTo>
                  <a:pt x="150" y="863"/>
                </a:lnTo>
                <a:lnTo>
                  <a:pt x="143" y="864"/>
                </a:lnTo>
                <a:lnTo>
                  <a:pt x="137" y="864"/>
                </a:lnTo>
                <a:lnTo>
                  <a:pt x="128" y="864"/>
                </a:lnTo>
                <a:lnTo>
                  <a:pt x="122" y="864"/>
                </a:lnTo>
                <a:lnTo>
                  <a:pt x="116" y="863"/>
                </a:lnTo>
                <a:lnTo>
                  <a:pt x="108" y="863"/>
                </a:lnTo>
                <a:lnTo>
                  <a:pt x="102" y="862"/>
                </a:lnTo>
                <a:lnTo>
                  <a:pt x="96" y="859"/>
                </a:lnTo>
                <a:lnTo>
                  <a:pt x="90" y="858"/>
                </a:lnTo>
                <a:lnTo>
                  <a:pt x="84" y="856"/>
                </a:lnTo>
                <a:lnTo>
                  <a:pt x="78" y="853"/>
                </a:lnTo>
                <a:lnTo>
                  <a:pt x="72" y="851"/>
                </a:lnTo>
                <a:lnTo>
                  <a:pt x="68" y="849"/>
                </a:lnTo>
                <a:lnTo>
                  <a:pt x="62" y="845"/>
                </a:lnTo>
                <a:lnTo>
                  <a:pt x="57" y="843"/>
                </a:lnTo>
                <a:lnTo>
                  <a:pt x="52" y="839"/>
                </a:lnTo>
                <a:lnTo>
                  <a:pt x="47" y="835"/>
                </a:lnTo>
                <a:lnTo>
                  <a:pt x="42" y="831"/>
                </a:lnTo>
                <a:lnTo>
                  <a:pt x="38" y="827"/>
                </a:lnTo>
                <a:lnTo>
                  <a:pt x="34" y="822"/>
                </a:lnTo>
                <a:lnTo>
                  <a:pt x="29" y="817"/>
                </a:lnTo>
                <a:lnTo>
                  <a:pt x="26" y="813"/>
                </a:lnTo>
                <a:lnTo>
                  <a:pt x="22" y="808"/>
                </a:lnTo>
                <a:lnTo>
                  <a:pt x="18" y="803"/>
                </a:lnTo>
                <a:lnTo>
                  <a:pt x="16" y="797"/>
                </a:lnTo>
                <a:lnTo>
                  <a:pt x="14" y="792"/>
                </a:lnTo>
                <a:lnTo>
                  <a:pt x="10" y="786"/>
                </a:lnTo>
                <a:lnTo>
                  <a:pt x="9" y="780"/>
                </a:lnTo>
                <a:lnTo>
                  <a:pt x="6" y="774"/>
                </a:lnTo>
                <a:lnTo>
                  <a:pt x="4" y="768"/>
                </a:lnTo>
                <a:lnTo>
                  <a:pt x="3" y="762"/>
                </a:lnTo>
                <a:lnTo>
                  <a:pt x="2" y="756"/>
                </a:lnTo>
                <a:lnTo>
                  <a:pt x="2" y="749"/>
                </a:lnTo>
                <a:lnTo>
                  <a:pt x="0" y="743"/>
                </a:lnTo>
                <a:lnTo>
                  <a:pt x="0" y="73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64" name="Rectangle 169">
            <a:extLst>
              <a:ext uri="{FF2B5EF4-FFF2-40B4-BE49-F238E27FC236}">
                <a16:creationId xmlns:a16="http://schemas.microsoft.com/office/drawing/2014/main" id="{4B4A08D8-27A0-B248-BDFB-7BBC6CBE0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65" name="Rectangle 170">
            <a:extLst>
              <a:ext uri="{FF2B5EF4-FFF2-40B4-BE49-F238E27FC236}">
                <a16:creationId xmlns:a16="http://schemas.microsoft.com/office/drawing/2014/main" id="{6958B914-FB45-F140-B5B4-B7972DFE4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9826" y="2649538"/>
            <a:ext cx="29815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and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66" name="Rectangle 171">
            <a:extLst>
              <a:ext uri="{FF2B5EF4-FFF2-40B4-BE49-F238E27FC236}">
                <a16:creationId xmlns:a16="http://schemas.microsoft.com/office/drawing/2014/main" id="{28A93DDE-5EBE-2C4C-980F-684EA36762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6" y="2649538"/>
            <a:ext cx="5626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together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67" name="Rectangle 172">
            <a:extLst>
              <a:ext uri="{FF2B5EF4-FFF2-40B4-BE49-F238E27FC236}">
                <a16:creationId xmlns:a16="http://schemas.microsoft.com/office/drawing/2014/main" id="{A0F4C15A-0FD8-A24F-A16A-B51863787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26495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68" name="Rectangle 173">
            <a:extLst>
              <a:ext uri="{FF2B5EF4-FFF2-40B4-BE49-F238E27FC236}">
                <a16:creationId xmlns:a16="http://schemas.microsoft.com/office/drawing/2014/main" id="{466C4357-D6F0-F546-80EC-6675302B6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2720976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grpSp>
        <p:nvGrpSpPr>
          <p:cNvPr id="148569" name="Group 2">
            <a:extLst>
              <a:ext uri="{FF2B5EF4-FFF2-40B4-BE49-F238E27FC236}">
                <a16:creationId xmlns:a16="http://schemas.microsoft.com/office/drawing/2014/main" id="{BF738C7A-6D9F-034F-BDD2-1F2F08B1698A}"/>
              </a:ext>
            </a:extLst>
          </p:cNvPr>
          <p:cNvGrpSpPr>
            <a:grpSpLocks/>
          </p:cNvGrpSpPr>
          <p:nvPr/>
        </p:nvGrpSpPr>
        <p:grpSpPr bwMode="auto">
          <a:xfrm>
            <a:off x="4044951" y="3124200"/>
            <a:ext cx="3118687" cy="3354774"/>
            <a:chOff x="1905000" y="3352800"/>
            <a:chExt cx="3118687" cy="3354774"/>
          </a:xfrm>
        </p:grpSpPr>
        <p:sp>
          <p:nvSpPr>
            <p:cNvPr id="148575" name="Line 174">
              <a:extLst>
                <a:ext uri="{FF2B5EF4-FFF2-40B4-BE49-F238E27FC236}">
                  <a16:creationId xmlns:a16="http://schemas.microsoft.com/office/drawing/2014/main" id="{BD55A344-74DD-7646-B182-7249F9E781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4286250"/>
              <a:ext cx="4016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76" name="Line 175">
              <a:extLst>
                <a:ext uri="{FF2B5EF4-FFF2-40B4-BE49-F238E27FC236}">
                  <a16:creationId xmlns:a16="http://schemas.microsoft.com/office/drawing/2014/main" id="{EE2B0D8D-2217-5241-A995-E62A159FC8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4286250"/>
              <a:ext cx="3063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77" name="Freeform 176">
              <a:extLst>
                <a:ext uri="{FF2B5EF4-FFF2-40B4-BE49-F238E27FC236}">
                  <a16:creationId xmlns:a16="http://schemas.microsoft.com/office/drawing/2014/main" id="{11E0B7C4-48E4-1942-8C61-006E3078A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4419600"/>
              <a:ext cx="211137" cy="3175"/>
            </a:xfrm>
            <a:custGeom>
              <a:avLst/>
              <a:gdLst>
                <a:gd name="T0" fmla="*/ 2147483646 w 264"/>
                <a:gd name="T1" fmla="*/ 0 h 3175"/>
                <a:gd name="T2" fmla="*/ 0 w 264"/>
                <a:gd name="T3" fmla="*/ 0 h 3175"/>
                <a:gd name="T4" fmla="*/ 2147483646 w 26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3175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78" name="Line 177">
              <a:extLst>
                <a:ext uri="{FF2B5EF4-FFF2-40B4-BE49-F238E27FC236}">
                  <a16:creationId xmlns:a16="http://schemas.microsoft.com/office/drawing/2014/main" id="{EB6ECE7C-975F-BF42-8D7E-4B6344B01F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4419600"/>
              <a:ext cx="2111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79" name="Freeform 178">
              <a:extLst>
                <a:ext uri="{FF2B5EF4-FFF2-40B4-BE49-F238E27FC236}">
                  <a16:creationId xmlns:a16="http://schemas.microsoft.com/office/drawing/2014/main" id="{9B4AB11D-FFF4-DA42-98AF-336C753F6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4152900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80" name="Freeform 179">
              <a:extLst>
                <a:ext uri="{FF2B5EF4-FFF2-40B4-BE49-F238E27FC236}">
                  <a16:creationId xmlns:a16="http://schemas.microsoft.com/office/drawing/2014/main" id="{FBC3306C-9253-0D4E-B4D3-E01F6CFA4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000500"/>
              <a:ext cx="190500" cy="152400"/>
            </a:xfrm>
            <a:custGeom>
              <a:avLst/>
              <a:gdLst>
                <a:gd name="T0" fmla="*/ 0 w 240"/>
                <a:gd name="T1" fmla="*/ 0 h 192"/>
                <a:gd name="T2" fmla="*/ 2147483646 w 240"/>
                <a:gd name="T3" fmla="*/ 0 h 192"/>
                <a:gd name="T4" fmla="*/ 2147483646 w 240"/>
                <a:gd name="T5" fmla="*/ 2147483646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192">
                  <a:moveTo>
                    <a:pt x="0" y="0"/>
                  </a:moveTo>
                  <a:lnTo>
                    <a:pt x="240" y="0"/>
                  </a:lnTo>
                  <a:lnTo>
                    <a:pt x="240" y="192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81" name="Freeform 180">
              <a:extLst>
                <a:ext uri="{FF2B5EF4-FFF2-40B4-BE49-F238E27FC236}">
                  <a16:creationId xmlns:a16="http://schemas.microsoft.com/office/drawing/2014/main" id="{C0725B22-000D-7140-8D20-27623F32D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419600"/>
              <a:ext cx="190500" cy="133350"/>
            </a:xfrm>
            <a:custGeom>
              <a:avLst/>
              <a:gdLst>
                <a:gd name="T0" fmla="*/ 0 w 240"/>
                <a:gd name="T1" fmla="*/ 2147483646 h 168"/>
                <a:gd name="T2" fmla="*/ 2147483646 w 240"/>
                <a:gd name="T3" fmla="*/ 2147483646 h 168"/>
                <a:gd name="T4" fmla="*/ 2147483646 w 240"/>
                <a:gd name="T5" fmla="*/ 0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168">
                  <a:moveTo>
                    <a:pt x="0" y="168"/>
                  </a:moveTo>
                  <a:lnTo>
                    <a:pt x="240" y="168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82" name="Freeform 181">
              <a:extLst>
                <a:ext uri="{FF2B5EF4-FFF2-40B4-BE49-F238E27FC236}">
                  <a16:creationId xmlns:a16="http://schemas.microsoft.com/office/drawing/2014/main" id="{991F22B3-4C67-3349-B30F-904C18D15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52990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83" name="Line 182">
              <a:extLst>
                <a:ext uri="{FF2B5EF4-FFF2-40B4-BE49-F238E27FC236}">
                  <a16:creationId xmlns:a16="http://schemas.microsoft.com/office/drawing/2014/main" id="{83B12EEF-A776-8345-8CCE-96CA06E332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52990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84" name="Freeform 183">
              <a:extLst>
                <a:ext uri="{FF2B5EF4-FFF2-40B4-BE49-F238E27FC236}">
                  <a16:creationId xmlns:a16="http://schemas.microsoft.com/office/drawing/2014/main" id="{C9FE8BCA-3593-AF4A-A58E-B970A8BA0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175" y="543242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85" name="Line 184">
              <a:extLst>
                <a:ext uri="{FF2B5EF4-FFF2-40B4-BE49-F238E27FC236}">
                  <a16:creationId xmlns:a16="http://schemas.microsoft.com/office/drawing/2014/main" id="{184E90DA-B654-594B-A1EA-44CFF7038E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16175" y="543242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86" name="Freeform 185">
              <a:extLst>
                <a:ext uri="{FF2B5EF4-FFF2-40B4-BE49-F238E27FC236}">
                  <a16:creationId xmlns:a16="http://schemas.microsoft.com/office/drawing/2014/main" id="{21901F40-B1BF-DA47-B7F6-B4CEF9951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175" y="50323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87" name="Line 186">
              <a:extLst>
                <a:ext uri="{FF2B5EF4-FFF2-40B4-BE49-F238E27FC236}">
                  <a16:creationId xmlns:a16="http://schemas.microsoft.com/office/drawing/2014/main" id="{A7C74F41-A998-7140-A7C6-6F356B0A1D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16175" y="50323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88" name="Freeform 187">
              <a:extLst>
                <a:ext uri="{FF2B5EF4-FFF2-40B4-BE49-F238E27FC236}">
                  <a16:creationId xmlns:a16="http://schemas.microsoft.com/office/drawing/2014/main" id="{CEB68791-0E0A-154B-B151-0A7AFC833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8228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89" name="Freeform 188">
              <a:extLst>
                <a:ext uri="{FF2B5EF4-FFF2-40B4-BE49-F238E27FC236}">
                  <a16:creationId xmlns:a16="http://schemas.microsoft.com/office/drawing/2014/main" id="{6FECE8CC-8B33-EB4C-B928-50CF0ED64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432425"/>
              <a:ext cx="268287" cy="190500"/>
            </a:xfrm>
            <a:custGeom>
              <a:avLst/>
              <a:gdLst>
                <a:gd name="T0" fmla="*/ 0 w 336"/>
                <a:gd name="T1" fmla="*/ 2147483646 h 240"/>
                <a:gd name="T2" fmla="*/ 2147483646 w 336"/>
                <a:gd name="T3" fmla="*/ 2147483646 h 240"/>
                <a:gd name="T4" fmla="*/ 2147483646 w 336"/>
                <a:gd name="T5" fmla="*/ 0 h 2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40">
                  <a:moveTo>
                    <a:pt x="0" y="240"/>
                  </a:moveTo>
                  <a:lnTo>
                    <a:pt x="336" y="240"/>
                  </a:lnTo>
                  <a:lnTo>
                    <a:pt x="336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0" name="Freeform 189">
              <a:extLst>
                <a:ext uri="{FF2B5EF4-FFF2-40B4-BE49-F238E27FC236}">
                  <a16:creationId xmlns:a16="http://schemas.microsoft.com/office/drawing/2014/main" id="{1F229260-22AA-864E-B9E2-74FC2C292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2990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1" name="Freeform 190">
              <a:extLst>
                <a:ext uri="{FF2B5EF4-FFF2-40B4-BE49-F238E27FC236}">
                  <a16:creationId xmlns:a16="http://schemas.microsoft.com/office/drawing/2014/main" id="{97753406-570E-E647-8CAF-1EAA0BF9B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51657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92" name="Line 191">
              <a:extLst>
                <a:ext uri="{FF2B5EF4-FFF2-40B4-BE49-F238E27FC236}">
                  <a16:creationId xmlns:a16="http://schemas.microsoft.com/office/drawing/2014/main" id="{28B9DD98-FFD4-E14A-96F2-1D42414715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51657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3" name="Freeform 192">
              <a:extLst>
                <a:ext uri="{FF2B5EF4-FFF2-40B4-BE49-F238E27FC236}">
                  <a16:creationId xmlns:a16="http://schemas.microsoft.com/office/drawing/2014/main" id="{DAF9B7F6-B5A2-B244-B3D0-219145791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0895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4" name="Freeform 193">
              <a:extLst>
                <a:ext uri="{FF2B5EF4-FFF2-40B4-BE49-F238E27FC236}">
                  <a16:creationId xmlns:a16="http://schemas.microsoft.com/office/drawing/2014/main" id="{65BBE620-E2ED-B548-8BFE-A1279398A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6042025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5" name="Line 194">
              <a:extLst>
                <a:ext uri="{FF2B5EF4-FFF2-40B4-BE49-F238E27FC236}">
                  <a16:creationId xmlns:a16="http://schemas.microsoft.com/office/drawing/2014/main" id="{2F1FCE78-8982-FC45-AAFE-335E3B3B65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6042025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6" name="Freeform 195">
              <a:extLst>
                <a:ext uri="{FF2B5EF4-FFF2-40B4-BE49-F238E27FC236}">
                  <a16:creationId xmlns:a16="http://schemas.microsoft.com/office/drawing/2014/main" id="{4469805C-5F2D-1340-9275-791230897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6175375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97" name="Line 196">
              <a:extLst>
                <a:ext uri="{FF2B5EF4-FFF2-40B4-BE49-F238E27FC236}">
                  <a16:creationId xmlns:a16="http://schemas.microsoft.com/office/drawing/2014/main" id="{4C12F7B0-A1E8-9541-8640-928A49C13A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6175375"/>
              <a:ext cx="4016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8" name="Freeform 197">
              <a:extLst>
                <a:ext uri="{FF2B5EF4-FFF2-40B4-BE49-F238E27FC236}">
                  <a16:creationId xmlns:a16="http://schemas.microsoft.com/office/drawing/2014/main" id="{88C17C8B-96CB-094E-9FD2-4D4383C10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908675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99" name="Line 198">
              <a:extLst>
                <a:ext uri="{FF2B5EF4-FFF2-40B4-BE49-F238E27FC236}">
                  <a16:creationId xmlns:a16="http://schemas.microsoft.com/office/drawing/2014/main" id="{8FDF247A-4832-3F45-825D-03068A8A95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5908675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00" name="Freeform 199">
              <a:extLst>
                <a:ext uri="{FF2B5EF4-FFF2-40B4-BE49-F238E27FC236}">
                  <a16:creationId xmlns:a16="http://schemas.microsoft.com/office/drawing/2014/main" id="{BC8443C5-A82F-7D46-890A-8CDA684DD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3600450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01" name="Line 200">
              <a:extLst>
                <a:ext uri="{FF2B5EF4-FFF2-40B4-BE49-F238E27FC236}">
                  <a16:creationId xmlns:a16="http://schemas.microsoft.com/office/drawing/2014/main" id="{A6421678-1117-714A-8FBD-128156AA7E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3600450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02" name="Freeform 201">
              <a:extLst>
                <a:ext uri="{FF2B5EF4-FFF2-40B4-BE49-F238E27FC236}">
                  <a16:creationId xmlns:a16="http://schemas.microsoft.com/office/drawing/2014/main" id="{D8992FE8-FA91-7846-A786-96DAF7233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37338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603" name="Line 202">
              <a:extLst>
                <a:ext uri="{FF2B5EF4-FFF2-40B4-BE49-F238E27FC236}">
                  <a16:creationId xmlns:a16="http://schemas.microsoft.com/office/drawing/2014/main" id="{9ADCDC33-CA59-994E-8D84-F73015751B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37338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04" name="Freeform 203">
              <a:extLst>
                <a:ext uri="{FF2B5EF4-FFF2-40B4-BE49-F238E27FC236}">
                  <a16:creationId xmlns:a16="http://schemas.microsoft.com/office/drawing/2014/main" id="{221129AA-0407-EA45-B14C-466FE7CA9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34671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605" name="Line 204">
              <a:extLst>
                <a:ext uri="{FF2B5EF4-FFF2-40B4-BE49-F238E27FC236}">
                  <a16:creationId xmlns:a16="http://schemas.microsoft.com/office/drawing/2014/main" id="{57685909-77AB-B54A-9215-FEEA2705B9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34671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06" name="Line 205">
              <a:extLst>
                <a:ext uri="{FF2B5EF4-FFF2-40B4-BE49-F238E27FC236}">
                  <a16:creationId xmlns:a16="http://schemas.microsoft.com/office/drawing/2014/main" id="{C04EA977-7E23-6E47-A468-0EF28AD600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4000500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07" name="Line 206">
              <a:extLst>
                <a:ext uri="{FF2B5EF4-FFF2-40B4-BE49-F238E27FC236}">
                  <a16:creationId xmlns:a16="http://schemas.microsoft.com/office/drawing/2014/main" id="{4A32F51C-7363-C24D-8D8E-4AEA15AA02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3867150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08" name="Line 207">
              <a:extLst>
                <a:ext uri="{FF2B5EF4-FFF2-40B4-BE49-F238E27FC236}">
                  <a16:creationId xmlns:a16="http://schemas.microsoft.com/office/drawing/2014/main" id="{8A028D34-0FA7-E948-BC43-901DD87C21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8550" y="4152900"/>
              <a:ext cx="265113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09" name="Line 208">
              <a:extLst>
                <a:ext uri="{FF2B5EF4-FFF2-40B4-BE49-F238E27FC236}">
                  <a16:creationId xmlns:a16="http://schemas.microsoft.com/office/drawing/2014/main" id="{0A395C4C-8BEE-5D49-BAF8-D6BE4E4CD9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38650" y="4006850"/>
              <a:ext cx="3127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0" name="Freeform 209">
              <a:extLst>
                <a:ext uri="{FF2B5EF4-FFF2-40B4-BE49-F238E27FC236}">
                  <a16:creationId xmlns:a16="http://schemas.microsoft.com/office/drawing/2014/main" id="{F251E17C-F1AB-0146-9F2F-B03310780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37830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1" name="Freeform 210">
              <a:extLst>
                <a:ext uri="{FF2B5EF4-FFF2-40B4-BE49-F238E27FC236}">
                  <a16:creationId xmlns:a16="http://schemas.microsoft.com/office/drawing/2014/main" id="{9DCAA7B5-E0FA-2B40-81B6-0144BF8A0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40100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2" name="Freeform 211">
              <a:extLst>
                <a:ext uri="{FF2B5EF4-FFF2-40B4-BE49-F238E27FC236}">
                  <a16:creationId xmlns:a16="http://schemas.microsoft.com/office/drawing/2014/main" id="{5D512AB1-B968-CC4E-8704-CE0A2A1E9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37830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3" name="Freeform 212">
              <a:extLst>
                <a:ext uri="{FF2B5EF4-FFF2-40B4-BE49-F238E27FC236}">
                  <a16:creationId xmlns:a16="http://schemas.microsoft.com/office/drawing/2014/main" id="{FAE0E83C-9F8F-B94E-B78A-254101044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40100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4" name="Line 213">
              <a:extLst>
                <a:ext uri="{FF2B5EF4-FFF2-40B4-BE49-F238E27FC236}">
                  <a16:creationId xmlns:a16="http://schemas.microsoft.com/office/drawing/2014/main" id="{28B6C489-FDE7-7646-BA66-F136D87128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5622925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5" name="Line 214">
              <a:extLst>
                <a:ext uri="{FF2B5EF4-FFF2-40B4-BE49-F238E27FC236}">
                  <a16:creationId xmlns:a16="http://schemas.microsoft.com/office/drawing/2014/main" id="{ADAAA71F-3406-3E4F-A115-67B150A7C5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5489575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6" name="Line 215">
              <a:extLst>
                <a:ext uri="{FF2B5EF4-FFF2-40B4-BE49-F238E27FC236}">
                  <a16:creationId xmlns:a16="http://schemas.microsoft.com/office/drawing/2014/main" id="{22F6D7BC-3800-8547-917B-97E47D51B1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7913" y="5775325"/>
              <a:ext cx="2857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7" name="Freeform 216">
              <a:extLst>
                <a:ext uri="{FF2B5EF4-FFF2-40B4-BE49-F238E27FC236}">
                  <a16:creationId xmlns:a16="http://schemas.microsoft.com/office/drawing/2014/main" id="{A68A3F94-BC38-4D42-AB81-9C72B60D1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5403850"/>
              <a:ext cx="569913" cy="225425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0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0"/>
                  </a:lnTo>
                  <a:lnTo>
                    <a:pt x="315" y="0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1"/>
                  </a:lnTo>
                  <a:lnTo>
                    <a:pt x="333" y="1"/>
                  </a:lnTo>
                  <a:lnTo>
                    <a:pt x="335" y="1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2"/>
                  </a:lnTo>
                  <a:lnTo>
                    <a:pt x="348" y="2"/>
                  </a:lnTo>
                  <a:lnTo>
                    <a:pt x="349" y="4"/>
                  </a:lnTo>
                  <a:lnTo>
                    <a:pt x="350" y="4"/>
                  </a:lnTo>
                  <a:lnTo>
                    <a:pt x="351" y="4"/>
                  </a:lnTo>
                  <a:lnTo>
                    <a:pt x="353" y="4"/>
                  </a:lnTo>
                  <a:lnTo>
                    <a:pt x="354" y="4"/>
                  </a:lnTo>
                  <a:lnTo>
                    <a:pt x="355" y="4"/>
                  </a:lnTo>
                  <a:lnTo>
                    <a:pt x="356" y="4"/>
                  </a:lnTo>
                  <a:lnTo>
                    <a:pt x="357" y="5"/>
                  </a:lnTo>
                  <a:lnTo>
                    <a:pt x="359" y="5"/>
                  </a:lnTo>
                  <a:lnTo>
                    <a:pt x="361" y="5"/>
                  </a:lnTo>
                  <a:lnTo>
                    <a:pt x="362" y="5"/>
                  </a:lnTo>
                  <a:lnTo>
                    <a:pt x="365" y="5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6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7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10"/>
                  </a:lnTo>
                  <a:lnTo>
                    <a:pt x="389" y="10"/>
                  </a:lnTo>
                  <a:lnTo>
                    <a:pt x="390" y="10"/>
                  </a:lnTo>
                  <a:lnTo>
                    <a:pt x="391" y="10"/>
                  </a:lnTo>
                  <a:lnTo>
                    <a:pt x="392" y="10"/>
                  </a:lnTo>
                  <a:lnTo>
                    <a:pt x="393" y="11"/>
                  </a:lnTo>
                  <a:lnTo>
                    <a:pt x="395" y="11"/>
                  </a:lnTo>
                  <a:lnTo>
                    <a:pt x="396" y="11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2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5" y="14"/>
                  </a:lnTo>
                  <a:lnTo>
                    <a:pt x="407" y="14"/>
                  </a:lnTo>
                  <a:lnTo>
                    <a:pt x="409" y="16"/>
                  </a:lnTo>
                  <a:lnTo>
                    <a:pt x="411" y="16"/>
                  </a:lnTo>
                  <a:lnTo>
                    <a:pt x="414" y="17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8"/>
                  </a:lnTo>
                  <a:lnTo>
                    <a:pt x="421" y="19"/>
                  </a:lnTo>
                  <a:lnTo>
                    <a:pt x="422" y="19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2"/>
                  </a:lnTo>
                  <a:lnTo>
                    <a:pt x="431" y="23"/>
                  </a:lnTo>
                  <a:lnTo>
                    <a:pt x="432" y="23"/>
                  </a:lnTo>
                  <a:lnTo>
                    <a:pt x="433" y="23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5"/>
                  </a:lnTo>
                  <a:lnTo>
                    <a:pt x="440" y="26"/>
                  </a:lnTo>
                  <a:lnTo>
                    <a:pt x="441" y="26"/>
                  </a:lnTo>
                  <a:lnTo>
                    <a:pt x="443" y="28"/>
                  </a:lnTo>
                  <a:lnTo>
                    <a:pt x="444" y="28"/>
                  </a:lnTo>
                  <a:lnTo>
                    <a:pt x="445" y="29"/>
                  </a:lnTo>
                  <a:lnTo>
                    <a:pt x="446" y="29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4"/>
                  </a:lnTo>
                  <a:lnTo>
                    <a:pt x="456" y="34"/>
                  </a:lnTo>
                  <a:lnTo>
                    <a:pt x="458" y="35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8" y="40"/>
                  </a:lnTo>
                  <a:lnTo>
                    <a:pt x="469" y="41"/>
                  </a:lnTo>
                  <a:lnTo>
                    <a:pt x="470" y="41"/>
                  </a:lnTo>
                  <a:lnTo>
                    <a:pt x="471" y="42"/>
                  </a:lnTo>
                  <a:lnTo>
                    <a:pt x="473" y="42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4"/>
                  </a:lnTo>
                  <a:lnTo>
                    <a:pt x="479" y="46"/>
                  </a:lnTo>
                  <a:lnTo>
                    <a:pt x="480" y="46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1" y="53"/>
                  </a:lnTo>
                  <a:lnTo>
                    <a:pt x="493" y="53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4" y="59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5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1" y="70"/>
                  </a:lnTo>
                  <a:lnTo>
                    <a:pt x="522" y="70"/>
                  </a:lnTo>
                  <a:lnTo>
                    <a:pt x="523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3"/>
                  </a:lnTo>
                  <a:lnTo>
                    <a:pt x="528" y="74"/>
                  </a:lnTo>
                  <a:lnTo>
                    <a:pt x="529" y="76"/>
                  </a:lnTo>
                  <a:lnTo>
                    <a:pt x="531" y="77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5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2"/>
                  </a:lnTo>
                  <a:lnTo>
                    <a:pt x="540" y="82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6" y="86"/>
                  </a:lnTo>
                  <a:lnTo>
                    <a:pt x="547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4"/>
                  </a:lnTo>
                  <a:lnTo>
                    <a:pt x="557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3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1" y="112"/>
                  </a:lnTo>
                  <a:lnTo>
                    <a:pt x="582" y="113"/>
                  </a:lnTo>
                  <a:lnTo>
                    <a:pt x="583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5"/>
                  </a:lnTo>
                  <a:lnTo>
                    <a:pt x="587" y="116"/>
                  </a:lnTo>
                  <a:lnTo>
                    <a:pt x="588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1" y="120"/>
                  </a:lnTo>
                  <a:lnTo>
                    <a:pt x="593" y="121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30"/>
                  </a:lnTo>
                  <a:lnTo>
                    <a:pt x="601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6"/>
                  </a:lnTo>
                  <a:lnTo>
                    <a:pt x="607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11" y="140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6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5"/>
                  </a:lnTo>
                  <a:lnTo>
                    <a:pt x="642" y="176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4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90"/>
                  </a:lnTo>
                  <a:lnTo>
                    <a:pt x="653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6"/>
                  </a:lnTo>
                  <a:lnTo>
                    <a:pt x="656" y="197"/>
                  </a:lnTo>
                  <a:lnTo>
                    <a:pt x="657" y="198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5"/>
                  </a:lnTo>
                  <a:lnTo>
                    <a:pt x="663" y="208"/>
                  </a:lnTo>
                  <a:lnTo>
                    <a:pt x="665" y="209"/>
                  </a:lnTo>
                  <a:lnTo>
                    <a:pt x="666" y="210"/>
                  </a:lnTo>
                  <a:lnTo>
                    <a:pt x="667" y="212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20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4" y="234"/>
                  </a:lnTo>
                  <a:lnTo>
                    <a:pt x="685" y="236"/>
                  </a:lnTo>
                  <a:lnTo>
                    <a:pt x="686" y="238"/>
                  </a:lnTo>
                  <a:lnTo>
                    <a:pt x="687" y="239"/>
                  </a:lnTo>
                  <a:lnTo>
                    <a:pt x="689" y="241"/>
                  </a:lnTo>
                  <a:lnTo>
                    <a:pt x="690" y="242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1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4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6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10" y="272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8" name="Freeform 217">
              <a:extLst>
                <a:ext uri="{FF2B5EF4-FFF2-40B4-BE49-F238E27FC236}">
                  <a16:creationId xmlns:a16="http://schemas.microsoft.com/office/drawing/2014/main" id="{3D90CB11-384C-0C4F-81EA-F5FFB0BD3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5632450"/>
              <a:ext cx="569913" cy="225425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4"/>
                  </a:lnTo>
                  <a:lnTo>
                    <a:pt x="300" y="284"/>
                  </a:lnTo>
                  <a:lnTo>
                    <a:pt x="303" y="284"/>
                  </a:lnTo>
                  <a:lnTo>
                    <a:pt x="306" y="284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3"/>
                  </a:lnTo>
                  <a:lnTo>
                    <a:pt x="329" y="283"/>
                  </a:lnTo>
                  <a:lnTo>
                    <a:pt x="331" y="283"/>
                  </a:lnTo>
                  <a:lnTo>
                    <a:pt x="332" y="283"/>
                  </a:lnTo>
                  <a:lnTo>
                    <a:pt x="333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7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2"/>
                  </a:lnTo>
                  <a:lnTo>
                    <a:pt x="347" y="282"/>
                  </a:lnTo>
                  <a:lnTo>
                    <a:pt x="348" y="282"/>
                  </a:lnTo>
                  <a:lnTo>
                    <a:pt x="349" y="282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3" y="280"/>
                  </a:lnTo>
                  <a:lnTo>
                    <a:pt x="354" y="280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79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8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7"/>
                  </a:lnTo>
                  <a:lnTo>
                    <a:pt x="380" y="277"/>
                  </a:lnTo>
                  <a:lnTo>
                    <a:pt x="381" y="277"/>
                  </a:lnTo>
                  <a:lnTo>
                    <a:pt x="383" y="277"/>
                  </a:lnTo>
                  <a:lnTo>
                    <a:pt x="384" y="277"/>
                  </a:lnTo>
                  <a:lnTo>
                    <a:pt x="385" y="276"/>
                  </a:lnTo>
                  <a:lnTo>
                    <a:pt x="386" y="276"/>
                  </a:lnTo>
                  <a:lnTo>
                    <a:pt x="387" y="276"/>
                  </a:lnTo>
                  <a:lnTo>
                    <a:pt x="389" y="276"/>
                  </a:lnTo>
                  <a:lnTo>
                    <a:pt x="390" y="274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2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1"/>
                  </a:lnTo>
                  <a:lnTo>
                    <a:pt x="405" y="271"/>
                  </a:lnTo>
                  <a:lnTo>
                    <a:pt x="407" y="270"/>
                  </a:lnTo>
                  <a:lnTo>
                    <a:pt x="409" y="270"/>
                  </a:lnTo>
                  <a:lnTo>
                    <a:pt x="411" y="268"/>
                  </a:lnTo>
                  <a:lnTo>
                    <a:pt x="414" y="267"/>
                  </a:lnTo>
                  <a:lnTo>
                    <a:pt x="415" y="267"/>
                  </a:lnTo>
                  <a:lnTo>
                    <a:pt x="417" y="266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5"/>
                  </a:lnTo>
                  <a:lnTo>
                    <a:pt x="423" y="265"/>
                  </a:lnTo>
                  <a:lnTo>
                    <a:pt x="426" y="264"/>
                  </a:lnTo>
                  <a:lnTo>
                    <a:pt x="427" y="264"/>
                  </a:lnTo>
                  <a:lnTo>
                    <a:pt x="428" y="264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59"/>
                  </a:lnTo>
                  <a:lnTo>
                    <a:pt x="439" y="259"/>
                  </a:lnTo>
                  <a:lnTo>
                    <a:pt x="440" y="259"/>
                  </a:lnTo>
                  <a:lnTo>
                    <a:pt x="441" y="258"/>
                  </a:lnTo>
                  <a:lnTo>
                    <a:pt x="443" y="258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3"/>
                  </a:lnTo>
                  <a:lnTo>
                    <a:pt x="452" y="253"/>
                  </a:lnTo>
                  <a:lnTo>
                    <a:pt x="455" y="252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7"/>
                  </a:lnTo>
                  <a:lnTo>
                    <a:pt x="464" y="247"/>
                  </a:lnTo>
                  <a:lnTo>
                    <a:pt x="465" y="246"/>
                  </a:lnTo>
                  <a:lnTo>
                    <a:pt x="468" y="244"/>
                  </a:lnTo>
                  <a:lnTo>
                    <a:pt x="469" y="244"/>
                  </a:lnTo>
                  <a:lnTo>
                    <a:pt x="470" y="243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1"/>
                  </a:lnTo>
                  <a:lnTo>
                    <a:pt x="476" y="241"/>
                  </a:lnTo>
                  <a:lnTo>
                    <a:pt x="476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6"/>
                  </a:lnTo>
                  <a:lnTo>
                    <a:pt x="485" y="236"/>
                  </a:lnTo>
                  <a:lnTo>
                    <a:pt x="486" y="235"/>
                  </a:lnTo>
                  <a:lnTo>
                    <a:pt x="487" y="235"/>
                  </a:lnTo>
                  <a:lnTo>
                    <a:pt x="488" y="234"/>
                  </a:lnTo>
                  <a:lnTo>
                    <a:pt x="489" y="234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0"/>
                  </a:lnTo>
                  <a:lnTo>
                    <a:pt x="495" y="230"/>
                  </a:lnTo>
                  <a:lnTo>
                    <a:pt x="498" y="229"/>
                  </a:lnTo>
                  <a:lnTo>
                    <a:pt x="499" y="228"/>
                  </a:lnTo>
                  <a:lnTo>
                    <a:pt x="500" y="226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4"/>
                  </a:lnTo>
                  <a:lnTo>
                    <a:pt x="506" y="224"/>
                  </a:lnTo>
                  <a:lnTo>
                    <a:pt x="507" y="223"/>
                  </a:lnTo>
                  <a:lnTo>
                    <a:pt x="509" y="222"/>
                  </a:lnTo>
                  <a:lnTo>
                    <a:pt x="510" y="222"/>
                  </a:lnTo>
                  <a:lnTo>
                    <a:pt x="511" y="222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19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7"/>
                  </a:lnTo>
                  <a:lnTo>
                    <a:pt x="518" y="217"/>
                  </a:lnTo>
                  <a:lnTo>
                    <a:pt x="519" y="216"/>
                  </a:lnTo>
                  <a:lnTo>
                    <a:pt x="521" y="216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2"/>
                  </a:lnTo>
                  <a:lnTo>
                    <a:pt x="525" y="212"/>
                  </a:lnTo>
                  <a:lnTo>
                    <a:pt x="527" y="211"/>
                  </a:lnTo>
                  <a:lnTo>
                    <a:pt x="528" y="211"/>
                  </a:lnTo>
                  <a:lnTo>
                    <a:pt x="529" y="210"/>
                  </a:lnTo>
                  <a:lnTo>
                    <a:pt x="531" y="208"/>
                  </a:lnTo>
                  <a:lnTo>
                    <a:pt x="533" y="207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5"/>
                  </a:lnTo>
                  <a:lnTo>
                    <a:pt x="537" y="204"/>
                  </a:lnTo>
                  <a:lnTo>
                    <a:pt x="539" y="204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199"/>
                  </a:lnTo>
                  <a:lnTo>
                    <a:pt x="546" y="199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8" y="196"/>
                  </a:lnTo>
                  <a:lnTo>
                    <a:pt x="549" y="195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3"/>
                  </a:lnTo>
                  <a:lnTo>
                    <a:pt x="554" y="192"/>
                  </a:lnTo>
                  <a:lnTo>
                    <a:pt x="555" y="192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7"/>
                  </a:lnTo>
                  <a:lnTo>
                    <a:pt x="561" y="187"/>
                  </a:lnTo>
                  <a:lnTo>
                    <a:pt x="561" y="186"/>
                  </a:lnTo>
                  <a:lnTo>
                    <a:pt x="563" y="186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1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5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69"/>
                  </a:lnTo>
                  <a:lnTo>
                    <a:pt x="587" y="169"/>
                  </a:lnTo>
                  <a:lnTo>
                    <a:pt x="588" y="168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3"/>
                  </a:lnTo>
                  <a:lnTo>
                    <a:pt x="594" y="163"/>
                  </a:lnTo>
                  <a:lnTo>
                    <a:pt x="594" y="162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8"/>
                  </a:lnTo>
                  <a:lnTo>
                    <a:pt x="599" y="158"/>
                  </a:lnTo>
                  <a:lnTo>
                    <a:pt x="599" y="157"/>
                  </a:lnTo>
                  <a:lnTo>
                    <a:pt x="600" y="156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1"/>
                  </a:lnTo>
                  <a:lnTo>
                    <a:pt x="606" y="150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5"/>
                  </a:lnTo>
                  <a:lnTo>
                    <a:pt x="611" y="144"/>
                  </a:lnTo>
                  <a:lnTo>
                    <a:pt x="612" y="144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0"/>
                  </a:lnTo>
                  <a:lnTo>
                    <a:pt x="615" y="139"/>
                  </a:lnTo>
                  <a:lnTo>
                    <a:pt x="617" y="138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3"/>
                  </a:lnTo>
                  <a:lnTo>
                    <a:pt x="621" y="132"/>
                  </a:lnTo>
                  <a:lnTo>
                    <a:pt x="623" y="132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20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5"/>
                  </a:lnTo>
                  <a:lnTo>
                    <a:pt x="637" y="114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9"/>
                  </a:lnTo>
                  <a:lnTo>
                    <a:pt x="642" y="108"/>
                  </a:lnTo>
                  <a:lnTo>
                    <a:pt x="642" y="106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3"/>
                  </a:lnTo>
                  <a:lnTo>
                    <a:pt x="647" y="102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49" y="97"/>
                  </a:lnTo>
                  <a:lnTo>
                    <a:pt x="650" y="96"/>
                  </a:lnTo>
                  <a:lnTo>
                    <a:pt x="651" y="94"/>
                  </a:lnTo>
                  <a:lnTo>
                    <a:pt x="653" y="93"/>
                  </a:lnTo>
                  <a:lnTo>
                    <a:pt x="653" y="92"/>
                  </a:lnTo>
                  <a:lnTo>
                    <a:pt x="654" y="91"/>
                  </a:lnTo>
                  <a:lnTo>
                    <a:pt x="655" y="90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5"/>
                  </a:lnTo>
                  <a:lnTo>
                    <a:pt x="660" y="82"/>
                  </a:lnTo>
                  <a:lnTo>
                    <a:pt x="661" y="80"/>
                  </a:lnTo>
                  <a:lnTo>
                    <a:pt x="662" y="79"/>
                  </a:lnTo>
                  <a:lnTo>
                    <a:pt x="663" y="78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3"/>
                  </a:lnTo>
                  <a:lnTo>
                    <a:pt x="668" y="72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4" y="62"/>
                  </a:lnTo>
                  <a:lnTo>
                    <a:pt x="675" y="62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5"/>
                  </a:lnTo>
                  <a:lnTo>
                    <a:pt x="680" y="54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9"/>
                  </a:lnTo>
                  <a:lnTo>
                    <a:pt x="686" y="46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2"/>
                  </a:lnTo>
                  <a:lnTo>
                    <a:pt x="691" y="39"/>
                  </a:lnTo>
                  <a:lnTo>
                    <a:pt x="692" y="38"/>
                  </a:lnTo>
                  <a:lnTo>
                    <a:pt x="693" y="36"/>
                  </a:lnTo>
                  <a:lnTo>
                    <a:pt x="695" y="34"/>
                  </a:lnTo>
                  <a:lnTo>
                    <a:pt x="696" y="32"/>
                  </a:lnTo>
                  <a:lnTo>
                    <a:pt x="697" y="31"/>
                  </a:lnTo>
                  <a:lnTo>
                    <a:pt x="698" y="30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5"/>
                  </a:lnTo>
                  <a:lnTo>
                    <a:pt x="703" y="24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4" y="20"/>
                  </a:lnTo>
                  <a:lnTo>
                    <a:pt x="705" y="20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3"/>
                  </a:lnTo>
                  <a:lnTo>
                    <a:pt x="710" y="12"/>
                  </a:lnTo>
                  <a:lnTo>
                    <a:pt x="710" y="10"/>
                  </a:lnTo>
                  <a:lnTo>
                    <a:pt x="711" y="9"/>
                  </a:lnTo>
                  <a:lnTo>
                    <a:pt x="713" y="9"/>
                  </a:lnTo>
                  <a:lnTo>
                    <a:pt x="713" y="7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9" name="Freeform 218">
              <a:extLst>
                <a:ext uri="{FF2B5EF4-FFF2-40B4-BE49-F238E27FC236}">
                  <a16:creationId xmlns:a16="http://schemas.microsoft.com/office/drawing/2014/main" id="{B9721466-5BCD-6543-B5B1-5A26A14BB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5403850"/>
              <a:ext cx="66675" cy="228600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32" y="64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7" y="77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0" y="86"/>
                  </a:lnTo>
                  <a:lnTo>
                    <a:pt x="40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4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8"/>
                  </a:lnTo>
                  <a:lnTo>
                    <a:pt x="45" y="101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51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8"/>
                  </a:lnTo>
                  <a:lnTo>
                    <a:pt x="52" y="119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4"/>
                  </a:lnTo>
                  <a:lnTo>
                    <a:pt x="54" y="125"/>
                  </a:lnTo>
                  <a:lnTo>
                    <a:pt x="55" y="126"/>
                  </a:lnTo>
                  <a:lnTo>
                    <a:pt x="55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6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60" y="140"/>
                  </a:lnTo>
                  <a:lnTo>
                    <a:pt x="60" y="143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6"/>
                  </a:lnTo>
                  <a:lnTo>
                    <a:pt x="61" y="149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5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6" y="161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7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2"/>
                  </a:lnTo>
                  <a:lnTo>
                    <a:pt x="69" y="173"/>
                  </a:lnTo>
                  <a:lnTo>
                    <a:pt x="69" y="175"/>
                  </a:lnTo>
                  <a:lnTo>
                    <a:pt x="70" y="176"/>
                  </a:lnTo>
                  <a:lnTo>
                    <a:pt x="70" y="179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5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8"/>
                  </a:lnTo>
                  <a:lnTo>
                    <a:pt x="74" y="191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6"/>
                  </a:lnTo>
                  <a:lnTo>
                    <a:pt x="76" y="196"/>
                  </a:lnTo>
                  <a:lnTo>
                    <a:pt x="76" y="197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8"/>
                  </a:lnTo>
                  <a:lnTo>
                    <a:pt x="78" y="209"/>
                  </a:lnTo>
                  <a:lnTo>
                    <a:pt x="79" y="210"/>
                  </a:lnTo>
                  <a:lnTo>
                    <a:pt x="79" y="211"/>
                  </a:lnTo>
                  <a:lnTo>
                    <a:pt x="79" y="214"/>
                  </a:lnTo>
                  <a:lnTo>
                    <a:pt x="79" y="215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9" y="220"/>
                  </a:lnTo>
                  <a:lnTo>
                    <a:pt x="79" y="221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6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2"/>
                  </a:lnTo>
                  <a:lnTo>
                    <a:pt x="80" y="233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2" y="245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50"/>
                  </a:lnTo>
                  <a:lnTo>
                    <a:pt x="82" y="251"/>
                  </a:lnTo>
                  <a:lnTo>
                    <a:pt x="84" y="251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6"/>
                  </a:lnTo>
                  <a:lnTo>
                    <a:pt x="85" y="257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7"/>
                  </a:lnTo>
                  <a:lnTo>
                    <a:pt x="84" y="280"/>
                  </a:lnTo>
                  <a:lnTo>
                    <a:pt x="84" y="282"/>
                  </a:lnTo>
                  <a:lnTo>
                    <a:pt x="84" y="283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20" name="Freeform 219">
              <a:extLst>
                <a:ext uri="{FF2B5EF4-FFF2-40B4-BE49-F238E27FC236}">
                  <a16:creationId xmlns:a16="http://schemas.microsoft.com/office/drawing/2014/main" id="{AE4B4616-0DBE-174F-933A-046FAE7EB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5629275"/>
              <a:ext cx="66675" cy="228600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4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3"/>
                  </a:lnTo>
                  <a:lnTo>
                    <a:pt x="9" y="270"/>
                  </a:lnTo>
                  <a:lnTo>
                    <a:pt x="10" y="269"/>
                  </a:lnTo>
                  <a:lnTo>
                    <a:pt x="10" y="267"/>
                  </a:lnTo>
                  <a:lnTo>
                    <a:pt x="12" y="264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60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5"/>
                  </a:lnTo>
                  <a:lnTo>
                    <a:pt x="19" y="254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9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1"/>
                  </a:lnTo>
                  <a:lnTo>
                    <a:pt x="28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5"/>
                  </a:lnTo>
                  <a:lnTo>
                    <a:pt x="31" y="224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8"/>
                  </a:lnTo>
                  <a:lnTo>
                    <a:pt x="33" y="216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7"/>
                  </a:lnTo>
                  <a:lnTo>
                    <a:pt x="38" y="204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1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3" y="192"/>
                  </a:lnTo>
                  <a:lnTo>
                    <a:pt x="44" y="191"/>
                  </a:lnTo>
                  <a:lnTo>
                    <a:pt x="44" y="189"/>
                  </a:lnTo>
                  <a:lnTo>
                    <a:pt x="45" y="188"/>
                  </a:lnTo>
                  <a:lnTo>
                    <a:pt x="45" y="186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7"/>
                  </a:lnTo>
                  <a:lnTo>
                    <a:pt x="49" y="176"/>
                  </a:lnTo>
                  <a:lnTo>
                    <a:pt x="50" y="176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5"/>
                  </a:lnTo>
                  <a:lnTo>
                    <a:pt x="54" y="162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1" y="141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3" y="134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4" y="130"/>
                  </a:lnTo>
                  <a:lnTo>
                    <a:pt x="64" y="129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7"/>
                  </a:lnTo>
                  <a:lnTo>
                    <a:pt x="68" y="114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72" y="106"/>
                  </a:lnTo>
                  <a:lnTo>
                    <a:pt x="72" y="104"/>
                  </a:lnTo>
                  <a:lnTo>
                    <a:pt x="73" y="102"/>
                  </a:lnTo>
                  <a:lnTo>
                    <a:pt x="73" y="100"/>
                  </a:lnTo>
                  <a:lnTo>
                    <a:pt x="74" y="99"/>
                  </a:lnTo>
                  <a:lnTo>
                    <a:pt x="74" y="98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5" y="92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7"/>
                  </a:lnTo>
                  <a:lnTo>
                    <a:pt x="78" y="86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80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9" y="68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80" y="63"/>
                  </a:lnTo>
                  <a:lnTo>
                    <a:pt x="80" y="62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1"/>
                  </a:lnTo>
                  <a:lnTo>
                    <a:pt x="80" y="50"/>
                  </a:lnTo>
                  <a:lnTo>
                    <a:pt x="81" y="50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3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0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21" name="Freeform 220">
              <a:extLst>
                <a:ext uri="{FF2B5EF4-FFF2-40B4-BE49-F238E27FC236}">
                  <a16:creationId xmlns:a16="http://schemas.microsoft.com/office/drawing/2014/main" id="{5523263E-35A4-EF46-9C00-2024B30A1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325" y="3600450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22" name="Freeform 221">
              <a:extLst>
                <a:ext uri="{FF2B5EF4-FFF2-40B4-BE49-F238E27FC236}">
                  <a16:creationId xmlns:a16="http://schemas.microsoft.com/office/drawing/2014/main" id="{8CEF31E6-1364-9943-93A9-1814BB404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325" y="5775325"/>
              <a:ext cx="382588" cy="266700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23" name="Line 222">
              <a:extLst>
                <a:ext uri="{FF2B5EF4-FFF2-40B4-BE49-F238E27FC236}">
                  <a16:creationId xmlns:a16="http://schemas.microsoft.com/office/drawing/2014/main" id="{23979380-EB6A-AB4C-924D-4F6066FA9D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35325" y="5222875"/>
              <a:ext cx="401638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24" name="Line 223">
              <a:extLst>
                <a:ext uri="{FF2B5EF4-FFF2-40B4-BE49-F238E27FC236}">
                  <a16:creationId xmlns:a16="http://schemas.microsoft.com/office/drawing/2014/main" id="{F2B4DB4E-61B8-D346-81A5-4B9AA34050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36963" y="4152900"/>
              <a:ext cx="1587" cy="13366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25" name="Freeform 224">
              <a:extLst>
                <a:ext uri="{FF2B5EF4-FFF2-40B4-BE49-F238E27FC236}">
                  <a16:creationId xmlns:a16="http://schemas.microsoft.com/office/drawing/2014/main" id="{1509C110-E91C-E143-AF71-0726A4F43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213" y="4267200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8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6" y="29"/>
                  </a:lnTo>
                  <a:lnTo>
                    <a:pt x="46" y="30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0" y="41"/>
                  </a:lnTo>
                  <a:lnTo>
                    <a:pt x="39" y="41"/>
                  </a:lnTo>
                  <a:lnTo>
                    <a:pt x="38" y="42"/>
                  </a:lnTo>
                  <a:lnTo>
                    <a:pt x="38" y="44"/>
                  </a:lnTo>
                  <a:lnTo>
                    <a:pt x="37" y="44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3" y="45"/>
                  </a:lnTo>
                  <a:lnTo>
                    <a:pt x="12" y="45"/>
                  </a:lnTo>
                  <a:lnTo>
                    <a:pt x="10" y="44"/>
                  </a:lnTo>
                  <a:lnTo>
                    <a:pt x="9" y="42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39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626" name="Freeform 225">
              <a:extLst>
                <a:ext uri="{FF2B5EF4-FFF2-40B4-BE49-F238E27FC236}">
                  <a16:creationId xmlns:a16="http://schemas.microsoft.com/office/drawing/2014/main" id="{6090EACB-1970-A24B-BF80-F5D739978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913" y="5203825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627" name="Rectangle 226">
              <a:extLst>
                <a:ext uri="{FF2B5EF4-FFF2-40B4-BE49-F238E27FC236}">
                  <a16:creationId xmlns:a16="http://schemas.microsoft.com/office/drawing/2014/main" id="{E59D986C-3977-4F43-87D3-98C2945E4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7750" y="38957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28" name="Rectangle 227">
              <a:extLst>
                <a:ext uri="{FF2B5EF4-FFF2-40B4-BE49-F238E27FC236}">
                  <a16:creationId xmlns:a16="http://schemas.microsoft.com/office/drawing/2014/main" id="{CF99B9A6-9554-8B4C-9563-470AD9CFE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7125" y="39814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29" name="Rectangle 228">
              <a:extLst>
                <a:ext uri="{FF2B5EF4-FFF2-40B4-BE49-F238E27FC236}">
                  <a16:creationId xmlns:a16="http://schemas.microsoft.com/office/drawing/2014/main" id="{A2B49B2F-5B7C-6E45-AC29-82AA24729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6163" y="551497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30" name="Rectangle 229">
              <a:extLst>
                <a:ext uri="{FF2B5EF4-FFF2-40B4-BE49-F238E27FC236}">
                  <a16:creationId xmlns:a16="http://schemas.microsoft.com/office/drawing/2014/main" id="{0888A364-71A9-0E46-9BE6-D91E83BC3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560070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31" name="Rectangle 230">
              <a:extLst>
                <a:ext uri="{FF2B5EF4-FFF2-40B4-BE49-F238E27FC236}">
                  <a16:creationId xmlns:a16="http://schemas.microsoft.com/office/drawing/2014/main" id="{63A8DAAC-2A03-7B4D-ABC6-C7A396C97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8862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32" name="Rectangle 231">
              <a:extLst>
                <a:ext uri="{FF2B5EF4-FFF2-40B4-BE49-F238E27FC236}">
                  <a16:creationId xmlns:a16="http://schemas.microsoft.com/office/drawing/2014/main" id="{195E962A-C392-F14A-A3E6-87275E3C6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97192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33" name="Rectangle 232">
              <a:extLst>
                <a:ext uri="{FF2B5EF4-FFF2-40B4-BE49-F238E27FC236}">
                  <a16:creationId xmlns:a16="http://schemas.microsoft.com/office/drawing/2014/main" id="{B697A269-D0AF-2F47-A9AB-E374119BA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5102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34" name="Line 233">
              <a:extLst>
                <a:ext uri="{FF2B5EF4-FFF2-40B4-BE49-F238E27FC236}">
                  <a16:creationId xmlns:a16="http://schemas.microsoft.com/office/drawing/2014/main" id="{2C20BB34-24AD-4C4E-8626-3F9CC73E93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552767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35" name="Rectangle 234">
              <a:extLst>
                <a:ext uri="{FF2B5EF4-FFF2-40B4-BE49-F238E27FC236}">
                  <a16:creationId xmlns:a16="http://schemas.microsoft.com/office/drawing/2014/main" id="{2AF00BD6-491F-1C4F-84BB-C780C61AE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5911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36" name="Rectangle 235">
              <a:extLst>
                <a:ext uri="{FF2B5EF4-FFF2-40B4-BE49-F238E27FC236}">
                  <a16:creationId xmlns:a16="http://schemas.microsoft.com/office/drawing/2014/main" id="{68FE2644-509E-9A41-8499-78AEBC787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2466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37" name="Rectangle 236">
              <a:extLst>
                <a:ext uri="{FF2B5EF4-FFF2-40B4-BE49-F238E27FC236}">
                  <a16:creationId xmlns:a16="http://schemas.microsoft.com/office/drawing/2014/main" id="{BE9DD4F1-137A-D247-97E3-847748232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33241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38" name="Rectangle 237">
              <a:extLst>
                <a:ext uri="{FF2B5EF4-FFF2-40B4-BE49-F238E27FC236}">
                  <a16:creationId xmlns:a16="http://schemas.microsoft.com/office/drawing/2014/main" id="{4D838937-F9F2-C545-A1AD-EACC295ED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60467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39" name="Rectangle 238">
              <a:extLst>
                <a:ext uri="{FF2B5EF4-FFF2-40B4-BE49-F238E27FC236}">
                  <a16:creationId xmlns:a16="http://schemas.microsoft.com/office/drawing/2014/main" id="{7F91376E-1DCD-7643-A707-6E089772E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613251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40" name="Rectangle 239">
              <a:extLst>
                <a:ext uri="{FF2B5EF4-FFF2-40B4-BE49-F238E27FC236}">
                  <a16:creationId xmlns:a16="http://schemas.microsoft.com/office/drawing/2014/main" id="{34200343-3984-064C-91E2-4E9772F66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7005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41" name="Line 240">
              <a:extLst>
                <a:ext uri="{FF2B5EF4-FFF2-40B4-BE49-F238E27FC236}">
                  <a16:creationId xmlns:a16="http://schemas.microsoft.com/office/drawing/2014/main" id="{97702EDB-8B6B-9C46-A604-5270253E16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472757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42" name="Rectangle 241">
              <a:extLst>
                <a:ext uri="{FF2B5EF4-FFF2-40B4-BE49-F238E27FC236}">
                  <a16:creationId xmlns:a16="http://schemas.microsoft.com/office/drawing/2014/main" id="{2A4C3508-9DCA-1046-91F1-DE3D299B7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7815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43" name="Rectangle 242">
              <a:extLst>
                <a:ext uri="{FF2B5EF4-FFF2-40B4-BE49-F238E27FC236}">
                  <a16:creationId xmlns:a16="http://schemas.microsoft.com/office/drawing/2014/main" id="{6C01F853-38AC-064A-9718-36730E18E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3528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44" name="Line 243">
              <a:extLst>
                <a:ext uri="{FF2B5EF4-FFF2-40B4-BE49-F238E27FC236}">
                  <a16:creationId xmlns:a16="http://schemas.microsoft.com/office/drawing/2014/main" id="{8CFDF19E-9EDC-5A42-84E4-5812553E73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3373438"/>
              <a:ext cx="3810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45" name="Rectangle 244">
              <a:extLst>
                <a:ext uri="{FF2B5EF4-FFF2-40B4-BE49-F238E27FC236}">
                  <a16:creationId xmlns:a16="http://schemas.microsoft.com/office/drawing/2014/main" id="{6961590B-4F11-DF46-9167-59D3EC1BD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4353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46" name="Rectangle 245">
              <a:extLst>
                <a:ext uri="{FF2B5EF4-FFF2-40B4-BE49-F238E27FC236}">
                  <a16:creationId xmlns:a16="http://schemas.microsoft.com/office/drawing/2014/main" id="{0D436D34-310B-5A4F-B29F-34EF8FD5D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1592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47" name="Freeform 246">
              <a:extLst>
                <a:ext uri="{FF2B5EF4-FFF2-40B4-BE49-F238E27FC236}">
                  <a16:creationId xmlns:a16="http://schemas.microsoft.com/office/drawing/2014/main" id="{31188D69-8A83-6E43-BDD7-7BBF55C74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52228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48" name="Line 247">
              <a:extLst>
                <a:ext uri="{FF2B5EF4-FFF2-40B4-BE49-F238E27FC236}">
                  <a16:creationId xmlns:a16="http://schemas.microsoft.com/office/drawing/2014/main" id="{FB0F4103-6FFA-DA47-8886-754F8F5B28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5222875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49" name="Rectangle 248">
              <a:extLst>
                <a:ext uri="{FF2B5EF4-FFF2-40B4-BE49-F238E27FC236}">
                  <a16:creationId xmlns:a16="http://schemas.microsoft.com/office/drawing/2014/main" id="{9F8A765C-807B-994B-AA3E-D67BDE9D3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2465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50" name="Rectangle 249">
              <a:extLst>
                <a:ext uri="{FF2B5EF4-FFF2-40B4-BE49-F238E27FC236}">
                  <a16:creationId xmlns:a16="http://schemas.microsoft.com/office/drawing/2014/main" id="{A9AFA2AB-8F3F-E144-BE93-8211C4F23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9704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51" name="Rectangle 250">
              <a:extLst>
                <a:ext uri="{FF2B5EF4-FFF2-40B4-BE49-F238E27FC236}">
                  <a16:creationId xmlns:a16="http://schemas.microsoft.com/office/drawing/2014/main" id="{DE076A99-76E2-4949-A464-5886C3571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056188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52" name="Rectangle 251">
              <a:extLst>
                <a:ext uri="{FF2B5EF4-FFF2-40B4-BE49-F238E27FC236}">
                  <a16:creationId xmlns:a16="http://schemas.microsoft.com/office/drawing/2014/main" id="{856410D9-7BBE-6243-8A21-F0F799D44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4275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53" name="Rectangle 252">
              <a:extLst>
                <a:ext uri="{FF2B5EF4-FFF2-40B4-BE49-F238E27FC236}">
                  <a16:creationId xmlns:a16="http://schemas.microsoft.com/office/drawing/2014/main" id="{8F7384A3-9301-544F-A25B-5D92F37F8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5132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54" name="Rectangle 253">
              <a:extLst>
                <a:ext uri="{FF2B5EF4-FFF2-40B4-BE49-F238E27FC236}">
                  <a16:creationId xmlns:a16="http://schemas.microsoft.com/office/drawing/2014/main" id="{E8F235BD-4E52-3E40-BEBA-3810C3366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6147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55" name="Rectangle 254">
              <a:extLst>
                <a:ext uri="{FF2B5EF4-FFF2-40B4-BE49-F238E27FC236}">
                  <a16:creationId xmlns:a16="http://schemas.microsoft.com/office/drawing/2014/main" id="{D24B3D25-0772-6A4B-8EBE-F20791112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7004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56" name="Rectangle 255">
              <a:extLst>
                <a:ext uri="{FF2B5EF4-FFF2-40B4-BE49-F238E27FC236}">
                  <a16:creationId xmlns:a16="http://schemas.microsoft.com/office/drawing/2014/main" id="{71CE1F56-0478-DB47-A71A-45DD39A18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350" y="6492875"/>
              <a:ext cx="15949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(d) Combined circuit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57" name="Rectangle 256">
              <a:extLst>
                <a:ext uri="{FF2B5EF4-FFF2-40B4-BE49-F238E27FC236}">
                  <a16:creationId xmlns:a16="http://schemas.microsoft.com/office/drawing/2014/main" id="{CE124D6B-85F3-3440-B6F3-10968BFC9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6483350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58" name="Rectangle 257">
              <a:extLst>
                <a:ext uri="{FF2B5EF4-FFF2-40B4-BE49-F238E27FC236}">
                  <a16:creationId xmlns:a16="http://schemas.microsoft.com/office/drawing/2014/main" id="{987D75F5-E2D3-B842-AD08-5729BFE05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6838" y="65690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59" name="Rectangle 258">
              <a:extLst>
                <a:ext uri="{FF2B5EF4-FFF2-40B4-BE49-F238E27FC236}">
                  <a16:creationId xmlns:a16="http://schemas.microsoft.com/office/drawing/2014/main" id="{9AC1BFD6-A31B-F648-AB10-A1D47650A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713" y="6483350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60" name="Rectangle 259">
              <a:extLst>
                <a:ext uri="{FF2B5EF4-FFF2-40B4-BE49-F238E27FC236}">
                  <a16:creationId xmlns:a16="http://schemas.microsoft.com/office/drawing/2014/main" id="{CE315FF5-A0AF-D74F-AD38-6848DD1C8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675" y="65690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61" name="Rectangle 260">
              <a:extLst>
                <a:ext uri="{FF2B5EF4-FFF2-40B4-BE49-F238E27FC236}">
                  <a16:creationId xmlns:a16="http://schemas.microsoft.com/office/drawing/2014/main" id="{B548566C-BBCB-5249-A54A-58849A0C3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300" y="6492875"/>
              <a:ext cx="29815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and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62" name="Rectangle 261">
              <a:extLst>
                <a:ext uri="{FF2B5EF4-FFF2-40B4-BE49-F238E27FC236}">
                  <a16:creationId xmlns:a16="http://schemas.microsoft.com/office/drawing/2014/main" id="{3DBCE138-76AF-7040-9468-3588DEBAE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7848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63" name="Line 262">
              <a:extLst>
                <a:ext uri="{FF2B5EF4-FFF2-40B4-BE49-F238E27FC236}">
                  <a16:creationId xmlns:a16="http://schemas.microsoft.com/office/drawing/2014/main" id="{541EDE5C-6758-F540-8B37-8CE0DEB915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581342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64" name="Rectangle 263">
              <a:extLst>
                <a:ext uri="{FF2B5EF4-FFF2-40B4-BE49-F238E27FC236}">
                  <a16:creationId xmlns:a16="http://schemas.microsoft.com/office/drawing/2014/main" id="{1B346FCB-CB97-4346-8AA1-7C1A7DCD7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86740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grpSp>
          <p:nvGrpSpPr>
            <p:cNvPr id="148665" name="Group 264">
              <a:extLst>
                <a:ext uri="{FF2B5EF4-FFF2-40B4-BE49-F238E27FC236}">
                  <a16:creationId xmlns:a16="http://schemas.microsoft.com/office/drawing/2014/main" id="{9B03BC93-73E8-B648-B9BE-B61F497F8A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70263" y="4002088"/>
              <a:ext cx="439737" cy="1622425"/>
              <a:chOff x="2773" y="1424"/>
              <a:chExt cx="369" cy="1363"/>
            </a:xfrm>
          </p:grpSpPr>
          <p:sp>
            <p:nvSpPr>
              <p:cNvPr id="148671" name="Line 265">
                <a:extLst>
                  <a:ext uri="{FF2B5EF4-FFF2-40B4-BE49-F238E27FC236}">
                    <a16:creationId xmlns:a16="http://schemas.microsoft.com/office/drawing/2014/main" id="{E73E6575-2F8B-424F-9DE9-20DD68AF48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73" y="1424"/>
                <a:ext cx="32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672" name="Line 266">
                <a:extLst>
                  <a:ext uri="{FF2B5EF4-FFF2-40B4-BE49-F238E27FC236}">
                    <a16:creationId xmlns:a16="http://schemas.microsoft.com/office/drawing/2014/main" id="{8528B6AB-8EA2-A04D-B30D-3AE7A412C0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1424"/>
                <a:ext cx="0" cy="136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673" name="Line 267">
                <a:extLst>
                  <a:ext uri="{FF2B5EF4-FFF2-40B4-BE49-F238E27FC236}">
                    <a16:creationId xmlns:a16="http://schemas.microsoft.com/office/drawing/2014/main" id="{A857B05E-7A99-5B4B-A644-F5A182C8B2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2787"/>
                <a:ext cx="369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8666" name="AutoShape 268">
              <a:extLst>
                <a:ext uri="{FF2B5EF4-FFF2-40B4-BE49-F238E27FC236}">
                  <a16:creationId xmlns:a16="http://schemas.microsoft.com/office/drawing/2014/main" id="{ED9B870A-A3D4-7547-ABE1-BFAEA0F2E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5813425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8667" name="AutoShape 269">
              <a:extLst>
                <a:ext uri="{FF2B5EF4-FFF2-40B4-BE49-F238E27FC236}">
                  <a16:creationId xmlns:a16="http://schemas.microsoft.com/office/drawing/2014/main" id="{809B3CD3-8626-754B-A713-19059127B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4953000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8668" name="AutoShape 270">
              <a:extLst>
                <a:ext uri="{FF2B5EF4-FFF2-40B4-BE49-F238E27FC236}">
                  <a16:creationId xmlns:a16="http://schemas.microsoft.com/office/drawing/2014/main" id="{1C153BFE-84D5-0A4F-BAB1-BFF7197C1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4057650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8669" name="AutoShape 271">
              <a:extLst>
                <a:ext uri="{FF2B5EF4-FFF2-40B4-BE49-F238E27FC236}">
                  <a16:creationId xmlns:a16="http://schemas.microsoft.com/office/drawing/2014/main" id="{8B82DC98-51B4-FC47-B4E1-F95D9D2E7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3376613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8670" name="Line 272">
              <a:extLst>
                <a:ext uri="{FF2B5EF4-FFF2-40B4-BE49-F238E27FC236}">
                  <a16:creationId xmlns:a16="http://schemas.microsoft.com/office/drawing/2014/main" id="{605F9040-DA88-334C-A86F-FB63F6E945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49763" y="5629275"/>
              <a:ext cx="3143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148570" name="Straight Arrow Connector 3">
            <a:extLst>
              <a:ext uri="{FF2B5EF4-FFF2-40B4-BE49-F238E27FC236}">
                <a16:creationId xmlns:a16="http://schemas.microsoft.com/office/drawing/2014/main" id="{3D1D4F23-4894-8241-8ACF-0435880802B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427539" y="1890713"/>
            <a:ext cx="473075" cy="2176462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8571" name="Straight Arrow Connector 192">
            <a:extLst>
              <a:ext uri="{FF2B5EF4-FFF2-40B4-BE49-F238E27FC236}">
                <a16:creationId xmlns:a16="http://schemas.microsoft.com/office/drawing/2014/main" id="{C5E99461-CF6E-584F-97E4-340B1DAA918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953000" y="1905000"/>
            <a:ext cx="2667000" cy="213360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8572" name="Straight Arrow Connector 191">
            <a:extLst>
              <a:ext uri="{FF2B5EF4-FFF2-40B4-BE49-F238E27FC236}">
                <a16:creationId xmlns:a16="http://schemas.microsoft.com/office/drawing/2014/main" id="{707483E9-566A-9340-B243-B21EF86CA96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025900" y="2489201"/>
            <a:ext cx="793750" cy="2549525"/>
          </a:xfrm>
          <a:prstGeom prst="straightConnector1">
            <a:avLst/>
          </a:prstGeom>
          <a:noFill/>
          <a:ln w="31750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8573" name="Straight Arrow Connector 193">
            <a:extLst>
              <a:ext uri="{FF2B5EF4-FFF2-40B4-BE49-F238E27FC236}">
                <a16:creationId xmlns:a16="http://schemas.microsoft.com/office/drawing/2014/main" id="{5B8741D1-E39B-DF46-834D-085FA3026A9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940301" y="2493963"/>
            <a:ext cx="2466975" cy="2532062"/>
          </a:xfrm>
          <a:prstGeom prst="straightConnector1">
            <a:avLst/>
          </a:prstGeom>
          <a:noFill/>
          <a:ln w="31750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8574" name="TextBox 194">
            <a:extLst>
              <a:ext uri="{FF2B5EF4-FFF2-40B4-BE49-F238E27FC236}">
                <a16:creationId xmlns:a16="http://schemas.microsoft.com/office/drawing/2014/main" id="{6798C3C1-5F7D-0D45-AE05-5BF2486AD0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4864" y="4332288"/>
            <a:ext cx="25749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another shared gate</a:t>
            </a:r>
          </a:p>
        </p:txBody>
      </p: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Title 1">
            <a:extLst>
              <a:ext uri="{FF2B5EF4-FFF2-40B4-BE49-F238E27FC236}">
                <a16:creationId xmlns:a16="http://schemas.microsoft.com/office/drawing/2014/main" id="{9DA55D1F-9C50-5341-98A8-AC4B0654A4B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Joint Optimization</a:t>
            </a:r>
          </a:p>
        </p:txBody>
      </p:sp>
      <p:sp>
        <p:nvSpPr>
          <p:cNvPr id="149506" name="TextBox 125">
            <a:extLst>
              <a:ext uri="{FF2B5EF4-FFF2-40B4-BE49-F238E27FC236}">
                <a16:creationId xmlns:a16="http://schemas.microsoft.com/office/drawing/2014/main" id="{819278C1-A1D3-9A40-BCF5-E0869E339D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2.65 from the textbook ]</a:t>
            </a:r>
          </a:p>
        </p:txBody>
      </p:sp>
      <p:sp>
        <p:nvSpPr>
          <p:cNvPr id="149507" name="Rectangle 46">
            <a:extLst>
              <a:ext uri="{FF2B5EF4-FFF2-40B4-BE49-F238E27FC236}">
                <a16:creationId xmlns:a16="http://schemas.microsoft.com/office/drawing/2014/main" id="{28A68C74-0B4A-4646-9B4F-C930FAC71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1" y="2649538"/>
            <a:ext cx="166391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Optimal realization of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08" name="Rectangle 47">
            <a:extLst>
              <a:ext uri="{FF2B5EF4-FFF2-40B4-BE49-F238E27FC236}">
                <a16:creationId xmlns:a16="http://schemas.microsoft.com/office/drawing/2014/main" id="{147A121B-88FE-E44C-9C03-2AFFD06E8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26495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09" name="Rectangle 48">
            <a:extLst>
              <a:ext uri="{FF2B5EF4-FFF2-40B4-BE49-F238E27FC236}">
                <a16:creationId xmlns:a16="http://schemas.microsoft.com/office/drawing/2014/main" id="{3034AC6C-715F-454A-90E5-F97555909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3463" y="2720976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10" name="Rectangle 50">
            <a:extLst>
              <a:ext uri="{FF2B5EF4-FFF2-40B4-BE49-F238E27FC236}">
                <a16:creationId xmlns:a16="http://schemas.microsoft.com/office/drawing/2014/main" id="{14FE8AD6-6778-8844-A647-EB4072683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11826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9511" name="Line 51">
            <a:extLst>
              <a:ext uri="{FF2B5EF4-FFF2-40B4-BE49-F238E27FC236}">
                <a16:creationId xmlns:a16="http://schemas.microsoft.com/office/drawing/2014/main" id="{8B9302D6-7CA6-B247-BAF0-656F5F9AF47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15303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2" name="Line 52">
            <a:extLst>
              <a:ext uri="{FF2B5EF4-FFF2-40B4-BE49-F238E27FC236}">
                <a16:creationId xmlns:a16="http://schemas.microsoft.com/office/drawing/2014/main" id="{2AEA4BE8-1B71-654B-9D16-41E3089787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11826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3" name="Line 53">
            <a:extLst>
              <a:ext uri="{FF2B5EF4-FFF2-40B4-BE49-F238E27FC236}">
                <a16:creationId xmlns:a16="http://schemas.microsoft.com/office/drawing/2014/main" id="{2D6EC983-A940-FE49-9792-37603B0262CC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8175" y="852488"/>
            <a:ext cx="331788" cy="330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4" name="Rectangle 55">
            <a:extLst>
              <a:ext uri="{FF2B5EF4-FFF2-40B4-BE49-F238E27FC236}">
                <a16:creationId xmlns:a16="http://schemas.microsoft.com/office/drawing/2014/main" id="{55BCBEE8-6112-4F45-94C4-CE9D4C776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15" name="Rectangle 56">
            <a:extLst>
              <a:ext uri="{FF2B5EF4-FFF2-40B4-BE49-F238E27FC236}">
                <a16:creationId xmlns:a16="http://schemas.microsoft.com/office/drawing/2014/main" id="{A53FA9D8-A623-284F-8D2F-B8046F2C1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16" name="Rectangle 57">
            <a:extLst>
              <a:ext uri="{FF2B5EF4-FFF2-40B4-BE49-F238E27FC236}">
                <a16:creationId xmlns:a16="http://schemas.microsoft.com/office/drawing/2014/main" id="{4C6A0D2A-76E6-E64F-A014-FE5BA454B3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8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17" name="Rectangle 58">
            <a:extLst>
              <a:ext uri="{FF2B5EF4-FFF2-40B4-BE49-F238E27FC236}">
                <a16:creationId xmlns:a16="http://schemas.microsoft.com/office/drawing/2014/main" id="{025FA158-C143-7B4B-920B-951CCE3077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18" name="Rectangle 59">
            <a:extLst>
              <a:ext uri="{FF2B5EF4-FFF2-40B4-BE49-F238E27FC236}">
                <a16:creationId xmlns:a16="http://schemas.microsoft.com/office/drawing/2014/main" id="{41BCA14E-A4D0-0345-BAD6-6D9491A21C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19" name="Rectangle 60">
            <a:extLst>
              <a:ext uri="{FF2B5EF4-FFF2-40B4-BE49-F238E27FC236}">
                <a16:creationId xmlns:a16="http://schemas.microsoft.com/office/drawing/2014/main" id="{C32A7CE3-4FE6-4648-976F-14ED8F252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20" name="Rectangle 61">
            <a:extLst>
              <a:ext uri="{FF2B5EF4-FFF2-40B4-BE49-F238E27FC236}">
                <a16:creationId xmlns:a16="http://schemas.microsoft.com/office/drawing/2014/main" id="{075108CA-713E-2449-96AE-33D6E5145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6263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21" name="Rectangle 62">
            <a:extLst>
              <a:ext uri="{FF2B5EF4-FFF2-40B4-BE49-F238E27FC236}">
                <a16:creationId xmlns:a16="http://schemas.microsoft.com/office/drawing/2014/main" id="{8306BA21-031D-2E41-9DD6-1B4D735E6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11826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9522" name="Line 63">
            <a:extLst>
              <a:ext uri="{FF2B5EF4-FFF2-40B4-BE49-F238E27FC236}">
                <a16:creationId xmlns:a16="http://schemas.microsoft.com/office/drawing/2014/main" id="{675E2EF6-4B3C-DC4A-90B5-D23DAC9324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15303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3" name="Line 64">
            <a:extLst>
              <a:ext uri="{FF2B5EF4-FFF2-40B4-BE49-F238E27FC236}">
                <a16:creationId xmlns:a16="http://schemas.microsoft.com/office/drawing/2014/main" id="{330D7FE4-75DC-E140-A2B5-1CB058D30A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1182688"/>
            <a:ext cx="3175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4" name="Rectangle 65">
            <a:extLst>
              <a:ext uri="{FF2B5EF4-FFF2-40B4-BE49-F238E27FC236}">
                <a16:creationId xmlns:a16="http://schemas.microsoft.com/office/drawing/2014/main" id="{60320D24-FA3C-164A-A4C8-73ED9BC79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452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25" name="Rectangle 66">
            <a:extLst>
              <a:ext uri="{FF2B5EF4-FFF2-40B4-BE49-F238E27FC236}">
                <a16:creationId xmlns:a16="http://schemas.microsoft.com/office/drawing/2014/main" id="{4CB2A36B-B2DB-E346-AFE3-AD6D3F306D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1563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26" name="Rectangle 67">
            <a:extLst>
              <a:ext uri="{FF2B5EF4-FFF2-40B4-BE49-F238E27FC236}">
                <a16:creationId xmlns:a16="http://schemas.microsoft.com/office/drawing/2014/main" id="{8910FA65-5C1F-F348-B27D-31ECA3647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6525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27" name="Rectangle 68">
            <a:extLst>
              <a:ext uri="{FF2B5EF4-FFF2-40B4-BE49-F238E27FC236}">
                <a16:creationId xmlns:a16="http://schemas.microsoft.com/office/drawing/2014/main" id="{B0C0FE44-2AFA-A347-9B2D-1325226E4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100171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28" name="Rectangle 69">
            <a:extLst>
              <a:ext uri="{FF2B5EF4-FFF2-40B4-BE49-F238E27FC236}">
                <a16:creationId xmlns:a16="http://schemas.microsoft.com/office/drawing/2014/main" id="{78DB4CE5-D28F-D94D-AFF4-FF9CB2453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25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29" name="Rectangle 70">
            <a:extLst>
              <a:ext uri="{FF2B5EF4-FFF2-40B4-BE49-F238E27FC236}">
                <a16:creationId xmlns:a16="http://schemas.microsoft.com/office/drawing/2014/main" id="{CE362372-2F4A-4F42-AA88-CDD3F1FB2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1862139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9530" name="Line 71">
            <a:extLst>
              <a:ext uri="{FF2B5EF4-FFF2-40B4-BE49-F238E27FC236}">
                <a16:creationId xmlns:a16="http://schemas.microsoft.com/office/drawing/2014/main" id="{07F1318F-F3EC-A947-9B0F-85623FD1E3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2192339"/>
            <a:ext cx="6810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31" name="Line 72">
            <a:extLst>
              <a:ext uri="{FF2B5EF4-FFF2-40B4-BE49-F238E27FC236}">
                <a16:creationId xmlns:a16="http://schemas.microsoft.com/office/drawing/2014/main" id="{688E87CD-375C-A848-B1FB-9ED9B722B69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1862139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32" name="Rectangle 73">
            <a:extLst>
              <a:ext uri="{FF2B5EF4-FFF2-40B4-BE49-F238E27FC236}">
                <a16:creationId xmlns:a16="http://schemas.microsoft.com/office/drawing/2014/main" id="{E12E3435-8705-D34F-8354-A699C2EA2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33" name="Rectangle 74">
            <a:extLst>
              <a:ext uri="{FF2B5EF4-FFF2-40B4-BE49-F238E27FC236}">
                <a16:creationId xmlns:a16="http://schemas.microsoft.com/office/drawing/2014/main" id="{930EC040-BC69-DC49-AB06-9FA94EDBE9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1862139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9534" name="Line 75">
            <a:extLst>
              <a:ext uri="{FF2B5EF4-FFF2-40B4-BE49-F238E27FC236}">
                <a16:creationId xmlns:a16="http://schemas.microsoft.com/office/drawing/2014/main" id="{E41A8012-D6BB-434C-ADAB-39025C3B80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2192339"/>
            <a:ext cx="665163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35" name="Line 76">
            <a:extLst>
              <a:ext uri="{FF2B5EF4-FFF2-40B4-BE49-F238E27FC236}">
                <a16:creationId xmlns:a16="http://schemas.microsoft.com/office/drawing/2014/main" id="{CDCC283D-CD0C-A34F-A48B-1BD8FA5B9B3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1862139"/>
            <a:ext cx="3175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36" name="Rectangle 77">
            <a:extLst>
              <a:ext uri="{FF2B5EF4-FFF2-40B4-BE49-F238E27FC236}">
                <a16:creationId xmlns:a16="http://schemas.microsoft.com/office/drawing/2014/main" id="{EE8B7CEF-9997-8941-8C28-7E19E8BC4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37" name="Rectangle 78">
            <a:extLst>
              <a:ext uri="{FF2B5EF4-FFF2-40B4-BE49-F238E27FC236}">
                <a16:creationId xmlns:a16="http://schemas.microsoft.com/office/drawing/2014/main" id="{C4D3594E-076C-A045-980C-33DDE71E0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38" name="Rectangle 79">
            <a:extLst>
              <a:ext uri="{FF2B5EF4-FFF2-40B4-BE49-F238E27FC236}">
                <a16:creationId xmlns:a16="http://schemas.microsoft.com/office/drawing/2014/main" id="{7294406E-E560-554D-9A0A-7CD7B2977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2297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39" name="Rectangle 80">
            <a:extLst>
              <a:ext uri="{FF2B5EF4-FFF2-40B4-BE49-F238E27FC236}">
                <a16:creationId xmlns:a16="http://schemas.microsoft.com/office/drawing/2014/main" id="{27285DDB-49A0-A64E-9066-D123DC1EC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290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40" name="Rectangle 81">
            <a:extLst>
              <a:ext uri="{FF2B5EF4-FFF2-40B4-BE49-F238E27FC236}">
                <a16:creationId xmlns:a16="http://schemas.microsoft.com/office/drawing/2014/main" id="{E4E22733-CF76-4E46-923A-FAFCC8076E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62560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41" name="Rectangle 82">
            <a:extLst>
              <a:ext uri="{FF2B5EF4-FFF2-40B4-BE49-F238E27FC236}">
                <a16:creationId xmlns:a16="http://schemas.microsoft.com/office/drawing/2014/main" id="{18EA7261-3C86-3E46-8BE7-D7EF07FE4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96056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42" name="Freeform 83">
            <a:extLst>
              <a:ext uri="{FF2B5EF4-FFF2-40B4-BE49-F238E27FC236}">
                <a16:creationId xmlns:a16="http://schemas.microsoft.com/office/drawing/2014/main" id="{BFA65AE1-9C39-2643-989B-4AC7D9DF9C27}"/>
              </a:ext>
            </a:extLst>
          </p:cNvPr>
          <p:cNvSpPr>
            <a:spLocks/>
          </p:cNvSpPr>
          <p:nvPr/>
        </p:nvSpPr>
        <p:spPr bwMode="auto">
          <a:xfrm>
            <a:off x="3556001" y="1568451"/>
            <a:ext cx="588963" cy="587375"/>
          </a:xfrm>
          <a:custGeom>
            <a:avLst/>
            <a:gdLst>
              <a:gd name="T0" fmla="*/ 2147483646 w 892"/>
              <a:gd name="T1" fmla="*/ 0 h 895"/>
              <a:gd name="T2" fmla="*/ 2147483646 w 892"/>
              <a:gd name="T3" fmla="*/ 0 h 895"/>
              <a:gd name="T4" fmla="*/ 2147483646 w 892"/>
              <a:gd name="T5" fmla="*/ 0 h 895"/>
              <a:gd name="T6" fmla="*/ 2147483646 w 892"/>
              <a:gd name="T7" fmla="*/ 0 h 895"/>
              <a:gd name="T8" fmla="*/ 2147483646 w 892"/>
              <a:gd name="T9" fmla="*/ 0 h 895"/>
              <a:gd name="T10" fmla="*/ 2147483646 w 892"/>
              <a:gd name="T11" fmla="*/ 2147483646 h 895"/>
              <a:gd name="T12" fmla="*/ 2147483646 w 892"/>
              <a:gd name="T13" fmla="*/ 2147483646 h 895"/>
              <a:gd name="T14" fmla="*/ 2147483646 w 892"/>
              <a:gd name="T15" fmla="*/ 2147483646 h 895"/>
              <a:gd name="T16" fmla="*/ 2147483646 w 892"/>
              <a:gd name="T17" fmla="*/ 2147483646 h 895"/>
              <a:gd name="T18" fmla="*/ 2147483646 w 892"/>
              <a:gd name="T19" fmla="*/ 2147483646 h 895"/>
              <a:gd name="T20" fmla="*/ 0 w 892"/>
              <a:gd name="T21" fmla="*/ 2147483646 h 895"/>
              <a:gd name="T22" fmla="*/ 0 w 892"/>
              <a:gd name="T23" fmla="*/ 2147483646 h 895"/>
              <a:gd name="T24" fmla="*/ 0 w 892"/>
              <a:gd name="T25" fmla="*/ 2147483646 h 895"/>
              <a:gd name="T26" fmla="*/ 0 w 892"/>
              <a:gd name="T27" fmla="*/ 2147483646 h 895"/>
              <a:gd name="T28" fmla="*/ 0 w 892"/>
              <a:gd name="T29" fmla="*/ 2147483646 h 895"/>
              <a:gd name="T30" fmla="*/ 0 w 892"/>
              <a:gd name="T31" fmla="*/ 2147483646 h 895"/>
              <a:gd name="T32" fmla="*/ 0 w 892"/>
              <a:gd name="T33" fmla="*/ 2147483646 h 895"/>
              <a:gd name="T34" fmla="*/ 0 w 892"/>
              <a:gd name="T35" fmla="*/ 2147483646 h 895"/>
              <a:gd name="T36" fmla="*/ 0 w 892"/>
              <a:gd name="T37" fmla="*/ 2147483646 h 895"/>
              <a:gd name="T38" fmla="*/ 2147483646 w 892"/>
              <a:gd name="T39" fmla="*/ 2147483646 h 895"/>
              <a:gd name="T40" fmla="*/ 2147483646 w 892"/>
              <a:gd name="T41" fmla="*/ 2147483646 h 895"/>
              <a:gd name="T42" fmla="*/ 2147483646 w 892"/>
              <a:gd name="T43" fmla="*/ 2147483646 h 895"/>
              <a:gd name="T44" fmla="*/ 2147483646 w 892"/>
              <a:gd name="T45" fmla="*/ 2147483646 h 895"/>
              <a:gd name="T46" fmla="*/ 2147483646 w 892"/>
              <a:gd name="T47" fmla="*/ 2147483646 h 895"/>
              <a:gd name="T48" fmla="*/ 2147483646 w 892"/>
              <a:gd name="T49" fmla="*/ 2147483646 h 895"/>
              <a:gd name="T50" fmla="*/ 2147483646 w 892"/>
              <a:gd name="T51" fmla="*/ 2147483646 h 895"/>
              <a:gd name="T52" fmla="*/ 2147483646 w 892"/>
              <a:gd name="T53" fmla="*/ 2147483646 h 895"/>
              <a:gd name="T54" fmla="*/ 2147483646 w 892"/>
              <a:gd name="T55" fmla="*/ 2147483646 h 895"/>
              <a:gd name="T56" fmla="*/ 2147483646 w 892"/>
              <a:gd name="T57" fmla="*/ 2147483646 h 895"/>
              <a:gd name="T58" fmla="*/ 2147483646 w 892"/>
              <a:gd name="T59" fmla="*/ 2147483646 h 895"/>
              <a:gd name="T60" fmla="*/ 2147483646 w 892"/>
              <a:gd name="T61" fmla="*/ 2147483646 h 895"/>
              <a:gd name="T62" fmla="*/ 2147483646 w 892"/>
              <a:gd name="T63" fmla="*/ 2147483646 h 895"/>
              <a:gd name="T64" fmla="*/ 2147483646 w 892"/>
              <a:gd name="T65" fmla="*/ 2147483646 h 895"/>
              <a:gd name="T66" fmla="*/ 2147483646 w 892"/>
              <a:gd name="T67" fmla="*/ 2147483646 h 895"/>
              <a:gd name="T68" fmla="*/ 2147483646 w 892"/>
              <a:gd name="T69" fmla="*/ 2147483646 h 895"/>
              <a:gd name="T70" fmla="*/ 2147483646 w 892"/>
              <a:gd name="T71" fmla="*/ 2147483646 h 895"/>
              <a:gd name="T72" fmla="*/ 2147483646 w 892"/>
              <a:gd name="T73" fmla="*/ 2147483646 h 895"/>
              <a:gd name="T74" fmla="*/ 2147483646 w 892"/>
              <a:gd name="T75" fmla="*/ 2147483646 h 895"/>
              <a:gd name="T76" fmla="*/ 2147483646 w 892"/>
              <a:gd name="T77" fmla="*/ 2147483646 h 895"/>
              <a:gd name="T78" fmla="*/ 2147483646 w 892"/>
              <a:gd name="T79" fmla="*/ 2147483646 h 895"/>
              <a:gd name="T80" fmla="*/ 2147483646 w 892"/>
              <a:gd name="T81" fmla="*/ 2147483646 h 895"/>
              <a:gd name="T82" fmla="*/ 2147483646 w 892"/>
              <a:gd name="T83" fmla="*/ 2147483646 h 895"/>
              <a:gd name="T84" fmla="*/ 2147483646 w 892"/>
              <a:gd name="T85" fmla="*/ 2147483646 h 895"/>
              <a:gd name="T86" fmla="*/ 2147483646 w 892"/>
              <a:gd name="T87" fmla="*/ 2147483646 h 895"/>
              <a:gd name="T88" fmla="*/ 2147483646 w 892"/>
              <a:gd name="T89" fmla="*/ 2147483646 h 895"/>
              <a:gd name="T90" fmla="*/ 2147483646 w 892"/>
              <a:gd name="T91" fmla="*/ 2147483646 h 895"/>
              <a:gd name="T92" fmla="*/ 2147483646 w 892"/>
              <a:gd name="T93" fmla="*/ 2147483646 h 895"/>
              <a:gd name="T94" fmla="*/ 2147483646 w 892"/>
              <a:gd name="T95" fmla="*/ 2147483646 h 895"/>
              <a:gd name="T96" fmla="*/ 2147483646 w 892"/>
              <a:gd name="T97" fmla="*/ 2147483646 h 895"/>
              <a:gd name="T98" fmla="*/ 2147483646 w 892"/>
              <a:gd name="T99" fmla="*/ 2147483646 h 895"/>
              <a:gd name="T100" fmla="*/ 2147483646 w 892"/>
              <a:gd name="T101" fmla="*/ 2147483646 h 895"/>
              <a:gd name="T102" fmla="*/ 2147483646 w 892"/>
              <a:gd name="T103" fmla="*/ 2147483646 h 895"/>
              <a:gd name="T104" fmla="*/ 2147483646 w 892"/>
              <a:gd name="T105" fmla="*/ 2147483646 h 895"/>
              <a:gd name="T106" fmla="*/ 2147483646 w 892"/>
              <a:gd name="T107" fmla="*/ 2147483646 h 895"/>
              <a:gd name="T108" fmla="*/ 2147483646 w 892"/>
              <a:gd name="T109" fmla="*/ 0 h 895"/>
              <a:gd name="T110" fmla="*/ 2147483646 w 892"/>
              <a:gd name="T111" fmla="*/ 0 h 895"/>
              <a:gd name="T112" fmla="*/ 2147483646 w 892"/>
              <a:gd name="T113" fmla="*/ 0 h 895"/>
              <a:gd name="T114" fmla="*/ 2147483646 w 892"/>
              <a:gd name="T115" fmla="*/ 0 h 895"/>
              <a:gd name="T116" fmla="*/ 2147483646 w 892"/>
              <a:gd name="T117" fmla="*/ 0 h 895"/>
              <a:gd name="T118" fmla="*/ 2147483646 w 892"/>
              <a:gd name="T119" fmla="*/ 0 h 8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892" h="895">
                <a:moveTo>
                  <a:pt x="490" y="0"/>
                </a:moveTo>
                <a:lnTo>
                  <a:pt x="487" y="0"/>
                </a:lnTo>
                <a:lnTo>
                  <a:pt x="483" y="0"/>
                </a:lnTo>
                <a:lnTo>
                  <a:pt x="479" y="0"/>
                </a:lnTo>
                <a:lnTo>
                  <a:pt x="476" y="0"/>
                </a:lnTo>
                <a:lnTo>
                  <a:pt x="472" y="0"/>
                </a:lnTo>
                <a:lnTo>
                  <a:pt x="470" y="0"/>
                </a:lnTo>
                <a:lnTo>
                  <a:pt x="466" y="0"/>
                </a:lnTo>
                <a:lnTo>
                  <a:pt x="463" y="0"/>
                </a:lnTo>
                <a:lnTo>
                  <a:pt x="460" y="0"/>
                </a:lnTo>
                <a:lnTo>
                  <a:pt x="457" y="0"/>
                </a:lnTo>
                <a:lnTo>
                  <a:pt x="453" y="0"/>
                </a:lnTo>
                <a:lnTo>
                  <a:pt x="449" y="0"/>
                </a:lnTo>
                <a:lnTo>
                  <a:pt x="447" y="0"/>
                </a:lnTo>
                <a:lnTo>
                  <a:pt x="443" y="0"/>
                </a:lnTo>
                <a:lnTo>
                  <a:pt x="439" y="0"/>
                </a:lnTo>
                <a:lnTo>
                  <a:pt x="435" y="0"/>
                </a:lnTo>
                <a:lnTo>
                  <a:pt x="430" y="0"/>
                </a:lnTo>
                <a:lnTo>
                  <a:pt x="427" y="0"/>
                </a:lnTo>
                <a:lnTo>
                  <a:pt x="421" y="0"/>
                </a:lnTo>
                <a:lnTo>
                  <a:pt x="416" y="0"/>
                </a:lnTo>
                <a:lnTo>
                  <a:pt x="410" y="0"/>
                </a:lnTo>
                <a:lnTo>
                  <a:pt x="404" y="0"/>
                </a:lnTo>
                <a:lnTo>
                  <a:pt x="398" y="0"/>
                </a:lnTo>
                <a:lnTo>
                  <a:pt x="391" y="0"/>
                </a:lnTo>
                <a:lnTo>
                  <a:pt x="382" y="0"/>
                </a:lnTo>
                <a:lnTo>
                  <a:pt x="375" y="0"/>
                </a:lnTo>
                <a:lnTo>
                  <a:pt x="365" y="0"/>
                </a:lnTo>
                <a:lnTo>
                  <a:pt x="357" y="0"/>
                </a:lnTo>
                <a:lnTo>
                  <a:pt x="346" y="0"/>
                </a:lnTo>
                <a:lnTo>
                  <a:pt x="335" y="0"/>
                </a:lnTo>
                <a:lnTo>
                  <a:pt x="325" y="0"/>
                </a:lnTo>
                <a:lnTo>
                  <a:pt x="313" y="0"/>
                </a:lnTo>
                <a:lnTo>
                  <a:pt x="301" y="0"/>
                </a:lnTo>
                <a:lnTo>
                  <a:pt x="289" y="0"/>
                </a:lnTo>
                <a:lnTo>
                  <a:pt x="278" y="0"/>
                </a:lnTo>
                <a:lnTo>
                  <a:pt x="268" y="0"/>
                </a:lnTo>
                <a:lnTo>
                  <a:pt x="259" y="0"/>
                </a:lnTo>
                <a:lnTo>
                  <a:pt x="250" y="0"/>
                </a:lnTo>
                <a:lnTo>
                  <a:pt x="242" y="0"/>
                </a:lnTo>
                <a:lnTo>
                  <a:pt x="235" y="0"/>
                </a:lnTo>
                <a:lnTo>
                  <a:pt x="228" y="0"/>
                </a:lnTo>
                <a:lnTo>
                  <a:pt x="220" y="0"/>
                </a:lnTo>
                <a:lnTo>
                  <a:pt x="214" y="0"/>
                </a:lnTo>
                <a:lnTo>
                  <a:pt x="208" y="0"/>
                </a:lnTo>
                <a:lnTo>
                  <a:pt x="204" y="0"/>
                </a:lnTo>
                <a:lnTo>
                  <a:pt x="199" y="0"/>
                </a:lnTo>
                <a:lnTo>
                  <a:pt x="194" y="0"/>
                </a:lnTo>
                <a:lnTo>
                  <a:pt x="189" y="0"/>
                </a:lnTo>
                <a:lnTo>
                  <a:pt x="186" y="0"/>
                </a:lnTo>
                <a:lnTo>
                  <a:pt x="182" y="0"/>
                </a:lnTo>
                <a:lnTo>
                  <a:pt x="178" y="0"/>
                </a:lnTo>
                <a:lnTo>
                  <a:pt x="175" y="0"/>
                </a:lnTo>
                <a:lnTo>
                  <a:pt x="171" y="0"/>
                </a:lnTo>
                <a:lnTo>
                  <a:pt x="168" y="0"/>
                </a:lnTo>
                <a:lnTo>
                  <a:pt x="165" y="0"/>
                </a:lnTo>
                <a:lnTo>
                  <a:pt x="162" y="0"/>
                </a:lnTo>
                <a:lnTo>
                  <a:pt x="159" y="0"/>
                </a:lnTo>
                <a:lnTo>
                  <a:pt x="156" y="0"/>
                </a:lnTo>
                <a:lnTo>
                  <a:pt x="152" y="0"/>
                </a:lnTo>
                <a:lnTo>
                  <a:pt x="148" y="0"/>
                </a:lnTo>
                <a:lnTo>
                  <a:pt x="145" y="0"/>
                </a:lnTo>
                <a:lnTo>
                  <a:pt x="141" y="0"/>
                </a:lnTo>
                <a:lnTo>
                  <a:pt x="138" y="0"/>
                </a:lnTo>
                <a:lnTo>
                  <a:pt x="134" y="0"/>
                </a:lnTo>
                <a:lnTo>
                  <a:pt x="130" y="0"/>
                </a:lnTo>
                <a:lnTo>
                  <a:pt x="126" y="0"/>
                </a:lnTo>
                <a:lnTo>
                  <a:pt x="122" y="0"/>
                </a:lnTo>
                <a:lnTo>
                  <a:pt x="120" y="2"/>
                </a:lnTo>
                <a:lnTo>
                  <a:pt x="116" y="2"/>
                </a:lnTo>
                <a:lnTo>
                  <a:pt x="112" y="2"/>
                </a:lnTo>
                <a:lnTo>
                  <a:pt x="110" y="2"/>
                </a:lnTo>
                <a:lnTo>
                  <a:pt x="108" y="2"/>
                </a:lnTo>
                <a:lnTo>
                  <a:pt x="105" y="2"/>
                </a:lnTo>
                <a:lnTo>
                  <a:pt x="103" y="3"/>
                </a:lnTo>
                <a:lnTo>
                  <a:pt x="100" y="3"/>
                </a:lnTo>
                <a:lnTo>
                  <a:pt x="98" y="3"/>
                </a:lnTo>
                <a:lnTo>
                  <a:pt x="96" y="4"/>
                </a:lnTo>
                <a:lnTo>
                  <a:pt x="93" y="5"/>
                </a:lnTo>
                <a:lnTo>
                  <a:pt x="91" y="5"/>
                </a:lnTo>
                <a:lnTo>
                  <a:pt x="90" y="6"/>
                </a:lnTo>
                <a:lnTo>
                  <a:pt x="87" y="8"/>
                </a:lnTo>
                <a:lnTo>
                  <a:pt x="85" y="9"/>
                </a:lnTo>
                <a:lnTo>
                  <a:pt x="82" y="10"/>
                </a:lnTo>
                <a:lnTo>
                  <a:pt x="81" y="12"/>
                </a:lnTo>
                <a:lnTo>
                  <a:pt x="79" y="14"/>
                </a:lnTo>
                <a:lnTo>
                  <a:pt x="76" y="16"/>
                </a:lnTo>
                <a:lnTo>
                  <a:pt x="74" y="17"/>
                </a:lnTo>
                <a:lnTo>
                  <a:pt x="72" y="20"/>
                </a:lnTo>
                <a:lnTo>
                  <a:pt x="68" y="22"/>
                </a:lnTo>
                <a:lnTo>
                  <a:pt x="66" y="24"/>
                </a:lnTo>
                <a:lnTo>
                  <a:pt x="62" y="28"/>
                </a:lnTo>
                <a:lnTo>
                  <a:pt x="60" y="30"/>
                </a:lnTo>
                <a:lnTo>
                  <a:pt x="56" y="34"/>
                </a:lnTo>
                <a:lnTo>
                  <a:pt x="52" y="38"/>
                </a:lnTo>
                <a:lnTo>
                  <a:pt x="49" y="41"/>
                </a:lnTo>
                <a:lnTo>
                  <a:pt x="44" y="46"/>
                </a:lnTo>
                <a:lnTo>
                  <a:pt x="40" y="50"/>
                </a:lnTo>
                <a:lnTo>
                  <a:pt x="37" y="53"/>
                </a:lnTo>
                <a:lnTo>
                  <a:pt x="33" y="57"/>
                </a:lnTo>
                <a:lnTo>
                  <a:pt x="30" y="60"/>
                </a:lnTo>
                <a:lnTo>
                  <a:pt x="27" y="64"/>
                </a:lnTo>
                <a:lnTo>
                  <a:pt x="24" y="66"/>
                </a:lnTo>
                <a:lnTo>
                  <a:pt x="21" y="69"/>
                </a:lnTo>
                <a:lnTo>
                  <a:pt x="19" y="72"/>
                </a:lnTo>
                <a:lnTo>
                  <a:pt x="16" y="75"/>
                </a:lnTo>
                <a:lnTo>
                  <a:pt x="14" y="77"/>
                </a:lnTo>
                <a:lnTo>
                  <a:pt x="13" y="80"/>
                </a:lnTo>
                <a:lnTo>
                  <a:pt x="10" y="82"/>
                </a:lnTo>
                <a:lnTo>
                  <a:pt x="9" y="84"/>
                </a:lnTo>
                <a:lnTo>
                  <a:pt x="8" y="86"/>
                </a:lnTo>
                <a:lnTo>
                  <a:pt x="7" y="88"/>
                </a:lnTo>
                <a:lnTo>
                  <a:pt x="6" y="90"/>
                </a:lnTo>
                <a:lnTo>
                  <a:pt x="4" y="93"/>
                </a:lnTo>
                <a:lnTo>
                  <a:pt x="3" y="94"/>
                </a:lnTo>
                <a:lnTo>
                  <a:pt x="3" y="96"/>
                </a:lnTo>
                <a:lnTo>
                  <a:pt x="2" y="99"/>
                </a:lnTo>
                <a:lnTo>
                  <a:pt x="2" y="101"/>
                </a:lnTo>
                <a:lnTo>
                  <a:pt x="1" y="104"/>
                </a:lnTo>
                <a:lnTo>
                  <a:pt x="1" y="106"/>
                </a:lnTo>
                <a:lnTo>
                  <a:pt x="1" y="108"/>
                </a:lnTo>
                <a:lnTo>
                  <a:pt x="1" y="111"/>
                </a:lnTo>
                <a:lnTo>
                  <a:pt x="1" y="114"/>
                </a:lnTo>
                <a:lnTo>
                  <a:pt x="0" y="117"/>
                </a:lnTo>
                <a:lnTo>
                  <a:pt x="0" y="120"/>
                </a:lnTo>
                <a:lnTo>
                  <a:pt x="0" y="123"/>
                </a:lnTo>
                <a:lnTo>
                  <a:pt x="0" y="126"/>
                </a:lnTo>
                <a:lnTo>
                  <a:pt x="0" y="131"/>
                </a:lnTo>
                <a:lnTo>
                  <a:pt x="0" y="135"/>
                </a:lnTo>
                <a:lnTo>
                  <a:pt x="0" y="138"/>
                </a:lnTo>
                <a:lnTo>
                  <a:pt x="0" y="143"/>
                </a:lnTo>
                <a:lnTo>
                  <a:pt x="0" y="147"/>
                </a:lnTo>
                <a:lnTo>
                  <a:pt x="0" y="150"/>
                </a:lnTo>
                <a:lnTo>
                  <a:pt x="0" y="154"/>
                </a:lnTo>
                <a:lnTo>
                  <a:pt x="0" y="158"/>
                </a:lnTo>
                <a:lnTo>
                  <a:pt x="0" y="160"/>
                </a:lnTo>
                <a:lnTo>
                  <a:pt x="0" y="164"/>
                </a:lnTo>
                <a:lnTo>
                  <a:pt x="0" y="168"/>
                </a:lnTo>
                <a:lnTo>
                  <a:pt x="0" y="172"/>
                </a:lnTo>
                <a:lnTo>
                  <a:pt x="0" y="176"/>
                </a:lnTo>
                <a:lnTo>
                  <a:pt x="0" y="181"/>
                </a:lnTo>
                <a:lnTo>
                  <a:pt x="0" y="185"/>
                </a:lnTo>
                <a:lnTo>
                  <a:pt x="0" y="190"/>
                </a:lnTo>
                <a:lnTo>
                  <a:pt x="0" y="196"/>
                </a:lnTo>
                <a:lnTo>
                  <a:pt x="0" y="202"/>
                </a:lnTo>
                <a:lnTo>
                  <a:pt x="0" y="208"/>
                </a:lnTo>
                <a:lnTo>
                  <a:pt x="0" y="215"/>
                </a:lnTo>
                <a:lnTo>
                  <a:pt x="0" y="224"/>
                </a:lnTo>
                <a:lnTo>
                  <a:pt x="0" y="232"/>
                </a:lnTo>
                <a:lnTo>
                  <a:pt x="0" y="241"/>
                </a:lnTo>
                <a:lnTo>
                  <a:pt x="0" y="251"/>
                </a:lnTo>
                <a:lnTo>
                  <a:pt x="0" y="261"/>
                </a:lnTo>
                <a:lnTo>
                  <a:pt x="0" y="273"/>
                </a:lnTo>
                <a:lnTo>
                  <a:pt x="0" y="286"/>
                </a:lnTo>
                <a:lnTo>
                  <a:pt x="0" y="299"/>
                </a:lnTo>
                <a:lnTo>
                  <a:pt x="0" y="314"/>
                </a:lnTo>
                <a:lnTo>
                  <a:pt x="0" y="329"/>
                </a:lnTo>
                <a:lnTo>
                  <a:pt x="0" y="346"/>
                </a:lnTo>
                <a:lnTo>
                  <a:pt x="0" y="363"/>
                </a:lnTo>
                <a:lnTo>
                  <a:pt x="0" y="382"/>
                </a:lnTo>
                <a:lnTo>
                  <a:pt x="0" y="403"/>
                </a:lnTo>
                <a:lnTo>
                  <a:pt x="0" y="423"/>
                </a:lnTo>
                <a:lnTo>
                  <a:pt x="0" y="442"/>
                </a:lnTo>
                <a:lnTo>
                  <a:pt x="0" y="460"/>
                </a:lnTo>
                <a:lnTo>
                  <a:pt x="0" y="477"/>
                </a:lnTo>
                <a:lnTo>
                  <a:pt x="0" y="493"/>
                </a:lnTo>
                <a:lnTo>
                  <a:pt x="0" y="507"/>
                </a:lnTo>
                <a:lnTo>
                  <a:pt x="0" y="520"/>
                </a:lnTo>
                <a:lnTo>
                  <a:pt x="0" y="532"/>
                </a:lnTo>
                <a:lnTo>
                  <a:pt x="0" y="544"/>
                </a:lnTo>
                <a:lnTo>
                  <a:pt x="0" y="555"/>
                </a:lnTo>
                <a:lnTo>
                  <a:pt x="0" y="565"/>
                </a:lnTo>
                <a:lnTo>
                  <a:pt x="0" y="574"/>
                </a:lnTo>
                <a:lnTo>
                  <a:pt x="0" y="583"/>
                </a:lnTo>
                <a:lnTo>
                  <a:pt x="0" y="590"/>
                </a:lnTo>
                <a:lnTo>
                  <a:pt x="0" y="597"/>
                </a:lnTo>
                <a:lnTo>
                  <a:pt x="0" y="604"/>
                </a:lnTo>
                <a:lnTo>
                  <a:pt x="0" y="610"/>
                </a:lnTo>
                <a:lnTo>
                  <a:pt x="0" y="615"/>
                </a:lnTo>
                <a:lnTo>
                  <a:pt x="0" y="621"/>
                </a:lnTo>
                <a:lnTo>
                  <a:pt x="0" y="626"/>
                </a:lnTo>
                <a:lnTo>
                  <a:pt x="0" y="629"/>
                </a:lnTo>
                <a:lnTo>
                  <a:pt x="0" y="634"/>
                </a:lnTo>
                <a:lnTo>
                  <a:pt x="0" y="638"/>
                </a:lnTo>
                <a:lnTo>
                  <a:pt x="0" y="641"/>
                </a:lnTo>
                <a:lnTo>
                  <a:pt x="0" y="645"/>
                </a:lnTo>
                <a:lnTo>
                  <a:pt x="0" y="649"/>
                </a:lnTo>
                <a:lnTo>
                  <a:pt x="0" y="652"/>
                </a:lnTo>
                <a:lnTo>
                  <a:pt x="0" y="656"/>
                </a:lnTo>
                <a:lnTo>
                  <a:pt x="0" y="659"/>
                </a:lnTo>
                <a:lnTo>
                  <a:pt x="0" y="663"/>
                </a:lnTo>
                <a:lnTo>
                  <a:pt x="0" y="667"/>
                </a:lnTo>
                <a:lnTo>
                  <a:pt x="0" y="671"/>
                </a:lnTo>
                <a:lnTo>
                  <a:pt x="0" y="675"/>
                </a:lnTo>
                <a:lnTo>
                  <a:pt x="0" y="679"/>
                </a:lnTo>
                <a:lnTo>
                  <a:pt x="0" y="682"/>
                </a:lnTo>
                <a:lnTo>
                  <a:pt x="0" y="686"/>
                </a:lnTo>
                <a:lnTo>
                  <a:pt x="0" y="689"/>
                </a:lnTo>
                <a:lnTo>
                  <a:pt x="0" y="692"/>
                </a:lnTo>
                <a:lnTo>
                  <a:pt x="0" y="694"/>
                </a:lnTo>
                <a:lnTo>
                  <a:pt x="0" y="698"/>
                </a:lnTo>
                <a:lnTo>
                  <a:pt x="0" y="700"/>
                </a:lnTo>
                <a:lnTo>
                  <a:pt x="0" y="703"/>
                </a:lnTo>
                <a:lnTo>
                  <a:pt x="0" y="705"/>
                </a:lnTo>
                <a:lnTo>
                  <a:pt x="0" y="707"/>
                </a:lnTo>
                <a:lnTo>
                  <a:pt x="0" y="709"/>
                </a:lnTo>
                <a:lnTo>
                  <a:pt x="0" y="711"/>
                </a:lnTo>
                <a:lnTo>
                  <a:pt x="0" y="713"/>
                </a:lnTo>
                <a:lnTo>
                  <a:pt x="0" y="716"/>
                </a:lnTo>
                <a:lnTo>
                  <a:pt x="0" y="717"/>
                </a:lnTo>
                <a:lnTo>
                  <a:pt x="0" y="719"/>
                </a:lnTo>
                <a:lnTo>
                  <a:pt x="0" y="722"/>
                </a:lnTo>
                <a:lnTo>
                  <a:pt x="0" y="724"/>
                </a:lnTo>
                <a:lnTo>
                  <a:pt x="0" y="727"/>
                </a:lnTo>
                <a:lnTo>
                  <a:pt x="0" y="729"/>
                </a:lnTo>
                <a:lnTo>
                  <a:pt x="0" y="731"/>
                </a:lnTo>
                <a:lnTo>
                  <a:pt x="0" y="734"/>
                </a:lnTo>
                <a:lnTo>
                  <a:pt x="0" y="736"/>
                </a:lnTo>
                <a:lnTo>
                  <a:pt x="0" y="739"/>
                </a:lnTo>
                <a:lnTo>
                  <a:pt x="0" y="742"/>
                </a:lnTo>
                <a:lnTo>
                  <a:pt x="0" y="746"/>
                </a:lnTo>
                <a:lnTo>
                  <a:pt x="0" y="748"/>
                </a:lnTo>
                <a:lnTo>
                  <a:pt x="0" y="752"/>
                </a:lnTo>
                <a:lnTo>
                  <a:pt x="0" y="757"/>
                </a:lnTo>
                <a:lnTo>
                  <a:pt x="0" y="760"/>
                </a:lnTo>
                <a:lnTo>
                  <a:pt x="0" y="764"/>
                </a:lnTo>
                <a:lnTo>
                  <a:pt x="0" y="769"/>
                </a:lnTo>
                <a:lnTo>
                  <a:pt x="0" y="772"/>
                </a:lnTo>
                <a:lnTo>
                  <a:pt x="0" y="775"/>
                </a:lnTo>
                <a:lnTo>
                  <a:pt x="0" y="778"/>
                </a:lnTo>
                <a:lnTo>
                  <a:pt x="1" y="781"/>
                </a:lnTo>
                <a:lnTo>
                  <a:pt x="1" y="784"/>
                </a:lnTo>
                <a:lnTo>
                  <a:pt x="1" y="787"/>
                </a:lnTo>
                <a:lnTo>
                  <a:pt x="1" y="789"/>
                </a:lnTo>
                <a:lnTo>
                  <a:pt x="1" y="791"/>
                </a:lnTo>
                <a:lnTo>
                  <a:pt x="2" y="794"/>
                </a:lnTo>
                <a:lnTo>
                  <a:pt x="2" y="796"/>
                </a:lnTo>
                <a:lnTo>
                  <a:pt x="3" y="799"/>
                </a:lnTo>
                <a:lnTo>
                  <a:pt x="3" y="801"/>
                </a:lnTo>
                <a:lnTo>
                  <a:pt x="4" y="802"/>
                </a:lnTo>
                <a:lnTo>
                  <a:pt x="6" y="805"/>
                </a:lnTo>
                <a:lnTo>
                  <a:pt x="7" y="807"/>
                </a:lnTo>
                <a:lnTo>
                  <a:pt x="8" y="809"/>
                </a:lnTo>
                <a:lnTo>
                  <a:pt x="9" y="811"/>
                </a:lnTo>
                <a:lnTo>
                  <a:pt x="10" y="813"/>
                </a:lnTo>
                <a:lnTo>
                  <a:pt x="13" y="815"/>
                </a:lnTo>
                <a:lnTo>
                  <a:pt x="14" y="818"/>
                </a:lnTo>
                <a:lnTo>
                  <a:pt x="16" y="820"/>
                </a:lnTo>
                <a:lnTo>
                  <a:pt x="19" y="823"/>
                </a:lnTo>
                <a:lnTo>
                  <a:pt x="21" y="825"/>
                </a:lnTo>
                <a:lnTo>
                  <a:pt x="24" y="829"/>
                </a:lnTo>
                <a:lnTo>
                  <a:pt x="27" y="831"/>
                </a:lnTo>
                <a:lnTo>
                  <a:pt x="30" y="835"/>
                </a:lnTo>
                <a:lnTo>
                  <a:pt x="33" y="838"/>
                </a:lnTo>
                <a:lnTo>
                  <a:pt x="37" y="842"/>
                </a:lnTo>
                <a:lnTo>
                  <a:pt x="40" y="845"/>
                </a:lnTo>
                <a:lnTo>
                  <a:pt x="44" y="849"/>
                </a:lnTo>
                <a:lnTo>
                  <a:pt x="49" y="854"/>
                </a:lnTo>
                <a:lnTo>
                  <a:pt x="52" y="857"/>
                </a:lnTo>
                <a:lnTo>
                  <a:pt x="56" y="861"/>
                </a:lnTo>
                <a:lnTo>
                  <a:pt x="60" y="865"/>
                </a:lnTo>
                <a:lnTo>
                  <a:pt x="62" y="867"/>
                </a:lnTo>
                <a:lnTo>
                  <a:pt x="66" y="871"/>
                </a:lnTo>
                <a:lnTo>
                  <a:pt x="68" y="873"/>
                </a:lnTo>
                <a:lnTo>
                  <a:pt x="72" y="875"/>
                </a:lnTo>
                <a:lnTo>
                  <a:pt x="74" y="878"/>
                </a:lnTo>
                <a:lnTo>
                  <a:pt x="76" y="880"/>
                </a:lnTo>
                <a:lnTo>
                  <a:pt x="79" y="881"/>
                </a:lnTo>
                <a:lnTo>
                  <a:pt x="81" y="884"/>
                </a:lnTo>
                <a:lnTo>
                  <a:pt x="82" y="885"/>
                </a:lnTo>
                <a:lnTo>
                  <a:pt x="85" y="886"/>
                </a:lnTo>
                <a:lnTo>
                  <a:pt x="87" y="887"/>
                </a:lnTo>
                <a:lnTo>
                  <a:pt x="90" y="889"/>
                </a:lnTo>
                <a:lnTo>
                  <a:pt x="91" y="890"/>
                </a:lnTo>
                <a:lnTo>
                  <a:pt x="93" y="891"/>
                </a:lnTo>
                <a:lnTo>
                  <a:pt x="96" y="891"/>
                </a:lnTo>
                <a:lnTo>
                  <a:pt x="98" y="892"/>
                </a:lnTo>
                <a:lnTo>
                  <a:pt x="100" y="892"/>
                </a:lnTo>
                <a:lnTo>
                  <a:pt x="103" y="892"/>
                </a:lnTo>
                <a:lnTo>
                  <a:pt x="105" y="893"/>
                </a:lnTo>
                <a:lnTo>
                  <a:pt x="108" y="893"/>
                </a:lnTo>
                <a:lnTo>
                  <a:pt x="110" y="893"/>
                </a:lnTo>
                <a:lnTo>
                  <a:pt x="112" y="893"/>
                </a:lnTo>
                <a:lnTo>
                  <a:pt x="116" y="893"/>
                </a:lnTo>
                <a:lnTo>
                  <a:pt x="120" y="895"/>
                </a:lnTo>
                <a:lnTo>
                  <a:pt x="122" y="895"/>
                </a:lnTo>
                <a:lnTo>
                  <a:pt x="126" y="895"/>
                </a:lnTo>
                <a:lnTo>
                  <a:pt x="130" y="895"/>
                </a:lnTo>
                <a:lnTo>
                  <a:pt x="134" y="895"/>
                </a:lnTo>
                <a:lnTo>
                  <a:pt x="138" y="895"/>
                </a:lnTo>
                <a:lnTo>
                  <a:pt x="141" y="895"/>
                </a:lnTo>
                <a:lnTo>
                  <a:pt x="145" y="895"/>
                </a:lnTo>
                <a:lnTo>
                  <a:pt x="148" y="895"/>
                </a:lnTo>
                <a:lnTo>
                  <a:pt x="152" y="895"/>
                </a:lnTo>
                <a:lnTo>
                  <a:pt x="156" y="895"/>
                </a:lnTo>
                <a:lnTo>
                  <a:pt x="159" y="895"/>
                </a:lnTo>
                <a:lnTo>
                  <a:pt x="162" y="895"/>
                </a:lnTo>
                <a:lnTo>
                  <a:pt x="165" y="895"/>
                </a:lnTo>
                <a:lnTo>
                  <a:pt x="168" y="895"/>
                </a:lnTo>
                <a:lnTo>
                  <a:pt x="171" y="895"/>
                </a:lnTo>
                <a:lnTo>
                  <a:pt x="175" y="895"/>
                </a:lnTo>
                <a:lnTo>
                  <a:pt x="178" y="895"/>
                </a:lnTo>
                <a:lnTo>
                  <a:pt x="182" y="895"/>
                </a:lnTo>
                <a:lnTo>
                  <a:pt x="186" y="895"/>
                </a:lnTo>
                <a:lnTo>
                  <a:pt x="189" y="895"/>
                </a:lnTo>
                <a:lnTo>
                  <a:pt x="194" y="895"/>
                </a:lnTo>
                <a:lnTo>
                  <a:pt x="199" y="895"/>
                </a:lnTo>
                <a:lnTo>
                  <a:pt x="204" y="895"/>
                </a:lnTo>
                <a:lnTo>
                  <a:pt x="208" y="895"/>
                </a:lnTo>
                <a:lnTo>
                  <a:pt x="214" y="895"/>
                </a:lnTo>
                <a:lnTo>
                  <a:pt x="220" y="895"/>
                </a:lnTo>
                <a:lnTo>
                  <a:pt x="228" y="895"/>
                </a:lnTo>
                <a:lnTo>
                  <a:pt x="235" y="895"/>
                </a:lnTo>
                <a:lnTo>
                  <a:pt x="242" y="895"/>
                </a:lnTo>
                <a:lnTo>
                  <a:pt x="250" y="895"/>
                </a:lnTo>
                <a:lnTo>
                  <a:pt x="259" y="895"/>
                </a:lnTo>
                <a:lnTo>
                  <a:pt x="268" y="895"/>
                </a:lnTo>
                <a:lnTo>
                  <a:pt x="278" y="895"/>
                </a:lnTo>
                <a:lnTo>
                  <a:pt x="289" y="895"/>
                </a:lnTo>
                <a:lnTo>
                  <a:pt x="301" y="895"/>
                </a:lnTo>
                <a:lnTo>
                  <a:pt x="313" y="895"/>
                </a:lnTo>
                <a:lnTo>
                  <a:pt x="325" y="895"/>
                </a:lnTo>
                <a:lnTo>
                  <a:pt x="335" y="895"/>
                </a:lnTo>
                <a:lnTo>
                  <a:pt x="346" y="895"/>
                </a:lnTo>
                <a:lnTo>
                  <a:pt x="357" y="895"/>
                </a:lnTo>
                <a:lnTo>
                  <a:pt x="367" y="895"/>
                </a:lnTo>
                <a:lnTo>
                  <a:pt x="375" y="895"/>
                </a:lnTo>
                <a:lnTo>
                  <a:pt x="383" y="895"/>
                </a:lnTo>
                <a:lnTo>
                  <a:pt x="392" y="895"/>
                </a:lnTo>
                <a:lnTo>
                  <a:pt x="399" y="895"/>
                </a:lnTo>
                <a:lnTo>
                  <a:pt x="406" y="895"/>
                </a:lnTo>
                <a:lnTo>
                  <a:pt x="413" y="895"/>
                </a:lnTo>
                <a:lnTo>
                  <a:pt x="421" y="895"/>
                </a:lnTo>
                <a:lnTo>
                  <a:pt x="427" y="895"/>
                </a:lnTo>
                <a:lnTo>
                  <a:pt x="434" y="895"/>
                </a:lnTo>
                <a:lnTo>
                  <a:pt x="440" y="895"/>
                </a:lnTo>
                <a:lnTo>
                  <a:pt x="446" y="895"/>
                </a:lnTo>
                <a:lnTo>
                  <a:pt x="453" y="895"/>
                </a:lnTo>
                <a:lnTo>
                  <a:pt x="459" y="895"/>
                </a:lnTo>
                <a:lnTo>
                  <a:pt x="465" y="895"/>
                </a:lnTo>
                <a:lnTo>
                  <a:pt x="472" y="895"/>
                </a:lnTo>
                <a:lnTo>
                  <a:pt x="478" y="895"/>
                </a:lnTo>
                <a:lnTo>
                  <a:pt x="485" y="895"/>
                </a:lnTo>
                <a:lnTo>
                  <a:pt x="493" y="895"/>
                </a:lnTo>
                <a:lnTo>
                  <a:pt x="501" y="895"/>
                </a:lnTo>
                <a:lnTo>
                  <a:pt x="508" y="895"/>
                </a:lnTo>
                <a:lnTo>
                  <a:pt x="517" y="895"/>
                </a:lnTo>
                <a:lnTo>
                  <a:pt x="526" y="895"/>
                </a:lnTo>
                <a:lnTo>
                  <a:pt x="536" y="895"/>
                </a:lnTo>
                <a:lnTo>
                  <a:pt x="545" y="895"/>
                </a:lnTo>
                <a:lnTo>
                  <a:pt x="556" y="895"/>
                </a:lnTo>
                <a:lnTo>
                  <a:pt x="568" y="895"/>
                </a:lnTo>
                <a:lnTo>
                  <a:pt x="580" y="895"/>
                </a:lnTo>
                <a:lnTo>
                  <a:pt x="592" y="895"/>
                </a:lnTo>
                <a:lnTo>
                  <a:pt x="604" y="895"/>
                </a:lnTo>
                <a:lnTo>
                  <a:pt x="614" y="895"/>
                </a:lnTo>
                <a:lnTo>
                  <a:pt x="625" y="895"/>
                </a:lnTo>
                <a:lnTo>
                  <a:pt x="634" y="895"/>
                </a:lnTo>
                <a:lnTo>
                  <a:pt x="643" y="895"/>
                </a:lnTo>
                <a:lnTo>
                  <a:pt x="651" y="895"/>
                </a:lnTo>
                <a:lnTo>
                  <a:pt x="658" y="895"/>
                </a:lnTo>
                <a:lnTo>
                  <a:pt x="665" y="895"/>
                </a:lnTo>
                <a:lnTo>
                  <a:pt x="671" y="895"/>
                </a:lnTo>
                <a:lnTo>
                  <a:pt x="677" y="895"/>
                </a:lnTo>
                <a:lnTo>
                  <a:pt x="683" y="895"/>
                </a:lnTo>
                <a:lnTo>
                  <a:pt x="689" y="895"/>
                </a:lnTo>
                <a:lnTo>
                  <a:pt x="694" y="895"/>
                </a:lnTo>
                <a:lnTo>
                  <a:pt x="699" y="895"/>
                </a:lnTo>
                <a:lnTo>
                  <a:pt x="703" y="895"/>
                </a:lnTo>
                <a:lnTo>
                  <a:pt x="707" y="895"/>
                </a:lnTo>
                <a:lnTo>
                  <a:pt x="711" y="895"/>
                </a:lnTo>
                <a:lnTo>
                  <a:pt x="715" y="895"/>
                </a:lnTo>
                <a:lnTo>
                  <a:pt x="718" y="895"/>
                </a:lnTo>
                <a:lnTo>
                  <a:pt x="721" y="895"/>
                </a:lnTo>
                <a:lnTo>
                  <a:pt x="724" y="895"/>
                </a:lnTo>
                <a:lnTo>
                  <a:pt x="728" y="895"/>
                </a:lnTo>
                <a:lnTo>
                  <a:pt x="730" y="895"/>
                </a:lnTo>
                <a:lnTo>
                  <a:pt x="734" y="895"/>
                </a:lnTo>
                <a:lnTo>
                  <a:pt x="737" y="895"/>
                </a:lnTo>
                <a:lnTo>
                  <a:pt x="740" y="895"/>
                </a:lnTo>
                <a:lnTo>
                  <a:pt x="743" y="895"/>
                </a:lnTo>
                <a:lnTo>
                  <a:pt x="747" y="895"/>
                </a:lnTo>
                <a:lnTo>
                  <a:pt x="751" y="895"/>
                </a:lnTo>
                <a:lnTo>
                  <a:pt x="754" y="895"/>
                </a:lnTo>
                <a:lnTo>
                  <a:pt x="759" y="895"/>
                </a:lnTo>
                <a:lnTo>
                  <a:pt x="763" y="895"/>
                </a:lnTo>
                <a:lnTo>
                  <a:pt x="766" y="895"/>
                </a:lnTo>
                <a:lnTo>
                  <a:pt x="770" y="895"/>
                </a:lnTo>
                <a:lnTo>
                  <a:pt x="773" y="895"/>
                </a:lnTo>
                <a:lnTo>
                  <a:pt x="777" y="893"/>
                </a:lnTo>
                <a:lnTo>
                  <a:pt x="779" y="893"/>
                </a:lnTo>
                <a:lnTo>
                  <a:pt x="783" y="893"/>
                </a:lnTo>
                <a:lnTo>
                  <a:pt x="785" y="893"/>
                </a:lnTo>
                <a:lnTo>
                  <a:pt x="788" y="893"/>
                </a:lnTo>
                <a:lnTo>
                  <a:pt x="790" y="892"/>
                </a:lnTo>
                <a:lnTo>
                  <a:pt x="793" y="892"/>
                </a:lnTo>
                <a:lnTo>
                  <a:pt x="795" y="892"/>
                </a:lnTo>
                <a:lnTo>
                  <a:pt x="797" y="891"/>
                </a:lnTo>
                <a:lnTo>
                  <a:pt x="799" y="891"/>
                </a:lnTo>
                <a:lnTo>
                  <a:pt x="801" y="890"/>
                </a:lnTo>
                <a:lnTo>
                  <a:pt x="803" y="889"/>
                </a:lnTo>
                <a:lnTo>
                  <a:pt x="806" y="887"/>
                </a:lnTo>
                <a:lnTo>
                  <a:pt x="807" y="886"/>
                </a:lnTo>
                <a:lnTo>
                  <a:pt x="809" y="885"/>
                </a:lnTo>
                <a:lnTo>
                  <a:pt x="812" y="884"/>
                </a:lnTo>
                <a:lnTo>
                  <a:pt x="814" y="881"/>
                </a:lnTo>
                <a:lnTo>
                  <a:pt x="817" y="880"/>
                </a:lnTo>
                <a:lnTo>
                  <a:pt x="819" y="878"/>
                </a:lnTo>
                <a:lnTo>
                  <a:pt x="821" y="875"/>
                </a:lnTo>
                <a:lnTo>
                  <a:pt x="824" y="873"/>
                </a:lnTo>
                <a:lnTo>
                  <a:pt x="827" y="871"/>
                </a:lnTo>
                <a:lnTo>
                  <a:pt x="830" y="867"/>
                </a:lnTo>
                <a:lnTo>
                  <a:pt x="833" y="865"/>
                </a:lnTo>
                <a:lnTo>
                  <a:pt x="837" y="861"/>
                </a:lnTo>
                <a:lnTo>
                  <a:pt x="841" y="857"/>
                </a:lnTo>
                <a:lnTo>
                  <a:pt x="844" y="854"/>
                </a:lnTo>
                <a:lnTo>
                  <a:pt x="848" y="849"/>
                </a:lnTo>
                <a:lnTo>
                  <a:pt x="851" y="845"/>
                </a:lnTo>
                <a:lnTo>
                  <a:pt x="856" y="842"/>
                </a:lnTo>
                <a:lnTo>
                  <a:pt x="860" y="838"/>
                </a:lnTo>
                <a:lnTo>
                  <a:pt x="862" y="835"/>
                </a:lnTo>
                <a:lnTo>
                  <a:pt x="866" y="831"/>
                </a:lnTo>
                <a:lnTo>
                  <a:pt x="868" y="829"/>
                </a:lnTo>
                <a:lnTo>
                  <a:pt x="872" y="825"/>
                </a:lnTo>
                <a:lnTo>
                  <a:pt x="874" y="823"/>
                </a:lnTo>
                <a:lnTo>
                  <a:pt x="875" y="820"/>
                </a:lnTo>
                <a:lnTo>
                  <a:pt x="878" y="818"/>
                </a:lnTo>
                <a:lnTo>
                  <a:pt x="880" y="815"/>
                </a:lnTo>
                <a:lnTo>
                  <a:pt x="881" y="813"/>
                </a:lnTo>
                <a:lnTo>
                  <a:pt x="884" y="811"/>
                </a:lnTo>
                <a:lnTo>
                  <a:pt x="885" y="809"/>
                </a:lnTo>
                <a:lnTo>
                  <a:pt x="886" y="807"/>
                </a:lnTo>
                <a:lnTo>
                  <a:pt x="887" y="805"/>
                </a:lnTo>
                <a:lnTo>
                  <a:pt x="887" y="802"/>
                </a:lnTo>
                <a:lnTo>
                  <a:pt x="889" y="801"/>
                </a:lnTo>
                <a:lnTo>
                  <a:pt x="890" y="799"/>
                </a:lnTo>
                <a:lnTo>
                  <a:pt x="890" y="796"/>
                </a:lnTo>
                <a:lnTo>
                  <a:pt x="891" y="794"/>
                </a:lnTo>
                <a:lnTo>
                  <a:pt x="891" y="791"/>
                </a:lnTo>
                <a:lnTo>
                  <a:pt x="891" y="789"/>
                </a:lnTo>
                <a:lnTo>
                  <a:pt x="892" y="787"/>
                </a:lnTo>
                <a:lnTo>
                  <a:pt x="892" y="784"/>
                </a:lnTo>
                <a:lnTo>
                  <a:pt x="892" y="781"/>
                </a:lnTo>
                <a:lnTo>
                  <a:pt x="892" y="778"/>
                </a:lnTo>
                <a:lnTo>
                  <a:pt x="892" y="775"/>
                </a:lnTo>
                <a:lnTo>
                  <a:pt x="892" y="772"/>
                </a:lnTo>
                <a:lnTo>
                  <a:pt x="892" y="769"/>
                </a:lnTo>
                <a:lnTo>
                  <a:pt x="892" y="764"/>
                </a:lnTo>
                <a:lnTo>
                  <a:pt x="892" y="760"/>
                </a:lnTo>
                <a:lnTo>
                  <a:pt x="892" y="757"/>
                </a:lnTo>
                <a:lnTo>
                  <a:pt x="892" y="752"/>
                </a:lnTo>
                <a:lnTo>
                  <a:pt x="892" y="748"/>
                </a:lnTo>
                <a:lnTo>
                  <a:pt x="892" y="746"/>
                </a:lnTo>
                <a:lnTo>
                  <a:pt x="892" y="742"/>
                </a:lnTo>
                <a:lnTo>
                  <a:pt x="892" y="739"/>
                </a:lnTo>
                <a:lnTo>
                  <a:pt x="892" y="736"/>
                </a:lnTo>
                <a:lnTo>
                  <a:pt x="892" y="734"/>
                </a:lnTo>
                <a:lnTo>
                  <a:pt x="892" y="731"/>
                </a:lnTo>
                <a:lnTo>
                  <a:pt x="892" y="729"/>
                </a:lnTo>
                <a:lnTo>
                  <a:pt x="892" y="727"/>
                </a:lnTo>
                <a:lnTo>
                  <a:pt x="892" y="724"/>
                </a:lnTo>
                <a:lnTo>
                  <a:pt x="892" y="722"/>
                </a:lnTo>
                <a:lnTo>
                  <a:pt x="892" y="719"/>
                </a:lnTo>
                <a:lnTo>
                  <a:pt x="892" y="717"/>
                </a:lnTo>
                <a:lnTo>
                  <a:pt x="892" y="716"/>
                </a:lnTo>
                <a:lnTo>
                  <a:pt x="892" y="713"/>
                </a:lnTo>
                <a:lnTo>
                  <a:pt x="892" y="711"/>
                </a:lnTo>
                <a:lnTo>
                  <a:pt x="892" y="709"/>
                </a:lnTo>
                <a:lnTo>
                  <a:pt x="892" y="707"/>
                </a:lnTo>
                <a:lnTo>
                  <a:pt x="892" y="705"/>
                </a:lnTo>
                <a:lnTo>
                  <a:pt x="892" y="703"/>
                </a:lnTo>
                <a:lnTo>
                  <a:pt x="892" y="700"/>
                </a:lnTo>
                <a:lnTo>
                  <a:pt x="892" y="698"/>
                </a:lnTo>
                <a:lnTo>
                  <a:pt x="892" y="694"/>
                </a:lnTo>
                <a:lnTo>
                  <a:pt x="892" y="692"/>
                </a:lnTo>
                <a:lnTo>
                  <a:pt x="892" y="689"/>
                </a:lnTo>
                <a:lnTo>
                  <a:pt x="892" y="686"/>
                </a:lnTo>
                <a:lnTo>
                  <a:pt x="892" y="682"/>
                </a:lnTo>
                <a:lnTo>
                  <a:pt x="892" y="679"/>
                </a:lnTo>
                <a:lnTo>
                  <a:pt x="892" y="675"/>
                </a:lnTo>
                <a:lnTo>
                  <a:pt x="892" y="671"/>
                </a:lnTo>
                <a:lnTo>
                  <a:pt x="892" y="667"/>
                </a:lnTo>
                <a:lnTo>
                  <a:pt x="892" y="663"/>
                </a:lnTo>
                <a:lnTo>
                  <a:pt x="892" y="659"/>
                </a:lnTo>
                <a:lnTo>
                  <a:pt x="892" y="656"/>
                </a:lnTo>
                <a:lnTo>
                  <a:pt x="892" y="652"/>
                </a:lnTo>
                <a:lnTo>
                  <a:pt x="892" y="649"/>
                </a:lnTo>
                <a:lnTo>
                  <a:pt x="892" y="646"/>
                </a:lnTo>
                <a:lnTo>
                  <a:pt x="892" y="643"/>
                </a:lnTo>
                <a:lnTo>
                  <a:pt x="892" y="639"/>
                </a:lnTo>
                <a:lnTo>
                  <a:pt x="892" y="635"/>
                </a:lnTo>
                <a:lnTo>
                  <a:pt x="892" y="632"/>
                </a:lnTo>
                <a:lnTo>
                  <a:pt x="892" y="628"/>
                </a:lnTo>
                <a:lnTo>
                  <a:pt x="892" y="623"/>
                </a:lnTo>
                <a:lnTo>
                  <a:pt x="892" y="619"/>
                </a:lnTo>
                <a:lnTo>
                  <a:pt x="892" y="615"/>
                </a:lnTo>
                <a:lnTo>
                  <a:pt x="892" y="609"/>
                </a:lnTo>
                <a:lnTo>
                  <a:pt x="892" y="604"/>
                </a:lnTo>
                <a:lnTo>
                  <a:pt x="892" y="598"/>
                </a:lnTo>
                <a:lnTo>
                  <a:pt x="892" y="592"/>
                </a:lnTo>
                <a:lnTo>
                  <a:pt x="892" y="585"/>
                </a:lnTo>
                <a:lnTo>
                  <a:pt x="892" y="578"/>
                </a:lnTo>
                <a:lnTo>
                  <a:pt x="892" y="569"/>
                </a:lnTo>
                <a:lnTo>
                  <a:pt x="892" y="561"/>
                </a:lnTo>
                <a:lnTo>
                  <a:pt x="892" y="551"/>
                </a:lnTo>
                <a:lnTo>
                  <a:pt x="892" y="542"/>
                </a:lnTo>
                <a:lnTo>
                  <a:pt x="892" y="531"/>
                </a:lnTo>
                <a:lnTo>
                  <a:pt x="892" y="519"/>
                </a:lnTo>
                <a:lnTo>
                  <a:pt x="892" y="507"/>
                </a:lnTo>
                <a:lnTo>
                  <a:pt x="892" y="494"/>
                </a:lnTo>
                <a:lnTo>
                  <a:pt x="892" y="479"/>
                </a:lnTo>
                <a:lnTo>
                  <a:pt x="892" y="464"/>
                </a:lnTo>
                <a:lnTo>
                  <a:pt x="892" y="447"/>
                </a:lnTo>
                <a:lnTo>
                  <a:pt x="892" y="431"/>
                </a:lnTo>
                <a:lnTo>
                  <a:pt x="892" y="416"/>
                </a:lnTo>
                <a:lnTo>
                  <a:pt x="892" y="401"/>
                </a:lnTo>
                <a:lnTo>
                  <a:pt x="892" y="388"/>
                </a:lnTo>
                <a:lnTo>
                  <a:pt x="892" y="376"/>
                </a:lnTo>
                <a:lnTo>
                  <a:pt x="892" y="364"/>
                </a:lnTo>
                <a:lnTo>
                  <a:pt x="892" y="353"/>
                </a:lnTo>
                <a:lnTo>
                  <a:pt x="892" y="344"/>
                </a:lnTo>
                <a:lnTo>
                  <a:pt x="892" y="334"/>
                </a:lnTo>
                <a:lnTo>
                  <a:pt x="892" y="326"/>
                </a:lnTo>
                <a:lnTo>
                  <a:pt x="892" y="317"/>
                </a:lnTo>
                <a:lnTo>
                  <a:pt x="892" y="310"/>
                </a:lnTo>
                <a:lnTo>
                  <a:pt x="892" y="303"/>
                </a:lnTo>
                <a:lnTo>
                  <a:pt x="892" y="297"/>
                </a:lnTo>
                <a:lnTo>
                  <a:pt x="892" y="291"/>
                </a:lnTo>
                <a:lnTo>
                  <a:pt x="892" y="286"/>
                </a:lnTo>
                <a:lnTo>
                  <a:pt x="892" y="280"/>
                </a:lnTo>
                <a:lnTo>
                  <a:pt x="892" y="275"/>
                </a:lnTo>
                <a:lnTo>
                  <a:pt x="892" y="272"/>
                </a:lnTo>
                <a:lnTo>
                  <a:pt x="892" y="267"/>
                </a:lnTo>
                <a:lnTo>
                  <a:pt x="892" y="263"/>
                </a:lnTo>
                <a:lnTo>
                  <a:pt x="892" y="260"/>
                </a:lnTo>
                <a:lnTo>
                  <a:pt x="892" y="256"/>
                </a:lnTo>
                <a:lnTo>
                  <a:pt x="892" y="253"/>
                </a:lnTo>
                <a:lnTo>
                  <a:pt x="892" y="249"/>
                </a:lnTo>
                <a:lnTo>
                  <a:pt x="892" y="247"/>
                </a:lnTo>
                <a:lnTo>
                  <a:pt x="892" y="243"/>
                </a:lnTo>
                <a:lnTo>
                  <a:pt x="892" y="239"/>
                </a:lnTo>
                <a:lnTo>
                  <a:pt x="892" y="236"/>
                </a:lnTo>
                <a:lnTo>
                  <a:pt x="892" y="232"/>
                </a:lnTo>
                <a:lnTo>
                  <a:pt x="892" y="229"/>
                </a:lnTo>
                <a:lnTo>
                  <a:pt x="892" y="224"/>
                </a:lnTo>
                <a:lnTo>
                  <a:pt x="892" y="220"/>
                </a:lnTo>
                <a:lnTo>
                  <a:pt x="892" y="217"/>
                </a:lnTo>
                <a:lnTo>
                  <a:pt x="892" y="213"/>
                </a:lnTo>
                <a:lnTo>
                  <a:pt x="892" y="209"/>
                </a:lnTo>
                <a:lnTo>
                  <a:pt x="892" y="206"/>
                </a:lnTo>
                <a:lnTo>
                  <a:pt x="892" y="203"/>
                </a:lnTo>
                <a:lnTo>
                  <a:pt x="892" y="201"/>
                </a:lnTo>
                <a:lnTo>
                  <a:pt x="892" y="197"/>
                </a:lnTo>
                <a:lnTo>
                  <a:pt x="892" y="195"/>
                </a:lnTo>
                <a:lnTo>
                  <a:pt x="892" y="193"/>
                </a:lnTo>
                <a:lnTo>
                  <a:pt x="892" y="190"/>
                </a:lnTo>
                <a:lnTo>
                  <a:pt x="892" y="188"/>
                </a:lnTo>
                <a:lnTo>
                  <a:pt x="892" y="187"/>
                </a:lnTo>
                <a:lnTo>
                  <a:pt x="892" y="184"/>
                </a:lnTo>
                <a:lnTo>
                  <a:pt x="892" y="182"/>
                </a:lnTo>
                <a:lnTo>
                  <a:pt x="892" y="179"/>
                </a:lnTo>
                <a:lnTo>
                  <a:pt x="892" y="177"/>
                </a:lnTo>
                <a:lnTo>
                  <a:pt x="892" y="176"/>
                </a:lnTo>
                <a:lnTo>
                  <a:pt x="892" y="173"/>
                </a:lnTo>
                <a:lnTo>
                  <a:pt x="892" y="171"/>
                </a:lnTo>
                <a:lnTo>
                  <a:pt x="892" y="168"/>
                </a:lnTo>
                <a:lnTo>
                  <a:pt x="892" y="166"/>
                </a:lnTo>
                <a:lnTo>
                  <a:pt x="892" y="164"/>
                </a:lnTo>
                <a:lnTo>
                  <a:pt x="892" y="161"/>
                </a:lnTo>
                <a:lnTo>
                  <a:pt x="892" y="159"/>
                </a:lnTo>
                <a:lnTo>
                  <a:pt x="892" y="156"/>
                </a:lnTo>
                <a:lnTo>
                  <a:pt x="892" y="153"/>
                </a:lnTo>
                <a:lnTo>
                  <a:pt x="892" y="149"/>
                </a:lnTo>
                <a:lnTo>
                  <a:pt x="892" y="147"/>
                </a:lnTo>
                <a:lnTo>
                  <a:pt x="892" y="143"/>
                </a:lnTo>
                <a:lnTo>
                  <a:pt x="892" y="138"/>
                </a:lnTo>
                <a:lnTo>
                  <a:pt x="892" y="135"/>
                </a:lnTo>
                <a:lnTo>
                  <a:pt x="892" y="131"/>
                </a:lnTo>
                <a:lnTo>
                  <a:pt x="892" y="126"/>
                </a:lnTo>
                <a:lnTo>
                  <a:pt x="892" y="123"/>
                </a:lnTo>
                <a:lnTo>
                  <a:pt x="892" y="120"/>
                </a:lnTo>
                <a:lnTo>
                  <a:pt x="892" y="117"/>
                </a:lnTo>
                <a:lnTo>
                  <a:pt x="892" y="114"/>
                </a:lnTo>
                <a:lnTo>
                  <a:pt x="892" y="111"/>
                </a:lnTo>
                <a:lnTo>
                  <a:pt x="892" y="108"/>
                </a:lnTo>
                <a:lnTo>
                  <a:pt x="891" y="106"/>
                </a:lnTo>
                <a:lnTo>
                  <a:pt x="891" y="104"/>
                </a:lnTo>
                <a:lnTo>
                  <a:pt x="891" y="101"/>
                </a:lnTo>
                <a:lnTo>
                  <a:pt x="890" y="99"/>
                </a:lnTo>
                <a:lnTo>
                  <a:pt x="890" y="96"/>
                </a:lnTo>
                <a:lnTo>
                  <a:pt x="889" y="94"/>
                </a:lnTo>
                <a:lnTo>
                  <a:pt x="887" y="93"/>
                </a:lnTo>
                <a:lnTo>
                  <a:pt x="887" y="90"/>
                </a:lnTo>
                <a:lnTo>
                  <a:pt x="886" y="88"/>
                </a:lnTo>
                <a:lnTo>
                  <a:pt x="885" y="86"/>
                </a:lnTo>
                <a:lnTo>
                  <a:pt x="884" y="84"/>
                </a:lnTo>
                <a:lnTo>
                  <a:pt x="881" y="82"/>
                </a:lnTo>
                <a:lnTo>
                  <a:pt x="880" y="80"/>
                </a:lnTo>
                <a:lnTo>
                  <a:pt x="878" y="77"/>
                </a:lnTo>
                <a:lnTo>
                  <a:pt x="875" y="75"/>
                </a:lnTo>
                <a:lnTo>
                  <a:pt x="874" y="72"/>
                </a:lnTo>
                <a:lnTo>
                  <a:pt x="872" y="69"/>
                </a:lnTo>
                <a:lnTo>
                  <a:pt x="868" y="66"/>
                </a:lnTo>
                <a:lnTo>
                  <a:pt x="866" y="64"/>
                </a:lnTo>
                <a:lnTo>
                  <a:pt x="862" y="60"/>
                </a:lnTo>
                <a:lnTo>
                  <a:pt x="860" y="57"/>
                </a:lnTo>
                <a:lnTo>
                  <a:pt x="856" y="53"/>
                </a:lnTo>
                <a:lnTo>
                  <a:pt x="851" y="50"/>
                </a:lnTo>
                <a:lnTo>
                  <a:pt x="848" y="46"/>
                </a:lnTo>
                <a:lnTo>
                  <a:pt x="844" y="41"/>
                </a:lnTo>
                <a:lnTo>
                  <a:pt x="841" y="38"/>
                </a:lnTo>
                <a:lnTo>
                  <a:pt x="837" y="34"/>
                </a:lnTo>
                <a:lnTo>
                  <a:pt x="833" y="30"/>
                </a:lnTo>
                <a:lnTo>
                  <a:pt x="830" y="28"/>
                </a:lnTo>
                <a:lnTo>
                  <a:pt x="827" y="24"/>
                </a:lnTo>
                <a:lnTo>
                  <a:pt x="824" y="22"/>
                </a:lnTo>
                <a:lnTo>
                  <a:pt x="821" y="20"/>
                </a:lnTo>
                <a:lnTo>
                  <a:pt x="819" y="17"/>
                </a:lnTo>
                <a:lnTo>
                  <a:pt x="817" y="16"/>
                </a:lnTo>
                <a:lnTo>
                  <a:pt x="814" y="14"/>
                </a:lnTo>
                <a:lnTo>
                  <a:pt x="812" y="12"/>
                </a:lnTo>
                <a:lnTo>
                  <a:pt x="809" y="10"/>
                </a:lnTo>
                <a:lnTo>
                  <a:pt x="807" y="9"/>
                </a:lnTo>
                <a:lnTo>
                  <a:pt x="806" y="8"/>
                </a:lnTo>
                <a:lnTo>
                  <a:pt x="803" y="6"/>
                </a:lnTo>
                <a:lnTo>
                  <a:pt x="801" y="5"/>
                </a:lnTo>
                <a:lnTo>
                  <a:pt x="799" y="5"/>
                </a:lnTo>
                <a:lnTo>
                  <a:pt x="797" y="4"/>
                </a:lnTo>
                <a:lnTo>
                  <a:pt x="795" y="3"/>
                </a:lnTo>
                <a:lnTo>
                  <a:pt x="793" y="3"/>
                </a:lnTo>
                <a:lnTo>
                  <a:pt x="790" y="3"/>
                </a:lnTo>
                <a:lnTo>
                  <a:pt x="788" y="2"/>
                </a:lnTo>
                <a:lnTo>
                  <a:pt x="785" y="2"/>
                </a:lnTo>
                <a:lnTo>
                  <a:pt x="783" y="2"/>
                </a:lnTo>
                <a:lnTo>
                  <a:pt x="779" y="2"/>
                </a:lnTo>
                <a:lnTo>
                  <a:pt x="777" y="2"/>
                </a:lnTo>
                <a:lnTo>
                  <a:pt x="773" y="2"/>
                </a:lnTo>
                <a:lnTo>
                  <a:pt x="770" y="0"/>
                </a:lnTo>
                <a:lnTo>
                  <a:pt x="766" y="0"/>
                </a:lnTo>
                <a:lnTo>
                  <a:pt x="763" y="0"/>
                </a:lnTo>
                <a:lnTo>
                  <a:pt x="759" y="0"/>
                </a:lnTo>
                <a:lnTo>
                  <a:pt x="754" y="0"/>
                </a:lnTo>
                <a:lnTo>
                  <a:pt x="751" y="0"/>
                </a:lnTo>
                <a:lnTo>
                  <a:pt x="747" y="0"/>
                </a:lnTo>
                <a:lnTo>
                  <a:pt x="743" y="0"/>
                </a:lnTo>
                <a:lnTo>
                  <a:pt x="741" y="0"/>
                </a:lnTo>
                <a:lnTo>
                  <a:pt x="737" y="0"/>
                </a:lnTo>
                <a:lnTo>
                  <a:pt x="734" y="0"/>
                </a:lnTo>
                <a:lnTo>
                  <a:pt x="731" y="0"/>
                </a:lnTo>
                <a:lnTo>
                  <a:pt x="729" y="0"/>
                </a:lnTo>
                <a:lnTo>
                  <a:pt x="725" y="0"/>
                </a:lnTo>
                <a:lnTo>
                  <a:pt x="723" y="0"/>
                </a:lnTo>
                <a:lnTo>
                  <a:pt x="721" y="0"/>
                </a:lnTo>
                <a:lnTo>
                  <a:pt x="717" y="0"/>
                </a:lnTo>
                <a:lnTo>
                  <a:pt x="715" y="0"/>
                </a:lnTo>
                <a:lnTo>
                  <a:pt x="711" y="0"/>
                </a:lnTo>
                <a:lnTo>
                  <a:pt x="709" y="0"/>
                </a:lnTo>
                <a:lnTo>
                  <a:pt x="705" y="0"/>
                </a:lnTo>
                <a:lnTo>
                  <a:pt x="701" y="0"/>
                </a:lnTo>
                <a:lnTo>
                  <a:pt x="698" y="0"/>
                </a:lnTo>
                <a:lnTo>
                  <a:pt x="694" y="0"/>
                </a:lnTo>
                <a:lnTo>
                  <a:pt x="691" y="0"/>
                </a:lnTo>
                <a:lnTo>
                  <a:pt x="686" y="0"/>
                </a:lnTo>
                <a:lnTo>
                  <a:pt x="682" y="0"/>
                </a:lnTo>
                <a:lnTo>
                  <a:pt x="677" y="0"/>
                </a:lnTo>
                <a:lnTo>
                  <a:pt x="671" y="0"/>
                </a:lnTo>
                <a:lnTo>
                  <a:pt x="667" y="0"/>
                </a:lnTo>
                <a:lnTo>
                  <a:pt x="661" y="0"/>
                </a:lnTo>
                <a:lnTo>
                  <a:pt x="655" y="0"/>
                </a:lnTo>
                <a:lnTo>
                  <a:pt x="647" y="0"/>
                </a:lnTo>
                <a:lnTo>
                  <a:pt x="640" y="0"/>
                </a:lnTo>
                <a:lnTo>
                  <a:pt x="633" y="0"/>
                </a:lnTo>
                <a:lnTo>
                  <a:pt x="625" y="0"/>
                </a:lnTo>
                <a:lnTo>
                  <a:pt x="616" y="0"/>
                </a:lnTo>
                <a:lnTo>
                  <a:pt x="609" y="0"/>
                </a:lnTo>
                <a:lnTo>
                  <a:pt x="602" y="0"/>
                </a:lnTo>
                <a:lnTo>
                  <a:pt x="595" y="0"/>
                </a:lnTo>
                <a:lnTo>
                  <a:pt x="589" y="0"/>
                </a:lnTo>
                <a:lnTo>
                  <a:pt x="583" y="0"/>
                </a:lnTo>
                <a:lnTo>
                  <a:pt x="578" y="0"/>
                </a:lnTo>
                <a:lnTo>
                  <a:pt x="572" y="0"/>
                </a:lnTo>
                <a:lnTo>
                  <a:pt x="567" y="0"/>
                </a:lnTo>
                <a:lnTo>
                  <a:pt x="563" y="0"/>
                </a:lnTo>
                <a:lnTo>
                  <a:pt x="559" y="0"/>
                </a:lnTo>
                <a:lnTo>
                  <a:pt x="555" y="0"/>
                </a:lnTo>
                <a:lnTo>
                  <a:pt x="551" y="0"/>
                </a:lnTo>
                <a:lnTo>
                  <a:pt x="548" y="0"/>
                </a:lnTo>
                <a:lnTo>
                  <a:pt x="544" y="0"/>
                </a:lnTo>
                <a:lnTo>
                  <a:pt x="541" y="0"/>
                </a:lnTo>
                <a:lnTo>
                  <a:pt x="538" y="0"/>
                </a:lnTo>
                <a:lnTo>
                  <a:pt x="535" y="0"/>
                </a:lnTo>
                <a:lnTo>
                  <a:pt x="532" y="0"/>
                </a:lnTo>
                <a:lnTo>
                  <a:pt x="530" y="0"/>
                </a:lnTo>
                <a:lnTo>
                  <a:pt x="526" y="0"/>
                </a:lnTo>
                <a:lnTo>
                  <a:pt x="524" y="0"/>
                </a:lnTo>
                <a:lnTo>
                  <a:pt x="521" y="0"/>
                </a:lnTo>
                <a:lnTo>
                  <a:pt x="518" y="0"/>
                </a:lnTo>
                <a:lnTo>
                  <a:pt x="515" y="0"/>
                </a:lnTo>
                <a:lnTo>
                  <a:pt x="512" y="0"/>
                </a:lnTo>
                <a:lnTo>
                  <a:pt x="509" y="0"/>
                </a:lnTo>
                <a:lnTo>
                  <a:pt x="506" y="0"/>
                </a:lnTo>
                <a:lnTo>
                  <a:pt x="502" y="0"/>
                </a:lnTo>
                <a:lnTo>
                  <a:pt x="499" y="0"/>
                </a:lnTo>
                <a:lnTo>
                  <a:pt x="495" y="0"/>
                </a:lnTo>
                <a:lnTo>
                  <a:pt x="490" y="0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43" name="Rectangle 84">
            <a:extLst>
              <a:ext uri="{FF2B5EF4-FFF2-40B4-BE49-F238E27FC236}">
                <a16:creationId xmlns:a16="http://schemas.microsoft.com/office/drawing/2014/main" id="{EA1B9AAF-8718-B942-8D01-7CA118B117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22971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44" name="Freeform 85">
            <a:extLst>
              <a:ext uri="{FF2B5EF4-FFF2-40B4-BE49-F238E27FC236}">
                <a16:creationId xmlns:a16="http://schemas.microsoft.com/office/drawing/2014/main" id="{2E5753F4-A199-1B46-81DF-99B6C2CCF29F}"/>
              </a:ext>
            </a:extLst>
          </p:cNvPr>
          <p:cNvSpPr>
            <a:spLocks/>
          </p:cNvSpPr>
          <p:nvPr/>
        </p:nvSpPr>
        <p:spPr bwMode="auto">
          <a:xfrm>
            <a:off x="4270376" y="1577976"/>
            <a:ext cx="157163" cy="568325"/>
          </a:xfrm>
          <a:custGeom>
            <a:avLst/>
            <a:gdLst>
              <a:gd name="T0" fmla="*/ 0 w 240"/>
              <a:gd name="T1" fmla="*/ 2147483646 h 864"/>
              <a:gd name="T2" fmla="*/ 2147483646 w 240"/>
              <a:gd name="T3" fmla="*/ 2147483646 h 864"/>
              <a:gd name="T4" fmla="*/ 2147483646 w 240"/>
              <a:gd name="T5" fmla="*/ 2147483646 h 864"/>
              <a:gd name="T6" fmla="*/ 2147483646 w 240"/>
              <a:gd name="T7" fmla="*/ 2147483646 h 864"/>
              <a:gd name="T8" fmla="*/ 2147483646 w 240"/>
              <a:gd name="T9" fmla="*/ 2147483646 h 864"/>
              <a:gd name="T10" fmla="*/ 2147483646 w 240"/>
              <a:gd name="T11" fmla="*/ 2147483646 h 864"/>
              <a:gd name="T12" fmla="*/ 2147483646 w 240"/>
              <a:gd name="T13" fmla="*/ 2147483646 h 864"/>
              <a:gd name="T14" fmla="*/ 2147483646 w 240"/>
              <a:gd name="T15" fmla="*/ 2147483646 h 864"/>
              <a:gd name="T16" fmla="*/ 2147483646 w 240"/>
              <a:gd name="T17" fmla="*/ 2147483646 h 864"/>
              <a:gd name="T18" fmla="*/ 2147483646 w 240"/>
              <a:gd name="T19" fmla="*/ 2147483646 h 864"/>
              <a:gd name="T20" fmla="*/ 2147483646 w 240"/>
              <a:gd name="T21" fmla="*/ 0 h 864"/>
              <a:gd name="T22" fmla="*/ 2147483646 w 240"/>
              <a:gd name="T23" fmla="*/ 0 h 864"/>
              <a:gd name="T24" fmla="*/ 2147483646 w 240"/>
              <a:gd name="T25" fmla="*/ 2147483646 h 864"/>
              <a:gd name="T26" fmla="*/ 2147483646 w 240"/>
              <a:gd name="T27" fmla="*/ 2147483646 h 864"/>
              <a:gd name="T28" fmla="*/ 2147483646 w 240"/>
              <a:gd name="T29" fmla="*/ 2147483646 h 864"/>
              <a:gd name="T30" fmla="*/ 2147483646 w 240"/>
              <a:gd name="T31" fmla="*/ 2147483646 h 864"/>
              <a:gd name="T32" fmla="*/ 2147483646 w 240"/>
              <a:gd name="T33" fmla="*/ 2147483646 h 864"/>
              <a:gd name="T34" fmla="*/ 2147483646 w 240"/>
              <a:gd name="T35" fmla="*/ 2147483646 h 864"/>
              <a:gd name="T36" fmla="*/ 2147483646 w 240"/>
              <a:gd name="T37" fmla="*/ 2147483646 h 864"/>
              <a:gd name="T38" fmla="*/ 2147483646 w 240"/>
              <a:gd name="T39" fmla="*/ 2147483646 h 864"/>
              <a:gd name="T40" fmla="*/ 2147483646 w 240"/>
              <a:gd name="T41" fmla="*/ 2147483646 h 864"/>
              <a:gd name="T42" fmla="*/ 2147483646 w 240"/>
              <a:gd name="T43" fmla="*/ 2147483646 h 864"/>
              <a:gd name="T44" fmla="*/ 2147483646 w 240"/>
              <a:gd name="T45" fmla="*/ 2147483646 h 864"/>
              <a:gd name="T46" fmla="*/ 2147483646 w 240"/>
              <a:gd name="T47" fmla="*/ 2147483646 h 864"/>
              <a:gd name="T48" fmla="*/ 2147483646 w 240"/>
              <a:gd name="T49" fmla="*/ 2147483646 h 864"/>
              <a:gd name="T50" fmla="*/ 2147483646 w 240"/>
              <a:gd name="T51" fmla="*/ 2147483646 h 864"/>
              <a:gd name="T52" fmla="*/ 2147483646 w 240"/>
              <a:gd name="T53" fmla="*/ 2147483646 h 864"/>
              <a:gd name="T54" fmla="*/ 2147483646 w 240"/>
              <a:gd name="T55" fmla="*/ 2147483646 h 864"/>
              <a:gd name="T56" fmla="*/ 2147483646 w 240"/>
              <a:gd name="T57" fmla="*/ 2147483646 h 864"/>
              <a:gd name="T58" fmla="*/ 2147483646 w 240"/>
              <a:gd name="T59" fmla="*/ 2147483646 h 864"/>
              <a:gd name="T60" fmla="*/ 2147483646 w 240"/>
              <a:gd name="T61" fmla="*/ 2147483646 h 864"/>
              <a:gd name="T62" fmla="*/ 2147483646 w 240"/>
              <a:gd name="T63" fmla="*/ 2147483646 h 864"/>
              <a:gd name="T64" fmla="*/ 2147483646 w 240"/>
              <a:gd name="T65" fmla="*/ 2147483646 h 864"/>
              <a:gd name="T66" fmla="*/ 2147483646 w 240"/>
              <a:gd name="T67" fmla="*/ 2147483646 h 864"/>
              <a:gd name="T68" fmla="*/ 2147483646 w 240"/>
              <a:gd name="T69" fmla="*/ 2147483646 h 864"/>
              <a:gd name="T70" fmla="*/ 2147483646 w 240"/>
              <a:gd name="T71" fmla="*/ 2147483646 h 864"/>
              <a:gd name="T72" fmla="*/ 2147483646 w 240"/>
              <a:gd name="T73" fmla="*/ 2147483646 h 864"/>
              <a:gd name="T74" fmla="*/ 2147483646 w 240"/>
              <a:gd name="T75" fmla="*/ 2147483646 h 864"/>
              <a:gd name="T76" fmla="*/ 2147483646 w 240"/>
              <a:gd name="T77" fmla="*/ 2147483646 h 864"/>
              <a:gd name="T78" fmla="*/ 2147483646 w 240"/>
              <a:gd name="T79" fmla="*/ 2147483646 h 864"/>
              <a:gd name="T80" fmla="*/ 2147483646 w 240"/>
              <a:gd name="T81" fmla="*/ 2147483646 h 864"/>
              <a:gd name="T82" fmla="*/ 2147483646 w 240"/>
              <a:gd name="T83" fmla="*/ 2147483646 h 864"/>
              <a:gd name="T84" fmla="*/ 2147483646 w 240"/>
              <a:gd name="T85" fmla="*/ 2147483646 h 864"/>
              <a:gd name="T86" fmla="*/ 2147483646 w 240"/>
              <a:gd name="T87" fmla="*/ 2147483646 h 864"/>
              <a:gd name="T88" fmla="*/ 0 w 240"/>
              <a:gd name="T89" fmla="*/ 2147483646 h 8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40" h="864">
                <a:moveTo>
                  <a:pt x="0" y="736"/>
                </a:moveTo>
                <a:lnTo>
                  <a:pt x="0" y="127"/>
                </a:lnTo>
                <a:lnTo>
                  <a:pt x="0" y="121"/>
                </a:lnTo>
                <a:lnTo>
                  <a:pt x="1" y="114"/>
                </a:lnTo>
                <a:lnTo>
                  <a:pt x="1" y="108"/>
                </a:lnTo>
                <a:lnTo>
                  <a:pt x="2" y="102"/>
                </a:lnTo>
                <a:lnTo>
                  <a:pt x="3" y="96"/>
                </a:lnTo>
                <a:lnTo>
                  <a:pt x="6" y="90"/>
                </a:lnTo>
                <a:lnTo>
                  <a:pt x="8" y="84"/>
                </a:lnTo>
                <a:lnTo>
                  <a:pt x="9" y="78"/>
                </a:lnTo>
                <a:lnTo>
                  <a:pt x="13" y="72"/>
                </a:lnTo>
                <a:lnTo>
                  <a:pt x="15" y="67"/>
                </a:lnTo>
                <a:lnTo>
                  <a:pt x="18" y="61"/>
                </a:lnTo>
                <a:lnTo>
                  <a:pt x="21" y="56"/>
                </a:lnTo>
                <a:lnTo>
                  <a:pt x="25" y="52"/>
                </a:lnTo>
                <a:lnTo>
                  <a:pt x="29" y="47"/>
                </a:lnTo>
                <a:lnTo>
                  <a:pt x="33" y="42"/>
                </a:lnTo>
                <a:lnTo>
                  <a:pt x="37" y="37"/>
                </a:lnTo>
                <a:lnTo>
                  <a:pt x="42" y="32"/>
                </a:lnTo>
                <a:lnTo>
                  <a:pt x="47" y="29"/>
                </a:lnTo>
                <a:lnTo>
                  <a:pt x="51" y="25"/>
                </a:lnTo>
                <a:lnTo>
                  <a:pt x="56" y="22"/>
                </a:lnTo>
                <a:lnTo>
                  <a:pt x="61" y="18"/>
                </a:lnTo>
                <a:lnTo>
                  <a:pt x="67" y="16"/>
                </a:lnTo>
                <a:lnTo>
                  <a:pt x="72" y="12"/>
                </a:lnTo>
                <a:lnTo>
                  <a:pt x="78" y="10"/>
                </a:lnTo>
                <a:lnTo>
                  <a:pt x="84" y="7"/>
                </a:lnTo>
                <a:lnTo>
                  <a:pt x="90" y="6"/>
                </a:lnTo>
                <a:lnTo>
                  <a:pt x="96" y="4"/>
                </a:lnTo>
                <a:lnTo>
                  <a:pt x="102" y="2"/>
                </a:lnTo>
                <a:lnTo>
                  <a:pt x="108" y="1"/>
                </a:lnTo>
                <a:lnTo>
                  <a:pt x="115" y="0"/>
                </a:lnTo>
                <a:lnTo>
                  <a:pt x="121" y="0"/>
                </a:lnTo>
                <a:lnTo>
                  <a:pt x="127" y="0"/>
                </a:lnTo>
                <a:lnTo>
                  <a:pt x="113" y="0"/>
                </a:lnTo>
                <a:lnTo>
                  <a:pt x="119" y="0"/>
                </a:lnTo>
                <a:lnTo>
                  <a:pt x="126" y="0"/>
                </a:lnTo>
                <a:lnTo>
                  <a:pt x="132" y="1"/>
                </a:lnTo>
                <a:lnTo>
                  <a:pt x="138" y="2"/>
                </a:lnTo>
                <a:lnTo>
                  <a:pt x="144" y="4"/>
                </a:lnTo>
                <a:lnTo>
                  <a:pt x="150" y="6"/>
                </a:lnTo>
                <a:lnTo>
                  <a:pt x="156" y="7"/>
                </a:lnTo>
                <a:lnTo>
                  <a:pt x="162" y="10"/>
                </a:lnTo>
                <a:lnTo>
                  <a:pt x="168" y="12"/>
                </a:lnTo>
                <a:lnTo>
                  <a:pt x="173" y="16"/>
                </a:lnTo>
                <a:lnTo>
                  <a:pt x="179" y="18"/>
                </a:lnTo>
                <a:lnTo>
                  <a:pt x="183" y="22"/>
                </a:lnTo>
                <a:lnTo>
                  <a:pt x="188" y="25"/>
                </a:lnTo>
                <a:lnTo>
                  <a:pt x="193" y="29"/>
                </a:lnTo>
                <a:lnTo>
                  <a:pt x="198" y="32"/>
                </a:lnTo>
                <a:lnTo>
                  <a:pt x="203" y="37"/>
                </a:lnTo>
                <a:lnTo>
                  <a:pt x="206" y="42"/>
                </a:lnTo>
                <a:lnTo>
                  <a:pt x="211" y="47"/>
                </a:lnTo>
                <a:lnTo>
                  <a:pt x="215" y="52"/>
                </a:lnTo>
                <a:lnTo>
                  <a:pt x="218" y="56"/>
                </a:lnTo>
                <a:lnTo>
                  <a:pt x="222" y="61"/>
                </a:lnTo>
                <a:lnTo>
                  <a:pt x="224" y="67"/>
                </a:lnTo>
                <a:lnTo>
                  <a:pt x="228" y="72"/>
                </a:lnTo>
                <a:lnTo>
                  <a:pt x="230" y="78"/>
                </a:lnTo>
                <a:lnTo>
                  <a:pt x="233" y="84"/>
                </a:lnTo>
                <a:lnTo>
                  <a:pt x="234" y="90"/>
                </a:lnTo>
                <a:lnTo>
                  <a:pt x="236" y="96"/>
                </a:lnTo>
                <a:lnTo>
                  <a:pt x="237" y="102"/>
                </a:lnTo>
                <a:lnTo>
                  <a:pt x="239" y="108"/>
                </a:lnTo>
                <a:lnTo>
                  <a:pt x="240" y="114"/>
                </a:lnTo>
                <a:lnTo>
                  <a:pt x="240" y="121"/>
                </a:lnTo>
                <a:lnTo>
                  <a:pt x="240" y="127"/>
                </a:lnTo>
                <a:lnTo>
                  <a:pt x="240" y="736"/>
                </a:lnTo>
                <a:lnTo>
                  <a:pt x="240" y="743"/>
                </a:lnTo>
                <a:lnTo>
                  <a:pt x="240" y="749"/>
                </a:lnTo>
                <a:lnTo>
                  <a:pt x="239" y="756"/>
                </a:lnTo>
                <a:lnTo>
                  <a:pt x="237" y="762"/>
                </a:lnTo>
                <a:lnTo>
                  <a:pt x="236" y="768"/>
                </a:lnTo>
                <a:lnTo>
                  <a:pt x="234" y="774"/>
                </a:lnTo>
                <a:lnTo>
                  <a:pt x="233" y="780"/>
                </a:lnTo>
                <a:lnTo>
                  <a:pt x="230" y="786"/>
                </a:lnTo>
                <a:lnTo>
                  <a:pt x="228" y="792"/>
                </a:lnTo>
                <a:lnTo>
                  <a:pt x="224" y="797"/>
                </a:lnTo>
                <a:lnTo>
                  <a:pt x="222" y="803"/>
                </a:lnTo>
                <a:lnTo>
                  <a:pt x="218" y="808"/>
                </a:lnTo>
                <a:lnTo>
                  <a:pt x="215" y="813"/>
                </a:lnTo>
                <a:lnTo>
                  <a:pt x="211" y="817"/>
                </a:lnTo>
                <a:lnTo>
                  <a:pt x="206" y="822"/>
                </a:lnTo>
                <a:lnTo>
                  <a:pt x="203" y="827"/>
                </a:lnTo>
                <a:lnTo>
                  <a:pt x="198" y="831"/>
                </a:lnTo>
                <a:lnTo>
                  <a:pt x="193" y="835"/>
                </a:lnTo>
                <a:lnTo>
                  <a:pt x="188" y="839"/>
                </a:lnTo>
                <a:lnTo>
                  <a:pt x="183" y="843"/>
                </a:lnTo>
                <a:lnTo>
                  <a:pt x="179" y="845"/>
                </a:lnTo>
                <a:lnTo>
                  <a:pt x="173" y="849"/>
                </a:lnTo>
                <a:lnTo>
                  <a:pt x="168" y="851"/>
                </a:lnTo>
                <a:lnTo>
                  <a:pt x="162" y="853"/>
                </a:lnTo>
                <a:lnTo>
                  <a:pt x="156" y="856"/>
                </a:lnTo>
                <a:lnTo>
                  <a:pt x="150" y="858"/>
                </a:lnTo>
                <a:lnTo>
                  <a:pt x="144" y="859"/>
                </a:lnTo>
                <a:lnTo>
                  <a:pt x="138" y="862"/>
                </a:lnTo>
                <a:lnTo>
                  <a:pt x="132" y="863"/>
                </a:lnTo>
                <a:lnTo>
                  <a:pt x="126" y="863"/>
                </a:lnTo>
                <a:lnTo>
                  <a:pt x="119" y="864"/>
                </a:lnTo>
                <a:lnTo>
                  <a:pt x="113" y="864"/>
                </a:lnTo>
                <a:lnTo>
                  <a:pt x="127" y="864"/>
                </a:lnTo>
                <a:lnTo>
                  <a:pt x="121" y="864"/>
                </a:lnTo>
                <a:lnTo>
                  <a:pt x="115" y="863"/>
                </a:lnTo>
                <a:lnTo>
                  <a:pt x="108" y="863"/>
                </a:lnTo>
                <a:lnTo>
                  <a:pt x="102" y="862"/>
                </a:lnTo>
                <a:lnTo>
                  <a:pt x="96" y="859"/>
                </a:lnTo>
                <a:lnTo>
                  <a:pt x="90" y="858"/>
                </a:lnTo>
                <a:lnTo>
                  <a:pt x="84" y="856"/>
                </a:lnTo>
                <a:lnTo>
                  <a:pt x="78" y="853"/>
                </a:lnTo>
                <a:lnTo>
                  <a:pt x="72" y="851"/>
                </a:lnTo>
                <a:lnTo>
                  <a:pt x="67" y="849"/>
                </a:lnTo>
                <a:lnTo>
                  <a:pt x="61" y="845"/>
                </a:lnTo>
                <a:lnTo>
                  <a:pt x="56" y="843"/>
                </a:lnTo>
                <a:lnTo>
                  <a:pt x="51" y="839"/>
                </a:lnTo>
                <a:lnTo>
                  <a:pt x="47" y="835"/>
                </a:lnTo>
                <a:lnTo>
                  <a:pt x="42" y="831"/>
                </a:lnTo>
                <a:lnTo>
                  <a:pt x="37" y="827"/>
                </a:lnTo>
                <a:lnTo>
                  <a:pt x="33" y="822"/>
                </a:lnTo>
                <a:lnTo>
                  <a:pt x="29" y="817"/>
                </a:lnTo>
                <a:lnTo>
                  <a:pt x="25" y="813"/>
                </a:lnTo>
                <a:lnTo>
                  <a:pt x="21" y="808"/>
                </a:lnTo>
                <a:lnTo>
                  <a:pt x="18" y="803"/>
                </a:lnTo>
                <a:lnTo>
                  <a:pt x="15" y="797"/>
                </a:lnTo>
                <a:lnTo>
                  <a:pt x="13" y="792"/>
                </a:lnTo>
                <a:lnTo>
                  <a:pt x="9" y="786"/>
                </a:lnTo>
                <a:lnTo>
                  <a:pt x="8" y="780"/>
                </a:lnTo>
                <a:lnTo>
                  <a:pt x="6" y="774"/>
                </a:lnTo>
                <a:lnTo>
                  <a:pt x="3" y="768"/>
                </a:lnTo>
                <a:lnTo>
                  <a:pt x="2" y="762"/>
                </a:lnTo>
                <a:lnTo>
                  <a:pt x="1" y="756"/>
                </a:lnTo>
                <a:lnTo>
                  <a:pt x="1" y="749"/>
                </a:lnTo>
                <a:lnTo>
                  <a:pt x="0" y="743"/>
                </a:lnTo>
                <a:lnTo>
                  <a:pt x="0" y="73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45" name="Rectangle 86">
            <a:extLst>
              <a:ext uri="{FF2B5EF4-FFF2-40B4-BE49-F238E27FC236}">
                <a16:creationId xmlns:a16="http://schemas.microsoft.com/office/drawing/2014/main" id="{83311E2B-763C-DB4E-BFBF-645363908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46" name="Rectangle 87">
            <a:extLst>
              <a:ext uri="{FF2B5EF4-FFF2-40B4-BE49-F238E27FC236}">
                <a16:creationId xmlns:a16="http://schemas.microsoft.com/office/drawing/2014/main" id="{669DFDF2-10D8-3743-9F37-96BFAB7F2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47" name="Freeform 88">
            <a:extLst>
              <a:ext uri="{FF2B5EF4-FFF2-40B4-BE49-F238E27FC236}">
                <a16:creationId xmlns:a16="http://schemas.microsoft.com/office/drawing/2014/main" id="{24526A8B-3B11-CC42-8BAF-B97CF084E351}"/>
              </a:ext>
            </a:extLst>
          </p:cNvPr>
          <p:cNvSpPr>
            <a:spLocks/>
          </p:cNvSpPr>
          <p:nvPr/>
        </p:nvSpPr>
        <p:spPr bwMode="auto">
          <a:xfrm>
            <a:off x="3905250" y="2255838"/>
            <a:ext cx="222250" cy="222250"/>
          </a:xfrm>
          <a:custGeom>
            <a:avLst/>
            <a:gdLst>
              <a:gd name="T0" fmla="*/ 0 w 336"/>
              <a:gd name="T1" fmla="*/ 2147483646 h 336"/>
              <a:gd name="T2" fmla="*/ 2147483646 w 336"/>
              <a:gd name="T3" fmla="*/ 2147483646 h 336"/>
              <a:gd name="T4" fmla="*/ 2147483646 w 336"/>
              <a:gd name="T5" fmla="*/ 2147483646 h 336"/>
              <a:gd name="T6" fmla="*/ 2147483646 w 336"/>
              <a:gd name="T7" fmla="*/ 2147483646 h 336"/>
              <a:gd name="T8" fmla="*/ 2147483646 w 336"/>
              <a:gd name="T9" fmla="*/ 2147483646 h 336"/>
              <a:gd name="T10" fmla="*/ 2147483646 w 336"/>
              <a:gd name="T11" fmla="*/ 2147483646 h 336"/>
              <a:gd name="T12" fmla="*/ 2147483646 w 336"/>
              <a:gd name="T13" fmla="*/ 2147483646 h 336"/>
              <a:gd name="T14" fmla="*/ 2147483646 w 336"/>
              <a:gd name="T15" fmla="*/ 2147483646 h 336"/>
              <a:gd name="T16" fmla="*/ 2147483646 w 336"/>
              <a:gd name="T17" fmla="*/ 2147483646 h 336"/>
              <a:gd name="T18" fmla="*/ 2147483646 w 336"/>
              <a:gd name="T19" fmla="*/ 2147483646 h 336"/>
              <a:gd name="T20" fmla="*/ 2147483646 w 336"/>
              <a:gd name="T21" fmla="*/ 0 h 336"/>
              <a:gd name="T22" fmla="*/ 2147483646 w 336"/>
              <a:gd name="T23" fmla="*/ 0 h 336"/>
              <a:gd name="T24" fmla="*/ 2147483646 w 336"/>
              <a:gd name="T25" fmla="*/ 2147483646 h 336"/>
              <a:gd name="T26" fmla="*/ 2147483646 w 336"/>
              <a:gd name="T27" fmla="*/ 2147483646 h 336"/>
              <a:gd name="T28" fmla="*/ 2147483646 w 336"/>
              <a:gd name="T29" fmla="*/ 2147483646 h 336"/>
              <a:gd name="T30" fmla="*/ 2147483646 w 336"/>
              <a:gd name="T31" fmla="*/ 2147483646 h 336"/>
              <a:gd name="T32" fmla="*/ 2147483646 w 336"/>
              <a:gd name="T33" fmla="*/ 2147483646 h 336"/>
              <a:gd name="T34" fmla="*/ 2147483646 w 336"/>
              <a:gd name="T35" fmla="*/ 2147483646 h 336"/>
              <a:gd name="T36" fmla="*/ 2147483646 w 336"/>
              <a:gd name="T37" fmla="*/ 2147483646 h 336"/>
              <a:gd name="T38" fmla="*/ 2147483646 w 336"/>
              <a:gd name="T39" fmla="*/ 2147483646 h 336"/>
              <a:gd name="T40" fmla="*/ 2147483646 w 336"/>
              <a:gd name="T41" fmla="*/ 2147483646 h 336"/>
              <a:gd name="T42" fmla="*/ 2147483646 w 336"/>
              <a:gd name="T43" fmla="*/ 2147483646 h 336"/>
              <a:gd name="T44" fmla="*/ 2147483646 w 336"/>
              <a:gd name="T45" fmla="*/ 2147483646 h 336"/>
              <a:gd name="T46" fmla="*/ 2147483646 w 336"/>
              <a:gd name="T47" fmla="*/ 2147483646 h 336"/>
              <a:gd name="T48" fmla="*/ 2147483646 w 336"/>
              <a:gd name="T49" fmla="*/ 2147483646 h 336"/>
              <a:gd name="T50" fmla="*/ 2147483646 w 336"/>
              <a:gd name="T51" fmla="*/ 2147483646 h 336"/>
              <a:gd name="T52" fmla="*/ 2147483646 w 336"/>
              <a:gd name="T53" fmla="*/ 2147483646 h 336"/>
              <a:gd name="T54" fmla="*/ 2147483646 w 336"/>
              <a:gd name="T55" fmla="*/ 2147483646 h 336"/>
              <a:gd name="T56" fmla="*/ 2147483646 w 336"/>
              <a:gd name="T57" fmla="*/ 2147483646 h 336"/>
              <a:gd name="T58" fmla="*/ 2147483646 w 336"/>
              <a:gd name="T59" fmla="*/ 2147483646 h 336"/>
              <a:gd name="T60" fmla="*/ 2147483646 w 336"/>
              <a:gd name="T61" fmla="*/ 2147483646 h 336"/>
              <a:gd name="T62" fmla="*/ 2147483646 w 336"/>
              <a:gd name="T63" fmla="*/ 2147483646 h 336"/>
              <a:gd name="T64" fmla="*/ 2147483646 w 336"/>
              <a:gd name="T65" fmla="*/ 2147483646 h 336"/>
              <a:gd name="T66" fmla="*/ 2147483646 w 336"/>
              <a:gd name="T67" fmla="*/ 2147483646 h 336"/>
              <a:gd name="T68" fmla="*/ 2147483646 w 336"/>
              <a:gd name="T69" fmla="*/ 2147483646 h 336"/>
              <a:gd name="T70" fmla="*/ 2147483646 w 336"/>
              <a:gd name="T71" fmla="*/ 2147483646 h 336"/>
              <a:gd name="T72" fmla="*/ 2147483646 w 336"/>
              <a:gd name="T73" fmla="*/ 2147483646 h 336"/>
              <a:gd name="T74" fmla="*/ 2147483646 w 336"/>
              <a:gd name="T75" fmla="*/ 2147483646 h 336"/>
              <a:gd name="T76" fmla="*/ 2147483646 w 336"/>
              <a:gd name="T77" fmla="*/ 2147483646 h 336"/>
              <a:gd name="T78" fmla="*/ 2147483646 w 336"/>
              <a:gd name="T79" fmla="*/ 2147483646 h 336"/>
              <a:gd name="T80" fmla="*/ 2147483646 w 336"/>
              <a:gd name="T81" fmla="*/ 2147483646 h 336"/>
              <a:gd name="T82" fmla="*/ 2147483646 w 336"/>
              <a:gd name="T83" fmla="*/ 2147483646 h 336"/>
              <a:gd name="T84" fmla="*/ 2147483646 w 336"/>
              <a:gd name="T85" fmla="*/ 2147483646 h 336"/>
              <a:gd name="T86" fmla="*/ 2147483646 w 336"/>
              <a:gd name="T87" fmla="*/ 2147483646 h 336"/>
              <a:gd name="T88" fmla="*/ 2147483646 w 336"/>
              <a:gd name="T89" fmla="*/ 2147483646 h 336"/>
              <a:gd name="T90" fmla="*/ 2147483646 w 336"/>
              <a:gd name="T91" fmla="*/ 2147483646 h 336"/>
              <a:gd name="T92" fmla="*/ 2147483646 w 336"/>
              <a:gd name="T93" fmla="*/ 2147483646 h 336"/>
              <a:gd name="T94" fmla="*/ 2147483646 w 336"/>
              <a:gd name="T95" fmla="*/ 2147483646 h 336"/>
              <a:gd name="T96" fmla="*/ 2147483646 w 336"/>
              <a:gd name="T97" fmla="*/ 2147483646 h 336"/>
              <a:gd name="T98" fmla="*/ 2147483646 w 336"/>
              <a:gd name="T99" fmla="*/ 2147483646 h 336"/>
              <a:gd name="T100" fmla="*/ 2147483646 w 336"/>
              <a:gd name="T101" fmla="*/ 2147483646 h 336"/>
              <a:gd name="T102" fmla="*/ 2147483646 w 336"/>
              <a:gd name="T103" fmla="*/ 2147483646 h 336"/>
              <a:gd name="T104" fmla="*/ 2147483646 w 336"/>
              <a:gd name="T105" fmla="*/ 2147483646 h 336"/>
              <a:gd name="T106" fmla="*/ 2147483646 w 336"/>
              <a:gd name="T107" fmla="*/ 2147483646 h 336"/>
              <a:gd name="T108" fmla="*/ 2147483646 w 336"/>
              <a:gd name="T109" fmla="*/ 2147483646 h 336"/>
              <a:gd name="T110" fmla="*/ 0 w 336"/>
              <a:gd name="T111" fmla="*/ 2147483646 h 3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36" h="336">
                <a:moveTo>
                  <a:pt x="0" y="166"/>
                </a:moveTo>
                <a:lnTo>
                  <a:pt x="0" y="171"/>
                </a:lnTo>
                <a:lnTo>
                  <a:pt x="0" y="161"/>
                </a:lnTo>
                <a:lnTo>
                  <a:pt x="1" y="153"/>
                </a:lnTo>
                <a:lnTo>
                  <a:pt x="2" y="144"/>
                </a:lnTo>
                <a:lnTo>
                  <a:pt x="3" y="136"/>
                </a:lnTo>
                <a:lnTo>
                  <a:pt x="6" y="127"/>
                </a:lnTo>
                <a:lnTo>
                  <a:pt x="7" y="119"/>
                </a:lnTo>
                <a:lnTo>
                  <a:pt x="11" y="112"/>
                </a:lnTo>
                <a:lnTo>
                  <a:pt x="13" y="103"/>
                </a:lnTo>
                <a:lnTo>
                  <a:pt x="17" y="96"/>
                </a:lnTo>
                <a:lnTo>
                  <a:pt x="20" y="89"/>
                </a:lnTo>
                <a:lnTo>
                  <a:pt x="25" y="82"/>
                </a:lnTo>
                <a:lnTo>
                  <a:pt x="29" y="75"/>
                </a:lnTo>
                <a:lnTo>
                  <a:pt x="33" y="69"/>
                </a:lnTo>
                <a:lnTo>
                  <a:pt x="38" y="61"/>
                </a:lnTo>
                <a:lnTo>
                  <a:pt x="44" y="55"/>
                </a:lnTo>
                <a:lnTo>
                  <a:pt x="50" y="49"/>
                </a:lnTo>
                <a:lnTo>
                  <a:pt x="56" y="45"/>
                </a:lnTo>
                <a:lnTo>
                  <a:pt x="62" y="39"/>
                </a:lnTo>
                <a:lnTo>
                  <a:pt x="68" y="34"/>
                </a:lnTo>
                <a:lnTo>
                  <a:pt x="75" y="29"/>
                </a:lnTo>
                <a:lnTo>
                  <a:pt x="81" y="24"/>
                </a:lnTo>
                <a:lnTo>
                  <a:pt x="89" y="21"/>
                </a:lnTo>
                <a:lnTo>
                  <a:pt x="96" y="17"/>
                </a:lnTo>
                <a:lnTo>
                  <a:pt x="104" y="13"/>
                </a:lnTo>
                <a:lnTo>
                  <a:pt x="111" y="10"/>
                </a:lnTo>
                <a:lnTo>
                  <a:pt x="120" y="7"/>
                </a:lnTo>
                <a:lnTo>
                  <a:pt x="127" y="5"/>
                </a:lnTo>
                <a:lnTo>
                  <a:pt x="135" y="4"/>
                </a:lnTo>
                <a:lnTo>
                  <a:pt x="144" y="1"/>
                </a:lnTo>
                <a:lnTo>
                  <a:pt x="152" y="1"/>
                </a:lnTo>
                <a:lnTo>
                  <a:pt x="162" y="0"/>
                </a:lnTo>
                <a:lnTo>
                  <a:pt x="170" y="0"/>
                </a:lnTo>
                <a:lnTo>
                  <a:pt x="165" y="0"/>
                </a:lnTo>
                <a:lnTo>
                  <a:pt x="175" y="0"/>
                </a:lnTo>
                <a:lnTo>
                  <a:pt x="183" y="1"/>
                </a:lnTo>
                <a:lnTo>
                  <a:pt x="192" y="1"/>
                </a:lnTo>
                <a:lnTo>
                  <a:pt x="200" y="4"/>
                </a:lnTo>
                <a:lnTo>
                  <a:pt x="209" y="5"/>
                </a:lnTo>
                <a:lnTo>
                  <a:pt x="216" y="7"/>
                </a:lnTo>
                <a:lnTo>
                  <a:pt x="224" y="10"/>
                </a:lnTo>
                <a:lnTo>
                  <a:pt x="231" y="13"/>
                </a:lnTo>
                <a:lnTo>
                  <a:pt x="240" y="17"/>
                </a:lnTo>
                <a:lnTo>
                  <a:pt x="247" y="21"/>
                </a:lnTo>
                <a:lnTo>
                  <a:pt x="254" y="24"/>
                </a:lnTo>
                <a:lnTo>
                  <a:pt x="261" y="29"/>
                </a:lnTo>
                <a:lnTo>
                  <a:pt x="267" y="34"/>
                </a:lnTo>
                <a:lnTo>
                  <a:pt x="273" y="39"/>
                </a:lnTo>
                <a:lnTo>
                  <a:pt x="281" y="45"/>
                </a:lnTo>
                <a:lnTo>
                  <a:pt x="287" y="49"/>
                </a:lnTo>
                <a:lnTo>
                  <a:pt x="291" y="55"/>
                </a:lnTo>
                <a:lnTo>
                  <a:pt x="297" y="61"/>
                </a:lnTo>
                <a:lnTo>
                  <a:pt x="302" y="69"/>
                </a:lnTo>
                <a:lnTo>
                  <a:pt x="307" y="75"/>
                </a:lnTo>
                <a:lnTo>
                  <a:pt x="312" y="82"/>
                </a:lnTo>
                <a:lnTo>
                  <a:pt x="315" y="89"/>
                </a:lnTo>
                <a:lnTo>
                  <a:pt x="319" y="96"/>
                </a:lnTo>
                <a:lnTo>
                  <a:pt x="323" y="103"/>
                </a:lnTo>
                <a:lnTo>
                  <a:pt x="325" y="112"/>
                </a:lnTo>
                <a:lnTo>
                  <a:pt x="329" y="119"/>
                </a:lnTo>
                <a:lnTo>
                  <a:pt x="331" y="127"/>
                </a:lnTo>
                <a:lnTo>
                  <a:pt x="332" y="136"/>
                </a:lnTo>
                <a:lnTo>
                  <a:pt x="333" y="144"/>
                </a:lnTo>
                <a:lnTo>
                  <a:pt x="335" y="153"/>
                </a:lnTo>
                <a:lnTo>
                  <a:pt x="336" y="161"/>
                </a:lnTo>
                <a:lnTo>
                  <a:pt x="336" y="171"/>
                </a:lnTo>
                <a:lnTo>
                  <a:pt x="336" y="166"/>
                </a:lnTo>
                <a:lnTo>
                  <a:pt x="336" y="174"/>
                </a:lnTo>
                <a:lnTo>
                  <a:pt x="335" y="184"/>
                </a:lnTo>
                <a:lnTo>
                  <a:pt x="333" y="192"/>
                </a:lnTo>
                <a:lnTo>
                  <a:pt x="332" y="201"/>
                </a:lnTo>
                <a:lnTo>
                  <a:pt x="331" y="208"/>
                </a:lnTo>
                <a:lnTo>
                  <a:pt x="329" y="216"/>
                </a:lnTo>
                <a:lnTo>
                  <a:pt x="325" y="225"/>
                </a:lnTo>
                <a:lnTo>
                  <a:pt x="323" y="232"/>
                </a:lnTo>
                <a:lnTo>
                  <a:pt x="319" y="240"/>
                </a:lnTo>
                <a:lnTo>
                  <a:pt x="315" y="247"/>
                </a:lnTo>
                <a:lnTo>
                  <a:pt x="312" y="255"/>
                </a:lnTo>
                <a:lnTo>
                  <a:pt x="307" y="261"/>
                </a:lnTo>
                <a:lnTo>
                  <a:pt x="302" y="268"/>
                </a:lnTo>
                <a:lnTo>
                  <a:pt x="297" y="274"/>
                </a:lnTo>
                <a:lnTo>
                  <a:pt x="291" y="280"/>
                </a:lnTo>
                <a:lnTo>
                  <a:pt x="287" y="286"/>
                </a:lnTo>
                <a:lnTo>
                  <a:pt x="281" y="292"/>
                </a:lnTo>
                <a:lnTo>
                  <a:pt x="273" y="297"/>
                </a:lnTo>
                <a:lnTo>
                  <a:pt x="267" y="303"/>
                </a:lnTo>
                <a:lnTo>
                  <a:pt x="261" y="307"/>
                </a:lnTo>
                <a:lnTo>
                  <a:pt x="254" y="311"/>
                </a:lnTo>
                <a:lnTo>
                  <a:pt x="247" y="316"/>
                </a:lnTo>
                <a:lnTo>
                  <a:pt x="240" y="319"/>
                </a:lnTo>
                <a:lnTo>
                  <a:pt x="231" y="323"/>
                </a:lnTo>
                <a:lnTo>
                  <a:pt x="224" y="325"/>
                </a:lnTo>
                <a:lnTo>
                  <a:pt x="216" y="328"/>
                </a:lnTo>
                <a:lnTo>
                  <a:pt x="209" y="330"/>
                </a:lnTo>
                <a:lnTo>
                  <a:pt x="200" y="333"/>
                </a:lnTo>
                <a:lnTo>
                  <a:pt x="192" y="334"/>
                </a:lnTo>
                <a:lnTo>
                  <a:pt x="183" y="335"/>
                </a:lnTo>
                <a:lnTo>
                  <a:pt x="175" y="336"/>
                </a:lnTo>
                <a:lnTo>
                  <a:pt x="165" y="336"/>
                </a:lnTo>
                <a:lnTo>
                  <a:pt x="170" y="336"/>
                </a:lnTo>
                <a:lnTo>
                  <a:pt x="162" y="336"/>
                </a:lnTo>
                <a:lnTo>
                  <a:pt x="152" y="335"/>
                </a:lnTo>
                <a:lnTo>
                  <a:pt x="144" y="334"/>
                </a:lnTo>
                <a:lnTo>
                  <a:pt x="135" y="333"/>
                </a:lnTo>
                <a:lnTo>
                  <a:pt x="127" y="330"/>
                </a:lnTo>
                <a:lnTo>
                  <a:pt x="120" y="328"/>
                </a:lnTo>
                <a:lnTo>
                  <a:pt x="111" y="325"/>
                </a:lnTo>
                <a:lnTo>
                  <a:pt x="104" y="323"/>
                </a:lnTo>
                <a:lnTo>
                  <a:pt x="96" y="319"/>
                </a:lnTo>
                <a:lnTo>
                  <a:pt x="89" y="316"/>
                </a:lnTo>
                <a:lnTo>
                  <a:pt x="81" y="311"/>
                </a:lnTo>
                <a:lnTo>
                  <a:pt x="75" y="307"/>
                </a:lnTo>
                <a:lnTo>
                  <a:pt x="68" y="303"/>
                </a:lnTo>
                <a:lnTo>
                  <a:pt x="62" y="297"/>
                </a:lnTo>
                <a:lnTo>
                  <a:pt x="56" y="292"/>
                </a:lnTo>
                <a:lnTo>
                  <a:pt x="50" y="286"/>
                </a:lnTo>
                <a:lnTo>
                  <a:pt x="44" y="280"/>
                </a:lnTo>
                <a:lnTo>
                  <a:pt x="38" y="274"/>
                </a:lnTo>
                <a:lnTo>
                  <a:pt x="33" y="268"/>
                </a:lnTo>
                <a:lnTo>
                  <a:pt x="29" y="261"/>
                </a:lnTo>
                <a:lnTo>
                  <a:pt x="25" y="255"/>
                </a:lnTo>
                <a:lnTo>
                  <a:pt x="20" y="247"/>
                </a:lnTo>
                <a:lnTo>
                  <a:pt x="17" y="240"/>
                </a:lnTo>
                <a:lnTo>
                  <a:pt x="13" y="232"/>
                </a:lnTo>
                <a:lnTo>
                  <a:pt x="11" y="225"/>
                </a:lnTo>
                <a:lnTo>
                  <a:pt x="7" y="216"/>
                </a:lnTo>
                <a:lnTo>
                  <a:pt x="6" y="208"/>
                </a:lnTo>
                <a:lnTo>
                  <a:pt x="3" y="201"/>
                </a:lnTo>
                <a:lnTo>
                  <a:pt x="2" y="192"/>
                </a:lnTo>
                <a:lnTo>
                  <a:pt x="1" y="184"/>
                </a:lnTo>
                <a:lnTo>
                  <a:pt x="0" y="174"/>
                </a:lnTo>
                <a:lnTo>
                  <a:pt x="0" y="16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48" name="Rectangle 93">
            <a:extLst>
              <a:ext uri="{FF2B5EF4-FFF2-40B4-BE49-F238E27FC236}">
                <a16:creationId xmlns:a16="http://schemas.microsoft.com/office/drawing/2014/main" id="{ABEE9A61-7C87-D442-B236-CB251F8DC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49" name="Rectangle 129">
            <a:extLst>
              <a:ext uri="{FF2B5EF4-FFF2-40B4-BE49-F238E27FC236}">
                <a16:creationId xmlns:a16="http://schemas.microsoft.com/office/drawing/2014/main" id="{6C14DA7C-2CD4-2342-8D61-705C029F3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11826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9550" name="Line 130">
            <a:extLst>
              <a:ext uri="{FF2B5EF4-FFF2-40B4-BE49-F238E27FC236}">
                <a16:creationId xmlns:a16="http://schemas.microsoft.com/office/drawing/2014/main" id="{AE8B715E-0089-0E48-8194-000F5DDF1F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15303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51" name="Line 131">
            <a:extLst>
              <a:ext uri="{FF2B5EF4-FFF2-40B4-BE49-F238E27FC236}">
                <a16:creationId xmlns:a16="http://schemas.microsoft.com/office/drawing/2014/main" id="{03461699-56B4-534D-BC37-41B1757321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11826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52" name="Line 132">
            <a:extLst>
              <a:ext uri="{FF2B5EF4-FFF2-40B4-BE49-F238E27FC236}">
                <a16:creationId xmlns:a16="http://schemas.microsoft.com/office/drawing/2014/main" id="{D765B862-9722-8248-9818-479BCCCB763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70664" y="852488"/>
            <a:ext cx="333375" cy="330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53" name="Rectangle 134">
            <a:extLst>
              <a:ext uri="{FF2B5EF4-FFF2-40B4-BE49-F238E27FC236}">
                <a16:creationId xmlns:a16="http://schemas.microsoft.com/office/drawing/2014/main" id="{A1B05F9D-9BCB-0E4C-96C1-46BB1E10F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8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54" name="Rectangle 135">
            <a:extLst>
              <a:ext uri="{FF2B5EF4-FFF2-40B4-BE49-F238E27FC236}">
                <a16:creationId xmlns:a16="http://schemas.microsoft.com/office/drawing/2014/main" id="{D97BE34A-69A1-024C-82B0-5512498E7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55" name="Rectangle 136">
            <a:extLst>
              <a:ext uri="{FF2B5EF4-FFF2-40B4-BE49-F238E27FC236}">
                <a16:creationId xmlns:a16="http://schemas.microsoft.com/office/drawing/2014/main" id="{F680108D-9D38-CE40-B091-4454F63B8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0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56" name="Rectangle 137">
            <a:extLst>
              <a:ext uri="{FF2B5EF4-FFF2-40B4-BE49-F238E27FC236}">
                <a16:creationId xmlns:a16="http://schemas.microsoft.com/office/drawing/2014/main" id="{A850D697-AE3D-1640-AB0E-CA643FD8C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57" name="Rectangle 138">
            <a:extLst>
              <a:ext uri="{FF2B5EF4-FFF2-40B4-BE49-F238E27FC236}">
                <a16:creationId xmlns:a16="http://schemas.microsoft.com/office/drawing/2014/main" id="{43A7B4D4-B411-214D-AD2F-44EE94628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7463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58" name="Rectangle 139">
            <a:extLst>
              <a:ext uri="{FF2B5EF4-FFF2-40B4-BE49-F238E27FC236}">
                <a16:creationId xmlns:a16="http://schemas.microsoft.com/office/drawing/2014/main" id="{131A2647-A0E8-9846-9D79-B79B77AFE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572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59" name="Rectangle 140">
            <a:extLst>
              <a:ext uri="{FF2B5EF4-FFF2-40B4-BE49-F238E27FC236}">
                <a16:creationId xmlns:a16="http://schemas.microsoft.com/office/drawing/2014/main" id="{A2915E87-A1E6-2E45-A3D8-9A9AB0AAC3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1925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60" name="Rectangle 141">
            <a:extLst>
              <a:ext uri="{FF2B5EF4-FFF2-40B4-BE49-F238E27FC236}">
                <a16:creationId xmlns:a16="http://schemas.microsoft.com/office/drawing/2014/main" id="{13BAD6CC-A729-8A4A-93F5-F14F8C533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1826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9561" name="Line 142">
            <a:extLst>
              <a:ext uri="{FF2B5EF4-FFF2-40B4-BE49-F238E27FC236}">
                <a16:creationId xmlns:a16="http://schemas.microsoft.com/office/drawing/2014/main" id="{6F04D588-4710-0E4B-99BF-0867FA4054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15303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62" name="Line 143">
            <a:extLst>
              <a:ext uri="{FF2B5EF4-FFF2-40B4-BE49-F238E27FC236}">
                <a16:creationId xmlns:a16="http://schemas.microsoft.com/office/drawing/2014/main" id="{1F7DA252-E618-EE4D-9609-7AB68518828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1182688"/>
            <a:ext cx="1587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63" name="Rectangle 144">
            <a:extLst>
              <a:ext uri="{FF2B5EF4-FFF2-40B4-BE49-F238E27FC236}">
                <a16:creationId xmlns:a16="http://schemas.microsoft.com/office/drawing/2014/main" id="{B5E9AEE0-3F1C-704F-8852-93E14FAB6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64" name="Rectangle 145">
            <a:extLst>
              <a:ext uri="{FF2B5EF4-FFF2-40B4-BE49-F238E27FC236}">
                <a16:creationId xmlns:a16="http://schemas.microsoft.com/office/drawing/2014/main" id="{EE2EFB07-7D12-E044-9C0C-5EE2E0B94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5638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65" name="Rectangle 146">
            <a:extLst>
              <a:ext uri="{FF2B5EF4-FFF2-40B4-BE49-F238E27FC236}">
                <a16:creationId xmlns:a16="http://schemas.microsoft.com/office/drawing/2014/main" id="{210247AE-B9FF-FF43-9704-81909F4573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0600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66" name="Rectangle 147">
            <a:extLst>
              <a:ext uri="{FF2B5EF4-FFF2-40B4-BE49-F238E27FC236}">
                <a16:creationId xmlns:a16="http://schemas.microsoft.com/office/drawing/2014/main" id="{5F829F1A-4C8E-C744-93F5-4BF52C9CB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0325" y="100171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67" name="Rectangle 148">
            <a:extLst>
              <a:ext uri="{FF2B5EF4-FFF2-40B4-BE49-F238E27FC236}">
                <a16:creationId xmlns:a16="http://schemas.microsoft.com/office/drawing/2014/main" id="{00446410-EBAC-9947-930D-AFF327839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5288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68" name="Rectangle 149">
            <a:extLst>
              <a:ext uri="{FF2B5EF4-FFF2-40B4-BE49-F238E27FC236}">
                <a16:creationId xmlns:a16="http://schemas.microsoft.com/office/drawing/2014/main" id="{D5D33A3D-CBF4-2147-8E81-7D5DD8E9F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69" name="Rectangle 150">
            <a:extLst>
              <a:ext uri="{FF2B5EF4-FFF2-40B4-BE49-F238E27FC236}">
                <a16:creationId xmlns:a16="http://schemas.microsoft.com/office/drawing/2014/main" id="{42E013DE-4D6A-844A-B57F-D68B99EBC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1862139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9570" name="Line 151">
            <a:extLst>
              <a:ext uri="{FF2B5EF4-FFF2-40B4-BE49-F238E27FC236}">
                <a16:creationId xmlns:a16="http://schemas.microsoft.com/office/drawing/2014/main" id="{E2603370-62B4-DE42-ADE9-71988934442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2192339"/>
            <a:ext cx="6810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71" name="Line 152">
            <a:extLst>
              <a:ext uri="{FF2B5EF4-FFF2-40B4-BE49-F238E27FC236}">
                <a16:creationId xmlns:a16="http://schemas.microsoft.com/office/drawing/2014/main" id="{8173C246-5349-1D4D-BA4D-A257017E62A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1862139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72" name="Rectangle 153">
            <a:extLst>
              <a:ext uri="{FF2B5EF4-FFF2-40B4-BE49-F238E27FC236}">
                <a16:creationId xmlns:a16="http://schemas.microsoft.com/office/drawing/2014/main" id="{6485D6EF-39AF-6048-8849-F12FC8212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73" name="Rectangle 154">
            <a:extLst>
              <a:ext uri="{FF2B5EF4-FFF2-40B4-BE49-F238E27FC236}">
                <a16:creationId xmlns:a16="http://schemas.microsoft.com/office/drawing/2014/main" id="{213376A2-DADD-9F45-AD07-B70C53B9F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862139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9574" name="Line 155">
            <a:extLst>
              <a:ext uri="{FF2B5EF4-FFF2-40B4-BE49-F238E27FC236}">
                <a16:creationId xmlns:a16="http://schemas.microsoft.com/office/drawing/2014/main" id="{1D6C5273-BAF3-9E44-9B65-9B034189A4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2192339"/>
            <a:ext cx="665163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75" name="Line 156">
            <a:extLst>
              <a:ext uri="{FF2B5EF4-FFF2-40B4-BE49-F238E27FC236}">
                <a16:creationId xmlns:a16="http://schemas.microsoft.com/office/drawing/2014/main" id="{2EEB9ACC-F68A-9241-B5EA-72BE4E38FD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1862139"/>
            <a:ext cx="1587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76" name="Rectangle 157">
            <a:extLst>
              <a:ext uri="{FF2B5EF4-FFF2-40B4-BE49-F238E27FC236}">
                <a16:creationId xmlns:a16="http://schemas.microsoft.com/office/drawing/2014/main" id="{614C0990-A214-E846-92AA-8F245293D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77" name="Rectangle 158">
            <a:extLst>
              <a:ext uri="{FF2B5EF4-FFF2-40B4-BE49-F238E27FC236}">
                <a16:creationId xmlns:a16="http://schemas.microsoft.com/office/drawing/2014/main" id="{FACC9569-B521-1248-97A5-CB451848E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7113" y="2297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78" name="Rectangle 159">
            <a:extLst>
              <a:ext uri="{FF2B5EF4-FFF2-40B4-BE49-F238E27FC236}">
                <a16:creationId xmlns:a16="http://schemas.microsoft.com/office/drawing/2014/main" id="{E10C060B-CC84-FE4F-92AA-7EC746508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290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79" name="Rectangle 160">
            <a:extLst>
              <a:ext uri="{FF2B5EF4-FFF2-40B4-BE49-F238E27FC236}">
                <a16:creationId xmlns:a16="http://schemas.microsoft.com/office/drawing/2014/main" id="{4C304D96-FEDA-EB41-8133-50220D062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62560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80" name="Rectangle 161">
            <a:extLst>
              <a:ext uri="{FF2B5EF4-FFF2-40B4-BE49-F238E27FC236}">
                <a16:creationId xmlns:a16="http://schemas.microsoft.com/office/drawing/2014/main" id="{10D19237-902C-3E49-BAE9-3169613CB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96056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81" name="Rectangle 162">
            <a:extLst>
              <a:ext uri="{FF2B5EF4-FFF2-40B4-BE49-F238E27FC236}">
                <a16:creationId xmlns:a16="http://schemas.microsoft.com/office/drawing/2014/main" id="{DCA7F561-BD84-6544-89DB-56BC38044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22971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82" name="Rectangle 163">
            <a:extLst>
              <a:ext uri="{FF2B5EF4-FFF2-40B4-BE49-F238E27FC236}">
                <a16:creationId xmlns:a16="http://schemas.microsoft.com/office/drawing/2014/main" id="{9265809E-FDD8-714B-95C5-9995C6256E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83" name="Rectangle 164">
            <a:extLst>
              <a:ext uri="{FF2B5EF4-FFF2-40B4-BE49-F238E27FC236}">
                <a16:creationId xmlns:a16="http://schemas.microsoft.com/office/drawing/2014/main" id="{F9460CD6-CEE6-E24A-BBF4-949BE1576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84" name="Freeform 165">
            <a:extLst>
              <a:ext uri="{FF2B5EF4-FFF2-40B4-BE49-F238E27FC236}">
                <a16:creationId xmlns:a16="http://schemas.microsoft.com/office/drawing/2014/main" id="{A51312C2-EDD7-F140-A996-A1DD40F03923}"/>
              </a:ext>
            </a:extLst>
          </p:cNvPr>
          <p:cNvSpPr>
            <a:spLocks/>
          </p:cNvSpPr>
          <p:nvPr/>
        </p:nvSpPr>
        <p:spPr bwMode="auto">
          <a:xfrm>
            <a:off x="7974013" y="1581150"/>
            <a:ext cx="336550" cy="560388"/>
          </a:xfrm>
          <a:custGeom>
            <a:avLst/>
            <a:gdLst>
              <a:gd name="T0" fmla="*/ 2147483646 w 510"/>
              <a:gd name="T1" fmla="*/ 0 h 851"/>
              <a:gd name="T2" fmla="*/ 2147483646 w 510"/>
              <a:gd name="T3" fmla="*/ 0 h 851"/>
              <a:gd name="T4" fmla="*/ 2147483646 w 510"/>
              <a:gd name="T5" fmla="*/ 0 h 851"/>
              <a:gd name="T6" fmla="*/ 2147483646 w 510"/>
              <a:gd name="T7" fmla="*/ 0 h 851"/>
              <a:gd name="T8" fmla="*/ 2147483646 w 510"/>
              <a:gd name="T9" fmla="*/ 0 h 851"/>
              <a:gd name="T10" fmla="*/ 2147483646 w 510"/>
              <a:gd name="T11" fmla="*/ 0 h 851"/>
              <a:gd name="T12" fmla="*/ 2147483646 w 510"/>
              <a:gd name="T13" fmla="*/ 2147483646 h 851"/>
              <a:gd name="T14" fmla="*/ 2147483646 w 510"/>
              <a:gd name="T15" fmla="*/ 2147483646 h 851"/>
              <a:gd name="T16" fmla="*/ 2147483646 w 510"/>
              <a:gd name="T17" fmla="*/ 2147483646 h 851"/>
              <a:gd name="T18" fmla="*/ 2147483646 w 510"/>
              <a:gd name="T19" fmla="*/ 2147483646 h 851"/>
              <a:gd name="T20" fmla="*/ 2147483646 w 510"/>
              <a:gd name="T21" fmla="*/ 2147483646 h 851"/>
              <a:gd name="T22" fmla="*/ 2147483646 w 510"/>
              <a:gd name="T23" fmla="*/ 2147483646 h 851"/>
              <a:gd name="T24" fmla="*/ 2147483646 w 510"/>
              <a:gd name="T25" fmla="*/ 2147483646 h 851"/>
              <a:gd name="T26" fmla="*/ 2147483646 w 510"/>
              <a:gd name="T27" fmla="*/ 2147483646 h 851"/>
              <a:gd name="T28" fmla="*/ 2147483646 w 510"/>
              <a:gd name="T29" fmla="*/ 2147483646 h 851"/>
              <a:gd name="T30" fmla="*/ 0 w 510"/>
              <a:gd name="T31" fmla="*/ 2147483646 h 851"/>
              <a:gd name="T32" fmla="*/ 0 w 510"/>
              <a:gd name="T33" fmla="*/ 2147483646 h 851"/>
              <a:gd name="T34" fmla="*/ 0 w 510"/>
              <a:gd name="T35" fmla="*/ 2147483646 h 851"/>
              <a:gd name="T36" fmla="*/ 0 w 510"/>
              <a:gd name="T37" fmla="*/ 2147483646 h 851"/>
              <a:gd name="T38" fmla="*/ 0 w 510"/>
              <a:gd name="T39" fmla="*/ 2147483646 h 851"/>
              <a:gd name="T40" fmla="*/ 0 w 510"/>
              <a:gd name="T41" fmla="*/ 2147483646 h 851"/>
              <a:gd name="T42" fmla="*/ 0 w 510"/>
              <a:gd name="T43" fmla="*/ 2147483646 h 851"/>
              <a:gd name="T44" fmla="*/ 0 w 510"/>
              <a:gd name="T45" fmla="*/ 2147483646 h 851"/>
              <a:gd name="T46" fmla="*/ 0 w 510"/>
              <a:gd name="T47" fmla="*/ 2147483646 h 851"/>
              <a:gd name="T48" fmla="*/ 0 w 510"/>
              <a:gd name="T49" fmla="*/ 2147483646 h 851"/>
              <a:gd name="T50" fmla="*/ 0 w 510"/>
              <a:gd name="T51" fmla="*/ 2147483646 h 851"/>
              <a:gd name="T52" fmla="*/ 0 w 510"/>
              <a:gd name="T53" fmla="*/ 2147483646 h 851"/>
              <a:gd name="T54" fmla="*/ 0 w 510"/>
              <a:gd name="T55" fmla="*/ 2147483646 h 851"/>
              <a:gd name="T56" fmla="*/ 0 w 510"/>
              <a:gd name="T57" fmla="*/ 2147483646 h 851"/>
              <a:gd name="T58" fmla="*/ 0 w 510"/>
              <a:gd name="T59" fmla="*/ 2147483646 h 851"/>
              <a:gd name="T60" fmla="*/ 0 w 510"/>
              <a:gd name="T61" fmla="*/ 2147483646 h 851"/>
              <a:gd name="T62" fmla="*/ 0 w 510"/>
              <a:gd name="T63" fmla="*/ 2147483646 h 851"/>
              <a:gd name="T64" fmla="*/ 0 w 510"/>
              <a:gd name="T65" fmla="*/ 2147483646 h 851"/>
              <a:gd name="T66" fmla="*/ 0 w 510"/>
              <a:gd name="T67" fmla="*/ 2147483646 h 851"/>
              <a:gd name="T68" fmla="*/ 0 w 510"/>
              <a:gd name="T69" fmla="*/ 2147483646 h 851"/>
              <a:gd name="T70" fmla="*/ 0 w 510"/>
              <a:gd name="T71" fmla="*/ 2147483646 h 851"/>
              <a:gd name="T72" fmla="*/ 0 w 510"/>
              <a:gd name="T73" fmla="*/ 2147483646 h 851"/>
              <a:gd name="T74" fmla="*/ 0 w 510"/>
              <a:gd name="T75" fmla="*/ 2147483646 h 851"/>
              <a:gd name="T76" fmla="*/ 0 w 510"/>
              <a:gd name="T77" fmla="*/ 2147483646 h 851"/>
              <a:gd name="T78" fmla="*/ 2147483646 w 510"/>
              <a:gd name="T79" fmla="*/ 2147483646 h 851"/>
              <a:gd name="T80" fmla="*/ 2147483646 w 510"/>
              <a:gd name="T81" fmla="*/ 2147483646 h 851"/>
              <a:gd name="T82" fmla="*/ 2147483646 w 510"/>
              <a:gd name="T83" fmla="*/ 2147483646 h 851"/>
              <a:gd name="T84" fmla="*/ 2147483646 w 510"/>
              <a:gd name="T85" fmla="*/ 2147483646 h 851"/>
              <a:gd name="T86" fmla="*/ 2147483646 w 510"/>
              <a:gd name="T87" fmla="*/ 2147483646 h 851"/>
              <a:gd name="T88" fmla="*/ 2147483646 w 510"/>
              <a:gd name="T89" fmla="*/ 2147483646 h 851"/>
              <a:gd name="T90" fmla="*/ 2147483646 w 510"/>
              <a:gd name="T91" fmla="*/ 2147483646 h 851"/>
              <a:gd name="T92" fmla="*/ 2147483646 w 510"/>
              <a:gd name="T93" fmla="*/ 2147483646 h 851"/>
              <a:gd name="T94" fmla="*/ 2147483646 w 510"/>
              <a:gd name="T95" fmla="*/ 2147483646 h 851"/>
              <a:gd name="T96" fmla="*/ 2147483646 w 510"/>
              <a:gd name="T97" fmla="*/ 2147483646 h 851"/>
              <a:gd name="T98" fmla="*/ 2147483646 w 510"/>
              <a:gd name="T99" fmla="*/ 2147483646 h 851"/>
              <a:gd name="T100" fmla="*/ 2147483646 w 510"/>
              <a:gd name="T101" fmla="*/ 2147483646 h 851"/>
              <a:gd name="T102" fmla="*/ 2147483646 w 510"/>
              <a:gd name="T103" fmla="*/ 2147483646 h 851"/>
              <a:gd name="T104" fmla="*/ 2147483646 w 510"/>
              <a:gd name="T105" fmla="*/ 2147483646 h 851"/>
              <a:gd name="T106" fmla="*/ 2147483646 w 510"/>
              <a:gd name="T107" fmla="*/ 2147483646 h 851"/>
              <a:gd name="T108" fmla="*/ 2147483646 w 510"/>
              <a:gd name="T109" fmla="*/ 2147483646 h 85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1">
                <a:moveTo>
                  <a:pt x="510" y="0"/>
                </a:moveTo>
                <a:lnTo>
                  <a:pt x="480" y="0"/>
                </a:lnTo>
                <a:lnTo>
                  <a:pt x="450" y="0"/>
                </a:lnTo>
                <a:lnTo>
                  <a:pt x="424" y="0"/>
                </a:lnTo>
                <a:lnTo>
                  <a:pt x="398" y="0"/>
                </a:lnTo>
                <a:lnTo>
                  <a:pt x="374" y="0"/>
                </a:lnTo>
                <a:lnTo>
                  <a:pt x="353" y="0"/>
                </a:lnTo>
                <a:lnTo>
                  <a:pt x="332" y="0"/>
                </a:lnTo>
                <a:lnTo>
                  <a:pt x="313" y="0"/>
                </a:lnTo>
                <a:lnTo>
                  <a:pt x="295" y="0"/>
                </a:lnTo>
                <a:lnTo>
                  <a:pt x="280" y="0"/>
                </a:lnTo>
                <a:lnTo>
                  <a:pt x="265" y="0"/>
                </a:lnTo>
                <a:lnTo>
                  <a:pt x="251" y="0"/>
                </a:lnTo>
                <a:lnTo>
                  <a:pt x="239" y="0"/>
                </a:lnTo>
                <a:lnTo>
                  <a:pt x="227" y="0"/>
                </a:lnTo>
                <a:lnTo>
                  <a:pt x="217" y="0"/>
                </a:lnTo>
                <a:lnTo>
                  <a:pt x="208" y="0"/>
                </a:lnTo>
                <a:lnTo>
                  <a:pt x="199" y="0"/>
                </a:lnTo>
                <a:lnTo>
                  <a:pt x="191" y="0"/>
                </a:lnTo>
                <a:lnTo>
                  <a:pt x="184" y="0"/>
                </a:lnTo>
                <a:lnTo>
                  <a:pt x="178" y="0"/>
                </a:lnTo>
                <a:lnTo>
                  <a:pt x="172" y="0"/>
                </a:lnTo>
                <a:lnTo>
                  <a:pt x="167" y="0"/>
                </a:lnTo>
                <a:lnTo>
                  <a:pt x="162" y="0"/>
                </a:lnTo>
                <a:lnTo>
                  <a:pt x="157" y="0"/>
                </a:lnTo>
                <a:lnTo>
                  <a:pt x="154" y="0"/>
                </a:lnTo>
                <a:lnTo>
                  <a:pt x="150" y="0"/>
                </a:lnTo>
                <a:lnTo>
                  <a:pt x="146" y="0"/>
                </a:lnTo>
                <a:lnTo>
                  <a:pt x="143" y="0"/>
                </a:lnTo>
                <a:lnTo>
                  <a:pt x="139" y="0"/>
                </a:lnTo>
                <a:lnTo>
                  <a:pt x="136" y="0"/>
                </a:lnTo>
                <a:lnTo>
                  <a:pt x="132" y="0"/>
                </a:lnTo>
                <a:lnTo>
                  <a:pt x="127" y="0"/>
                </a:lnTo>
                <a:lnTo>
                  <a:pt x="124" y="0"/>
                </a:lnTo>
                <a:lnTo>
                  <a:pt x="120" y="0"/>
                </a:lnTo>
                <a:lnTo>
                  <a:pt x="116" y="0"/>
                </a:lnTo>
                <a:lnTo>
                  <a:pt x="114" y="0"/>
                </a:lnTo>
                <a:lnTo>
                  <a:pt x="110" y="0"/>
                </a:lnTo>
                <a:lnTo>
                  <a:pt x="108" y="0"/>
                </a:lnTo>
                <a:lnTo>
                  <a:pt x="106" y="1"/>
                </a:lnTo>
                <a:lnTo>
                  <a:pt x="102" y="1"/>
                </a:lnTo>
                <a:lnTo>
                  <a:pt x="100" y="1"/>
                </a:lnTo>
                <a:lnTo>
                  <a:pt x="98" y="1"/>
                </a:lnTo>
                <a:lnTo>
                  <a:pt x="96" y="2"/>
                </a:lnTo>
                <a:lnTo>
                  <a:pt x="94" y="2"/>
                </a:lnTo>
                <a:lnTo>
                  <a:pt x="91" y="4"/>
                </a:lnTo>
                <a:lnTo>
                  <a:pt x="89" y="4"/>
                </a:lnTo>
                <a:lnTo>
                  <a:pt x="88" y="5"/>
                </a:lnTo>
                <a:lnTo>
                  <a:pt x="85" y="6"/>
                </a:lnTo>
                <a:lnTo>
                  <a:pt x="83" y="7"/>
                </a:lnTo>
                <a:lnTo>
                  <a:pt x="82" y="8"/>
                </a:lnTo>
                <a:lnTo>
                  <a:pt x="79" y="10"/>
                </a:lnTo>
                <a:lnTo>
                  <a:pt x="77" y="11"/>
                </a:lnTo>
                <a:lnTo>
                  <a:pt x="74" y="12"/>
                </a:lnTo>
                <a:lnTo>
                  <a:pt x="73" y="14"/>
                </a:lnTo>
                <a:lnTo>
                  <a:pt x="71" y="16"/>
                </a:lnTo>
                <a:lnTo>
                  <a:pt x="68" y="18"/>
                </a:lnTo>
                <a:lnTo>
                  <a:pt x="65" y="20"/>
                </a:lnTo>
                <a:lnTo>
                  <a:pt x="62" y="23"/>
                </a:lnTo>
                <a:lnTo>
                  <a:pt x="60" y="25"/>
                </a:lnTo>
                <a:lnTo>
                  <a:pt x="56" y="29"/>
                </a:lnTo>
                <a:lnTo>
                  <a:pt x="54" y="32"/>
                </a:lnTo>
                <a:lnTo>
                  <a:pt x="50" y="35"/>
                </a:lnTo>
                <a:lnTo>
                  <a:pt x="47" y="38"/>
                </a:lnTo>
                <a:lnTo>
                  <a:pt x="42" y="43"/>
                </a:lnTo>
                <a:lnTo>
                  <a:pt x="38" y="47"/>
                </a:lnTo>
                <a:lnTo>
                  <a:pt x="35" y="50"/>
                </a:lnTo>
                <a:lnTo>
                  <a:pt x="31" y="54"/>
                </a:lnTo>
                <a:lnTo>
                  <a:pt x="29" y="56"/>
                </a:lnTo>
                <a:lnTo>
                  <a:pt x="25" y="60"/>
                </a:lnTo>
                <a:lnTo>
                  <a:pt x="23" y="62"/>
                </a:lnTo>
                <a:lnTo>
                  <a:pt x="20" y="66"/>
                </a:lnTo>
                <a:lnTo>
                  <a:pt x="18" y="68"/>
                </a:lnTo>
                <a:lnTo>
                  <a:pt x="16" y="71"/>
                </a:lnTo>
                <a:lnTo>
                  <a:pt x="14" y="73"/>
                </a:lnTo>
                <a:lnTo>
                  <a:pt x="12" y="74"/>
                </a:lnTo>
                <a:lnTo>
                  <a:pt x="11" y="77"/>
                </a:lnTo>
                <a:lnTo>
                  <a:pt x="8" y="79"/>
                </a:lnTo>
                <a:lnTo>
                  <a:pt x="7" y="82"/>
                </a:lnTo>
                <a:lnTo>
                  <a:pt x="6" y="83"/>
                </a:lnTo>
                <a:lnTo>
                  <a:pt x="6" y="85"/>
                </a:lnTo>
                <a:lnTo>
                  <a:pt x="5" y="88"/>
                </a:lnTo>
                <a:lnTo>
                  <a:pt x="4" y="89"/>
                </a:lnTo>
                <a:lnTo>
                  <a:pt x="2" y="91"/>
                </a:lnTo>
                <a:lnTo>
                  <a:pt x="2" y="94"/>
                </a:lnTo>
                <a:lnTo>
                  <a:pt x="2" y="96"/>
                </a:lnTo>
                <a:lnTo>
                  <a:pt x="1" y="97"/>
                </a:lnTo>
                <a:lnTo>
                  <a:pt x="1" y="100"/>
                </a:lnTo>
                <a:lnTo>
                  <a:pt x="1" y="102"/>
                </a:lnTo>
                <a:lnTo>
                  <a:pt x="0" y="106"/>
                </a:lnTo>
                <a:lnTo>
                  <a:pt x="0" y="108"/>
                </a:lnTo>
                <a:lnTo>
                  <a:pt x="0" y="110"/>
                </a:lnTo>
                <a:lnTo>
                  <a:pt x="0" y="114"/>
                </a:lnTo>
                <a:lnTo>
                  <a:pt x="0" y="116"/>
                </a:lnTo>
                <a:lnTo>
                  <a:pt x="0" y="120"/>
                </a:lnTo>
                <a:lnTo>
                  <a:pt x="0" y="124"/>
                </a:lnTo>
                <a:lnTo>
                  <a:pt x="0" y="127"/>
                </a:lnTo>
                <a:lnTo>
                  <a:pt x="0" y="132"/>
                </a:lnTo>
                <a:lnTo>
                  <a:pt x="0" y="136"/>
                </a:lnTo>
                <a:lnTo>
                  <a:pt x="0" y="139"/>
                </a:lnTo>
                <a:lnTo>
                  <a:pt x="0" y="142"/>
                </a:lnTo>
                <a:lnTo>
                  <a:pt x="0" y="145"/>
                </a:lnTo>
                <a:lnTo>
                  <a:pt x="0" y="149"/>
                </a:lnTo>
                <a:lnTo>
                  <a:pt x="0" y="151"/>
                </a:lnTo>
                <a:lnTo>
                  <a:pt x="0" y="155"/>
                </a:lnTo>
                <a:lnTo>
                  <a:pt x="0" y="157"/>
                </a:lnTo>
                <a:lnTo>
                  <a:pt x="0" y="161"/>
                </a:lnTo>
                <a:lnTo>
                  <a:pt x="0" y="163"/>
                </a:lnTo>
                <a:lnTo>
                  <a:pt x="0" y="167"/>
                </a:lnTo>
                <a:lnTo>
                  <a:pt x="0" y="171"/>
                </a:lnTo>
                <a:lnTo>
                  <a:pt x="0" y="173"/>
                </a:lnTo>
                <a:lnTo>
                  <a:pt x="0" y="177"/>
                </a:lnTo>
                <a:lnTo>
                  <a:pt x="0" y="181"/>
                </a:lnTo>
                <a:lnTo>
                  <a:pt x="0" y="185"/>
                </a:lnTo>
                <a:lnTo>
                  <a:pt x="0" y="190"/>
                </a:lnTo>
                <a:lnTo>
                  <a:pt x="0" y="195"/>
                </a:lnTo>
                <a:lnTo>
                  <a:pt x="0" y="199"/>
                </a:lnTo>
                <a:lnTo>
                  <a:pt x="0" y="204"/>
                </a:lnTo>
                <a:lnTo>
                  <a:pt x="0" y="210"/>
                </a:lnTo>
                <a:lnTo>
                  <a:pt x="0" y="217"/>
                </a:lnTo>
                <a:lnTo>
                  <a:pt x="0" y="223"/>
                </a:lnTo>
                <a:lnTo>
                  <a:pt x="0" y="231"/>
                </a:lnTo>
                <a:lnTo>
                  <a:pt x="0" y="239"/>
                </a:lnTo>
                <a:lnTo>
                  <a:pt x="0" y="247"/>
                </a:lnTo>
                <a:lnTo>
                  <a:pt x="0" y="256"/>
                </a:lnTo>
                <a:lnTo>
                  <a:pt x="0" y="265"/>
                </a:lnTo>
                <a:lnTo>
                  <a:pt x="0" y="275"/>
                </a:lnTo>
                <a:lnTo>
                  <a:pt x="0" y="287"/>
                </a:lnTo>
                <a:lnTo>
                  <a:pt x="0" y="298"/>
                </a:lnTo>
                <a:lnTo>
                  <a:pt x="0" y="310"/>
                </a:lnTo>
                <a:lnTo>
                  <a:pt x="0" y="321"/>
                </a:lnTo>
                <a:lnTo>
                  <a:pt x="0" y="330"/>
                </a:lnTo>
                <a:lnTo>
                  <a:pt x="0" y="340"/>
                </a:lnTo>
                <a:lnTo>
                  <a:pt x="0" y="349"/>
                </a:lnTo>
                <a:lnTo>
                  <a:pt x="0" y="358"/>
                </a:lnTo>
                <a:lnTo>
                  <a:pt x="0" y="365"/>
                </a:lnTo>
                <a:lnTo>
                  <a:pt x="0" y="372"/>
                </a:lnTo>
                <a:lnTo>
                  <a:pt x="0" y="379"/>
                </a:lnTo>
                <a:lnTo>
                  <a:pt x="0" y="385"/>
                </a:lnTo>
                <a:lnTo>
                  <a:pt x="0" y="391"/>
                </a:lnTo>
                <a:lnTo>
                  <a:pt x="0" y="396"/>
                </a:lnTo>
                <a:lnTo>
                  <a:pt x="0" y="402"/>
                </a:lnTo>
                <a:lnTo>
                  <a:pt x="0" y="407"/>
                </a:lnTo>
                <a:lnTo>
                  <a:pt x="0" y="411"/>
                </a:lnTo>
                <a:lnTo>
                  <a:pt x="0" y="415"/>
                </a:lnTo>
                <a:lnTo>
                  <a:pt x="0" y="419"/>
                </a:lnTo>
                <a:lnTo>
                  <a:pt x="0" y="423"/>
                </a:lnTo>
                <a:lnTo>
                  <a:pt x="0" y="426"/>
                </a:lnTo>
                <a:lnTo>
                  <a:pt x="0" y="430"/>
                </a:lnTo>
                <a:lnTo>
                  <a:pt x="0" y="432"/>
                </a:lnTo>
                <a:lnTo>
                  <a:pt x="0" y="436"/>
                </a:lnTo>
                <a:lnTo>
                  <a:pt x="0" y="438"/>
                </a:lnTo>
                <a:lnTo>
                  <a:pt x="0" y="442"/>
                </a:lnTo>
                <a:lnTo>
                  <a:pt x="0" y="444"/>
                </a:lnTo>
                <a:lnTo>
                  <a:pt x="0" y="448"/>
                </a:lnTo>
                <a:lnTo>
                  <a:pt x="0" y="450"/>
                </a:lnTo>
                <a:lnTo>
                  <a:pt x="0" y="454"/>
                </a:lnTo>
                <a:lnTo>
                  <a:pt x="0" y="457"/>
                </a:lnTo>
                <a:lnTo>
                  <a:pt x="0" y="461"/>
                </a:lnTo>
                <a:lnTo>
                  <a:pt x="0" y="465"/>
                </a:lnTo>
                <a:lnTo>
                  <a:pt x="0" y="468"/>
                </a:lnTo>
                <a:lnTo>
                  <a:pt x="0" y="472"/>
                </a:lnTo>
                <a:lnTo>
                  <a:pt x="0" y="475"/>
                </a:lnTo>
                <a:lnTo>
                  <a:pt x="0" y="479"/>
                </a:lnTo>
                <a:lnTo>
                  <a:pt x="0" y="483"/>
                </a:lnTo>
                <a:lnTo>
                  <a:pt x="0" y="485"/>
                </a:lnTo>
                <a:lnTo>
                  <a:pt x="0" y="489"/>
                </a:lnTo>
                <a:lnTo>
                  <a:pt x="0" y="491"/>
                </a:lnTo>
                <a:lnTo>
                  <a:pt x="0" y="495"/>
                </a:lnTo>
                <a:lnTo>
                  <a:pt x="0" y="497"/>
                </a:lnTo>
                <a:lnTo>
                  <a:pt x="0" y="499"/>
                </a:lnTo>
                <a:lnTo>
                  <a:pt x="0" y="502"/>
                </a:lnTo>
                <a:lnTo>
                  <a:pt x="0" y="505"/>
                </a:lnTo>
                <a:lnTo>
                  <a:pt x="0" y="508"/>
                </a:lnTo>
                <a:lnTo>
                  <a:pt x="0" y="510"/>
                </a:lnTo>
                <a:lnTo>
                  <a:pt x="0" y="513"/>
                </a:lnTo>
                <a:lnTo>
                  <a:pt x="0" y="516"/>
                </a:lnTo>
                <a:lnTo>
                  <a:pt x="0" y="519"/>
                </a:lnTo>
                <a:lnTo>
                  <a:pt x="0" y="522"/>
                </a:lnTo>
                <a:lnTo>
                  <a:pt x="0" y="526"/>
                </a:lnTo>
                <a:lnTo>
                  <a:pt x="0" y="529"/>
                </a:lnTo>
                <a:lnTo>
                  <a:pt x="0" y="533"/>
                </a:lnTo>
                <a:lnTo>
                  <a:pt x="0" y="537"/>
                </a:lnTo>
                <a:lnTo>
                  <a:pt x="0" y="541"/>
                </a:lnTo>
                <a:lnTo>
                  <a:pt x="0" y="546"/>
                </a:lnTo>
                <a:lnTo>
                  <a:pt x="0" y="551"/>
                </a:lnTo>
                <a:lnTo>
                  <a:pt x="0" y="556"/>
                </a:lnTo>
                <a:lnTo>
                  <a:pt x="0" y="562"/>
                </a:lnTo>
                <a:lnTo>
                  <a:pt x="0" y="568"/>
                </a:lnTo>
                <a:lnTo>
                  <a:pt x="0" y="574"/>
                </a:lnTo>
                <a:lnTo>
                  <a:pt x="0" y="581"/>
                </a:lnTo>
                <a:lnTo>
                  <a:pt x="0" y="588"/>
                </a:lnTo>
                <a:lnTo>
                  <a:pt x="0" y="595"/>
                </a:lnTo>
                <a:lnTo>
                  <a:pt x="0" y="604"/>
                </a:lnTo>
                <a:lnTo>
                  <a:pt x="0" y="611"/>
                </a:lnTo>
                <a:lnTo>
                  <a:pt x="0" y="617"/>
                </a:lnTo>
                <a:lnTo>
                  <a:pt x="0" y="624"/>
                </a:lnTo>
                <a:lnTo>
                  <a:pt x="0" y="630"/>
                </a:lnTo>
                <a:lnTo>
                  <a:pt x="0" y="635"/>
                </a:lnTo>
                <a:lnTo>
                  <a:pt x="0" y="641"/>
                </a:lnTo>
                <a:lnTo>
                  <a:pt x="0" y="646"/>
                </a:lnTo>
                <a:lnTo>
                  <a:pt x="0" y="651"/>
                </a:lnTo>
                <a:lnTo>
                  <a:pt x="0" y="654"/>
                </a:lnTo>
                <a:lnTo>
                  <a:pt x="0" y="658"/>
                </a:lnTo>
                <a:lnTo>
                  <a:pt x="0" y="663"/>
                </a:lnTo>
                <a:lnTo>
                  <a:pt x="0" y="666"/>
                </a:lnTo>
                <a:lnTo>
                  <a:pt x="0" y="669"/>
                </a:lnTo>
                <a:lnTo>
                  <a:pt x="0" y="672"/>
                </a:lnTo>
                <a:lnTo>
                  <a:pt x="0" y="676"/>
                </a:lnTo>
                <a:lnTo>
                  <a:pt x="0" y="678"/>
                </a:lnTo>
                <a:lnTo>
                  <a:pt x="0" y="681"/>
                </a:lnTo>
                <a:lnTo>
                  <a:pt x="0" y="684"/>
                </a:lnTo>
                <a:lnTo>
                  <a:pt x="0" y="687"/>
                </a:lnTo>
                <a:lnTo>
                  <a:pt x="0" y="689"/>
                </a:lnTo>
                <a:lnTo>
                  <a:pt x="0" y="691"/>
                </a:lnTo>
                <a:lnTo>
                  <a:pt x="0" y="695"/>
                </a:lnTo>
                <a:lnTo>
                  <a:pt x="0" y="697"/>
                </a:lnTo>
                <a:lnTo>
                  <a:pt x="0" y="700"/>
                </a:lnTo>
                <a:lnTo>
                  <a:pt x="0" y="703"/>
                </a:lnTo>
                <a:lnTo>
                  <a:pt x="0" y="706"/>
                </a:lnTo>
                <a:lnTo>
                  <a:pt x="0" y="709"/>
                </a:lnTo>
                <a:lnTo>
                  <a:pt x="0" y="712"/>
                </a:lnTo>
                <a:lnTo>
                  <a:pt x="0" y="715"/>
                </a:lnTo>
                <a:lnTo>
                  <a:pt x="0" y="719"/>
                </a:lnTo>
                <a:lnTo>
                  <a:pt x="0" y="724"/>
                </a:lnTo>
                <a:lnTo>
                  <a:pt x="0" y="727"/>
                </a:lnTo>
                <a:lnTo>
                  <a:pt x="0" y="731"/>
                </a:lnTo>
                <a:lnTo>
                  <a:pt x="0" y="735"/>
                </a:lnTo>
                <a:lnTo>
                  <a:pt x="0" y="737"/>
                </a:lnTo>
                <a:lnTo>
                  <a:pt x="0" y="741"/>
                </a:lnTo>
                <a:lnTo>
                  <a:pt x="0" y="743"/>
                </a:lnTo>
                <a:lnTo>
                  <a:pt x="0" y="747"/>
                </a:lnTo>
                <a:lnTo>
                  <a:pt x="1" y="749"/>
                </a:lnTo>
                <a:lnTo>
                  <a:pt x="1" y="751"/>
                </a:lnTo>
                <a:lnTo>
                  <a:pt x="1" y="754"/>
                </a:lnTo>
                <a:lnTo>
                  <a:pt x="2" y="755"/>
                </a:lnTo>
                <a:lnTo>
                  <a:pt x="2" y="757"/>
                </a:lnTo>
                <a:lnTo>
                  <a:pt x="2" y="760"/>
                </a:lnTo>
                <a:lnTo>
                  <a:pt x="4" y="762"/>
                </a:lnTo>
                <a:lnTo>
                  <a:pt x="5" y="763"/>
                </a:lnTo>
                <a:lnTo>
                  <a:pt x="6" y="766"/>
                </a:lnTo>
                <a:lnTo>
                  <a:pt x="6" y="768"/>
                </a:lnTo>
                <a:lnTo>
                  <a:pt x="7" y="769"/>
                </a:lnTo>
                <a:lnTo>
                  <a:pt x="8" y="772"/>
                </a:lnTo>
                <a:lnTo>
                  <a:pt x="11" y="774"/>
                </a:lnTo>
                <a:lnTo>
                  <a:pt x="12" y="777"/>
                </a:lnTo>
                <a:lnTo>
                  <a:pt x="14" y="778"/>
                </a:lnTo>
                <a:lnTo>
                  <a:pt x="16" y="780"/>
                </a:lnTo>
                <a:lnTo>
                  <a:pt x="18" y="783"/>
                </a:lnTo>
                <a:lnTo>
                  <a:pt x="20" y="786"/>
                </a:lnTo>
                <a:lnTo>
                  <a:pt x="23" y="789"/>
                </a:lnTo>
                <a:lnTo>
                  <a:pt x="25" y="791"/>
                </a:lnTo>
                <a:lnTo>
                  <a:pt x="29" y="795"/>
                </a:lnTo>
                <a:lnTo>
                  <a:pt x="31" y="797"/>
                </a:lnTo>
                <a:lnTo>
                  <a:pt x="35" y="801"/>
                </a:lnTo>
                <a:lnTo>
                  <a:pt x="38" y="804"/>
                </a:lnTo>
                <a:lnTo>
                  <a:pt x="42" y="808"/>
                </a:lnTo>
                <a:lnTo>
                  <a:pt x="47" y="813"/>
                </a:lnTo>
                <a:lnTo>
                  <a:pt x="50" y="816"/>
                </a:lnTo>
                <a:lnTo>
                  <a:pt x="54" y="819"/>
                </a:lnTo>
                <a:lnTo>
                  <a:pt x="56" y="822"/>
                </a:lnTo>
                <a:lnTo>
                  <a:pt x="60" y="826"/>
                </a:lnTo>
                <a:lnTo>
                  <a:pt x="62" y="828"/>
                </a:lnTo>
                <a:lnTo>
                  <a:pt x="65" y="831"/>
                </a:lnTo>
                <a:lnTo>
                  <a:pt x="68" y="833"/>
                </a:lnTo>
                <a:lnTo>
                  <a:pt x="71" y="835"/>
                </a:lnTo>
                <a:lnTo>
                  <a:pt x="73" y="837"/>
                </a:lnTo>
                <a:lnTo>
                  <a:pt x="74" y="839"/>
                </a:lnTo>
                <a:lnTo>
                  <a:pt x="77" y="840"/>
                </a:lnTo>
                <a:lnTo>
                  <a:pt x="79" y="841"/>
                </a:lnTo>
                <a:lnTo>
                  <a:pt x="82" y="844"/>
                </a:lnTo>
                <a:lnTo>
                  <a:pt x="83" y="845"/>
                </a:lnTo>
                <a:lnTo>
                  <a:pt x="85" y="845"/>
                </a:lnTo>
                <a:lnTo>
                  <a:pt x="88" y="846"/>
                </a:lnTo>
                <a:lnTo>
                  <a:pt x="89" y="847"/>
                </a:lnTo>
                <a:lnTo>
                  <a:pt x="91" y="847"/>
                </a:lnTo>
                <a:lnTo>
                  <a:pt x="94" y="849"/>
                </a:lnTo>
                <a:lnTo>
                  <a:pt x="96" y="849"/>
                </a:lnTo>
                <a:lnTo>
                  <a:pt x="98" y="850"/>
                </a:lnTo>
                <a:lnTo>
                  <a:pt x="100" y="850"/>
                </a:lnTo>
                <a:lnTo>
                  <a:pt x="102" y="850"/>
                </a:lnTo>
                <a:lnTo>
                  <a:pt x="106" y="850"/>
                </a:lnTo>
                <a:lnTo>
                  <a:pt x="108" y="851"/>
                </a:lnTo>
                <a:lnTo>
                  <a:pt x="110" y="851"/>
                </a:lnTo>
                <a:lnTo>
                  <a:pt x="114" y="851"/>
                </a:lnTo>
                <a:lnTo>
                  <a:pt x="116" y="851"/>
                </a:lnTo>
                <a:lnTo>
                  <a:pt x="120" y="851"/>
                </a:lnTo>
                <a:lnTo>
                  <a:pt x="124" y="851"/>
                </a:lnTo>
                <a:lnTo>
                  <a:pt x="127" y="851"/>
                </a:lnTo>
                <a:lnTo>
                  <a:pt x="132" y="851"/>
                </a:lnTo>
                <a:lnTo>
                  <a:pt x="136" y="851"/>
                </a:lnTo>
                <a:lnTo>
                  <a:pt x="139" y="851"/>
                </a:lnTo>
                <a:lnTo>
                  <a:pt x="143" y="851"/>
                </a:lnTo>
                <a:lnTo>
                  <a:pt x="146" y="851"/>
                </a:lnTo>
                <a:lnTo>
                  <a:pt x="150" y="851"/>
                </a:lnTo>
                <a:lnTo>
                  <a:pt x="154" y="851"/>
                </a:lnTo>
                <a:lnTo>
                  <a:pt x="157" y="851"/>
                </a:lnTo>
                <a:lnTo>
                  <a:pt x="162" y="851"/>
                </a:lnTo>
                <a:lnTo>
                  <a:pt x="167" y="851"/>
                </a:lnTo>
                <a:lnTo>
                  <a:pt x="172" y="851"/>
                </a:lnTo>
                <a:lnTo>
                  <a:pt x="178" y="851"/>
                </a:lnTo>
                <a:lnTo>
                  <a:pt x="184" y="851"/>
                </a:lnTo>
                <a:lnTo>
                  <a:pt x="191" y="851"/>
                </a:lnTo>
                <a:lnTo>
                  <a:pt x="199" y="851"/>
                </a:lnTo>
                <a:lnTo>
                  <a:pt x="208" y="851"/>
                </a:lnTo>
                <a:lnTo>
                  <a:pt x="217" y="851"/>
                </a:lnTo>
                <a:lnTo>
                  <a:pt x="227" y="851"/>
                </a:lnTo>
                <a:lnTo>
                  <a:pt x="239" y="851"/>
                </a:lnTo>
                <a:lnTo>
                  <a:pt x="251" y="851"/>
                </a:lnTo>
                <a:lnTo>
                  <a:pt x="265" y="851"/>
                </a:lnTo>
                <a:lnTo>
                  <a:pt x="280" y="851"/>
                </a:lnTo>
                <a:lnTo>
                  <a:pt x="295" y="851"/>
                </a:lnTo>
                <a:lnTo>
                  <a:pt x="313" y="851"/>
                </a:lnTo>
                <a:lnTo>
                  <a:pt x="332" y="851"/>
                </a:lnTo>
                <a:lnTo>
                  <a:pt x="353" y="851"/>
                </a:lnTo>
                <a:lnTo>
                  <a:pt x="374" y="851"/>
                </a:lnTo>
                <a:lnTo>
                  <a:pt x="398" y="851"/>
                </a:lnTo>
                <a:lnTo>
                  <a:pt x="424" y="851"/>
                </a:lnTo>
                <a:lnTo>
                  <a:pt x="450" y="851"/>
                </a:lnTo>
                <a:lnTo>
                  <a:pt x="480" y="851"/>
                </a:lnTo>
                <a:lnTo>
                  <a:pt x="510" y="851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85" name="Freeform 166">
            <a:extLst>
              <a:ext uri="{FF2B5EF4-FFF2-40B4-BE49-F238E27FC236}">
                <a16:creationId xmlns:a16="http://schemas.microsoft.com/office/drawing/2014/main" id="{95425761-0091-194F-9F9E-20EBA5173639}"/>
              </a:ext>
            </a:extLst>
          </p:cNvPr>
          <p:cNvSpPr>
            <a:spLocks/>
          </p:cNvSpPr>
          <p:nvPr/>
        </p:nvSpPr>
        <p:spPr bwMode="auto">
          <a:xfrm>
            <a:off x="6851650" y="1581150"/>
            <a:ext cx="336550" cy="560388"/>
          </a:xfrm>
          <a:custGeom>
            <a:avLst/>
            <a:gdLst>
              <a:gd name="T0" fmla="*/ 2147483646 w 510"/>
              <a:gd name="T1" fmla="*/ 0 h 851"/>
              <a:gd name="T2" fmla="*/ 2147483646 w 510"/>
              <a:gd name="T3" fmla="*/ 0 h 851"/>
              <a:gd name="T4" fmla="*/ 2147483646 w 510"/>
              <a:gd name="T5" fmla="*/ 0 h 851"/>
              <a:gd name="T6" fmla="*/ 2147483646 w 510"/>
              <a:gd name="T7" fmla="*/ 0 h 851"/>
              <a:gd name="T8" fmla="*/ 2147483646 w 510"/>
              <a:gd name="T9" fmla="*/ 0 h 851"/>
              <a:gd name="T10" fmla="*/ 2147483646 w 510"/>
              <a:gd name="T11" fmla="*/ 0 h 851"/>
              <a:gd name="T12" fmla="*/ 2147483646 w 510"/>
              <a:gd name="T13" fmla="*/ 2147483646 h 851"/>
              <a:gd name="T14" fmla="*/ 2147483646 w 510"/>
              <a:gd name="T15" fmla="*/ 2147483646 h 851"/>
              <a:gd name="T16" fmla="*/ 2147483646 w 510"/>
              <a:gd name="T17" fmla="*/ 2147483646 h 851"/>
              <a:gd name="T18" fmla="*/ 2147483646 w 510"/>
              <a:gd name="T19" fmla="*/ 2147483646 h 851"/>
              <a:gd name="T20" fmla="*/ 2147483646 w 510"/>
              <a:gd name="T21" fmla="*/ 2147483646 h 851"/>
              <a:gd name="T22" fmla="*/ 2147483646 w 510"/>
              <a:gd name="T23" fmla="*/ 2147483646 h 851"/>
              <a:gd name="T24" fmla="*/ 2147483646 w 510"/>
              <a:gd name="T25" fmla="*/ 2147483646 h 851"/>
              <a:gd name="T26" fmla="*/ 2147483646 w 510"/>
              <a:gd name="T27" fmla="*/ 2147483646 h 851"/>
              <a:gd name="T28" fmla="*/ 2147483646 w 510"/>
              <a:gd name="T29" fmla="*/ 2147483646 h 851"/>
              <a:gd name="T30" fmla="*/ 2147483646 w 510"/>
              <a:gd name="T31" fmla="*/ 2147483646 h 851"/>
              <a:gd name="T32" fmla="*/ 2147483646 w 510"/>
              <a:gd name="T33" fmla="*/ 2147483646 h 851"/>
              <a:gd name="T34" fmla="*/ 2147483646 w 510"/>
              <a:gd name="T35" fmla="*/ 2147483646 h 851"/>
              <a:gd name="T36" fmla="*/ 2147483646 w 510"/>
              <a:gd name="T37" fmla="*/ 2147483646 h 851"/>
              <a:gd name="T38" fmla="*/ 2147483646 w 510"/>
              <a:gd name="T39" fmla="*/ 2147483646 h 851"/>
              <a:gd name="T40" fmla="*/ 2147483646 w 510"/>
              <a:gd name="T41" fmla="*/ 2147483646 h 851"/>
              <a:gd name="T42" fmla="*/ 2147483646 w 510"/>
              <a:gd name="T43" fmla="*/ 2147483646 h 851"/>
              <a:gd name="T44" fmla="*/ 2147483646 w 510"/>
              <a:gd name="T45" fmla="*/ 2147483646 h 851"/>
              <a:gd name="T46" fmla="*/ 2147483646 w 510"/>
              <a:gd name="T47" fmla="*/ 2147483646 h 851"/>
              <a:gd name="T48" fmla="*/ 2147483646 w 510"/>
              <a:gd name="T49" fmla="*/ 2147483646 h 851"/>
              <a:gd name="T50" fmla="*/ 2147483646 w 510"/>
              <a:gd name="T51" fmla="*/ 2147483646 h 851"/>
              <a:gd name="T52" fmla="*/ 2147483646 w 510"/>
              <a:gd name="T53" fmla="*/ 2147483646 h 851"/>
              <a:gd name="T54" fmla="*/ 2147483646 w 510"/>
              <a:gd name="T55" fmla="*/ 2147483646 h 851"/>
              <a:gd name="T56" fmla="*/ 2147483646 w 510"/>
              <a:gd name="T57" fmla="*/ 2147483646 h 851"/>
              <a:gd name="T58" fmla="*/ 2147483646 w 510"/>
              <a:gd name="T59" fmla="*/ 2147483646 h 851"/>
              <a:gd name="T60" fmla="*/ 2147483646 w 510"/>
              <a:gd name="T61" fmla="*/ 2147483646 h 851"/>
              <a:gd name="T62" fmla="*/ 2147483646 w 510"/>
              <a:gd name="T63" fmla="*/ 2147483646 h 851"/>
              <a:gd name="T64" fmla="*/ 2147483646 w 510"/>
              <a:gd name="T65" fmla="*/ 2147483646 h 851"/>
              <a:gd name="T66" fmla="*/ 2147483646 w 510"/>
              <a:gd name="T67" fmla="*/ 2147483646 h 851"/>
              <a:gd name="T68" fmla="*/ 2147483646 w 510"/>
              <a:gd name="T69" fmla="*/ 2147483646 h 851"/>
              <a:gd name="T70" fmla="*/ 2147483646 w 510"/>
              <a:gd name="T71" fmla="*/ 2147483646 h 851"/>
              <a:gd name="T72" fmla="*/ 2147483646 w 510"/>
              <a:gd name="T73" fmla="*/ 2147483646 h 851"/>
              <a:gd name="T74" fmla="*/ 2147483646 w 510"/>
              <a:gd name="T75" fmla="*/ 2147483646 h 851"/>
              <a:gd name="T76" fmla="*/ 2147483646 w 510"/>
              <a:gd name="T77" fmla="*/ 2147483646 h 851"/>
              <a:gd name="T78" fmla="*/ 2147483646 w 510"/>
              <a:gd name="T79" fmla="*/ 2147483646 h 851"/>
              <a:gd name="T80" fmla="*/ 2147483646 w 510"/>
              <a:gd name="T81" fmla="*/ 2147483646 h 851"/>
              <a:gd name="T82" fmla="*/ 2147483646 w 510"/>
              <a:gd name="T83" fmla="*/ 2147483646 h 851"/>
              <a:gd name="T84" fmla="*/ 2147483646 w 510"/>
              <a:gd name="T85" fmla="*/ 2147483646 h 851"/>
              <a:gd name="T86" fmla="*/ 2147483646 w 510"/>
              <a:gd name="T87" fmla="*/ 2147483646 h 851"/>
              <a:gd name="T88" fmla="*/ 2147483646 w 510"/>
              <a:gd name="T89" fmla="*/ 2147483646 h 851"/>
              <a:gd name="T90" fmla="*/ 2147483646 w 510"/>
              <a:gd name="T91" fmla="*/ 2147483646 h 851"/>
              <a:gd name="T92" fmla="*/ 2147483646 w 510"/>
              <a:gd name="T93" fmla="*/ 2147483646 h 851"/>
              <a:gd name="T94" fmla="*/ 2147483646 w 510"/>
              <a:gd name="T95" fmla="*/ 2147483646 h 851"/>
              <a:gd name="T96" fmla="*/ 2147483646 w 510"/>
              <a:gd name="T97" fmla="*/ 2147483646 h 851"/>
              <a:gd name="T98" fmla="*/ 2147483646 w 510"/>
              <a:gd name="T99" fmla="*/ 2147483646 h 851"/>
              <a:gd name="T100" fmla="*/ 2147483646 w 510"/>
              <a:gd name="T101" fmla="*/ 2147483646 h 851"/>
              <a:gd name="T102" fmla="*/ 2147483646 w 510"/>
              <a:gd name="T103" fmla="*/ 2147483646 h 851"/>
              <a:gd name="T104" fmla="*/ 2147483646 w 510"/>
              <a:gd name="T105" fmla="*/ 2147483646 h 851"/>
              <a:gd name="T106" fmla="*/ 2147483646 w 510"/>
              <a:gd name="T107" fmla="*/ 2147483646 h 851"/>
              <a:gd name="T108" fmla="*/ 0 w 510"/>
              <a:gd name="T109" fmla="*/ 2147483646 h 85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1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1" y="0"/>
                </a:lnTo>
                <a:lnTo>
                  <a:pt x="135" y="0"/>
                </a:lnTo>
                <a:lnTo>
                  <a:pt x="158" y="0"/>
                </a:lnTo>
                <a:lnTo>
                  <a:pt x="179" y="0"/>
                </a:lnTo>
                <a:lnTo>
                  <a:pt x="197" y="0"/>
                </a:lnTo>
                <a:lnTo>
                  <a:pt x="215" y="0"/>
                </a:lnTo>
                <a:lnTo>
                  <a:pt x="230" y="0"/>
                </a:lnTo>
                <a:lnTo>
                  <a:pt x="246" y="0"/>
                </a:lnTo>
                <a:lnTo>
                  <a:pt x="259" y="0"/>
                </a:lnTo>
                <a:lnTo>
                  <a:pt x="271" y="0"/>
                </a:lnTo>
                <a:lnTo>
                  <a:pt x="283" y="0"/>
                </a:lnTo>
                <a:lnTo>
                  <a:pt x="293" y="0"/>
                </a:lnTo>
                <a:lnTo>
                  <a:pt x="302" y="0"/>
                </a:lnTo>
                <a:lnTo>
                  <a:pt x="311" y="0"/>
                </a:lnTo>
                <a:lnTo>
                  <a:pt x="319" y="0"/>
                </a:lnTo>
                <a:lnTo>
                  <a:pt x="326" y="0"/>
                </a:lnTo>
                <a:lnTo>
                  <a:pt x="332" y="0"/>
                </a:lnTo>
                <a:lnTo>
                  <a:pt x="338" y="0"/>
                </a:lnTo>
                <a:lnTo>
                  <a:pt x="343" y="0"/>
                </a:lnTo>
                <a:lnTo>
                  <a:pt x="348" y="0"/>
                </a:lnTo>
                <a:lnTo>
                  <a:pt x="353" y="0"/>
                </a:lnTo>
                <a:lnTo>
                  <a:pt x="356" y="0"/>
                </a:lnTo>
                <a:lnTo>
                  <a:pt x="360" y="0"/>
                </a:lnTo>
                <a:lnTo>
                  <a:pt x="363" y="0"/>
                </a:lnTo>
                <a:lnTo>
                  <a:pt x="367" y="0"/>
                </a:lnTo>
                <a:lnTo>
                  <a:pt x="371" y="0"/>
                </a:lnTo>
                <a:lnTo>
                  <a:pt x="374" y="0"/>
                </a:lnTo>
                <a:lnTo>
                  <a:pt x="378" y="0"/>
                </a:lnTo>
                <a:lnTo>
                  <a:pt x="383" y="0"/>
                </a:lnTo>
                <a:lnTo>
                  <a:pt x="386" y="0"/>
                </a:lnTo>
                <a:lnTo>
                  <a:pt x="390" y="0"/>
                </a:lnTo>
                <a:lnTo>
                  <a:pt x="393" y="0"/>
                </a:lnTo>
                <a:lnTo>
                  <a:pt x="396" y="0"/>
                </a:lnTo>
                <a:lnTo>
                  <a:pt x="399" y="0"/>
                </a:lnTo>
                <a:lnTo>
                  <a:pt x="402" y="0"/>
                </a:lnTo>
                <a:lnTo>
                  <a:pt x="405" y="1"/>
                </a:lnTo>
                <a:lnTo>
                  <a:pt x="408" y="1"/>
                </a:lnTo>
                <a:lnTo>
                  <a:pt x="410" y="1"/>
                </a:lnTo>
                <a:lnTo>
                  <a:pt x="413" y="1"/>
                </a:lnTo>
                <a:lnTo>
                  <a:pt x="415" y="2"/>
                </a:lnTo>
                <a:lnTo>
                  <a:pt x="416" y="2"/>
                </a:lnTo>
                <a:lnTo>
                  <a:pt x="419" y="4"/>
                </a:lnTo>
                <a:lnTo>
                  <a:pt x="421" y="4"/>
                </a:lnTo>
                <a:lnTo>
                  <a:pt x="422" y="5"/>
                </a:lnTo>
                <a:lnTo>
                  <a:pt x="425" y="6"/>
                </a:lnTo>
                <a:lnTo>
                  <a:pt x="427" y="7"/>
                </a:lnTo>
                <a:lnTo>
                  <a:pt x="428" y="8"/>
                </a:lnTo>
                <a:lnTo>
                  <a:pt x="431" y="10"/>
                </a:lnTo>
                <a:lnTo>
                  <a:pt x="433" y="11"/>
                </a:lnTo>
                <a:lnTo>
                  <a:pt x="435" y="12"/>
                </a:lnTo>
                <a:lnTo>
                  <a:pt x="438" y="14"/>
                </a:lnTo>
                <a:lnTo>
                  <a:pt x="439" y="16"/>
                </a:lnTo>
                <a:lnTo>
                  <a:pt x="441" y="18"/>
                </a:lnTo>
                <a:lnTo>
                  <a:pt x="445" y="20"/>
                </a:lnTo>
                <a:lnTo>
                  <a:pt x="447" y="23"/>
                </a:lnTo>
                <a:lnTo>
                  <a:pt x="450" y="25"/>
                </a:lnTo>
                <a:lnTo>
                  <a:pt x="453" y="29"/>
                </a:lnTo>
                <a:lnTo>
                  <a:pt x="456" y="32"/>
                </a:lnTo>
                <a:lnTo>
                  <a:pt x="459" y="35"/>
                </a:lnTo>
                <a:lnTo>
                  <a:pt x="463" y="38"/>
                </a:lnTo>
                <a:lnTo>
                  <a:pt x="467" y="43"/>
                </a:lnTo>
                <a:lnTo>
                  <a:pt x="471" y="47"/>
                </a:lnTo>
                <a:lnTo>
                  <a:pt x="475" y="50"/>
                </a:lnTo>
                <a:lnTo>
                  <a:pt x="479" y="54"/>
                </a:lnTo>
                <a:lnTo>
                  <a:pt x="481" y="56"/>
                </a:lnTo>
                <a:lnTo>
                  <a:pt x="485" y="60"/>
                </a:lnTo>
                <a:lnTo>
                  <a:pt x="487" y="62"/>
                </a:lnTo>
                <a:lnTo>
                  <a:pt x="489" y="66"/>
                </a:lnTo>
                <a:lnTo>
                  <a:pt x="492" y="68"/>
                </a:lnTo>
                <a:lnTo>
                  <a:pt x="494" y="71"/>
                </a:lnTo>
                <a:lnTo>
                  <a:pt x="497" y="73"/>
                </a:lnTo>
                <a:lnTo>
                  <a:pt x="498" y="74"/>
                </a:lnTo>
                <a:lnTo>
                  <a:pt x="499" y="77"/>
                </a:lnTo>
                <a:lnTo>
                  <a:pt x="501" y="79"/>
                </a:lnTo>
                <a:lnTo>
                  <a:pt x="503" y="82"/>
                </a:lnTo>
                <a:lnTo>
                  <a:pt x="504" y="83"/>
                </a:lnTo>
                <a:lnTo>
                  <a:pt x="505" y="85"/>
                </a:lnTo>
                <a:lnTo>
                  <a:pt x="505" y="88"/>
                </a:lnTo>
                <a:lnTo>
                  <a:pt x="506" y="89"/>
                </a:lnTo>
                <a:lnTo>
                  <a:pt x="507" y="91"/>
                </a:lnTo>
                <a:lnTo>
                  <a:pt x="507" y="94"/>
                </a:lnTo>
                <a:lnTo>
                  <a:pt x="509" y="96"/>
                </a:lnTo>
                <a:lnTo>
                  <a:pt x="509" y="97"/>
                </a:lnTo>
                <a:lnTo>
                  <a:pt x="509" y="100"/>
                </a:lnTo>
                <a:lnTo>
                  <a:pt x="510" y="102"/>
                </a:lnTo>
                <a:lnTo>
                  <a:pt x="510" y="106"/>
                </a:lnTo>
                <a:lnTo>
                  <a:pt x="510" y="108"/>
                </a:lnTo>
                <a:lnTo>
                  <a:pt x="510" y="110"/>
                </a:lnTo>
                <a:lnTo>
                  <a:pt x="510" y="114"/>
                </a:lnTo>
                <a:lnTo>
                  <a:pt x="510" y="116"/>
                </a:lnTo>
                <a:lnTo>
                  <a:pt x="510" y="120"/>
                </a:lnTo>
                <a:lnTo>
                  <a:pt x="510" y="124"/>
                </a:lnTo>
                <a:lnTo>
                  <a:pt x="510" y="127"/>
                </a:lnTo>
                <a:lnTo>
                  <a:pt x="510" y="132"/>
                </a:lnTo>
                <a:lnTo>
                  <a:pt x="510" y="136"/>
                </a:lnTo>
                <a:lnTo>
                  <a:pt x="510" y="139"/>
                </a:lnTo>
                <a:lnTo>
                  <a:pt x="510" y="142"/>
                </a:lnTo>
                <a:lnTo>
                  <a:pt x="510" y="145"/>
                </a:lnTo>
                <a:lnTo>
                  <a:pt x="510" y="149"/>
                </a:lnTo>
                <a:lnTo>
                  <a:pt x="510" y="151"/>
                </a:lnTo>
                <a:lnTo>
                  <a:pt x="510" y="155"/>
                </a:lnTo>
                <a:lnTo>
                  <a:pt x="510" y="157"/>
                </a:lnTo>
                <a:lnTo>
                  <a:pt x="510" y="161"/>
                </a:lnTo>
                <a:lnTo>
                  <a:pt x="510" y="163"/>
                </a:lnTo>
                <a:lnTo>
                  <a:pt x="510" y="167"/>
                </a:lnTo>
                <a:lnTo>
                  <a:pt x="510" y="171"/>
                </a:lnTo>
                <a:lnTo>
                  <a:pt x="510" y="173"/>
                </a:lnTo>
                <a:lnTo>
                  <a:pt x="510" y="177"/>
                </a:lnTo>
                <a:lnTo>
                  <a:pt x="510" y="181"/>
                </a:lnTo>
                <a:lnTo>
                  <a:pt x="510" y="185"/>
                </a:lnTo>
                <a:lnTo>
                  <a:pt x="510" y="190"/>
                </a:lnTo>
                <a:lnTo>
                  <a:pt x="510" y="195"/>
                </a:lnTo>
                <a:lnTo>
                  <a:pt x="510" y="199"/>
                </a:lnTo>
                <a:lnTo>
                  <a:pt x="510" y="204"/>
                </a:lnTo>
                <a:lnTo>
                  <a:pt x="510" y="210"/>
                </a:lnTo>
                <a:lnTo>
                  <a:pt x="510" y="217"/>
                </a:lnTo>
                <a:lnTo>
                  <a:pt x="510" y="223"/>
                </a:lnTo>
                <a:lnTo>
                  <a:pt x="510" y="231"/>
                </a:lnTo>
                <a:lnTo>
                  <a:pt x="510" y="239"/>
                </a:lnTo>
                <a:lnTo>
                  <a:pt x="510" y="247"/>
                </a:lnTo>
                <a:lnTo>
                  <a:pt x="510" y="256"/>
                </a:lnTo>
                <a:lnTo>
                  <a:pt x="510" y="265"/>
                </a:lnTo>
                <a:lnTo>
                  <a:pt x="510" y="275"/>
                </a:lnTo>
                <a:lnTo>
                  <a:pt x="510" y="287"/>
                </a:lnTo>
                <a:lnTo>
                  <a:pt x="510" y="298"/>
                </a:lnTo>
                <a:lnTo>
                  <a:pt x="510" y="310"/>
                </a:lnTo>
                <a:lnTo>
                  <a:pt x="510" y="321"/>
                </a:lnTo>
                <a:lnTo>
                  <a:pt x="510" y="330"/>
                </a:lnTo>
                <a:lnTo>
                  <a:pt x="510" y="340"/>
                </a:lnTo>
                <a:lnTo>
                  <a:pt x="510" y="349"/>
                </a:lnTo>
                <a:lnTo>
                  <a:pt x="510" y="358"/>
                </a:lnTo>
                <a:lnTo>
                  <a:pt x="510" y="365"/>
                </a:lnTo>
                <a:lnTo>
                  <a:pt x="510" y="372"/>
                </a:lnTo>
                <a:lnTo>
                  <a:pt x="510" y="379"/>
                </a:lnTo>
                <a:lnTo>
                  <a:pt x="510" y="385"/>
                </a:lnTo>
                <a:lnTo>
                  <a:pt x="510" y="391"/>
                </a:lnTo>
                <a:lnTo>
                  <a:pt x="510" y="396"/>
                </a:lnTo>
                <a:lnTo>
                  <a:pt x="510" y="402"/>
                </a:lnTo>
                <a:lnTo>
                  <a:pt x="510" y="407"/>
                </a:lnTo>
                <a:lnTo>
                  <a:pt x="510" y="411"/>
                </a:lnTo>
                <a:lnTo>
                  <a:pt x="510" y="415"/>
                </a:lnTo>
                <a:lnTo>
                  <a:pt x="510" y="419"/>
                </a:lnTo>
                <a:lnTo>
                  <a:pt x="510" y="423"/>
                </a:lnTo>
                <a:lnTo>
                  <a:pt x="510" y="426"/>
                </a:lnTo>
                <a:lnTo>
                  <a:pt x="510" y="430"/>
                </a:lnTo>
                <a:lnTo>
                  <a:pt x="510" y="432"/>
                </a:lnTo>
                <a:lnTo>
                  <a:pt x="510" y="436"/>
                </a:lnTo>
                <a:lnTo>
                  <a:pt x="510" y="438"/>
                </a:lnTo>
                <a:lnTo>
                  <a:pt x="510" y="442"/>
                </a:lnTo>
                <a:lnTo>
                  <a:pt x="510" y="444"/>
                </a:lnTo>
                <a:lnTo>
                  <a:pt x="510" y="448"/>
                </a:lnTo>
                <a:lnTo>
                  <a:pt x="510" y="450"/>
                </a:lnTo>
                <a:lnTo>
                  <a:pt x="510" y="454"/>
                </a:lnTo>
                <a:lnTo>
                  <a:pt x="510" y="457"/>
                </a:lnTo>
                <a:lnTo>
                  <a:pt x="510" y="461"/>
                </a:lnTo>
                <a:lnTo>
                  <a:pt x="510" y="465"/>
                </a:lnTo>
                <a:lnTo>
                  <a:pt x="510" y="468"/>
                </a:lnTo>
                <a:lnTo>
                  <a:pt x="510" y="472"/>
                </a:lnTo>
                <a:lnTo>
                  <a:pt x="510" y="475"/>
                </a:lnTo>
                <a:lnTo>
                  <a:pt x="510" y="479"/>
                </a:lnTo>
                <a:lnTo>
                  <a:pt x="510" y="483"/>
                </a:lnTo>
                <a:lnTo>
                  <a:pt x="510" y="485"/>
                </a:lnTo>
                <a:lnTo>
                  <a:pt x="510" y="489"/>
                </a:lnTo>
                <a:lnTo>
                  <a:pt x="510" y="491"/>
                </a:lnTo>
                <a:lnTo>
                  <a:pt x="510" y="495"/>
                </a:lnTo>
                <a:lnTo>
                  <a:pt x="510" y="497"/>
                </a:lnTo>
                <a:lnTo>
                  <a:pt x="510" y="499"/>
                </a:lnTo>
                <a:lnTo>
                  <a:pt x="510" y="502"/>
                </a:lnTo>
                <a:lnTo>
                  <a:pt x="510" y="505"/>
                </a:lnTo>
                <a:lnTo>
                  <a:pt x="510" y="508"/>
                </a:lnTo>
                <a:lnTo>
                  <a:pt x="510" y="510"/>
                </a:lnTo>
                <a:lnTo>
                  <a:pt x="510" y="513"/>
                </a:lnTo>
                <a:lnTo>
                  <a:pt x="510" y="516"/>
                </a:lnTo>
                <a:lnTo>
                  <a:pt x="510" y="519"/>
                </a:lnTo>
                <a:lnTo>
                  <a:pt x="510" y="522"/>
                </a:lnTo>
                <a:lnTo>
                  <a:pt x="510" y="526"/>
                </a:lnTo>
                <a:lnTo>
                  <a:pt x="510" y="529"/>
                </a:lnTo>
                <a:lnTo>
                  <a:pt x="510" y="533"/>
                </a:lnTo>
                <a:lnTo>
                  <a:pt x="510" y="537"/>
                </a:lnTo>
                <a:lnTo>
                  <a:pt x="510" y="541"/>
                </a:lnTo>
                <a:lnTo>
                  <a:pt x="510" y="546"/>
                </a:lnTo>
                <a:lnTo>
                  <a:pt x="510" y="551"/>
                </a:lnTo>
                <a:lnTo>
                  <a:pt x="510" y="556"/>
                </a:lnTo>
                <a:lnTo>
                  <a:pt x="510" y="562"/>
                </a:lnTo>
                <a:lnTo>
                  <a:pt x="510" y="568"/>
                </a:lnTo>
                <a:lnTo>
                  <a:pt x="510" y="574"/>
                </a:lnTo>
                <a:lnTo>
                  <a:pt x="510" y="581"/>
                </a:lnTo>
                <a:lnTo>
                  <a:pt x="510" y="588"/>
                </a:lnTo>
                <a:lnTo>
                  <a:pt x="510" y="595"/>
                </a:lnTo>
                <a:lnTo>
                  <a:pt x="510" y="604"/>
                </a:lnTo>
                <a:lnTo>
                  <a:pt x="510" y="611"/>
                </a:lnTo>
                <a:lnTo>
                  <a:pt x="510" y="617"/>
                </a:lnTo>
                <a:lnTo>
                  <a:pt x="510" y="624"/>
                </a:lnTo>
                <a:lnTo>
                  <a:pt x="510" y="630"/>
                </a:lnTo>
                <a:lnTo>
                  <a:pt x="510" y="635"/>
                </a:lnTo>
                <a:lnTo>
                  <a:pt x="510" y="641"/>
                </a:lnTo>
                <a:lnTo>
                  <a:pt x="510" y="646"/>
                </a:lnTo>
                <a:lnTo>
                  <a:pt x="510" y="651"/>
                </a:lnTo>
                <a:lnTo>
                  <a:pt x="510" y="654"/>
                </a:lnTo>
                <a:lnTo>
                  <a:pt x="510" y="658"/>
                </a:lnTo>
                <a:lnTo>
                  <a:pt x="510" y="663"/>
                </a:lnTo>
                <a:lnTo>
                  <a:pt x="510" y="666"/>
                </a:lnTo>
                <a:lnTo>
                  <a:pt x="510" y="669"/>
                </a:lnTo>
                <a:lnTo>
                  <a:pt x="510" y="672"/>
                </a:lnTo>
                <a:lnTo>
                  <a:pt x="510" y="676"/>
                </a:lnTo>
                <a:lnTo>
                  <a:pt x="510" y="678"/>
                </a:lnTo>
                <a:lnTo>
                  <a:pt x="510" y="681"/>
                </a:lnTo>
                <a:lnTo>
                  <a:pt x="510" y="684"/>
                </a:lnTo>
                <a:lnTo>
                  <a:pt x="510" y="687"/>
                </a:lnTo>
                <a:lnTo>
                  <a:pt x="510" y="689"/>
                </a:lnTo>
                <a:lnTo>
                  <a:pt x="510" y="691"/>
                </a:lnTo>
                <a:lnTo>
                  <a:pt x="510" y="695"/>
                </a:lnTo>
                <a:lnTo>
                  <a:pt x="510" y="697"/>
                </a:lnTo>
                <a:lnTo>
                  <a:pt x="510" y="700"/>
                </a:lnTo>
                <a:lnTo>
                  <a:pt x="510" y="703"/>
                </a:lnTo>
                <a:lnTo>
                  <a:pt x="510" y="706"/>
                </a:lnTo>
                <a:lnTo>
                  <a:pt x="510" y="709"/>
                </a:lnTo>
                <a:lnTo>
                  <a:pt x="510" y="712"/>
                </a:lnTo>
                <a:lnTo>
                  <a:pt x="510" y="715"/>
                </a:lnTo>
                <a:lnTo>
                  <a:pt x="510" y="719"/>
                </a:lnTo>
                <a:lnTo>
                  <a:pt x="510" y="724"/>
                </a:lnTo>
                <a:lnTo>
                  <a:pt x="510" y="727"/>
                </a:lnTo>
                <a:lnTo>
                  <a:pt x="510" y="731"/>
                </a:lnTo>
                <a:lnTo>
                  <a:pt x="510" y="735"/>
                </a:lnTo>
                <a:lnTo>
                  <a:pt x="510" y="737"/>
                </a:lnTo>
                <a:lnTo>
                  <a:pt x="510" y="741"/>
                </a:lnTo>
                <a:lnTo>
                  <a:pt x="510" y="743"/>
                </a:lnTo>
                <a:lnTo>
                  <a:pt x="510" y="747"/>
                </a:lnTo>
                <a:lnTo>
                  <a:pt x="510" y="749"/>
                </a:lnTo>
                <a:lnTo>
                  <a:pt x="509" y="751"/>
                </a:lnTo>
                <a:lnTo>
                  <a:pt x="509" y="754"/>
                </a:lnTo>
                <a:lnTo>
                  <a:pt x="509" y="755"/>
                </a:lnTo>
                <a:lnTo>
                  <a:pt x="507" y="757"/>
                </a:lnTo>
                <a:lnTo>
                  <a:pt x="507" y="760"/>
                </a:lnTo>
                <a:lnTo>
                  <a:pt x="506" y="762"/>
                </a:lnTo>
                <a:lnTo>
                  <a:pt x="505" y="763"/>
                </a:lnTo>
                <a:lnTo>
                  <a:pt x="505" y="766"/>
                </a:lnTo>
                <a:lnTo>
                  <a:pt x="504" y="768"/>
                </a:lnTo>
                <a:lnTo>
                  <a:pt x="503" y="769"/>
                </a:lnTo>
                <a:lnTo>
                  <a:pt x="501" y="772"/>
                </a:lnTo>
                <a:lnTo>
                  <a:pt x="499" y="774"/>
                </a:lnTo>
                <a:lnTo>
                  <a:pt x="498" y="777"/>
                </a:lnTo>
                <a:lnTo>
                  <a:pt x="497" y="778"/>
                </a:lnTo>
                <a:lnTo>
                  <a:pt x="494" y="780"/>
                </a:lnTo>
                <a:lnTo>
                  <a:pt x="492" y="783"/>
                </a:lnTo>
                <a:lnTo>
                  <a:pt x="489" y="786"/>
                </a:lnTo>
                <a:lnTo>
                  <a:pt x="487" y="789"/>
                </a:lnTo>
                <a:lnTo>
                  <a:pt x="485" y="791"/>
                </a:lnTo>
                <a:lnTo>
                  <a:pt x="481" y="795"/>
                </a:lnTo>
                <a:lnTo>
                  <a:pt x="479" y="797"/>
                </a:lnTo>
                <a:lnTo>
                  <a:pt x="475" y="801"/>
                </a:lnTo>
                <a:lnTo>
                  <a:pt x="471" y="804"/>
                </a:lnTo>
                <a:lnTo>
                  <a:pt x="467" y="808"/>
                </a:lnTo>
                <a:lnTo>
                  <a:pt x="463" y="813"/>
                </a:lnTo>
                <a:lnTo>
                  <a:pt x="459" y="816"/>
                </a:lnTo>
                <a:lnTo>
                  <a:pt x="456" y="819"/>
                </a:lnTo>
                <a:lnTo>
                  <a:pt x="453" y="822"/>
                </a:lnTo>
                <a:lnTo>
                  <a:pt x="450" y="826"/>
                </a:lnTo>
                <a:lnTo>
                  <a:pt x="447" y="828"/>
                </a:lnTo>
                <a:lnTo>
                  <a:pt x="445" y="831"/>
                </a:lnTo>
                <a:lnTo>
                  <a:pt x="441" y="833"/>
                </a:lnTo>
                <a:lnTo>
                  <a:pt x="439" y="835"/>
                </a:lnTo>
                <a:lnTo>
                  <a:pt x="438" y="837"/>
                </a:lnTo>
                <a:lnTo>
                  <a:pt x="435" y="839"/>
                </a:lnTo>
                <a:lnTo>
                  <a:pt x="433" y="840"/>
                </a:lnTo>
                <a:lnTo>
                  <a:pt x="431" y="841"/>
                </a:lnTo>
                <a:lnTo>
                  <a:pt x="428" y="844"/>
                </a:lnTo>
                <a:lnTo>
                  <a:pt x="427" y="845"/>
                </a:lnTo>
                <a:lnTo>
                  <a:pt x="425" y="845"/>
                </a:lnTo>
                <a:lnTo>
                  <a:pt x="422" y="846"/>
                </a:lnTo>
                <a:lnTo>
                  <a:pt x="421" y="847"/>
                </a:lnTo>
                <a:lnTo>
                  <a:pt x="419" y="847"/>
                </a:lnTo>
                <a:lnTo>
                  <a:pt x="416" y="849"/>
                </a:lnTo>
                <a:lnTo>
                  <a:pt x="415" y="849"/>
                </a:lnTo>
                <a:lnTo>
                  <a:pt x="413" y="850"/>
                </a:lnTo>
                <a:lnTo>
                  <a:pt x="410" y="850"/>
                </a:lnTo>
                <a:lnTo>
                  <a:pt x="408" y="850"/>
                </a:lnTo>
                <a:lnTo>
                  <a:pt x="405" y="850"/>
                </a:lnTo>
                <a:lnTo>
                  <a:pt x="402" y="851"/>
                </a:lnTo>
                <a:lnTo>
                  <a:pt x="399" y="851"/>
                </a:lnTo>
                <a:lnTo>
                  <a:pt x="396" y="851"/>
                </a:lnTo>
                <a:lnTo>
                  <a:pt x="393" y="851"/>
                </a:lnTo>
                <a:lnTo>
                  <a:pt x="390" y="851"/>
                </a:lnTo>
                <a:lnTo>
                  <a:pt x="386" y="851"/>
                </a:lnTo>
                <a:lnTo>
                  <a:pt x="383" y="851"/>
                </a:lnTo>
                <a:lnTo>
                  <a:pt x="378" y="851"/>
                </a:lnTo>
                <a:lnTo>
                  <a:pt x="374" y="851"/>
                </a:lnTo>
                <a:lnTo>
                  <a:pt x="371" y="851"/>
                </a:lnTo>
                <a:lnTo>
                  <a:pt x="367" y="851"/>
                </a:lnTo>
                <a:lnTo>
                  <a:pt x="363" y="851"/>
                </a:lnTo>
                <a:lnTo>
                  <a:pt x="360" y="851"/>
                </a:lnTo>
                <a:lnTo>
                  <a:pt x="356" y="851"/>
                </a:lnTo>
                <a:lnTo>
                  <a:pt x="353" y="851"/>
                </a:lnTo>
                <a:lnTo>
                  <a:pt x="348" y="851"/>
                </a:lnTo>
                <a:lnTo>
                  <a:pt x="343" y="851"/>
                </a:lnTo>
                <a:lnTo>
                  <a:pt x="338" y="851"/>
                </a:lnTo>
                <a:lnTo>
                  <a:pt x="332" y="851"/>
                </a:lnTo>
                <a:lnTo>
                  <a:pt x="326" y="851"/>
                </a:lnTo>
                <a:lnTo>
                  <a:pt x="319" y="851"/>
                </a:lnTo>
                <a:lnTo>
                  <a:pt x="311" y="851"/>
                </a:lnTo>
                <a:lnTo>
                  <a:pt x="302" y="851"/>
                </a:lnTo>
                <a:lnTo>
                  <a:pt x="293" y="851"/>
                </a:lnTo>
                <a:lnTo>
                  <a:pt x="283" y="851"/>
                </a:lnTo>
                <a:lnTo>
                  <a:pt x="271" y="851"/>
                </a:lnTo>
                <a:lnTo>
                  <a:pt x="259" y="851"/>
                </a:lnTo>
                <a:lnTo>
                  <a:pt x="246" y="851"/>
                </a:lnTo>
                <a:lnTo>
                  <a:pt x="230" y="851"/>
                </a:lnTo>
                <a:lnTo>
                  <a:pt x="215" y="851"/>
                </a:lnTo>
                <a:lnTo>
                  <a:pt x="197" y="851"/>
                </a:lnTo>
                <a:lnTo>
                  <a:pt x="179" y="851"/>
                </a:lnTo>
                <a:lnTo>
                  <a:pt x="158" y="851"/>
                </a:lnTo>
                <a:lnTo>
                  <a:pt x="135" y="851"/>
                </a:lnTo>
                <a:lnTo>
                  <a:pt x="111" y="851"/>
                </a:lnTo>
                <a:lnTo>
                  <a:pt x="86" y="851"/>
                </a:lnTo>
                <a:lnTo>
                  <a:pt x="60" y="851"/>
                </a:lnTo>
                <a:lnTo>
                  <a:pt x="31" y="851"/>
                </a:lnTo>
                <a:lnTo>
                  <a:pt x="0" y="851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86" name="Freeform 167">
            <a:extLst>
              <a:ext uri="{FF2B5EF4-FFF2-40B4-BE49-F238E27FC236}">
                <a16:creationId xmlns:a16="http://schemas.microsoft.com/office/drawing/2014/main" id="{42F601AE-7A93-F84E-A7B3-9153FF946564}"/>
              </a:ext>
            </a:extLst>
          </p:cNvPr>
          <p:cNvSpPr>
            <a:spLocks/>
          </p:cNvSpPr>
          <p:nvPr/>
        </p:nvSpPr>
        <p:spPr bwMode="auto">
          <a:xfrm>
            <a:off x="7299325" y="2255838"/>
            <a:ext cx="222250" cy="222250"/>
          </a:xfrm>
          <a:custGeom>
            <a:avLst/>
            <a:gdLst>
              <a:gd name="T0" fmla="*/ 0 w 336"/>
              <a:gd name="T1" fmla="*/ 2147483646 h 336"/>
              <a:gd name="T2" fmla="*/ 2147483646 w 336"/>
              <a:gd name="T3" fmla="*/ 2147483646 h 336"/>
              <a:gd name="T4" fmla="*/ 2147483646 w 336"/>
              <a:gd name="T5" fmla="*/ 2147483646 h 336"/>
              <a:gd name="T6" fmla="*/ 2147483646 w 336"/>
              <a:gd name="T7" fmla="*/ 2147483646 h 336"/>
              <a:gd name="T8" fmla="*/ 2147483646 w 336"/>
              <a:gd name="T9" fmla="*/ 2147483646 h 336"/>
              <a:gd name="T10" fmla="*/ 2147483646 w 336"/>
              <a:gd name="T11" fmla="*/ 2147483646 h 336"/>
              <a:gd name="T12" fmla="*/ 2147483646 w 336"/>
              <a:gd name="T13" fmla="*/ 2147483646 h 336"/>
              <a:gd name="T14" fmla="*/ 2147483646 w 336"/>
              <a:gd name="T15" fmla="*/ 2147483646 h 336"/>
              <a:gd name="T16" fmla="*/ 2147483646 w 336"/>
              <a:gd name="T17" fmla="*/ 2147483646 h 336"/>
              <a:gd name="T18" fmla="*/ 2147483646 w 336"/>
              <a:gd name="T19" fmla="*/ 2147483646 h 336"/>
              <a:gd name="T20" fmla="*/ 2147483646 w 336"/>
              <a:gd name="T21" fmla="*/ 0 h 336"/>
              <a:gd name="T22" fmla="*/ 2147483646 w 336"/>
              <a:gd name="T23" fmla="*/ 0 h 336"/>
              <a:gd name="T24" fmla="*/ 2147483646 w 336"/>
              <a:gd name="T25" fmla="*/ 2147483646 h 336"/>
              <a:gd name="T26" fmla="*/ 2147483646 w 336"/>
              <a:gd name="T27" fmla="*/ 2147483646 h 336"/>
              <a:gd name="T28" fmla="*/ 2147483646 w 336"/>
              <a:gd name="T29" fmla="*/ 2147483646 h 336"/>
              <a:gd name="T30" fmla="*/ 2147483646 w 336"/>
              <a:gd name="T31" fmla="*/ 2147483646 h 336"/>
              <a:gd name="T32" fmla="*/ 2147483646 w 336"/>
              <a:gd name="T33" fmla="*/ 2147483646 h 336"/>
              <a:gd name="T34" fmla="*/ 2147483646 w 336"/>
              <a:gd name="T35" fmla="*/ 2147483646 h 336"/>
              <a:gd name="T36" fmla="*/ 2147483646 w 336"/>
              <a:gd name="T37" fmla="*/ 2147483646 h 336"/>
              <a:gd name="T38" fmla="*/ 2147483646 w 336"/>
              <a:gd name="T39" fmla="*/ 2147483646 h 336"/>
              <a:gd name="T40" fmla="*/ 2147483646 w 336"/>
              <a:gd name="T41" fmla="*/ 2147483646 h 336"/>
              <a:gd name="T42" fmla="*/ 2147483646 w 336"/>
              <a:gd name="T43" fmla="*/ 2147483646 h 336"/>
              <a:gd name="T44" fmla="*/ 2147483646 w 336"/>
              <a:gd name="T45" fmla="*/ 2147483646 h 336"/>
              <a:gd name="T46" fmla="*/ 2147483646 w 336"/>
              <a:gd name="T47" fmla="*/ 2147483646 h 336"/>
              <a:gd name="T48" fmla="*/ 2147483646 w 336"/>
              <a:gd name="T49" fmla="*/ 2147483646 h 336"/>
              <a:gd name="T50" fmla="*/ 2147483646 w 336"/>
              <a:gd name="T51" fmla="*/ 2147483646 h 336"/>
              <a:gd name="T52" fmla="*/ 2147483646 w 336"/>
              <a:gd name="T53" fmla="*/ 2147483646 h 336"/>
              <a:gd name="T54" fmla="*/ 2147483646 w 336"/>
              <a:gd name="T55" fmla="*/ 2147483646 h 336"/>
              <a:gd name="T56" fmla="*/ 2147483646 w 336"/>
              <a:gd name="T57" fmla="*/ 2147483646 h 336"/>
              <a:gd name="T58" fmla="*/ 2147483646 w 336"/>
              <a:gd name="T59" fmla="*/ 2147483646 h 336"/>
              <a:gd name="T60" fmla="*/ 2147483646 w 336"/>
              <a:gd name="T61" fmla="*/ 2147483646 h 336"/>
              <a:gd name="T62" fmla="*/ 2147483646 w 336"/>
              <a:gd name="T63" fmla="*/ 2147483646 h 336"/>
              <a:gd name="T64" fmla="*/ 2147483646 w 336"/>
              <a:gd name="T65" fmla="*/ 2147483646 h 336"/>
              <a:gd name="T66" fmla="*/ 2147483646 w 336"/>
              <a:gd name="T67" fmla="*/ 2147483646 h 336"/>
              <a:gd name="T68" fmla="*/ 2147483646 w 336"/>
              <a:gd name="T69" fmla="*/ 2147483646 h 336"/>
              <a:gd name="T70" fmla="*/ 2147483646 w 336"/>
              <a:gd name="T71" fmla="*/ 2147483646 h 336"/>
              <a:gd name="T72" fmla="*/ 2147483646 w 336"/>
              <a:gd name="T73" fmla="*/ 2147483646 h 336"/>
              <a:gd name="T74" fmla="*/ 2147483646 w 336"/>
              <a:gd name="T75" fmla="*/ 2147483646 h 336"/>
              <a:gd name="T76" fmla="*/ 2147483646 w 336"/>
              <a:gd name="T77" fmla="*/ 2147483646 h 336"/>
              <a:gd name="T78" fmla="*/ 2147483646 w 336"/>
              <a:gd name="T79" fmla="*/ 2147483646 h 336"/>
              <a:gd name="T80" fmla="*/ 2147483646 w 336"/>
              <a:gd name="T81" fmla="*/ 2147483646 h 336"/>
              <a:gd name="T82" fmla="*/ 2147483646 w 336"/>
              <a:gd name="T83" fmla="*/ 2147483646 h 336"/>
              <a:gd name="T84" fmla="*/ 2147483646 w 336"/>
              <a:gd name="T85" fmla="*/ 2147483646 h 336"/>
              <a:gd name="T86" fmla="*/ 2147483646 w 336"/>
              <a:gd name="T87" fmla="*/ 2147483646 h 336"/>
              <a:gd name="T88" fmla="*/ 2147483646 w 336"/>
              <a:gd name="T89" fmla="*/ 2147483646 h 336"/>
              <a:gd name="T90" fmla="*/ 2147483646 w 336"/>
              <a:gd name="T91" fmla="*/ 2147483646 h 336"/>
              <a:gd name="T92" fmla="*/ 2147483646 w 336"/>
              <a:gd name="T93" fmla="*/ 2147483646 h 336"/>
              <a:gd name="T94" fmla="*/ 2147483646 w 336"/>
              <a:gd name="T95" fmla="*/ 2147483646 h 336"/>
              <a:gd name="T96" fmla="*/ 2147483646 w 336"/>
              <a:gd name="T97" fmla="*/ 2147483646 h 336"/>
              <a:gd name="T98" fmla="*/ 2147483646 w 336"/>
              <a:gd name="T99" fmla="*/ 2147483646 h 336"/>
              <a:gd name="T100" fmla="*/ 2147483646 w 336"/>
              <a:gd name="T101" fmla="*/ 2147483646 h 336"/>
              <a:gd name="T102" fmla="*/ 2147483646 w 336"/>
              <a:gd name="T103" fmla="*/ 2147483646 h 336"/>
              <a:gd name="T104" fmla="*/ 2147483646 w 336"/>
              <a:gd name="T105" fmla="*/ 2147483646 h 336"/>
              <a:gd name="T106" fmla="*/ 2147483646 w 336"/>
              <a:gd name="T107" fmla="*/ 2147483646 h 336"/>
              <a:gd name="T108" fmla="*/ 2147483646 w 336"/>
              <a:gd name="T109" fmla="*/ 2147483646 h 336"/>
              <a:gd name="T110" fmla="*/ 0 w 336"/>
              <a:gd name="T111" fmla="*/ 2147483646 h 3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36" h="336">
                <a:moveTo>
                  <a:pt x="0" y="166"/>
                </a:moveTo>
                <a:lnTo>
                  <a:pt x="0" y="171"/>
                </a:lnTo>
                <a:lnTo>
                  <a:pt x="0" y="161"/>
                </a:lnTo>
                <a:lnTo>
                  <a:pt x="1" y="153"/>
                </a:lnTo>
                <a:lnTo>
                  <a:pt x="2" y="144"/>
                </a:lnTo>
                <a:lnTo>
                  <a:pt x="3" y="136"/>
                </a:lnTo>
                <a:lnTo>
                  <a:pt x="6" y="127"/>
                </a:lnTo>
                <a:lnTo>
                  <a:pt x="7" y="119"/>
                </a:lnTo>
                <a:lnTo>
                  <a:pt x="10" y="112"/>
                </a:lnTo>
                <a:lnTo>
                  <a:pt x="13" y="103"/>
                </a:lnTo>
                <a:lnTo>
                  <a:pt x="16" y="96"/>
                </a:lnTo>
                <a:lnTo>
                  <a:pt x="20" y="89"/>
                </a:lnTo>
                <a:lnTo>
                  <a:pt x="25" y="82"/>
                </a:lnTo>
                <a:lnTo>
                  <a:pt x="28" y="75"/>
                </a:lnTo>
                <a:lnTo>
                  <a:pt x="33" y="69"/>
                </a:lnTo>
                <a:lnTo>
                  <a:pt x="38" y="61"/>
                </a:lnTo>
                <a:lnTo>
                  <a:pt x="44" y="55"/>
                </a:lnTo>
                <a:lnTo>
                  <a:pt x="50" y="49"/>
                </a:lnTo>
                <a:lnTo>
                  <a:pt x="56" y="45"/>
                </a:lnTo>
                <a:lnTo>
                  <a:pt x="62" y="39"/>
                </a:lnTo>
                <a:lnTo>
                  <a:pt x="68" y="34"/>
                </a:lnTo>
                <a:lnTo>
                  <a:pt x="75" y="29"/>
                </a:lnTo>
                <a:lnTo>
                  <a:pt x="81" y="24"/>
                </a:lnTo>
                <a:lnTo>
                  <a:pt x="88" y="21"/>
                </a:lnTo>
                <a:lnTo>
                  <a:pt x="96" y="17"/>
                </a:lnTo>
                <a:lnTo>
                  <a:pt x="104" y="13"/>
                </a:lnTo>
                <a:lnTo>
                  <a:pt x="111" y="10"/>
                </a:lnTo>
                <a:lnTo>
                  <a:pt x="120" y="7"/>
                </a:lnTo>
                <a:lnTo>
                  <a:pt x="127" y="5"/>
                </a:lnTo>
                <a:lnTo>
                  <a:pt x="135" y="4"/>
                </a:lnTo>
                <a:lnTo>
                  <a:pt x="144" y="1"/>
                </a:lnTo>
                <a:lnTo>
                  <a:pt x="152" y="1"/>
                </a:lnTo>
                <a:lnTo>
                  <a:pt x="162" y="0"/>
                </a:lnTo>
                <a:lnTo>
                  <a:pt x="170" y="0"/>
                </a:lnTo>
                <a:lnTo>
                  <a:pt x="165" y="0"/>
                </a:lnTo>
                <a:lnTo>
                  <a:pt x="175" y="0"/>
                </a:lnTo>
                <a:lnTo>
                  <a:pt x="183" y="1"/>
                </a:lnTo>
                <a:lnTo>
                  <a:pt x="192" y="1"/>
                </a:lnTo>
                <a:lnTo>
                  <a:pt x="200" y="4"/>
                </a:lnTo>
                <a:lnTo>
                  <a:pt x="208" y="5"/>
                </a:lnTo>
                <a:lnTo>
                  <a:pt x="216" y="7"/>
                </a:lnTo>
                <a:lnTo>
                  <a:pt x="224" y="10"/>
                </a:lnTo>
                <a:lnTo>
                  <a:pt x="231" y="13"/>
                </a:lnTo>
                <a:lnTo>
                  <a:pt x="240" y="17"/>
                </a:lnTo>
                <a:lnTo>
                  <a:pt x="247" y="21"/>
                </a:lnTo>
                <a:lnTo>
                  <a:pt x="254" y="24"/>
                </a:lnTo>
                <a:lnTo>
                  <a:pt x="261" y="29"/>
                </a:lnTo>
                <a:lnTo>
                  <a:pt x="267" y="34"/>
                </a:lnTo>
                <a:lnTo>
                  <a:pt x="273" y="39"/>
                </a:lnTo>
                <a:lnTo>
                  <a:pt x="280" y="45"/>
                </a:lnTo>
                <a:lnTo>
                  <a:pt x="286" y="49"/>
                </a:lnTo>
                <a:lnTo>
                  <a:pt x="291" y="55"/>
                </a:lnTo>
                <a:lnTo>
                  <a:pt x="297" y="61"/>
                </a:lnTo>
                <a:lnTo>
                  <a:pt x="302" y="69"/>
                </a:lnTo>
                <a:lnTo>
                  <a:pt x="307" y="75"/>
                </a:lnTo>
                <a:lnTo>
                  <a:pt x="312" y="82"/>
                </a:lnTo>
                <a:lnTo>
                  <a:pt x="315" y="89"/>
                </a:lnTo>
                <a:lnTo>
                  <a:pt x="319" y="96"/>
                </a:lnTo>
                <a:lnTo>
                  <a:pt x="322" y="103"/>
                </a:lnTo>
                <a:lnTo>
                  <a:pt x="325" y="112"/>
                </a:lnTo>
                <a:lnTo>
                  <a:pt x="328" y="119"/>
                </a:lnTo>
                <a:lnTo>
                  <a:pt x="331" y="127"/>
                </a:lnTo>
                <a:lnTo>
                  <a:pt x="332" y="136"/>
                </a:lnTo>
                <a:lnTo>
                  <a:pt x="333" y="144"/>
                </a:lnTo>
                <a:lnTo>
                  <a:pt x="334" y="153"/>
                </a:lnTo>
                <a:lnTo>
                  <a:pt x="336" y="161"/>
                </a:lnTo>
                <a:lnTo>
                  <a:pt x="336" y="171"/>
                </a:lnTo>
                <a:lnTo>
                  <a:pt x="336" y="166"/>
                </a:lnTo>
                <a:lnTo>
                  <a:pt x="336" y="174"/>
                </a:lnTo>
                <a:lnTo>
                  <a:pt x="334" y="184"/>
                </a:lnTo>
                <a:lnTo>
                  <a:pt x="333" y="192"/>
                </a:lnTo>
                <a:lnTo>
                  <a:pt x="332" y="201"/>
                </a:lnTo>
                <a:lnTo>
                  <a:pt x="331" y="208"/>
                </a:lnTo>
                <a:lnTo>
                  <a:pt x="328" y="216"/>
                </a:lnTo>
                <a:lnTo>
                  <a:pt x="325" y="225"/>
                </a:lnTo>
                <a:lnTo>
                  <a:pt x="322" y="232"/>
                </a:lnTo>
                <a:lnTo>
                  <a:pt x="319" y="240"/>
                </a:lnTo>
                <a:lnTo>
                  <a:pt x="315" y="247"/>
                </a:lnTo>
                <a:lnTo>
                  <a:pt x="312" y="255"/>
                </a:lnTo>
                <a:lnTo>
                  <a:pt x="307" y="261"/>
                </a:lnTo>
                <a:lnTo>
                  <a:pt x="302" y="268"/>
                </a:lnTo>
                <a:lnTo>
                  <a:pt x="297" y="274"/>
                </a:lnTo>
                <a:lnTo>
                  <a:pt x="291" y="280"/>
                </a:lnTo>
                <a:lnTo>
                  <a:pt x="286" y="286"/>
                </a:lnTo>
                <a:lnTo>
                  <a:pt x="280" y="292"/>
                </a:lnTo>
                <a:lnTo>
                  <a:pt x="273" y="297"/>
                </a:lnTo>
                <a:lnTo>
                  <a:pt x="267" y="303"/>
                </a:lnTo>
                <a:lnTo>
                  <a:pt x="261" y="307"/>
                </a:lnTo>
                <a:lnTo>
                  <a:pt x="254" y="311"/>
                </a:lnTo>
                <a:lnTo>
                  <a:pt x="247" y="316"/>
                </a:lnTo>
                <a:lnTo>
                  <a:pt x="240" y="319"/>
                </a:lnTo>
                <a:lnTo>
                  <a:pt x="231" y="323"/>
                </a:lnTo>
                <a:lnTo>
                  <a:pt x="224" y="325"/>
                </a:lnTo>
                <a:lnTo>
                  <a:pt x="216" y="328"/>
                </a:lnTo>
                <a:lnTo>
                  <a:pt x="208" y="330"/>
                </a:lnTo>
                <a:lnTo>
                  <a:pt x="200" y="333"/>
                </a:lnTo>
                <a:lnTo>
                  <a:pt x="192" y="334"/>
                </a:lnTo>
                <a:lnTo>
                  <a:pt x="183" y="335"/>
                </a:lnTo>
                <a:lnTo>
                  <a:pt x="175" y="336"/>
                </a:lnTo>
                <a:lnTo>
                  <a:pt x="165" y="336"/>
                </a:lnTo>
                <a:lnTo>
                  <a:pt x="170" y="336"/>
                </a:lnTo>
                <a:lnTo>
                  <a:pt x="162" y="336"/>
                </a:lnTo>
                <a:lnTo>
                  <a:pt x="152" y="335"/>
                </a:lnTo>
                <a:lnTo>
                  <a:pt x="144" y="334"/>
                </a:lnTo>
                <a:lnTo>
                  <a:pt x="135" y="333"/>
                </a:lnTo>
                <a:lnTo>
                  <a:pt x="127" y="330"/>
                </a:lnTo>
                <a:lnTo>
                  <a:pt x="120" y="328"/>
                </a:lnTo>
                <a:lnTo>
                  <a:pt x="111" y="325"/>
                </a:lnTo>
                <a:lnTo>
                  <a:pt x="104" y="323"/>
                </a:lnTo>
                <a:lnTo>
                  <a:pt x="96" y="319"/>
                </a:lnTo>
                <a:lnTo>
                  <a:pt x="88" y="316"/>
                </a:lnTo>
                <a:lnTo>
                  <a:pt x="81" y="311"/>
                </a:lnTo>
                <a:lnTo>
                  <a:pt x="75" y="307"/>
                </a:lnTo>
                <a:lnTo>
                  <a:pt x="68" y="303"/>
                </a:lnTo>
                <a:lnTo>
                  <a:pt x="62" y="297"/>
                </a:lnTo>
                <a:lnTo>
                  <a:pt x="56" y="292"/>
                </a:lnTo>
                <a:lnTo>
                  <a:pt x="50" y="286"/>
                </a:lnTo>
                <a:lnTo>
                  <a:pt x="44" y="280"/>
                </a:lnTo>
                <a:lnTo>
                  <a:pt x="38" y="274"/>
                </a:lnTo>
                <a:lnTo>
                  <a:pt x="33" y="268"/>
                </a:lnTo>
                <a:lnTo>
                  <a:pt x="28" y="261"/>
                </a:lnTo>
                <a:lnTo>
                  <a:pt x="25" y="255"/>
                </a:lnTo>
                <a:lnTo>
                  <a:pt x="20" y="247"/>
                </a:lnTo>
                <a:lnTo>
                  <a:pt x="16" y="240"/>
                </a:lnTo>
                <a:lnTo>
                  <a:pt x="13" y="232"/>
                </a:lnTo>
                <a:lnTo>
                  <a:pt x="10" y="225"/>
                </a:lnTo>
                <a:lnTo>
                  <a:pt x="7" y="216"/>
                </a:lnTo>
                <a:lnTo>
                  <a:pt x="6" y="208"/>
                </a:lnTo>
                <a:lnTo>
                  <a:pt x="3" y="201"/>
                </a:lnTo>
                <a:lnTo>
                  <a:pt x="2" y="192"/>
                </a:lnTo>
                <a:lnTo>
                  <a:pt x="1" y="184"/>
                </a:lnTo>
                <a:lnTo>
                  <a:pt x="0" y="174"/>
                </a:lnTo>
                <a:lnTo>
                  <a:pt x="0" y="16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87" name="Freeform 168">
            <a:extLst>
              <a:ext uri="{FF2B5EF4-FFF2-40B4-BE49-F238E27FC236}">
                <a16:creationId xmlns:a16="http://schemas.microsoft.com/office/drawing/2014/main" id="{D1C10EA8-8BAA-284E-80E7-B7A76FE4BE58}"/>
              </a:ext>
            </a:extLst>
          </p:cNvPr>
          <p:cNvSpPr>
            <a:spLocks/>
          </p:cNvSpPr>
          <p:nvPr/>
        </p:nvSpPr>
        <p:spPr bwMode="auto">
          <a:xfrm>
            <a:off x="7662864" y="1577976"/>
            <a:ext cx="174625" cy="568325"/>
          </a:xfrm>
          <a:custGeom>
            <a:avLst/>
            <a:gdLst>
              <a:gd name="T0" fmla="*/ 0 w 264"/>
              <a:gd name="T1" fmla="*/ 2147483646 h 864"/>
              <a:gd name="T2" fmla="*/ 2147483646 w 264"/>
              <a:gd name="T3" fmla="*/ 2147483646 h 864"/>
              <a:gd name="T4" fmla="*/ 2147483646 w 264"/>
              <a:gd name="T5" fmla="*/ 2147483646 h 864"/>
              <a:gd name="T6" fmla="*/ 2147483646 w 264"/>
              <a:gd name="T7" fmla="*/ 2147483646 h 864"/>
              <a:gd name="T8" fmla="*/ 2147483646 w 264"/>
              <a:gd name="T9" fmla="*/ 2147483646 h 864"/>
              <a:gd name="T10" fmla="*/ 2147483646 w 264"/>
              <a:gd name="T11" fmla="*/ 2147483646 h 864"/>
              <a:gd name="T12" fmla="*/ 2147483646 w 264"/>
              <a:gd name="T13" fmla="*/ 2147483646 h 864"/>
              <a:gd name="T14" fmla="*/ 2147483646 w 264"/>
              <a:gd name="T15" fmla="*/ 2147483646 h 864"/>
              <a:gd name="T16" fmla="*/ 2147483646 w 264"/>
              <a:gd name="T17" fmla="*/ 2147483646 h 864"/>
              <a:gd name="T18" fmla="*/ 2147483646 w 264"/>
              <a:gd name="T19" fmla="*/ 2147483646 h 864"/>
              <a:gd name="T20" fmla="*/ 2147483646 w 264"/>
              <a:gd name="T21" fmla="*/ 0 h 864"/>
              <a:gd name="T22" fmla="*/ 2147483646 w 264"/>
              <a:gd name="T23" fmla="*/ 0 h 864"/>
              <a:gd name="T24" fmla="*/ 2147483646 w 264"/>
              <a:gd name="T25" fmla="*/ 2147483646 h 864"/>
              <a:gd name="T26" fmla="*/ 2147483646 w 264"/>
              <a:gd name="T27" fmla="*/ 2147483646 h 864"/>
              <a:gd name="T28" fmla="*/ 2147483646 w 264"/>
              <a:gd name="T29" fmla="*/ 2147483646 h 864"/>
              <a:gd name="T30" fmla="*/ 2147483646 w 264"/>
              <a:gd name="T31" fmla="*/ 2147483646 h 864"/>
              <a:gd name="T32" fmla="*/ 2147483646 w 264"/>
              <a:gd name="T33" fmla="*/ 2147483646 h 864"/>
              <a:gd name="T34" fmla="*/ 2147483646 w 264"/>
              <a:gd name="T35" fmla="*/ 2147483646 h 864"/>
              <a:gd name="T36" fmla="*/ 2147483646 w 264"/>
              <a:gd name="T37" fmla="*/ 2147483646 h 864"/>
              <a:gd name="T38" fmla="*/ 2147483646 w 264"/>
              <a:gd name="T39" fmla="*/ 2147483646 h 864"/>
              <a:gd name="T40" fmla="*/ 2147483646 w 264"/>
              <a:gd name="T41" fmla="*/ 2147483646 h 864"/>
              <a:gd name="T42" fmla="*/ 2147483646 w 264"/>
              <a:gd name="T43" fmla="*/ 2147483646 h 864"/>
              <a:gd name="T44" fmla="*/ 2147483646 w 264"/>
              <a:gd name="T45" fmla="*/ 2147483646 h 864"/>
              <a:gd name="T46" fmla="*/ 2147483646 w 264"/>
              <a:gd name="T47" fmla="*/ 2147483646 h 864"/>
              <a:gd name="T48" fmla="*/ 2147483646 w 264"/>
              <a:gd name="T49" fmla="*/ 2147483646 h 864"/>
              <a:gd name="T50" fmla="*/ 2147483646 w 264"/>
              <a:gd name="T51" fmla="*/ 2147483646 h 864"/>
              <a:gd name="T52" fmla="*/ 2147483646 w 264"/>
              <a:gd name="T53" fmla="*/ 2147483646 h 864"/>
              <a:gd name="T54" fmla="*/ 2147483646 w 264"/>
              <a:gd name="T55" fmla="*/ 2147483646 h 864"/>
              <a:gd name="T56" fmla="*/ 2147483646 w 264"/>
              <a:gd name="T57" fmla="*/ 2147483646 h 864"/>
              <a:gd name="T58" fmla="*/ 2147483646 w 264"/>
              <a:gd name="T59" fmla="*/ 2147483646 h 864"/>
              <a:gd name="T60" fmla="*/ 2147483646 w 264"/>
              <a:gd name="T61" fmla="*/ 2147483646 h 864"/>
              <a:gd name="T62" fmla="*/ 2147483646 w 264"/>
              <a:gd name="T63" fmla="*/ 2147483646 h 864"/>
              <a:gd name="T64" fmla="*/ 2147483646 w 264"/>
              <a:gd name="T65" fmla="*/ 2147483646 h 864"/>
              <a:gd name="T66" fmla="*/ 2147483646 w 264"/>
              <a:gd name="T67" fmla="*/ 2147483646 h 864"/>
              <a:gd name="T68" fmla="*/ 2147483646 w 264"/>
              <a:gd name="T69" fmla="*/ 2147483646 h 864"/>
              <a:gd name="T70" fmla="*/ 2147483646 w 264"/>
              <a:gd name="T71" fmla="*/ 2147483646 h 864"/>
              <a:gd name="T72" fmla="*/ 2147483646 w 264"/>
              <a:gd name="T73" fmla="*/ 2147483646 h 864"/>
              <a:gd name="T74" fmla="*/ 2147483646 w 264"/>
              <a:gd name="T75" fmla="*/ 2147483646 h 864"/>
              <a:gd name="T76" fmla="*/ 2147483646 w 264"/>
              <a:gd name="T77" fmla="*/ 2147483646 h 864"/>
              <a:gd name="T78" fmla="*/ 2147483646 w 264"/>
              <a:gd name="T79" fmla="*/ 2147483646 h 864"/>
              <a:gd name="T80" fmla="*/ 2147483646 w 264"/>
              <a:gd name="T81" fmla="*/ 2147483646 h 864"/>
              <a:gd name="T82" fmla="*/ 2147483646 w 264"/>
              <a:gd name="T83" fmla="*/ 2147483646 h 864"/>
              <a:gd name="T84" fmla="*/ 2147483646 w 264"/>
              <a:gd name="T85" fmla="*/ 2147483646 h 864"/>
              <a:gd name="T86" fmla="*/ 2147483646 w 264"/>
              <a:gd name="T87" fmla="*/ 2147483646 h 864"/>
              <a:gd name="T88" fmla="*/ 0 w 264"/>
              <a:gd name="T89" fmla="*/ 2147483646 h 8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64" h="864">
                <a:moveTo>
                  <a:pt x="0" y="736"/>
                </a:moveTo>
                <a:lnTo>
                  <a:pt x="0" y="127"/>
                </a:lnTo>
                <a:lnTo>
                  <a:pt x="0" y="121"/>
                </a:lnTo>
                <a:lnTo>
                  <a:pt x="2" y="114"/>
                </a:lnTo>
                <a:lnTo>
                  <a:pt x="2" y="108"/>
                </a:lnTo>
                <a:lnTo>
                  <a:pt x="3" y="102"/>
                </a:lnTo>
                <a:lnTo>
                  <a:pt x="4" y="96"/>
                </a:lnTo>
                <a:lnTo>
                  <a:pt x="6" y="90"/>
                </a:lnTo>
                <a:lnTo>
                  <a:pt x="9" y="84"/>
                </a:lnTo>
                <a:lnTo>
                  <a:pt x="10" y="78"/>
                </a:lnTo>
                <a:lnTo>
                  <a:pt x="14" y="72"/>
                </a:lnTo>
                <a:lnTo>
                  <a:pt x="16" y="67"/>
                </a:lnTo>
                <a:lnTo>
                  <a:pt x="18" y="61"/>
                </a:lnTo>
                <a:lnTo>
                  <a:pt x="22" y="56"/>
                </a:lnTo>
                <a:lnTo>
                  <a:pt x="26" y="52"/>
                </a:lnTo>
                <a:lnTo>
                  <a:pt x="29" y="47"/>
                </a:lnTo>
                <a:lnTo>
                  <a:pt x="34" y="42"/>
                </a:lnTo>
                <a:lnTo>
                  <a:pt x="38" y="37"/>
                </a:lnTo>
                <a:lnTo>
                  <a:pt x="42" y="32"/>
                </a:lnTo>
                <a:lnTo>
                  <a:pt x="47" y="29"/>
                </a:lnTo>
                <a:lnTo>
                  <a:pt x="52" y="25"/>
                </a:lnTo>
                <a:lnTo>
                  <a:pt x="57" y="22"/>
                </a:lnTo>
                <a:lnTo>
                  <a:pt x="62" y="18"/>
                </a:lnTo>
                <a:lnTo>
                  <a:pt x="68" y="16"/>
                </a:lnTo>
                <a:lnTo>
                  <a:pt x="72" y="12"/>
                </a:lnTo>
                <a:lnTo>
                  <a:pt x="78" y="10"/>
                </a:lnTo>
                <a:lnTo>
                  <a:pt x="84" y="7"/>
                </a:lnTo>
                <a:lnTo>
                  <a:pt x="90" y="6"/>
                </a:lnTo>
                <a:lnTo>
                  <a:pt x="96" y="4"/>
                </a:lnTo>
                <a:lnTo>
                  <a:pt x="102" y="2"/>
                </a:lnTo>
                <a:lnTo>
                  <a:pt x="108" y="1"/>
                </a:lnTo>
                <a:lnTo>
                  <a:pt x="116" y="0"/>
                </a:lnTo>
                <a:lnTo>
                  <a:pt x="122" y="0"/>
                </a:lnTo>
                <a:lnTo>
                  <a:pt x="128" y="0"/>
                </a:lnTo>
                <a:lnTo>
                  <a:pt x="137" y="0"/>
                </a:lnTo>
                <a:lnTo>
                  <a:pt x="143" y="0"/>
                </a:lnTo>
                <a:lnTo>
                  <a:pt x="150" y="0"/>
                </a:lnTo>
                <a:lnTo>
                  <a:pt x="156" y="1"/>
                </a:lnTo>
                <a:lnTo>
                  <a:pt x="162" y="2"/>
                </a:lnTo>
                <a:lnTo>
                  <a:pt x="168" y="4"/>
                </a:lnTo>
                <a:lnTo>
                  <a:pt x="174" y="6"/>
                </a:lnTo>
                <a:lnTo>
                  <a:pt x="180" y="7"/>
                </a:lnTo>
                <a:lnTo>
                  <a:pt x="186" y="10"/>
                </a:lnTo>
                <a:lnTo>
                  <a:pt x="192" y="12"/>
                </a:lnTo>
                <a:lnTo>
                  <a:pt x="197" y="16"/>
                </a:lnTo>
                <a:lnTo>
                  <a:pt x="203" y="18"/>
                </a:lnTo>
                <a:lnTo>
                  <a:pt x="208" y="22"/>
                </a:lnTo>
                <a:lnTo>
                  <a:pt x="213" y="25"/>
                </a:lnTo>
                <a:lnTo>
                  <a:pt x="218" y="29"/>
                </a:lnTo>
                <a:lnTo>
                  <a:pt x="222" y="32"/>
                </a:lnTo>
                <a:lnTo>
                  <a:pt x="227" y="37"/>
                </a:lnTo>
                <a:lnTo>
                  <a:pt x="231" y="42"/>
                </a:lnTo>
                <a:lnTo>
                  <a:pt x="236" y="47"/>
                </a:lnTo>
                <a:lnTo>
                  <a:pt x="239" y="52"/>
                </a:lnTo>
                <a:lnTo>
                  <a:pt x="243" y="56"/>
                </a:lnTo>
                <a:lnTo>
                  <a:pt x="246" y="61"/>
                </a:lnTo>
                <a:lnTo>
                  <a:pt x="249" y="67"/>
                </a:lnTo>
                <a:lnTo>
                  <a:pt x="252" y="72"/>
                </a:lnTo>
                <a:lnTo>
                  <a:pt x="255" y="78"/>
                </a:lnTo>
                <a:lnTo>
                  <a:pt x="257" y="84"/>
                </a:lnTo>
                <a:lnTo>
                  <a:pt x="258" y="90"/>
                </a:lnTo>
                <a:lnTo>
                  <a:pt x="261" y="96"/>
                </a:lnTo>
                <a:lnTo>
                  <a:pt x="262" y="102"/>
                </a:lnTo>
                <a:lnTo>
                  <a:pt x="263" y="108"/>
                </a:lnTo>
                <a:lnTo>
                  <a:pt x="264" y="114"/>
                </a:lnTo>
                <a:lnTo>
                  <a:pt x="264" y="121"/>
                </a:lnTo>
                <a:lnTo>
                  <a:pt x="264" y="127"/>
                </a:lnTo>
                <a:lnTo>
                  <a:pt x="264" y="736"/>
                </a:lnTo>
                <a:lnTo>
                  <a:pt x="264" y="743"/>
                </a:lnTo>
                <a:lnTo>
                  <a:pt x="264" y="749"/>
                </a:lnTo>
                <a:lnTo>
                  <a:pt x="263" y="756"/>
                </a:lnTo>
                <a:lnTo>
                  <a:pt x="262" y="762"/>
                </a:lnTo>
                <a:lnTo>
                  <a:pt x="261" y="768"/>
                </a:lnTo>
                <a:lnTo>
                  <a:pt x="258" y="774"/>
                </a:lnTo>
                <a:lnTo>
                  <a:pt x="257" y="780"/>
                </a:lnTo>
                <a:lnTo>
                  <a:pt x="255" y="786"/>
                </a:lnTo>
                <a:lnTo>
                  <a:pt x="252" y="792"/>
                </a:lnTo>
                <a:lnTo>
                  <a:pt x="249" y="797"/>
                </a:lnTo>
                <a:lnTo>
                  <a:pt x="246" y="803"/>
                </a:lnTo>
                <a:lnTo>
                  <a:pt x="243" y="808"/>
                </a:lnTo>
                <a:lnTo>
                  <a:pt x="239" y="813"/>
                </a:lnTo>
                <a:lnTo>
                  <a:pt x="236" y="817"/>
                </a:lnTo>
                <a:lnTo>
                  <a:pt x="231" y="822"/>
                </a:lnTo>
                <a:lnTo>
                  <a:pt x="227" y="827"/>
                </a:lnTo>
                <a:lnTo>
                  <a:pt x="222" y="831"/>
                </a:lnTo>
                <a:lnTo>
                  <a:pt x="218" y="835"/>
                </a:lnTo>
                <a:lnTo>
                  <a:pt x="213" y="839"/>
                </a:lnTo>
                <a:lnTo>
                  <a:pt x="208" y="843"/>
                </a:lnTo>
                <a:lnTo>
                  <a:pt x="203" y="845"/>
                </a:lnTo>
                <a:lnTo>
                  <a:pt x="197" y="849"/>
                </a:lnTo>
                <a:lnTo>
                  <a:pt x="192" y="851"/>
                </a:lnTo>
                <a:lnTo>
                  <a:pt x="186" y="853"/>
                </a:lnTo>
                <a:lnTo>
                  <a:pt x="180" y="856"/>
                </a:lnTo>
                <a:lnTo>
                  <a:pt x="174" y="858"/>
                </a:lnTo>
                <a:lnTo>
                  <a:pt x="168" y="859"/>
                </a:lnTo>
                <a:lnTo>
                  <a:pt x="162" y="862"/>
                </a:lnTo>
                <a:lnTo>
                  <a:pt x="156" y="863"/>
                </a:lnTo>
                <a:lnTo>
                  <a:pt x="150" y="863"/>
                </a:lnTo>
                <a:lnTo>
                  <a:pt x="143" y="864"/>
                </a:lnTo>
                <a:lnTo>
                  <a:pt x="137" y="864"/>
                </a:lnTo>
                <a:lnTo>
                  <a:pt x="128" y="864"/>
                </a:lnTo>
                <a:lnTo>
                  <a:pt x="122" y="864"/>
                </a:lnTo>
                <a:lnTo>
                  <a:pt x="116" y="863"/>
                </a:lnTo>
                <a:lnTo>
                  <a:pt x="108" y="863"/>
                </a:lnTo>
                <a:lnTo>
                  <a:pt x="102" y="862"/>
                </a:lnTo>
                <a:lnTo>
                  <a:pt x="96" y="859"/>
                </a:lnTo>
                <a:lnTo>
                  <a:pt x="90" y="858"/>
                </a:lnTo>
                <a:lnTo>
                  <a:pt x="84" y="856"/>
                </a:lnTo>
                <a:lnTo>
                  <a:pt x="78" y="853"/>
                </a:lnTo>
                <a:lnTo>
                  <a:pt x="72" y="851"/>
                </a:lnTo>
                <a:lnTo>
                  <a:pt x="68" y="849"/>
                </a:lnTo>
                <a:lnTo>
                  <a:pt x="62" y="845"/>
                </a:lnTo>
                <a:lnTo>
                  <a:pt x="57" y="843"/>
                </a:lnTo>
                <a:lnTo>
                  <a:pt x="52" y="839"/>
                </a:lnTo>
                <a:lnTo>
                  <a:pt x="47" y="835"/>
                </a:lnTo>
                <a:lnTo>
                  <a:pt x="42" y="831"/>
                </a:lnTo>
                <a:lnTo>
                  <a:pt x="38" y="827"/>
                </a:lnTo>
                <a:lnTo>
                  <a:pt x="34" y="822"/>
                </a:lnTo>
                <a:lnTo>
                  <a:pt x="29" y="817"/>
                </a:lnTo>
                <a:lnTo>
                  <a:pt x="26" y="813"/>
                </a:lnTo>
                <a:lnTo>
                  <a:pt x="22" y="808"/>
                </a:lnTo>
                <a:lnTo>
                  <a:pt x="18" y="803"/>
                </a:lnTo>
                <a:lnTo>
                  <a:pt x="16" y="797"/>
                </a:lnTo>
                <a:lnTo>
                  <a:pt x="14" y="792"/>
                </a:lnTo>
                <a:lnTo>
                  <a:pt x="10" y="786"/>
                </a:lnTo>
                <a:lnTo>
                  <a:pt x="9" y="780"/>
                </a:lnTo>
                <a:lnTo>
                  <a:pt x="6" y="774"/>
                </a:lnTo>
                <a:lnTo>
                  <a:pt x="4" y="768"/>
                </a:lnTo>
                <a:lnTo>
                  <a:pt x="3" y="762"/>
                </a:lnTo>
                <a:lnTo>
                  <a:pt x="2" y="756"/>
                </a:lnTo>
                <a:lnTo>
                  <a:pt x="2" y="749"/>
                </a:lnTo>
                <a:lnTo>
                  <a:pt x="0" y="743"/>
                </a:lnTo>
                <a:lnTo>
                  <a:pt x="0" y="73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88" name="Rectangle 169">
            <a:extLst>
              <a:ext uri="{FF2B5EF4-FFF2-40B4-BE49-F238E27FC236}">
                <a16:creationId xmlns:a16="http://schemas.microsoft.com/office/drawing/2014/main" id="{9D591040-5E24-9147-BBDF-F37B98A80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89" name="Rectangle 170">
            <a:extLst>
              <a:ext uri="{FF2B5EF4-FFF2-40B4-BE49-F238E27FC236}">
                <a16:creationId xmlns:a16="http://schemas.microsoft.com/office/drawing/2014/main" id="{CE1247BC-3E14-D841-86A4-79AE71B59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9826" y="2649538"/>
            <a:ext cx="29815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and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90" name="Rectangle 171">
            <a:extLst>
              <a:ext uri="{FF2B5EF4-FFF2-40B4-BE49-F238E27FC236}">
                <a16:creationId xmlns:a16="http://schemas.microsoft.com/office/drawing/2014/main" id="{FB9AF699-EA47-4940-BD83-CAE038F42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6" y="2649538"/>
            <a:ext cx="5626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together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91" name="Rectangle 172">
            <a:extLst>
              <a:ext uri="{FF2B5EF4-FFF2-40B4-BE49-F238E27FC236}">
                <a16:creationId xmlns:a16="http://schemas.microsoft.com/office/drawing/2014/main" id="{6A74467F-696D-A24C-B4DB-ADEEDFF800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26495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92" name="Rectangle 173">
            <a:extLst>
              <a:ext uri="{FF2B5EF4-FFF2-40B4-BE49-F238E27FC236}">
                <a16:creationId xmlns:a16="http://schemas.microsoft.com/office/drawing/2014/main" id="{50E28F79-CCC9-A645-9B4A-A2A89911C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2720976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grpSp>
        <p:nvGrpSpPr>
          <p:cNvPr id="149593" name="Group 2">
            <a:extLst>
              <a:ext uri="{FF2B5EF4-FFF2-40B4-BE49-F238E27FC236}">
                <a16:creationId xmlns:a16="http://schemas.microsoft.com/office/drawing/2014/main" id="{73B7DE2A-2CDE-D84F-BFBD-A8B5D4BB9C75}"/>
              </a:ext>
            </a:extLst>
          </p:cNvPr>
          <p:cNvGrpSpPr>
            <a:grpSpLocks/>
          </p:cNvGrpSpPr>
          <p:nvPr/>
        </p:nvGrpSpPr>
        <p:grpSpPr bwMode="auto">
          <a:xfrm>
            <a:off x="4044951" y="3124200"/>
            <a:ext cx="3118687" cy="3354774"/>
            <a:chOff x="1905000" y="3352800"/>
            <a:chExt cx="3118687" cy="3354774"/>
          </a:xfrm>
        </p:grpSpPr>
        <p:sp>
          <p:nvSpPr>
            <p:cNvPr id="149595" name="Line 174">
              <a:extLst>
                <a:ext uri="{FF2B5EF4-FFF2-40B4-BE49-F238E27FC236}">
                  <a16:creationId xmlns:a16="http://schemas.microsoft.com/office/drawing/2014/main" id="{BCE9F48A-C469-8843-A742-F07670D05D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4286250"/>
              <a:ext cx="4016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96" name="Line 175">
              <a:extLst>
                <a:ext uri="{FF2B5EF4-FFF2-40B4-BE49-F238E27FC236}">
                  <a16:creationId xmlns:a16="http://schemas.microsoft.com/office/drawing/2014/main" id="{D59D69CB-49EB-2D43-85B3-0899FB8B38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4286250"/>
              <a:ext cx="3063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97" name="Freeform 176">
              <a:extLst>
                <a:ext uri="{FF2B5EF4-FFF2-40B4-BE49-F238E27FC236}">
                  <a16:creationId xmlns:a16="http://schemas.microsoft.com/office/drawing/2014/main" id="{297BF175-8F1D-B84D-80E8-34FE68E83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4419600"/>
              <a:ext cx="211137" cy="3175"/>
            </a:xfrm>
            <a:custGeom>
              <a:avLst/>
              <a:gdLst>
                <a:gd name="T0" fmla="*/ 2147483646 w 264"/>
                <a:gd name="T1" fmla="*/ 0 h 3175"/>
                <a:gd name="T2" fmla="*/ 0 w 264"/>
                <a:gd name="T3" fmla="*/ 0 h 3175"/>
                <a:gd name="T4" fmla="*/ 2147483646 w 26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3175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598" name="Line 177">
              <a:extLst>
                <a:ext uri="{FF2B5EF4-FFF2-40B4-BE49-F238E27FC236}">
                  <a16:creationId xmlns:a16="http://schemas.microsoft.com/office/drawing/2014/main" id="{023C78F4-9C94-B343-AB47-1771947F36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4419600"/>
              <a:ext cx="2111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99" name="Freeform 178">
              <a:extLst>
                <a:ext uri="{FF2B5EF4-FFF2-40B4-BE49-F238E27FC236}">
                  <a16:creationId xmlns:a16="http://schemas.microsoft.com/office/drawing/2014/main" id="{DA9B0BAF-87F0-6841-8BA8-A592D2FD2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4152900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600" name="Freeform 179">
              <a:extLst>
                <a:ext uri="{FF2B5EF4-FFF2-40B4-BE49-F238E27FC236}">
                  <a16:creationId xmlns:a16="http://schemas.microsoft.com/office/drawing/2014/main" id="{DB6D3D7B-48D7-E94A-BB21-758656FB4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000500"/>
              <a:ext cx="190500" cy="152400"/>
            </a:xfrm>
            <a:custGeom>
              <a:avLst/>
              <a:gdLst>
                <a:gd name="T0" fmla="*/ 0 w 240"/>
                <a:gd name="T1" fmla="*/ 0 h 192"/>
                <a:gd name="T2" fmla="*/ 2147483646 w 240"/>
                <a:gd name="T3" fmla="*/ 0 h 192"/>
                <a:gd name="T4" fmla="*/ 2147483646 w 240"/>
                <a:gd name="T5" fmla="*/ 2147483646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192">
                  <a:moveTo>
                    <a:pt x="0" y="0"/>
                  </a:moveTo>
                  <a:lnTo>
                    <a:pt x="240" y="0"/>
                  </a:lnTo>
                  <a:lnTo>
                    <a:pt x="240" y="192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01" name="Freeform 180">
              <a:extLst>
                <a:ext uri="{FF2B5EF4-FFF2-40B4-BE49-F238E27FC236}">
                  <a16:creationId xmlns:a16="http://schemas.microsoft.com/office/drawing/2014/main" id="{45CFB7E1-647F-234B-AB8E-C639C92C3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419600"/>
              <a:ext cx="190500" cy="133350"/>
            </a:xfrm>
            <a:custGeom>
              <a:avLst/>
              <a:gdLst>
                <a:gd name="T0" fmla="*/ 0 w 240"/>
                <a:gd name="T1" fmla="*/ 2147483646 h 168"/>
                <a:gd name="T2" fmla="*/ 2147483646 w 240"/>
                <a:gd name="T3" fmla="*/ 2147483646 h 168"/>
                <a:gd name="T4" fmla="*/ 2147483646 w 240"/>
                <a:gd name="T5" fmla="*/ 0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168">
                  <a:moveTo>
                    <a:pt x="0" y="168"/>
                  </a:moveTo>
                  <a:lnTo>
                    <a:pt x="240" y="168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02" name="Freeform 181">
              <a:extLst>
                <a:ext uri="{FF2B5EF4-FFF2-40B4-BE49-F238E27FC236}">
                  <a16:creationId xmlns:a16="http://schemas.microsoft.com/office/drawing/2014/main" id="{702E8573-9143-F946-98B2-63611AE6A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52990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603" name="Line 182">
              <a:extLst>
                <a:ext uri="{FF2B5EF4-FFF2-40B4-BE49-F238E27FC236}">
                  <a16:creationId xmlns:a16="http://schemas.microsoft.com/office/drawing/2014/main" id="{D5B336C5-3955-E445-AFB0-7073B948BB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52990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04" name="Freeform 183">
              <a:extLst>
                <a:ext uri="{FF2B5EF4-FFF2-40B4-BE49-F238E27FC236}">
                  <a16:creationId xmlns:a16="http://schemas.microsoft.com/office/drawing/2014/main" id="{931C665F-EBA2-4C4B-A410-2D0C894AF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175" y="543242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605" name="Line 184">
              <a:extLst>
                <a:ext uri="{FF2B5EF4-FFF2-40B4-BE49-F238E27FC236}">
                  <a16:creationId xmlns:a16="http://schemas.microsoft.com/office/drawing/2014/main" id="{FB4CF9AD-5820-7F48-9796-9E635ECB56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16175" y="543242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06" name="Freeform 185">
              <a:extLst>
                <a:ext uri="{FF2B5EF4-FFF2-40B4-BE49-F238E27FC236}">
                  <a16:creationId xmlns:a16="http://schemas.microsoft.com/office/drawing/2014/main" id="{D3B34F02-8548-4449-9A87-01B509D4A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175" y="50323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607" name="Line 186">
              <a:extLst>
                <a:ext uri="{FF2B5EF4-FFF2-40B4-BE49-F238E27FC236}">
                  <a16:creationId xmlns:a16="http://schemas.microsoft.com/office/drawing/2014/main" id="{5EA2026C-D386-A249-B898-26F6E8D210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16175" y="50323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08" name="Freeform 187">
              <a:extLst>
                <a:ext uri="{FF2B5EF4-FFF2-40B4-BE49-F238E27FC236}">
                  <a16:creationId xmlns:a16="http://schemas.microsoft.com/office/drawing/2014/main" id="{1A41D282-0E44-7B44-BC23-2E694D5C6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8228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09" name="Freeform 188">
              <a:extLst>
                <a:ext uri="{FF2B5EF4-FFF2-40B4-BE49-F238E27FC236}">
                  <a16:creationId xmlns:a16="http://schemas.microsoft.com/office/drawing/2014/main" id="{441C5D4B-FCFB-1A42-B39D-AC9B0688C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432425"/>
              <a:ext cx="268287" cy="190500"/>
            </a:xfrm>
            <a:custGeom>
              <a:avLst/>
              <a:gdLst>
                <a:gd name="T0" fmla="*/ 0 w 336"/>
                <a:gd name="T1" fmla="*/ 2147483646 h 240"/>
                <a:gd name="T2" fmla="*/ 2147483646 w 336"/>
                <a:gd name="T3" fmla="*/ 2147483646 h 240"/>
                <a:gd name="T4" fmla="*/ 2147483646 w 336"/>
                <a:gd name="T5" fmla="*/ 0 h 2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40">
                  <a:moveTo>
                    <a:pt x="0" y="240"/>
                  </a:moveTo>
                  <a:lnTo>
                    <a:pt x="336" y="240"/>
                  </a:lnTo>
                  <a:lnTo>
                    <a:pt x="336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10" name="Freeform 189">
              <a:extLst>
                <a:ext uri="{FF2B5EF4-FFF2-40B4-BE49-F238E27FC236}">
                  <a16:creationId xmlns:a16="http://schemas.microsoft.com/office/drawing/2014/main" id="{B856889A-804D-1F4B-9378-EC1E4CD2F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2990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11" name="Freeform 190">
              <a:extLst>
                <a:ext uri="{FF2B5EF4-FFF2-40B4-BE49-F238E27FC236}">
                  <a16:creationId xmlns:a16="http://schemas.microsoft.com/office/drawing/2014/main" id="{606037B9-2B6E-DD42-8231-FC23D4678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51657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612" name="Line 191">
              <a:extLst>
                <a:ext uri="{FF2B5EF4-FFF2-40B4-BE49-F238E27FC236}">
                  <a16:creationId xmlns:a16="http://schemas.microsoft.com/office/drawing/2014/main" id="{80462F4B-1F88-A34C-8897-47A7D6C53F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51657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13" name="Freeform 192">
              <a:extLst>
                <a:ext uri="{FF2B5EF4-FFF2-40B4-BE49-F238E27FC236}">
                  <a16:creationId xmlns:a16="http://schemas.microsoft.com/office/drawing/2014/main" id="{D9C795EA-4644-AD4C-AA1C-8CAC44ED6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0895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14" name="Freeform 193">
              <a:extLst>
                <a:ext uri="{FF2B5EF4-FFF2-40B4-BE49-F238E27FC236}">
                  <a16:creationId xmlns:a16="http://schemas.microsoft.com/office/drawing/2014/main" id="{1A139AE0-6C3F-7E4F-9C7E-52959DE6E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6042025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15" name="Line 194">
              <a:extLst>
                <a:ext uri="{FF2B5EF4-FFF2-40B4-BE49-F238E27FC236}">
                  <a16:creationId xmlns:a16="http://schemas.microsoft.com/office/drawing/2014/main" id="{FCD86298-2128-3949-84CC-AE7C914F96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6042025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16" name="Freeform 195">
              <a:extLst>
                <a:ext uri="{FF2B5EF4-FFF2-40B4-BE49-F238E27FC236}">
                  <a16:creationId xmlns:a16="http://schemas.microsoft.com/office/drawing/2014/main" id="{B79301F7-FE1F-4E48-AE75-99C427864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6175375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617" name="Line 196">
              <a:extLst>
                <a:ext uri="{FF2B5EF4-FFF2-40B4-BE49-F238E27FC236}">
                  <a16:creationId xmlns:a16="http://schemas.microsoft.com/office/drawing/2014/main" id="{919AFA70-7856-534D-BF23-7C1C57C18E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6175375"/>
              <a:ext cx="4016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18" name="Freeform 197">
              <a:extLst>
                <a:ext uri="{FF2B5EF4-FFF2-40B4-BE49-F238E27FC236}">
                  <a16:creationId xmlns:a16="http://schemas.microsoft.com/office/drawing/2014/main" id="{033CA39A-AF0D-F141-A40F-B963C58A1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908675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619" name="Line 198">
              <a:extLst>
                <a:ext uri="{FF2B5EF4-FFF2-40B4-BE49-F238E27FC236}">
                  <a16:creationId xmlns:a16="http://schemas.microsoft.com/office/drawing/2014/main" id="{568B881E-EB75-D44C-AB4C-3D6876D969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5908675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20" name="Freeform 199">
              <a:extLst>
                <a:ext uri="{FF2B5EF4-FFF2-40B4-BE49-F238E27FC236}">
                  <a16:creationId xmlns:a16="http://schemas.microsoft.com/office/drawing/2014/main" id="{E6403E7A-D327-B14C-9724-5D79C7315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3600450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21" name="Line 200">
              <a:extLst>
                <a:ext uri="{FF2B5EF4-FFF2-40B4-BE49-F238E27FC236}">
                  <a16:creationId xmlns:a16="http://schemas.microsoft.com/office/drawing/2014/main" id="{0F424A29-B5A3-D549-AFED-938F70CA15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3600450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22" name="Freeform 201">
              <a:extLst>
                <a:ext uri="{FF2B5EF4-FFF2-40B4-BE49-F238E27FC236}">
                  <a16:creationId xmlns:a16="http://schemas.microsoft.com/office/drawing/2014/main" id="{4828784C-C93F-3A4B-B1C3-9DB4B7FD6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37338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623" name="Line 202">
              <a:extLst>
                <a:ext uri="{FF2B5EF4-FFF2-40B4-BE49-F238E27FC236}">
                  <a16:creationId xmlns:a16="http://schemas.microsoft.com/office/drawing/2014/main" id="{4E6DA802-C258-FB48-B28E-9A35B32AB4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37338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24" name="Freeform 203">
              <a:extLst>
                <a:ext uri="{FF2B5EF4-FFF2-40B4-BE49-F238E27FC236}">
                  <a16:creationId xmlns:a16="http://schemas.microsoft.com/office/drawing/2014/main" id="{195922C3-2538-6A4A-B658-924868161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34671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625" name="Line 204">
              <a:extLst>
                <a:ext uri="{FF2B5EF4-FFF2-40B4-BE49-F238E27FC236}">
                  <a16:creationId xmlns:a16="http://schemas.microsoft.com/office/drawing/2014/main" id="{ECEFB00A-73DD-8643-9836-EE1AD59D2A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34671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26" name="Line 205">
              <a:extLst>
                <a:ext uri="{FF2B5EF4-FFF2-40B4-BE49-F238E27FC236}">
                  <a16:creationId xmlns:a16="http://schemas.microsoft.com/office/drawing/2014/main" id="{63410184-4EC9-394C-AB29-BABABE09EB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4000500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27" name="Line 206">
              <a:extLst>
                <a:ext uri="{FF2B5EF4-FFF2-40B4-BE49-F238E27FC236}">
                  <a16:creationId xmlns:a16="http://schemas.microsoft.com/office/drawing/2014/main" id="{8E92DCCE-0185-2D43-8EB0-532803A74E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3867150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28" name="Line 207">
              <a:extLst>
                <a:ext uri="{FF2B5EF4-FFF2-40B4-BE49-F238E27FC236}">
                  <a16:creationId xmlns:a16="http://schemas.microsoft.com/office/drawing/2014/main" id="{EA4D9144-612C-CE4F-85E7-CFCE51FEF2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8550" y="4152900"/>
              <a:ext cx="265113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29" name="Line 208">
              <a:extLst>
                <a:ext uri="{FF2B5EF4-FFF2-40B4-BE49-F238E27FC236}">
                  <a16:creationId xmlns:a16="http://schemas.microsoft.com/office/drawing/2014/main" id="{F12B1994-902A-2649-A358-4119CB2159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38650" y="4006850"/>
              <a:ext cx="3127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30" name="Freeform 209">
              <a:extLst>
                <a:ext uri="{FF2B5EF4-FFF2-40B4-BE49-F238E27FC236}">
                  <a16:creationId xmlns:a16="http://schemas.microsoft.com/office/drawing/2014/main" id="{B2AF75C8-E262-8845-A842-2247DA00D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37830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31" name="Freeform 210">
              <a:extLst>
                <a:ext uri="{FF2B5EF4-FFF2-40B4-BE49-F238E27FC236}">
                  <a16:creationId xmlns:a16="http://schemas.microsoft.com/office/drawing/2014/main" id="{F45E2108-733D-D248-B19E-B0A7C5A9A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40100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32" name="Freeform 211">
              <a:extLst>
                <a:ext uri="{FF2B5EF4-FFF2-40B4-BE49-F238E27FC236}">
                  <a16:creationId xmlns:a16="http://schemas.microsoft.com/office/drawing/2014/main" id="{52F3DB6A-1B39-1D48-B883-87E4CD3BD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37830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33" name="Freeform 212">
              <a:extLst>
                <a:ext uri="{FF2B5EF4-FFF2-40B4-BE49-F238E27FC236}">
                  <a16:creationId xmlns:a16="http://schemas.microsoft.com/office/drawing/2014/main" id="{7569C76F-A3A1-1E4D-ADF4-76554FADA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40100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34" name="Line 213">
              <a:extLst>
                <a:ext uri="{FF2B5EF4-FFF2-40B4-BE49-F238E27FC236}">
                  <a16:creationId xmlns:a16="http://schemas.microsoft.com/office/drawing/2014/main" id="{895B97BF-1992-D149-92F0-8767A13811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5622925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35" name="Line 214">
              <a:extLst>
                <a:ext uri="{FF2B5EF4-FFF2-40B4-BE49-F238E27FC236}">
                  <a16:creationId xmlns:a16="http://schemas.microsoft.com/office/drawing/2014/main" id="{C9E89C78-AB6B-5746-8AC1-2743D10B27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5489575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36" name="Line 215">
              <a:extLst>
                <a:ext uri="{FF2B5EF4-FFF2-40B4-BE49-F238E27FC236}">
                  <a16:creationId xmlns:a16="http://schemas.microsoft.com/office/drawing/2014/main" id="{151A0DDF-8961-094F-A3A7-48C6832B98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7913" y="5775325"/>
              <a:ext cx="2857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37" name="Freeform 216">
              <a:extLst>
                <a:ext uri="{FF2B5EF4-FFF2-40B4-BE49-F238E27FC236}">
                  <a16:creationId xmlns:a16="http://schemas.microsoft.com/office/drawing/2014/main" id="{DECA3065-AFDA-5542-B382-4D6F1DC05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5403850"/>
              <a:ext cx="569913" cy="225425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0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0"/>
                  </a:lnTo>
                  <a:lnTo>
                    <a:pt x="315" y="0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1"/>
                  </a:lnTo>
                  <a:lnTo>
                    <a:pt x="333" y="1"/>
                  </a:lnTo>
                  <a:lnTo>
                    <a:pt x="335" y="1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2"/>
                  </a:lnTo>
                  <a:lnTo>
                    <a:pt x="348" y="2"/>
                  </a:lnTo>
                  <a:lnTo>
                    <a:pt x="349" y="4"/>
                  </a:lnTo>
                  <a:lnTo>
                    <a:pt x="350" y="4"/>
                  </a:lnTo>
                  <a:lnTo>
                    <a:pt x="351" y="4"/>
                  </a:lnTo>
                  <a:lnTo>
                    <a:pt x="353" y="4"/>
                  </a:lnTo>
                  <a:lnTo>
                    <a:pt x="354" y="4"/>
                  </a:lnTo>
                  <a:lnTo>
                    <a:pt x="355" y="4"/>
                  </a:lnTo>
                  <a:lnTo>
                    <a:pt x="356" y="4"/>
                  </a:lnTo>
                  <a:lnTo>
                    <a:pt x="357" y="5"/>
                  </a:lnTo>
                  <a:lnTo>
                    <a:pt x="359" y="5"/>
                  </a:lnTo>
                  <a:lnTo>
                    <a:pt x="361" y="5"/>
                  </a:lnTo>
                  <a:lnTo>
                    <a:pt x="362" y="5"/>
                  </a:lnTo>
                  <a:lnTo>
                    <a:pt x="365" y="5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6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7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10"/>
                  </a:lnTo>
                  <a:lnTo>
                    <a:pt x="389" y="10"/>
                  </a:lnTo>
                  <a:lnTo>
                    <a:pt x="390" y="10"/>
                  </a:lnTo>
                  <a:lnTo>
                    <a:pt x="391" y="10"/>
                  </a:lnTo>
                  <a:lnTo>
                    <a:pt x="392" y="10"/>
                  </a:lnTo>
                  <a:lnTo>
                    <a:pt x="393" y="11"/>
                  </a:lnTo>
                  <a:lnTo>
                    <a:pt x="395" y="11"/>
                  </a:lnTo>
                  <a:lnTo>
                    <a:pt x="396" y="11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2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5" y="14"/>
                  </a:lnTo>
                  <a:lnTo>
                    <a:pt x="407" y="14"/>
                  </a:lnTo>
                  <a:lnTo>
                    <a:pt x="409" y="16"/>
                  </a:lnTo>
                  <a:lnTo>
                    <a:pt x="411" y="16"/>
                  </a:lnTo>
                  <a:lnTo>
                    <a:pt x="414" y="17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8"/>
                  </a:lnTo>
                  <a:lnTo>
                    <a:pt x="421" y="19"/>
                  </a:lnTo>
                  <a:lnTo>
                    <a:pt x="422" y="19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2"/>
                  </a:lnTo>
                  <a:lnTo>
                    <a:pt x="431" y="23"/>
                  </a:lnTo>
                  <a:lnTo>
                    <a:pt x="432" y="23"/>
                  </a:lnTo>
                  <a:lnTo>
                    <a:pt x="433" y="23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5"/>
                  </a:lnTo>
                  <a:lnTo>
                    <a:pt x="440" y="26"/>
                  </a:lnTo>
                  <a:lnTo>
                    <a:pt x="441" y="26"/>
                  </a:lnTo>
                  <a:lnTo>
                    <a:pt x="443" y="28"/>
                  </a:lnTo>
                  <a:lnTo>
                    <a:pt x="444" y="28"/>
                  </a:lnTo>
                  <a:lnTo>
                    <a:pt x="445" y="29"/>
                  </a:lnTo>
                  <a:lnTo>
                    <a:pt x="446" y="29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4"/>
                  </a:lnTo>
                  <a:lnTo>
                    <a:pt x="456" y="34"/>
                  </a:lnTo>
                  <a:lnTo>
                    <a:pt x="458" y="35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8" y="40"/>
                  </a:lnTo>
                  <a:lnTo>
                    <a:pt x="469" y="41"/>
                  </a:lnTo>
                  <a:lnTo>
                    <a:pt x="470" y="41"/>
                  </a:lnTo>
                  <a:lnTo>
                    <a:pt x="471" y="42"/>
                  </a:lnTo>
                  <a:lnTo>
                    <a:pt x="473" y="42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4"/>
                  </a:lnTo>
                  <a:lnTo>
                    <a:pt x="479" y="46"/>
                  </a:lnTo>
                  <a:lnTo>
                    <a:pt x="480" y="46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1" y="53"/>
                  </a:lnTo>
                  <a:lnTo>
                    <a:pt x="493" y="53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4" y="59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5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1" y="70"/>
                  </a:lnTo>
                  <a:lnTo>
                    <a:pt x="522" y="70"/>
                  </a:lnTo>
                  <a:lnTo>
                    <a:pt x="523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3"/>
                  </a:lnTo>
                  <a:lnTo>
                    <a:pt x="528" y="74"/>
                  </a:lnTo>
                  <a:lnTo>
                    <a:pt x="529" y="76"/>
                  </a:lnTo>
                  <a:lnTo>
                    <a:pt x="531" y="77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5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2"/>
                  </a:lnTo>
                  <a:lnTo>
                    <a:pt x="540" y="82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6" y="86"/>
                  </a:lnTo>
                  <a:lnTo>
                    <a:pt x="547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4"/>
                  </a:lnTo>
                  <a:lnTo>
                    <a:pt x="557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3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1" y="112"/>
                  </a:lnTo>
                  <a:lnTo>
                    <a:pt x="582" y="113"/>
                  </a:lnTo>
                  <a:lnTo>
                    <a:pt x="583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5"/>
                  </a:lnTo>
                  <a:lnTo>
                    <a:pt x="587" y="116"/>
                  </a:lnTo>
                  <a:lnTo>
                    <a:pt x="588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1" y="120"/>
                  </a:lnTo>
                  <a:lnTo>
                    <a:pt x="593" y="121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30"/>
                  </a:lnTo>
                  <a:lnTo>
                    <a:pt x="601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6"/>
                  </a:lnTo>
                  <a:lnTo>
                    <a:pt x="607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11" y="140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6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5"/>
                  </a:lnTo>
                  <a:lnTo>
                    <a:pt x="642" y="176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4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90"/>
                  </a:lnTo>
                  <a:lnTo>
                    <a:pt x="653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6"/>
                  </a:lnTo>
                  <a:lnTo>
                    <a:pt x="656" y="197"/>
                  </a:lnTo>
                  <a:lnTo>
                    <a:pt x="657" y="198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5"/>
                  </a:lnTo>
                  <a:lnTo>
                    <a:pt x="663" y="208"/>
                  </a:lnTo>
                  <a:lnTo>
                    <a:pt x="665" y="209"/>
                  </a:lnTo>
                  <a:lnTo>
                    <a:pt x="666" y="210"/>
                  </a:lnTo>
                  <a:lnTo>
                    <a:pt x="667" y="212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20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4" y="234"/>
                  </a:lnTo>
                  <a:lnTo>
                    <a:pt x="685" y="236"/>
                  </a:lnTo>
                  <a:lnTo>
                    <a:pt x="686" y="238"/>
                  </a:lnTo>
                  <a:lnTo>
                    <a:pt x="687" y="239"/>
                  </a:lnTo>
                  <a:lnTo>
                    <a:pt x="689" y="241"/>
                  </a:lnTo>
                  <a:lnTo>
                    <a:pt x="690" y="242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1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4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6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10" y="272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38" name="Freeform 217">
              <a:extLst>
                <a:ext uri="{FF2B5EF4-FFF2-40B4-BE49-F238E27FC236}">
                  <a16:creationId xmlns:a16="http://schemas.microsoft.com/office/drawing/2014/main" id="{331ECA34-5F07-E740-9686-6019E7481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5632450"/>
              <a:ext cx="569913" cy="225425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4"/>
                  </a:lnTo>
                  <a:lnTo>
                    <a:pt x="300" y="284"/>
                  </a:lnTo>
                  <a:lnTo>
                    <a:pt x="303" y="284"/>
                  </a:lnTo>
                  <a:lnTo>
                    <a:pt x="306" y="284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3"/>
                  </a:lnTo>
                  <a:lnTo>
                    <a:pt x="329" y="283"/>
                  </a:lnTo>
                  <a:lnTo>
                    <a:pt x="331" y="283"/>
                  </a:lnTo>
                  <a:lnTo>
                    <a:pt x="332" y="283"/>
                  </a:lnTo>
                  <a:lnTo>
                    <a:pt x="333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7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2"/>
                  </a:lnTo>
                  <a:lnTo>
                    <a:pt x="347" y="282"/>
                  </a:lnTo>
                  <a:lnTo>
                    <a:pt x="348" y="282"/>
                  </a:lnTo>
                  <a:lnTo>
                    <a:pt x="349" y="282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3" y="280"/>
                  </a:lnTo>
                  <a:lnTo>
                    <a:pt x="354" y="280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79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8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7"/>
                  </a:lnTo>
                  <a:lnTo>
                    <a:pt x="380" y="277"/>
                  </a:lnTo>
                  <a:lnTo>
                    <a:pt x="381" y="277"/>
                  </a:lnTo>
                  <a:lnTo>
                    <a:pt x="383" y="277"/>
                  </a:lnTo>
                  <a:lnTo>
                    <a:pt x="384" y="277"/>
                  </a:lnTo>
                  <a:lnTo>
                    <a:pt x="385" y="276"/>
                  </a:lnTo>
                  <a:lnTo>
                    <a:pt x="386" y="276"/>
                  </a:lnTo>
                  <a:lnTo>
                    <a:pt x="387" y="276"/>
                  </a:lnTo>
                  <a:lnTo>
                    <a:pt x="389" y="276"/>
                  </a:lnTo>
                  <a:lnTo>
                    <a:pt x="390" y="274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2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1"/>
                  </a:lnTo>
                  <a:lnTo>
                    <a:pt x="405" y="271"/>
                  </a:lnTo>
                  <a:lnTo>
                    <a:pt x="407" y="270"/>
                  </a:lnTo>
                  <a:lnTo>
                    <a:pt x="409" y="270"/>
                  </a:lnTo>
                  <a:lnTo>
                    <a:pt x="411" y="268"/>
                  </a:lnTo>
                  <a:lnTo>
                    <a:pt x="414" y="267"/>
                  </a:lnTo>
                  <a:lnTo>
                    <a:pt x="415" y="267"/>
                  </a:lnTo>
                  <a:lnTo>
                    <a:pt x="417" y="266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5"/>
                  </a:lnTo>
                  <a:lnTo>
                    <a:pt x="423" y="265"/>
                  </a:lnTo>
                  <a:lnTo>
                    <a:pt x="426" y="264"/>
                  </a:lnTo>
                  <a:lnTo>
                    <a:pt x="427" y="264"/>
                  </a:lnTo>
                  <a:lnTo>
                    <a:pt x="428" y="264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59"/>
                  </a:lnTo>
                  <a:lnTo>
                    <a:pt x="439" y="259"/>
                  </a:lnTo>
                  <a:lnTo>
                    <a:pt x="440" y="259"/>
                  </a:lnTo>
                  <a:lnTo>
                    <a:pt x="441" y="258"/>
                  </a:lnTo>
                  <a:lnTo>
                    <a:pt x="443" y="258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3"/>
                  </a:lnTo>
                  <a:lnTo>
                    <a:pt x="452" y="253"/>
                  </a:lnTo>
                  <a:lnTo>
                    <a:pt x="455" y="252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7"/>
                  </a:lnTo>
                  <a:lnTo>
                    <a:pt x="464" y="247"/>
                  </a:lnTo>
                  <a:lnTo>
                    <a:pt x="465" y="246"/>
                  </a:lnTo>
                  <a:lnTo>
                    <a:pt x="468" y="244"/>
                  </a:lnTo>
                  <a:lnTo>
                    <a:pt x="469" y="244"/>
                  </a:lnTo>
                  <a:lnTo>
                    <a:pt x="470" y="243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1"/>
                  </a:lnTo>
                  <a:lnTo>
                    <a:pt x="476" y="241"/>
                  </a:lnTo>
                  <a:lnTo>
                    <a:pt x="476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6"/>
                  </a:lnTo>
                  <a:lnTo>
                    <a:pt x="485" y="236"/>
                  </a:lnTo>
                  <a:lnTo>
                    <a:pt x="486" y="235"/>
                  </a:lnTo>
                  <a:lnTo>
                    <a:pt x="487" y="235"/>
                  </a:lnTo>
                  <a:lnTo>
                    <a:pt x="488" y="234"/>
                  </a:lnTo>
                  <a:lnTo>
                    <a:pt x="489" y="234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0"/>
                  </a:lnTo>
                  <a:lnTo>
                    <a:pt x="495" y="230"/>
                  </a:lnTo>
                  <a:lnTo>
                    <a:pt x="498" y="229"/>
                  </a:lnTo>
                  <a:lnTo>
                    <a:pt x="499" y="228"/>
                  </a:lnTo>
                  <a:lnTo>
                    <a:pt x="500" y="226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4"/>
                  </a:lnTo>
                  <a:lnTo>
                    <a:pt x="506" y="224"/>
                  </a:lnTo>
                  <a:lnTo>
                    <a:pt x="507" y="223"/>
                  </a:lnTo>
                  <a:lnTo>
                    <a:pt x="509" y="222"/>
                  </a:lnTo>
                  <a:lnTo>
                    <a:pt x="510" y="222"/>
                  </a:lnTo>
                  <a:lnTo>
                    <a:pt x="511" y="222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19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7"/>
                  </a:lnTo>
                  <a:lnTo>
                    <a:pt x="518" y="217"/>
                  </a:lnTo>
                  <a:lnTo>
                    <a:pt x="519" y="216"/>
                  </a:lnTo>
                  <a:lnTo>
                    <a:pt x="521" y="216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2"/>
                  </a:lnTo>
                  <a:lnTo>
                    <a:pt x="525" y="212"/>
                  </a:lnTo>
                  <a:lnTo>
                    <a:pt x="527" y="211"/>
                  </a:lnTo>
                  <a:lnTo>
                    <a:pt x="528" y="211"/>
                  </a:lnTo>
                  <a:lnTo>
                    <a:pt x="529" y="210"/>
                  </a:lnTo>
                  <a:lnTo>
                    <a:pt x="531" y="208"/>
                  </a:lnTo>
                  <a:lnTo>
                    <a:pt x="533" y="207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5"/>
                  </a:lnTo>
                  <a:lnTo>
                    <a:pt x="537" y="204"/>
                  </a:lnTo>
                  <a:lnTo>
                    <a:pt x="539" y="204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199"/>
                  </a:lnTo>
                  <a:lnTo>
                    <a:pt x="546" y="199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8" y="196"/>
                  </a:lnTo>
                  <a:lnTo>
                    <a:pt x="549" y="195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3"/>
                  </a:lnTo>
                  <a:lnTo>
                    <a:pt x="554" y="192"/>
                  </a:lnTo>
                  <a:lnTo>
                    <a:pt x="555" y="192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7"/>
                  </a:lnTo>
                  <a:lnTo>
                    <a:pt x="561" y="187"/>
                  </a:lnTo>
                  <a:lnTo>
                    <a:pt x="561" y="186"/>
                  </a:lnTo>
                  <a:lnTo>
                    <a:pt x="563" y="186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1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5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69"/>
                  </a:lnTo>
                  <a:lnTo>
                    <a:pt x="587" y="169"/>
                  </a:lnTo>
                  <a:lnTo>
                    <a:pt x="588" y="168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3"/>
                  </a:lnTo>
                  <a:lnTo>
                    <a:pt x="594" y="163"/>
                  </a:lnTo>
                  <a:lnTo>
                    <a:pt x="594" y="162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8"/>
                  </a:lnTo>
                  <a:lnTo>
                    <a:pt x="599" y="158"/>
                  </a:lnTo>
                  <a:lnTo>
                    <a:pt x="599" y="157"/>
                  </a:lnTo>
                  <a:lnTo>
                    <a:pt x="600" y="156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1"/>
                  </a:lnTo>
                  <a:lnTo>
                    <a:pt x="606" y="150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5"/>
                  </a:lnTo>
                  <a:lnTo>
                    <a:pt x="611" y="144"/>
                  </a:lnTo>
                  <a:lnTo>
                    <a:pt x="612" y="144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0"/>
                  </a:lnTo>
                  <a:lnTo>
                    <a:pt x="615" y="139"/>
                  </a:lnTo>
                  <a:lnTo>
                    <a:pt x="617" y="138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3"/>
                  </a:lnTo>
                  <a:lnTo>
                    <a:pt x="621" y="132"/>
                  </a:lnTo>
                  <a:lnTo>
                    <a:pt x="623" y="132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20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5"/>
                  </a:lnTo>
                  <a:lnTo>
                    <a:pt x="637" y="114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9"/>
                  </a:lnTo>
                  <a:lnTo>
                    <a:pt x="642" y="108"/>
                  </a:lnTo>
                  <a:lnTo>
                    <a:pt x="642" y="106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3"/>
                  </a:lnTo>
                  <a:lnTo>
                    <a:pt x="647" y="102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49" y="97"/>
                  </a:lnTo>
                  <a:lnTo>
                    <a:pt x="650" y="96"/>
                  </a:lnTo>
                  <a:lnTo>
                    <a:pt x="651" y="94"/>
                  </a:lnTo>
                  <a:lnTo>
                    <a:pt x="653" y="93"/>
                  </a:lnTo>
                  <a:lnTo>
                    <a:pt x="653" y="92"/>
                  </a:lnTo>
                  <a:lnTo>
                    <a:pt x="654" y="91"/>
                  </a:lnTo>
                  <a:lnTo>
                    <a:pt x="655" y="90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5"/>
                  </a:lnTo>
                  <a:lnTo>
                    <a:pt x="660" y="82"/>
                  </a:lnTo>
                  <a:lnTo>
                    <a:pt x="661" y="80"/>
                  </a:lnTo>
                  <a:lnTo>
                    <a:pt x="662" y="79"/>
                  </a:lnTo>
                  <a:lnTo>
                    <a:pt x="663" y="78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3"/>
                  </a:lnTo>
                  <a:lnTo>
                    <a:pt x="668" y="72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4" y="62"/>
                  </a:lnTo>
                  <a:lnTo>
                    <a:pt x="675" y="62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5"/>
                  </a:lnTo>
                  <a:lnTo>
                    <a:pt x="680" y="54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9"/>
                  </a:lnTo>
                  <a:lnTo>
                    <a:pt x="686" y="46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2"/>
                  </a:lnTo>
                  <a:lnTo>
                    <a:pt x="691" y="39"/>
                  </a:lnTo>
                  <a:lnTo>
                    <a:pt x="692" y="38"/>
                  </a:lnTo>
                  <a:lnTo>
                    <a:pt x="693" y="36"/>
                  </a:lnTo>
                  <a:lnTo>
                    <a:pt x="695" y="34"/>
                  </a:lnTo>
                  <a:lnTo>
                    <a:pt x="696" y="32"/>
                  </a:lnTo>
                  <a:lnTo>
                    <a:pt x="697" y="31"/>
                  </a:lnTo>
                  <a:lnTo>
                    <a:pt x="698" y="30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5"/>
                  </a:lnTo>
                  <a:lnTo>
                    <a:pt x="703" y="24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4" y="20"/>
                  </a:lnTo>
                  <a:lnTo>
                    <a:pt x="705" y="20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3"/>
                  </a:lnTo>
                  <a:lnTo>
                    <a:pt x="710" y="12"/>
                  </a:lnTo>
                  <a:lnTo>
                    <a:pt x="710" y="10"/>
                  </a:lnTo>
                  <a:lnTo>
                    <a:pt x="711" y="9"/>
                  </a:lnTo>
                  <a:lnTo>
                    <a:pt x="713" y="9"/>
                  </a:lnTo>
                  <a:lnTo>
                    <a:pt x="713" y="7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39" name="Freeform 218">
              <a:extLst>
                <a:ext uri="{FF2B5EF4-FFF2-40B4-BE49-F238E27FC236}">
                  <a16:creationId xmlns:a16="http://schemas.microsoft.com/office/drawing/2014/main" id="{C4B83979-8F4D-AA46-96E6-50441C770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5403850"/>
              <a:ext cx="66675" cy="228600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32" y="64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7" y="77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0" y="86"/>
                  </a:lnTo>
                  <a:lnTo>
                    <a:pt x="40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4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8"/>
                  </a:lnTo>
                  <a:lnTo>
                    <a:pt x="45" y="101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51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8"/>
                  </a:lnTo>
                  <a:lnTo>
                    <a:pt x="52" y="119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4"/>
                  </a:lnTo>
                  <a:lnTo>
                    <a:pt x="54" y="125"/>
                  </a:lnTo>
                  <a:lnTo>
                    <a:pt x="55" y="126"/>
                  </a:lnTo>
                  <a:lnTo>
                    <a:pt x="55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6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60" y="140"/>
                  </a:lnTo>
                  <a:lnTo>
                    <a:pt x="60" y="143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6"/>
                  </a:lnTo>
                  <a:lnTo>
                    <a:pt x="61" y="149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5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6" y="161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7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2"/>
                  </a:lnTo>
                  <a:lnTo>
                    <a:pt x="69" y="173"/>
                  </a:lnTo>
                  <a:lnTo>
                    <a:pt x="69" y="175"/>
                  </a:lnTo>
                  <a:lnTo>
                    <a:pt x="70" y="176"/>
                  </a:lnTo>
                  <a:lnTo>
                    <a:pt x="70" y="179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5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8"/>
                  </a:lnTo>
                  <a:lnTo>
                    <a:pt x="74" y="191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6"/>
                  </a:lnTo>
                  <a:lnTo>
                    <a:pt x="76" y="196"/>
                  </a:lnTo>
                  <a:lnTo>
                    <a:pt x="76" y="197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8"/>
                  </a:lnTo>
                  <a:lnTo>
                    <a:pt x="78" y="209"/>
                  </a:lnTo>
                  <a:lnTo>
                    <a:pt x="79" y="210"/>
                  </a:lnTo>
                  <a:lnTo>
                    <a:pt x="79" y="211"/>
                  </a:lnTo>
                  <a:lnTo>
                    <a:pt x="79" y="214"/>
                  </a:lnTo>
                  <a:lnTo>
                    <a:pt x="79" y="215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9" y="220"/>
                  </a:lnTo>
                  <a:lnTo>
                    <a:pt x="79" y="221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6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2"/>
                  </a:lnTo>
                  <a:lnTo>
                    <a:pt x="80" y="233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2" y="245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50"/>
                  </a:lnTo>
                  <a:lnTo>
                    <a:pt x="82" y="251"/>
                  </a:lnTo>
                  <a:lnTo>
                    <a:pt x="84" y="251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6"/>
                  </a:lnTo>
                  <a:lnTo>
                    <a:pt x="85" y="257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7"/>
                  </a:lnTo>
                  <a:lnTo>
                    <a:pt x="84" y="280"/>
                  </a:lnTo>
                  <a:lnTo>
                    <a:pt x="84" y="282"/>
                  </a:lnTo>
                  <a:lnTo>
                    <a:pt x="84" y="283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40" name="Freeform 219">
              <a:extLst>
                <a:ext uri="{FF2B5EF4-FFF2-40B4-BE49-F238E27FC236}">
                  <a16:creationId xmlns:a16="http://schemas.microsoft.com/office/drawing/2014/main" id="{7A652A9E-9E6B-7348-AE01-F8E5D48F2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5629275"/>
              <a:ext cx="66675" cy="228600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4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3"/>
                  </a:lnTo>
                  <a:lnTo>
                    <a:pt x="9" y="270"/>
                  </a:lnTo>
                  <a:lnTo>
                    <a:pt x="10" y="269"/>
                  </a:lnTo>
                  <a:lnTo>
                    <a:pt x="10" y="267"/>
                  </a:lnTo>
                  <a:lnTo>
                    <a:pt x="12" y="264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60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5"/>
                  </a:lnTo>
                  <a:lnTo>
                    <a:pt x="19" y="254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9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1"/>
                  </a:lnTo>
                  <a:lnTo>
                    <a:pt x="28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5"/>
                  </a:lnTo>
                  <a:lnTo>
                    <a:pt x="31" y="224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8"/>
                  </a:lnTo>
                  <a:lnTo>
                    <a:pt x="33" y="216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7"/>
                  </a:lnTo>
                  <a:lnTo>
                    <a:pt x="38" y="204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1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3" y="192"/>
                  </a:lnTo>
                  <a:lnTo>
                    <a:pt x="44" y="191"/>
                  </a:lnTo>
                  <a:lnTo>
                    <a:pt x="44" y="189"/>
                  </a:lnTo>
                  <a:lnTo>
                    <a:pt x="45" y="188"/>
                  </a:lnTo>
                  <a:lnTo>
                    <a:pt x="45" y="186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7"/>
                  </a:lnTo>
                  <a:lnTo>
                    <a:pt x="49" y="176"/>
                  </a:lnTo>
                  <a:lnTo>
                    <a:pt x="50" y="176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5"/>
                  </a:lnTo>
                  <a:lnTo>
                    <a:pt x="54" y="162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1" y="141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3" y="134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4" y="130"/>
                  </a:lnTo>
                  <a:lnTo>
                    <a:pt x="64" y="129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7"/>
                  </a:lnTo>
                  <a:lnTo>
                    <a:pt x="68" y="114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72" y="106"/>
                  </a:lnTo>
                  <a:lnTo>
                    <a:pt x="72" y="104"/>
                  </a:lnTo>
                  <a:lnTo>
                    <a:pt x="73" y="102"/>
                  </a:lnTo>
                  <a:lnTo>
                    <a:pt x="73" y="100"/>
                  </a:lnTo>
                  <a:lnTo>
                    <a:pt x="74" y="99"/>
                  </a:lnTo>
                  <a:lnTo>
                    <a:pt x="74" y="98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5" y="92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7"/>
                  </a:lnTo>
                  <a:lnTo>
                    <a:pt x="78" y="86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80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9" y="68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80" y="63"/>
                  </a:lnTo>
                  <a:lnTo>
                    <a:pt x="80" y="62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1"/>
                  </a:lnTo>
                  <a:lnTo>
                    <a:pt x="80" y="50"/>
                  </a:lnTo>
                  <a:lnTo>
                    <a:pt x="81" y="50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3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0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41" name="Freeform 220">
              <a:extLst>
                <a:ext uri="{FF2B5EF4-FFF2-40B4-BE49-F238E27FC236}">
                  <a16:creationId xmlns:a16="http://schemas.microsoft.com/office/drawing/2014/main" id="{021510AA-7B4F-F54E-846F-F895B9936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325" y="3600450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42" name="Freeform 221">
              <a:extLst>
                <a:ext uri="{FF2B5EF4-FFF2-40B4-BE49-F238E27FC236}">
                  <a16:creationId xmlns:a16="http://schemas.microsoft.com/office/drawing/2014/main" id="{B4535FB9-2BDF-F14A-81B7-B901984CD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325" y="5775325"/>
              <a:ext cx="382588" cy="266700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43" name="Line 222">
              <a:extLst>
                <a:ext uri="{FF2B5EF4-FFF2-40B4-BE49-F238E27FC236}">
                  <a16:creationId xmlns:a16="http://schemas.microsoft.com/office/drawing/2014/main" id="{476C9886-7D2E-4742-B068-86B06D4B87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35325" y="5222875"/>
              <a:ext cx="401638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44" name="Line 223">
              <a:extLst>
                <a:ext uri="{FF2B5EF4-FFF2-40B4-BE49-F238E27FC236}">
                  <a16:creationId xmlns:a16="http://schemas.microsoft.com/office/drawing/2014/main" id="{55391CA7-D30F-7F44-8DD9-3A7D6C5791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36963" y="4152900"/>
              <a:ext cx="1587" cy="13366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45" name="Freeform 224">
              <a:extLst>
                <a:ext uri="{FF2B5EF4-FFF2-40B4-BE49-F238E27FC236}">
                  <a16:creationId xmlns:a16="http://schemas.microsoft.com/office/drawing/2014/main" id="{D7A429BF-B29D-744A-95B9-6A1708612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213" y="4267200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8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6" y="29"/>
                  </a:lnTo>
                  <a:lnTo>
                    <a:pt x="46" y="30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0" y="41"/>
                  </a:lnTo>
                  <a:lnTo>
                    <a:pt x="39" y="41"/>
                  </a:lnTo>
                  <a:lnTo>
                    <a:pt x="38" y="42"/>
                  </a:lnTo>
                  <a:lnTo>
                    <a:pt x="38" y="44"/>
                  </a:lnTo>
                  <a:lnTo>
                    <a:pt x="37" y="44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3" y="45"/>
                  </a:lnTo>
                  <a:lnTo>
                    <a:pt x="12" y="45"/>
                  </a:lnTo>
                  <a:lnTo>
                    <a:pt x="10" y="44"/>
                  </a:lnTo>
                  <a:lnTo>
                    <a:pt x="9" y="42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39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646" name="Freeform 225">
              <a:extLst>
                <a:ext uri="{FF2B5EF4-FFF2-40B4-BE49-F238E27FC236}">
                  <a16:creationId xmlns:a16="http://schemas.microsoft.com/office/drawing/2014/main" id="{2B43ACDC-D9BD-654E-88FC-FA0FFA63D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913" y="5203825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647" name="Rectangle 226">
              <a:extLst>
                <a:ext uri="{FF2B5EF4-FFF2-40B4-BE49-F238E27FC236}">
                  <a16:creationId xmlns:a16="http://schemas.microsoft.com/office/drawing/2014/main" id="{63C3A0EC-BE7B-0F47-BFED-111D4BB92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7750" y="38957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48" name="Rectangle 227">
              <a:extLst>
                <a:ext uri="{FF2B5EF4-FFF2-40B4-BE49-F238E27FC236}">
                  <a16:creationId xmlns:a16="http://schemas.microsoft.com/office/drawing/2014/main" id="{B01433C6-83A4-3B4E-A65B-65B53777D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7125" y="39814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49" name="Rectangle 228">
              <a:extLst>
                <a:ext uri="{FF2B5EF4-FFF2-40B4-BE49-F238E27FC236}">
                  <a16:creationId xmlns:a16="http://schemas.microsoft.com/office/drawing/2014/main" id="{E89F3CBE-808A-C84C-BBC5-89CA09AB7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6163" y="551497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50" name="Rectangle 229">
              <a:extLst>
                <a:ext uri="{FF2B5EF4-FFF2-40B4-BE49-F238E27FC236}">
                  <a16:creationId xmlns:a16="http://schemas.microsoft.com/office/drawing/2014/main" id="{0078A5B5-7DE1-7548-94E1-AC672D600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560070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51" name="Rectangle 230">
              <a:extLst>
                <a:ext uri="{FF2B5EF4-FFF2-40B4-BE49-F238E27FC236}">
                  <a16:creationId xmlns:a16="http://schemas.microsoft.com/office/drawing/2014/main" id="{665A10F4-80A5-E741-94DC-CAF24BE22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8862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52" name="Rectangle 231">
              <a:extLst>
                <a:ext uri="{FF2B5EF4-FFF2-40B4-BE49-F238E27FC236}">
                  <a16:creationId xmlns:a16="http://schemas.microsoft.com/office/drawing/2014/main" id="{0FEF5AEE-D505-5C42-BD60-FB6729A4F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97192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53" name="Rectangle 232">
              <a:extLst>
                <a:ext uri="{FF2B5EF4-FFF2-40B4-BE49-F238E27FC236}">
                  <a16:creationId xmlns:a16="http://schemas.microsoft.com/office/drawing/2014/main" id="{3AE7B84A-E818-1E4F-92F7-9D7026F5B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5102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54" name="Line 233">
              <a:extLst>
                <a:ext uri="{FF2B5EF4-FFF2-40B4-BE49-F238E27FC236}">
                  <a16:creationId xmlns:a16="http://schemas.microsoft.com/office/drawing/2014/main" id="{0D6C9BEF-7E10-6D46-A53E-70AA4631CF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552767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55" name="Rectangle 234">
              <a:extLst>
                <a:ext uri="{FF2B5EF4-FFF2-40B4-BE49-F238E27FC236}">
                  <a16:creationId xmlns:a16="http://schemas.microsoft.com/office/drawing/2014/main" id="{20B8943F-10FF-7940-A9D5-C522D9D05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5911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56" name="Rectangle 235">
              <a:extLst>
                <a:ext uri="{FF2B5EF4-FFF2-40B4-BE49-F238E27FC236}">
                  <a16:creationId xmlns:a16="http://schemas.microsoft.com/office/drawing/2014/main" id="{F1E28D4F-4476-BF4B-A0E7-E1A421CCF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2466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57" name="Rectangle 236">
              <a:extLst>
                <a:ext uri="{FF2B5EF4-FFF2-40B4-BE49-F238E27FC236}">
                  <a16:creationId xmlns:a16="http://schemas.microsoft.com/office/drawing/2014/main" id="{E3421A68-8AE7-334C-B783-3B6AF9136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33241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58" name="Rectangle 237">
              <a:extLst>
                <a:ext uri="{FF2B5EF4-FFF2-40B4-BE49-F238E27FC236}">
                  <a16:creationId xmlns:a16="http://schemas.microsoft.com/office/drawing/2014/main" id="{7BF9A40B-2EB7-8146-8347-3DD090A1A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60467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59" name="Rectangle 238">
              <a:extLst>
                <a:ext uri="{FF2B5EF4-FFF2-40B4-BE49-F238E27FC236}">
                  <a16:creationId xmlns:a16="http://schemas.microsoft.com/office/drawing/2014/main" id="{43C76B5B-81FC-2A4F-A473-982A0063F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613251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60" name="Rectangle 239">
              <a:extLst>
                <a:ext uri="{FF2B5EF4-FFF2-40B4-BE49-F238E27FC236}">
                  <a16:creationId xmlns:a16="http://schemas.microsoft.com/office/drawing/2014/main" id="{6A3B48EC-F265-664B-BF70-162CD41CC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7005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61" name="Line 240">
              <a:extLst>
                <a:ext uri="{FF2B5EF4-FFF2-40B4-BE49-F238E27FC236}">
                  <a16:creationId xmlns:a16="http://schemas.microsoft.com/office/drawing/2014/main" id="{6C8B1704-FC33-404D-BEA0-F4F4081153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472757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62" name="Rectangle 241">
              <a:extLst>
                <a:ext uri="{FF2B5EF4-FFF2-40B4-BE49-F238E27FC236}">
                  <a16:creationId xmlns:a16="http://schemas.microsoft.com/office/drawing/2014/main" id="{2C4F4C21-A145-8D4B-A1BB-6768267CF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7815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63" name="Rectangle 242">
              <a:extLst>
                <a:ext uri="{FF2B5EF4-FFF2-40B4-BE49-F238E27FC236}">
                  <a16:creationId xmlns:a16="http://schemas.microsoft.com/office/drawing/2014/main" id="{AEC26933-D572-4140-A786-FE02B5DD2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3528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64" name="Line 243">
              <a:extLst>
                <a:ext uri="{FF2B5EF4-FFF2-40B4-BE49-F238E27FC236}">
                  <a16:creationId xmlns:a16="http://schemas.microsoft.com/office/drawing/2014/main" id="{84A887BB-0332-0845-88AA-4738D2CCF2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3373438"/>
              <a:ext cx="3810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65" name="Rectangle 244">
              <a:extLst>
                <a:ext uri="{FF2B5EF4-FFF2-40B4-BE49-F238E27FC236}">
                  <a16:creationId xmlns:a16="http://schemas.microsoft.com/office/drawing/2014/main" id="{D2201118-139C-1048-8255-4010F7128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4353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66" name="Rectangle 245">
              <a:extLst>
                <a:ext uri="{FF2B5EF4-FFF2-40B4-BE49-F238E27FC236}">
                  <a16:creationId xmlns:a16="http://schemas.microsoft.com/office/drawing/2014/main" id="{37CCDEE8-7F43-F549-AF33-072EDD45B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1592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67" name="Freeform 246">
              <a:extLst>
                <a:ext uri="{FF2B5EF4-FFF2-40B4-BE49-F238E27FC236}">
                  <a16:creationId xmlns:a16="http://schemas.microsoft.com/office/drawing/2014/main" id="{4C7675D3-B2F0-5B4A-A180-EC94E6A71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52228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68" name="Line 247">
              <a:extLst>
                <a:ext uri="{FF2B5EF4-FFF2-40B4-BE49-F238E27FC236}">
                  <a16:creationId xmlns:a16="http://schemas.microsoft.com/office/drawing/2014/main" id="{4E695526-602C-2541-B8DD-BAA2F834C6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5222875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69" name="Rectangle 248">
              <a:extLst>
                <a:ext uri="{FF2B5EF4-FFF2-40B4-BE49-F238E27FC236}">
                  <a16:creationId xmlns:a16="http://schemas.microsoft.com/office/drawing/2014/main" id="{E11E47C3-4A8B-DD44-B5E2-CDB09D7F26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2465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70" name="Rectangle 249">
              <a:extLst>
                <a:ext uri="{FF2B5EF4-FFF2-40B4-BE49-F238E27FC236}">
                  <a16:creationId xmlns:a16="http://schemas.microsoft.com/office/drawing/2014/main" id="{FA02FF73-ABC9-C649-8789-D1449C7BC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9704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71" name="Rectangle 250">
              <a:extLst>
                <a:ext uri="{FF2B5EF4-FFF2-40B4-BE49-F238E27FC236}">
                  <a16:creationId xmlns:a16="http://schemas.microsoft.com/office/drawing/2014/main" id="{C783C03A-444E-0648-9184-B7EFE0E7E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056188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72" name="Rectangle 251">
              <a:extLst>
                <a:ext uri="{FF2B5EF4-FFF2-40B4-BE49-F238E27FC236}">
                  <a16:creationId xmlns:a16="http://schemas.microsoft.com/office/drawing/2014/main" id="{E6204B04-8D36-364D-9116-F840727C1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4275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73" name="Rectangle 252">
              <a:extLst>
                <a:ext uri="{FF2B5EF4-FFF2-40B4-BE49-F238E27FC236}">
                  <a16:creationId xmlns:a16="http://schemas.microsoft.com/office/drawing/2014/main" id="{F007F05C-1077-784D-BDEC-8AACA5A61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5132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74" name="Rectangle 253">
              <a:extLst>
                <a:ext uri="{FF2B5EF4-FFF2-40B4-BE49-F238E27FC236}">
                  <a16:creationId xmlns:a16="http://schemas.microsoft.com/office/drawing/2014/main" id="{307EC2D9-D728-4A44-8CB4-059ADF2EC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6147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75" name="Rectangle 254">
              <a:extLst>
                <a:ext uri="{FF2B5EF4-FFF2-40B4-BE49-F238E27FC236}">
                  <a16:creationId xmlns:a16="http://schemas.microsoft.com/office/drawing/2014/main" id="{DEC4CEF9-6F55-4641-AC6C-F7D618859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7004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76" name="Rectangle 255">
              <a:extLst>
                <a:ext uri="{FF2B5EF4-FFF2-40B4-BE49-F238E27FC236}">
                  <a16:creationId xmlns:a16="http://schemas.microsoft.com/office/drawing/2014/main" id="{9B220AAE-71E7-2D40-8D98-CF6E07F4B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350" y="6492875"/>
              <a:ext cx="15949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(d) Combined circuit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77" name="Rectangle 256">
              <a:extLst>
                <a:ext uri="{FF2B5EF4-FFF2-40B4-BE49-F238E27FC236}">
                  <a16:creationId xmlns:a16="http://schemas.microsoft.com/office/drawing/2014/main" id="{1067B731-9B47-424F-AD57-14B271B8B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6483350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78" name="Rectangle 257">
              <a:extLst>
                <a:ext uri="{FF2B5EF4-FFF2-40B4-BE49-F238E27FC236}">
                  <a16:creationId xmlns:a16="http://schemas.microsoft.com/office/drawing/2014/main" id="{F72B3B1A-0C11-394F-A3E1-CA13D60B5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6838" y="65690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79" name="Rectangle 258">
              <a:extLst>
                <a:ext uri="{FF2B5EF4-FFF2-40B4-BE49-F238E27FC236}">
                  <a16:creationId xmlns:a16="http://schemas.microsoft.com/office/drawing/2014/main" id="{214F9946-2ED1-4A49-9678-D21E4A0C7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713" y="6483350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80" name="Rectangle 259">
              <a:extLst>
                <a:ext uri="{FF2B5EF4-FFF2-40B4-BE49-F238E27FC236}">
                  <a16:creationId xmlns:a16="http://schemas.microsoft.com/office/drawing/2014/main" id="{EA1A63B4-CAEF-FE45-8B28-F0D05A253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675" y="65690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81" name="Rectangle 260">
              <a:extLst>
                <a:ext uri="{FF2B5EF4-FFF2-40B4-BE49-F238E27FC236}">
                  <a16:creationId xmlns:a16="http://schemas.microsoft.com/office/drawing/2014/main" id="{25B318A3-4C80-1041-A0AB-C24D82E591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300" y="6492875"/>
              <a:ext cx="29815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and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82" name="Rectangle 261">
              <a:extLst>
                <a:ext uri="{FF2B5EF4-FFF2-40B4-BE49-F238E27FC236}">
                  <a16:creationId xmlns:a16="http://schemas.microsoft.com/office/drawing/2014/main" id="{9726BF12-C562-1747-BA3D-8B63ECBFE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7848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83" name="Line 262">
              <a:extLst>
                <a:ext uri="{FF2B5EF4-FFF2-40B4-BE49-F238E27FC236}">
                  <a16:creationId xmlns:a16="http://schemas.microsoft.com/office/drawing/2014/main" id="{3DF72BF5-783E-D145-B431-BF36D85923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581342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84" name="Rectangle 263">
              <a:extLst>
                <a:ext uri="{FF2B5EF4-FFF2-40B4-BE49-F238E27FC236}">
                  <a16:creationId xmlns:a16="http://schemas.microsoft.com/office/drawing/2014/main" id="{EE34ECB3-BF91-CD45-964E-AB1AB4452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86740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grpSp>
          <p:nvGrpSpPr>
            <p:cNvPr id="149685" name="Group 264">
              <a:extLst>
                <a:ext uri="{FF2B5EF4-FFF2-40B4-BE49-F238E27FC236}">
                  <a16:creationId xmlns:a16="http://schemas.microsoft.com/office/drawing/2014/main" id="{61CA51B9-3C70-424A-9A8D-04F4C72D59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70263" y="4002088"/>
              <a:ext cx="439737" cy="1622425"/>
              <a:chOff x="2773" y="1424"/>
              <a:chExt cx="369" cy="1363"/>
            </a:xfrm>
          </p:grpSpPr>
          <p:sp>
            <p:nvSpPr>
              <p:cNvPr id="149691" name="Line 265">
                <a:extLst>
                  <a:ext uri="{FF2B5EF4-FFF2-40B4-BE49-F238E27FC236}">
                    <a16:creationId xmlns:a16="http://schemas.microsoft.com/office/drawing/2014/main" id="{8E3F0D8F-1EFB-B94C-AC4B-6F3F217FF0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73" y="1424"/>
                <a:ext cx="32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92" name="Line 266">
                <a:extLst>
                  <a:ext uri="{FF2B5EF4-FFF2-40B4-BE49-F238E27FC236}">
                    <a16:creationId xmlns:a16="http://schemas.microsoft.com/office/drawing/2014/main" id="{98D6FD75-2E30-684A-819B-1CA2AF5EBB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1424"/>
                <a:ext cx="0" cy="136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93" name="Line 267">
                <a:extLst>
                  <a:ext uri="{FF2B5EF4-FFF2-40B4-BE49-F238E27FC236}">
                    <a16:creationId xmlns:a16="http://schemas.microsoft.com/office/drawing/2014/main" id="{1FE0256F-D9BB-F64B-9D33-1F2AC3BE6A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2787"/>
                <a:ext cx="369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9686" name="AutoShape 268">
              <a:extLst>
                <a:ext uri="{FF2B5EF4-FFF2-40B4-BE49-F238E27FC236}">
                  <a16:creationId xmlns:a16="http://schemas.microsoft.com/office/drawing/2014/main" id="{28B12584-24E7-D043-B113-B5EAA0B8C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5813425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9687" name="AutoShape 269">
              <a:extLst>
                <a:ext uri="{FF2B5EF4-FFF2-40B4-BE49-F238E27FC236}">
                  <a16:creationId xmlns:a16="http://schemas.microsoft.com/office/drawing/2014/main" id="{33662B7F-42C8-E340-81D0-50AD1AE83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4953000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9688" name="AutoShape 270">
              <a:extLst>
                <a:ext uri="{FF2B5EF4-FFF2-40B4-BE49-F238E27FC236}">
                  <a16:creationId xmlns:a16="http://schemas.microsoft.com/office/drawing/2014/main" id="{DF896FAC-DDB5-5B44-A6B9-F76AC736E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4057650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9689" name="AutoShape 271">
              <a:extLst>
                <a:ext uri="{FF2B5EF4-FFF2-40B4-BE49-F238E27FC236}">
                  <a16:creationId xmlns:a16="http://schemas.microsoft.com/office/drawing/2014/main" id="{62ECA33C-ECA3-C643-A542-87C8849BF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3376613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9690" name="Line 272">
              <a:extLst>
                <a:ext uri="{FF2B5EF4-FFF2-40B4-BE49-F238E27FC236}">
                  <a16:creationId xmlns:a16="http://schemas.microsoft.com/office/drawing/2014/main" id="{46BEDB8C-9673-F54A-AE65-F1835704BB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49763" y="5629275"/>
              <a:ext cx="3143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9594" name="TextBox 189">
            <a:extLst>
              <a:ext uri="{FF2B5EF4-FFF2-40B4-BE49-F238E27FC236}">
                <a16:creationId xmlns:a16="http://schemas.microsoft.com/office/drawing/2014/main" id="{C8E6362D-CFEF-E34A-91B5-78AB3BAB2D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4013" y="4691063"/>
            <a:ext cx="13144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cost = 23</a:t>
            </a:r>
          </a:p>
        </p:txBody>
      </p:sp>
    </p:spTree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D75C2C3B-3C22-C849-9FC8-3534A070AD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A0238765-C8AC-3040-968A-0752C7C7DA4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1" name="Group 1">
            <a:extLst>
              <a:ext uri="{FF2B5EF4-FFF2-40B4-BE49-F238E27FC236}">
                <a16:creationId xmlns:a16="http://schemas.microsoft.com/office/drawing/2014/main" id="{A5A2ABA9-1017-9C42-B320-AF98525314F8}"/>
              </a:ext>
            </a:extLst>
          </p:cNvPr>
          <p:cNvGrpSpPr>
            <a:grpSpLocks/>
          </p:cNvGrpSpPr>
          <p:nvPr/>
        </p:nvGrpSpPr>
        <p:grpSpPr bwMode="auto">
          <a:xfrm>
            <a:off x="1143010" y="2057400"/>
            <a:ext cx="1828791" cy="1804988"/>
            <a:chOff x="609609" y="2057400"/>
            <a:chExt cx="1828791" cy="1804988"/>
          </a:xfrm>
        </p:grpSpPr>
        <p:sp>
          <p:nvSpPr>
            <p:cNvPr id="20551" name="Rectangle 3">
              <a:extLst>
                <a:ext uri="{FF2B5EF4-FFF2-40B4-BE49-F238E27FC236}">
                  <a16:creationId xmlns:a16="http://schemas.microsoft.com/office/drawing/2014/main" id="{35A2585A-0CF0-654F-B562-9D7D6AC8C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1588" y="27225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0552" name="Line 4">
              <a:extLst>
                <a:ext uri="{FF2B5EF4-FFF2-40B4-BE49-F238E27FC236}">
                  <a16:creationId xmlns:a16="http://schemas.microsoft.com/office/drawing/2014/main" id="{57F44986-49A1-2141-A65F-FFF753B0A9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71588" y="32924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3" name="Line 5">
              <a:extLst>
                <a:ext uri="{FF2B5EF4-FFF2-40B4-BE49-F238E27FC236}">
                  <a16:creationId xmlns:a16="http://schemas.microsoft.com/office/drawing/2014/main" id="{E49FC2A8-845E-B24F-812C-7113DD5A81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41500" y="27225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4" name="Line 6">
              <a:extLst>
                <a:ext uri="{FF2B5EF4-FFF2-40B4-BE49-F238E27FC236}">
                  <a16:creationId xmlns:a16="http://schemas.microsoft.com/office/drawing/2014/main" id="{3FC0CED0-0852-4141-8A55-1879320F64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1675" y="21526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555" name="Group 47">
              <a:extLst>
                <a:ext uri="{FF2B5EF4-FFF2-40B4-BE49-F238E27FC236}">
                  <a16:creationId xmlns:a16="http://schemas.microsoft.com/office/drawing/2014/main" id="{126C1275-BDE7-7543-9A84-89C366E282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609" y="2233613"/>
              <a:ext cx="280988" cy="390525"/>
              <a:chOff x="3339" y="1451"/>
              <a:chExt cx="177" cy="246"/>
            </a:xfrm>
          </p:grpSpPr>
          <p:sp>
            <p:nvSpPr>
              <p:cNvPr id="20568" name="Rectangle 9">
                <a:extLst>
                  <a:ext uri="{FF2B5EF4-FFF2-40B4-BE49-F238E27FC236}">
                    <a16:creationId xmlns:a16="http://schemas.microsoft.com/office/drawing/2014/main" id="{1B098D65-2EA1-064D-B463-3DC7FA5D9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0569" name="Rectangle 10">
                <a:extLst>
                  <a:ext uri="{FF2B5EF4-FFF2-40B4-BE49-F238E27FC236}">
                    <a16:creationId xmlns:a16="http://schemas.microsoft.com/office/drawing/2014/main" id="{7312B43A-FCB4-864A-AC93-464142554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20556" name="Rectangle 13">
              <a:extLst>
                <a:ext uri="{FF2B5EF4-FFF2-40B4-BE49-F238E27FC236}">
                  <a16:creationId xmlns:a16="http://schemas.microsoft.com/office/drawing/2014/main" id="{C5D603C9-9368-4A41-A2FD-CF40FF710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1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57" name="Rectangle 14">
              <a:extLst>
                <a:ext uri="{FF2B5EF4-FFF2-40B4-BE49-F238E27FC236}">
                  <a16:creationId xmlns:a16="http://schemas.microsoft.com/office/drawing/2014/main" id="{DD7FD252-5C65-F64E-9E62-AFED0D0A4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838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58" name="Rectangle 15">
              <a:extLst>
                <a:ext uri="{FF2B5EF4-FFF2-40B4-BE49-F238E27FC236}">
                  <a16:creationId xmlns:a16="http://schemas.microsoft.com/office/drawing/2014/main" id="{3C4F9305-CE25-E54D-AFEA-868156169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59" name="Rectangle 16">
              <a:extLst>
                <a:ext uri="{FF2B5EF4-FFF2-40B4-BE49-F238E27FC236}">
                  <a16:creationId xmlns:a16="http://schemas.microsoft.com/office/drawing/2014/main" id="{B03587FE-00BE-8C4C-BADD-25B1F459D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60" name="Rectangle 17">
              <a:extLst>
                <a:ext uri="{FF2B5EF4-FFF2-40B4-BE49-F238E27FC236}">
                  <a16:creationId xmlns:a16="http://schemas.microsoft.com/office/drawing/2014/main" id="{8E3716FF-FBA5-5543-AB39-60596DA5A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013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61" name="Rectangle 19">
              <a:extLst>
                <a:ext uri="{FF2B5EF4-FFF2-40B4-BE49-F238E27FC236}">
                  <a16:creationId xmlns:a16="http://schemas.microsoft.com/office/drawing/2014/main" id="{20786DBC-A1B2-F148-9953-657D966F3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62" name="Rectangle 21">
              <a:extLst>
                <a:ext uri="{FF2B5EF4-FFF2-40B4-BE49-F238E27FC236}">
                  <a16:creationId xmlns:a16="http://schemas.microsoft.com/office/drawing/2014/main" id="{FEE0DD75-5E21-5941-9AA5-EFD4A6A9A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63" name="Rectangle 23">
              <a:extLst>
                <a:ext uri="{FF2B5EF4-FFF2-40B4-BE49-F238E27FC236}">
                  <a16:creationId xmlns:a16="http://schemas.microsoft.com/office/drawing/2014/main" id="{3E4ADA9F-AE50-C941-8191-1997F3F7C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013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0564" name="Group 48">
              <a:extLst>
                <a:ext uri="{FF2B5EF4-FFF2-40B4-BE49-F238E27FC236}">
                  <a16:creationId xmlns:a16="http://schemas.microsoft.com/office/drawing/2014/main" id="{94F8768E-2772-C94E-875C-157007F579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9347" y="2057400"/>
              <a:ext cx="280988" cy="390525"/>
              <a:chOff x="3339" y="1451"/>
              <a:chExt cx="177" cy="246"/>
            </a:xfrm>
          </p:grpSpPr>
          <p:sp>
            <p:nvSpPr>
              <p:cNvPr id="20566" name="Rectangle 49">
                <a:extLst>
                  <a:ext uri="{FF2B5EF4-FFF2-40B4-BE49-F238E27FC236}">
                    <a16:creationId xmlns:a16="http://schemas.microsoft.com/office/drawing/2014/main" id="{E20685F5-2EDC-214C-B549-D48780BC3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0567" name="Rectangle 50">
                <a:extLst>
                  <a:ext uri="{FF2B5EF4-FFF2-40B4-BE49-F238E27FC236}">
                    <a16:creationId xmlns:a16="http://schemas.microsoft.com/office/drawing/2014/main" id="{9F51C95D-A3A2-CB45-91E4-803C7EB7D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2" name="Rounded Rectangle 71">
              <a:extLst>
                <a:ext uri="{FF2B5EF4-FFF2-40B4-BE49-F238E27FC236}">
                  <a16:creationId xmlns:a16="http://schemas.microsoft.com/office/drawing/2014/main" id="{9E1DC069-A60A-4E47-9AE5-0B2584026218}"/>
                </a:ext>
              </a:extLst>
            </p:cNvPr>
            <p:cNvSpPr/>
            <p:nvPr/>
          </p:nvSpPr>
          <p:spPr bwMode="auto">
            <a:xfrm>
              <a:off x="1314450" y="2776538"/>
              <a:ext cx="488950" cy="1028700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20482" name="Group 3">
            <a:extLst>
              <a:ext uri="{FF2B5EF4-FFF2-40B4-BE49-F238E27FC236}">
                <a16:creationId xmlns:a16="http://schemas.microsoft.com/office/drawing/2014/main" id="{8DA2D323-EF97-1E49-9ECF-398DC625D3FD}"/>
              </a:ext>
            </a:extLst>
          </p:cNvPr>
          <p:cNvGrpSpPr>
            <a:grpSpLocks/>
          </p:cNvGrpSpPr>
          <p:nvPr/>
        </p:nvGrpSpPr>
        <p:grpSpPr bwMode="auto">
          <a:xfrm>
            <a:off x="3505210" y="2057400"/>
            <a:ext cx="1828791" cy="1804988"/>
            <a:chOff x="3276609" y="2057400"/>
            <a:chExt cx="1828791" cy="1804988"/>
          </a:xfrm>
        </p:grpSpPr>
        <p:sp>
          <p:nvSpPr>
            <p:cNvPr id="20532" name="Rectangle 21">
              <a:extLst>
                <a:ext uri="{FF2B5EF4-FFF2-40B4-BE49-F238E27FC236}">
                  <a16:creationId xmlns:a16="http://schemas.microsoft.com/office/drawing/2014/main" id="{D983E2BB-D459-A34A-979C-16174CF0E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588" y="27225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0533" name="Line 4">
              <a:extLst>
                <a:ext uri="{FF2B5EF4-FFF2-40B4-BE49-F238E27FC236}">
                  <a16:creationId xmlns:a16="http://schemas.microsoft.com/office/drawing/2014/main" id="{7449FD5F-E8EB-2441-8A99-2599D500D9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8588" y="32924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4" name="Line 5">
              <a:extLst>
                <a:ext uri="{FF2B5EF4-FFF2-40B4-BE49-F238E27FC236}">
                  <a16:creationId xmlns:a16="http://schemas.microsoft.com/office/drawing/2014/main" id="{D82C68B1-395C-A04C-9CF7-E585456C97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08500" y="27225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5" name="Line 6">
              <a:extLst>
                <a:ext uri="{FF2B5EF4-FFF2-40B4-BE49-F238E27FC236}">
                  <a16:creationId xmlns:a16="http://schemas.microsoft.com/office/drawing/2014/main" id="{6BC5AB4D-333F-C744-A21F-BCC653FB2A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8675" y="21526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536" name="Group 47">
              <a:extLst>
                <a:ext uri="{FF2B5EF4-FFF2-40B4-BE49-F238E27FC236}">
                  <a16:creationId xmlns:a16="http://schemas.microsoft.com/office/drawing/2014/main" id="{80DFCF05-29AF-EA4A-894E-527752F09B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6609" y="2233613"/>
              <a:ext cx="280988" cy="390525"/>
              <a:chOff x="3339" y="1451"/>
              <a:chExt cx="177" cy="246"/>
            </a:xfrm>
          </p:grpSpPr>
          <p:sp>
            <p:nvSpPr>
              <p:cNvPr id="20549" name="Rectangle 9">
                <a:extLst>
                  <a:ext uri="{FF2B5EF4-FFF2-40B4-BE49-F238E27FC236}">
                    <a16:creationId xmlns:a16="http://schemas.microsoft.com/office/drawing/2014/main" id="{8B8A24BD-CE38-8E44-B769-44AD4A30F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0550" name="Rectangle 10">
                <a:extLst>
                  <a:ext uri="{FF2B5EF4-FFF2-40B4-BE49-F238E27FC236}">
                    <a16:creationId xmlns:a16="http://schemas.microsoft.com/office/drawing/2014/main" id="{30D84D2C-2E9F-C54B-A049-5923D845F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20537" name="Rectangle 13">
              <a:extLst>
                <a:ext uri="{FF2B5EF4-FFF2-40B4-BE49-F238E27FC236}">
                  <a16:creationId xmlns:a16="http://schemas.microsoft.com/office/drawing/2014/main" id="{AEFF4FA4-9477-9147-99ED-263818D80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1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38" name="Rectangle 14">
              <a:extLst>
                <a:ext uri="{FF2B5EF4-FFF2-40B4-BE49-F238E27FC236}">
                  <a16:creationId xmlns:a16="http://schemas.microsoft.com/office/drawing/2014/main" id="{81D143B2-427B-B949-8B63-C25E90637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2838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39" name="Rectangle 15">
              <a:extLst>
                <a:ext uri="{FF2B5EF4-FFF2-40B4-BE49-F238E27FC236}">
                  <a16:creationId xmlns:a16="http://schemas.microsoft.com/office/drawing/2014/main" id="{66A7A71B-18AB-3544-A285-A35D480DC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40" name="Rectangle 16">
              <a:extLst>
                <a:ext uri="{FF2B5EF4-FFF2-40B4-BE49-F238E27FC236}">
                  <a16:creationId xmlns:a16="http://schemas.microsoft.com/office/drawing/2014/main" id="{8443A19C-4685-3641-9EFC-01AD0DDFF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41" name="Rectangle 17">
              <a:extLst>
                <a:ext uri="{FF2B5EF4-FFF2-40B4-BE49-F238E27FC236}">
                  <a16:creationId xmlns:a16="http://schemas.microsoft.com/office/drawing/2014/main" id="{523ED707-B9C1-2C4F-B998-B23A668D2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42" name="Rectangle 19">
              <a:extLst>
                <a:ext uri="{FF2B5EF4-FFF2-40B4-BE49-F238E27FC236}">
                  <a16:creationId xmlns:a16="http://schemas.microsoft.com/office/drawing/2014/main" id="{18069988-8F39-794F-899A-40DEF8BEA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43" name="Rectangle 21">
              <a:extLst>
                <a:ext uri="{FF2B5EF4-FFF2-40B4-BE49-F238E27FC236}">
                  <a16:creationId xmlns:a16="http://schemas.microsoft.com/office/drawing/2014/main" id="{D864A630-BE8D-E141-B60F-70738C5CD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44" name="Rectangle 23">
              <a:extLst>
                <a:ext uri="{FF2B5EF4-FFF2-40B4-BE49-F238E27FC236}">
                  <a16:creationId xmlns:a16="http://schemas.microsoft.com/office/drawing/2014/main" id="{F451B443-DC10-8941-A699-2448698A6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0545" name="Group 48">
              <a:extLst>
                <a:ext uri="{FF2B5EF4-FFF2-40B4-BE49-F238E27FC236}">
                  <a16:creationId xmlns:a16="http://schemas.microsoft.com/office/drawing/2014/main" id="{258FBFCB-DE99-9B48-8D03-F3D642611D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16347" y="2057400"/>
              <a:ext cx="280988" cy="390525"/>
              <a:chOff x="3339" y="1451"/>
              <a:chExt cx="177" cy="246"/>
            </a:xfrm>
          </p:grpSpPr>
          <p:sp>
            <p:nvSpPr>
              <p:cNvPr id="20547" name="Rectangle 49">
                <a:extLst>
                  <a:ext uri="{FF2B5EF4-FFF2-40B4-BE49-F238E27FC236}">
                    <a16:creationId xmlns:a16="http://schemas.microsoft.com/office/drawing/2014/main" id="{FBCF010C-EC1D-234E-9915-A2D2C07FF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0548" name="Rectangle 50">
                <a:extLst>
                  <a:ext uri="{FF2B5EF4-FFF2-40B4-BE49-F238E27FC236}">
                    <a16:creationId xmlns:a16="http://schemas.microsoft.com/office/drawing/2014/main" id="{C3B90B0C-6A18-724C-A162-E724395AF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6" name="Rounded Rectangle 75">
              <a:extLst>
                <a:ext uri="{FF2B5EF4-FFF2-40B4-BE49-F238E27FC236}">
                  <a16:creationId xmlns:a16="http://schemas.microsoft.com/office/drawing/2014/main" id="{1E30617A-765F-FE47-93E7-AE368EA21D36}"/>
                </a:ext>
              </a:extLst>
            </p:cNvPr>
            <p:cNvSpPr/>
            <p:nvPr/>
          </p:nvSpPr>
          <p:spPr bwMode="auto">
            <a:xfrm>
              <a:off x="4565650" y="2770188"/>
              <a:ext cx="488950" cy="1042987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20483" name="Group 4">
            <a:extLst>
              <a:ext uri="{FF2B5EF4-FFF2-40B4-BE49-F238E27FC236}">
                <a16:creationId xmlns:a16="http://schemas.microsoft.com/office/drawing/2014/main" id="{B88A743D-0F37-9648-882A-8BDECB8E016C}"/>
              </a:ext>
            </a:extLst>
          </p:cNvPr>
          <p:cNvGrpSpPr>
            <a:grpSpLocks/>
          </p:cNvGrpSpPr>
          <p:nvPr/>
        </p:nvGrpSpPr>
        <p:grpSpPr bwMode="auto">
          <a:xfrm>
            <a:off x="5867410" y="2057400"/>
            <a:ext cx="1828791" cy="1804988"/>
            <a:chOff x="6653222" y="2057400"/>
            <a:chExt cx="1828791" cy="1804988"/>
          </a:xfrm>
        </p:grpSpPr>
        <p:sp>
          <p:nvSpPr>
            <p:cNvPr id="20513" name="Rectangle 42">
              <a:extLst>
                <a:ext uri="{FF2B5EF4-FFF2-40B4-BE49-F238E27FC236}">
                  <a16:creationId xmlns:a16="http://schemas.microsoft.com/office/drawing/2014/main" id="{EFE5B0CC-89DA-0F4C-BCC7-A2CC877C3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5200" y="2722563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0514" name="Line 4">
              <a:extLst>
                <a:ext uri="{FF2B5EF4-FFF2-40B4-BE49-F238E27FC236}">
                  <a16:creationId xmlns:a16="http://schemas.microsoft.com/office/drawing/2014/main" id="{7D0493D0-D88B-BE43-938C-8D1D46DE0E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15200" y="329247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" name="Line 5">
              <a:extLst>
                <a:ext uri="{FF2B5EF4-FFF2-40B4-BE49-F238E27FC236}">
                  <a16:creationId xmlns:a16="http://schemas.microsoft.com/office/drawing/2014/main" id="{C4417989-EB3A-2F4D-B5C9-F570B8339B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85113" y="2722563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" name="Line 6">
              <a:extLst>
                <a:ext uri="{FF2B5EF4-FFF2-40B4-BE49-F238E27FC236}">
                  <a16:creationId xmlns:a16="http://schemas.microsoft.com/office/drawing/2014/main" id="{BB237734-7A62-4941-B3F8-0430DF122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5288" y="215265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517" name="Group 47">
              <a:extLst>
                <a:ext uri="{FF2B5EF4-FFF2-40B4-BE49-F238E27FC236}">
                  <a16:creationId xmlns:a16="http://schemas.microsoft.com/office/drawing/2014/main" id="{EAF996C1-1ECB-F84E-95DA-BD1F29237C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3222" y="2233613"/>
              <a:ext cx="280988" cy="390525"/>
              <a:chOff x="3339" y="1451"/>
              <a:chExt cx="177" cy="246"/>
            </a:xfrm>
          </p:grpSpPr>
          <p:sp>
            <p:nvSpPr>
              <p:cNvPr id="20530" name="Rectangle 9">
                <a:extLst>
                  <a:ext uri="{FF2B5EF4-FFF2-40B4-BE49-F238E27FC236}">
                    <a16:creationId xmlns:a16="http://schemas.microsoft.com/office/drawing/2014/main" id="{E34C6BD8-597D-674F-93DE-03D4120E6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0531" name="Rectangle 10">
                <a:extLst>
                  <a:ext uri="{FF2B5EF4-FFF2-40B4-BE49-F238E27FC236}">
                    <a16:creationId xmlns:a16="http://schemas.microsoft.com/office/drawing/2014/main" id="{B89FF2B8-8758-BF47-8EBD-D55275E5E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20518" name="Rectangle 13">
              <a:extLst>
                <a:ext uri="{FF2B5EF4-FFF2-40B4-BE49-F238E27FC236}">
                  <a16:creationId xmlns:a16="http://schemas.microsoft.com/office/drawing/2014/main" id="{5272D434-B29A-D247-982F-DC347DD9F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3738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19" name="Rectangle 14">
              <a:extLst>
                <a:ext uri="{FF2B5EF4-FFF2-40B4-BE49-F238E27FC236}">
                  <a16:creationId xmlns:a16="http://schemas.microsoft.com/office/drawing/2014/main" id="{9AB080BA-E932-AA44-AF04-7AA44B61F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9450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20" name="Rectangle 15">
              <a:extLst>
                <a:ext uri="{FF2B5EF4-FFF2-40B4-BE49-F238E27FC236}">
                  <a16:creationId xmlns:a16="http://schemas.microsoft.com/office/drawing/2014/main" id="{51EFAAEC-51A3-D945-B50C-FEE6965A7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21" name="Rectangle 16">
              <a:extLst>
                <a:ext uri="{FF2B5EF4-FFF2-40B4-BE49-F238E27FC236}">
                  <a16:creationId xmlns:a16="http://schemas.microsoft.com/office/drawing/2014/main" id="{B60EF974-B703-C14F-B0F4-2BF41D7C2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22" name="Rectangle 17">
              <a:extLst>
                <a:ext uri="{FF2B5EF4-FFF2-40B4-BE49-F238E27FC236}">
                  <a16:creationId xmlns:a16="http://schemas.microsoft.com/office/drawing/2014/main" id="{53CE221D-B820-6D4C-8E5E-C0D35DFB4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23" name="Rectangle 19">
              <a:extLst>
                <a:ext uri="{FF2B5EF4-FFF2-40B4-BE49-F238E27FC236}">
                  <a16:creationId xmlns:a16="http://schemas.microsoft.com/office/drawing/2014/main" id="{52F0DA8B-B218-E44F-B1AF-F9A7E1494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24" name="Rectangle 21">
              <a:extLst>
                <a:ext uri="{FF2B5EF4-FFF2-40B4-BE49-F238E27FC236}">
                  <a16:creationId xmlns:a16="http://schemas.microsoft.com/office/drawing/2014/main" id="{275C633C-9D15-D742-A71C-68726407A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25" name="Rectangle 23">
              <a:extLst>
                <a:ext uri="{FF2B5EF4-FFF2-40B4-BE49-F238E27FC236}">
                  <a16:creationId xmlns:a16="http://schemas.microsoft.com/office/drawing/2014/main" id="{B7FA4FF4-7491-A147-B9E2-2AADB25B4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3417888"/>
              <a:ext cx="122238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0526" name="Group 48">
              <a:extLst>
                <a:ext uri="{FF2B5EF4-FFF2-40B4-BE49-F238E27FC236}">
                  <a16:creationId xmlns:a16="http://schemas.microsoft.com/office/drawing/2014/main" id="{ED893B06-0A1E-D847-BEEB-E17E6FC5B5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92959" y="2057400"/>
              <a:ext cx="280988" cy="390525"/>
              <a:chOff x="3339" y="1451"/>
              <a:chExt cx="177" cy="246"/>
            </a:xfrm>
          </p:grpSpPr>
          <p:sp>
            <p:nvSpPr>
              <p:cNvPr id="20528" name="Rectangle 49">
                <a:extLst>
                  <a:ext uri="{FF2B5EF4-FFF2-40B4-BE49-F238E27FC236}">
                    <a16:creationId xmlns:a16="http://schemas.microsoft.com/office/drawing/2014/main" id="{83B33D22-A5CE-074D-9FE7-BFEF146D3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0529" name="Rectangle 50">
                <a:extLst>
                  <a:ext uri="{FF2B5EF4-FFF2-40B4-BE49-F238E27FC236}">
                    <a16:creationId xmlns:a16="http://schemas.microsoft.com/office/drawing/2014/main" id="{537D62C7-4DB9-9945-B196-C60EC88C1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0" name="Rounded Rectangle 69">
              <a:extLst>
                <a:ext uri="{FF2B5EF4-FFF2-40B4-BE49-F238E27FC236}">
                  <a16:creationId xmlns:a16="http://schemas.microsoft.com/office/drawing/2014/main" id="{31EF7DFD-603D-3E49-A719-D07C77B4EC75}"/>
                </a:ext>
              </a:extLst>
            </p:cNvPr>
            <p:cNvSpPr/>
            <p:nvPr/>
          </p:nvSpPr>
          <p:spPr bwMode="auto">
            <a:xfrm>
              <a:off x="7375526" y="2776538"/>
              <a:ext cx="1050925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20484" name="Group 70">
            <a:extLst>
              <a:ext uri="{FF2B5EF4-FFF2-40B4-BE49-F238E27FC236}">
                <a16:creationId xmlns:a16="http://schemas.microsoft.com/office/drawing/2014/main" id="{7EDA65B5-3125-5B41-AFB9-C69A3BF04414}"/>
              </a:ext>
            </a:extLst>
          </p:cNvPr>
          <p:cNvGrpSpPr>
            <a:grpSpLocks/>
          </p:cNvGrpSpPr>
          <p:nvPr/>
        </p:nvGrpSpPr>
        <p:grpSpPr bwMode="auto">
          <a:xfrm>
            <a:off x="8001010" y="2057400"/>
            <a:ext cx="1828791" cy="1804988"/>
            <a:chOff x="6653222" y="2057400"/>
            <a:chExt cx="1828791" cy="1804988"/>
          </a:xfrm>
        </p:grpSpPr>
        <p:sp>
          <p:nvSpPr>
            <p:cNvPr id="20494" name="Rectangle 42">
              <a:extLst>
                <a:ext uri="{FF2B5EF4-FFF2-40B4-BE49-F238E27FC236}">
                  <a16:creationId xmlns:a16="http://schemas.microsoft.com/office/drawing/2014/main" id="{B1BE0D74-7498-8341-A46E-4628A6381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5200" y="2722563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0495" name="Line 4">
              <a:extLst>
                <a:ext uri="{FF2B5EF4-FFF2-40B4-BE49-F238E27FC236}">
                  <a16:creationId xmlns:a16="http://schemas.microsoft.com/office/drawing/2014/main" id="{61227A3E-F062-274B-99CB-FF582A4254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15200" y="329247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" name="Line 5">
              <a:extLst>
                <a:ext uri="{FF2B5EF4-FFF2-40B4-BE49-F238E27FC236}">
                  <a16:creationId xmlns:a16="http://schemas.microsoft.com/office/drawing/2014/main" id="{B08019AF-B146-0B4F-BE0B-3956B4A0B9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85113" y="2722563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" name="Line 6">
              <a:extLst>
                <a:ext uri="{FF2B5EF4-FFF2-40B4-BE49-F238E27FC236}">
                  <a16:creationId xmlns:a16="http://schemas.microsoft.com/office/drawing/2014/main" id="{CFFFF6B8-559F-BE4E-8204-663AE78594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5288" y="215265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498" name="Group 47">
              <a:extLst>
                <a:ext uri="{FF2B5EF4-FFF2-40B4-BE49-F238E27FC236}">
                  <a16:creationId xmlns:a16="http://schemas.microsoft.com/office/drawing/2014/main" id="{A5DEF952-0CA1-754C-A503-E6EC08B6CC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3222" y="2233613"/>
              <a:ext cx="280988" cy="390525"/>
              <a:chOff x="3339" y="1451"/>
              <a:chExt cx="177" cy="246"/>
            </a:xfrm>
          </p:grpSpPr>
          <p:sp>
            <p:nvSpPr>
              <p:cNvPr id="20511" name="Rectangle 9">
                <a:extLst>
                  <a:ext uri="{FF2B5EF4-FFF2-40B4-BE49-F238E27FC236}">
                    <a16:creationId xmlns:a16="http://schemas.microsoft.com/office/drawing/2014/main" id="{A1874B60-27CB-DF41-A063-ECF989428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0512" name="Rectangle 10">
                <a:extLst>
                  <a:ext uri="{FF2B5EF4-FFF2-40B4-BE49-F238E27FC236}">
                    <a16:creationId xmlns:a16="http://schemas.microsoft.com/office/drawing/2014/main" id="{28F03F3F-8070-AF40-AA8A-542F91D67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20499" name="Rectangle 13">
              <a:extLst>
                <a:ext uri="{FF2B5EF4-FFF2-40B4-BE49-F238E27FC236}">
                  <a16:creationId xmlns:a16="http://schemas.microsoft.com/office/drawing/2014/main" id="{F0AD3D17-66E0-9F47-8935-C2C3DEAEC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3738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00" name="Rectangle 14">
              <a:extLst>
                <a:ext uri="{FF2B5EF4-FFF2-40B4-BE49-F238E27FC236}">
                  <a16:creationId xmlns:a16="http://schemas.microsoft.com/office/drawing/2014/main" id="{32C91AB7-CF9F-F240-92F8-AB62423B6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9450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01" name="Rectangle 15">
              <a:extLst>
                <a:ext uri="{FF2B5EF4-FFF2-40B4-BE49-F238E27FC236}">
                  <a16:creationId xmlns:a16="http://schemas.microsoft.com/office/drawing/2014/main" id="{5BB69D93-B28D-CE42-BCAE-F8D2BCE0E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02" name="Rectangle 16">
              <a:extLst>
                <a:ext uri="{FF2B5EF4-FFF2-40B4-BE49-F238E27FC236}">
                  <a16:creationId xmlns:a16="http://schemas.microsoft.com/office/drawing/2014/main" id="{EE2EE9A2-462A-814B-8634-00B7FE175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03" name="Rectangle 17">
              <a:extLst>
                <a:ext uri="{FF2B5EF4-FFF2-40B4-BE49-F238E27FC236}">
                  <a16:creationId xmlns:a16="http://schemas.microsoft.com/office/drawing/2014/main" id="{A0BD094E-0179-2D41-9AC3-635DAF520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04" name="Rectangle 19">
              <a:extLst>
                <a:ext uri="{FF2B5EF4-FFF2-40B4-BE49-F238E27FC236}">
                  <a16:creationId xmlns:a16="http://schemas.microsoft.com/office/drawing/2014/main" id="{D41A105A-89F9-B747-B963-6BC5BBB4C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05" name="Rectangle 21">
              <a:extLst>
                <a:ext uri="{FF2B5EF4-FFF2-40B4-BE49-F238E27FC236}">
                  <a16:creationId xmlns:a16="http://schemas.microsoft.com/office/drawing/2014/main" id="{9450E17C-AA12-7147-AB5C-CC1607BD5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3417888"/>
              <a:ext cx="122237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06" name="Rectangle 23">
              <a:extLst>
                <a:ext uri="{FF2B5EF4-FFF2-40B4-BE49-F238E27FC236}">
                  <a16:creationId xmlns:a16="http://schemas.microsoft.com/office/drawing/2014/main" id="{0E52F450-2EE0-2546-BBCF-0E23D22AD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0507" name="Group 48">
              <a:extLst>
                <a:ext uri="{FF2B5EF4-FFF2-40B4-BE49-F238E27FC236}">
                  <a16:creationId xmlns:a16="http://schemas.microsoft.com/office/drawing/2014/main" id="{B6DAC685-720E-254F-AAA7-597CC53C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92959" y="2057400"/>
              <a:ext cx="280988" cy="390525"/>
              <a:chOff x="3339" y="1451"/>
              <a:chExt cx="177" cy="246"/>
            </a:xfrm>
          </p:grpSpPr>
          <p:sp>
            <p:nvSpPr>
              <p:cNvPr id="20509" name="Rectangle 49">
                <a:extLst>
                  <a:ext uri="{FF2B5EF4-FFF2-40B4-BE49-F238E27FC236}">
                    <a16:creationId xmlns:a16="http://schemas.microsoft.com/office/drawing/2014/main" id="{D2EDEE23-D660-EE42-BAC2-91AD80E5E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0510" name="Rectangle 50">
                <a:extLst>
                  <a:ext uri="{FF2B5EF4-FFF2-40B4-BE49-F238E27FC236}">
                    <a16:creationId xmlns:a16="http://schemas.microsoft.com/office/drawing/2014/main" id="{0ADD08C2-1FD7-D246-AEB4-C78F09150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89" name="Rounded Rectangle 88">
              <a:extLst>
                <a:ext uri="{FF2B5EF4-FFF2-40B4-BE49-F238E27FC236}">
                  <a16:creationId xmlns:a16="http://schemas.microsoft.com/office/drawing/2014/main" id="{B44279DC-923A-A942-9930-A89C105F70F7}"/>
                </a:ext>
              </a:extLst>
            </p:cNvPr>
            <p:cNvSpPr/>
            <p:nvPr/>
          </p:nvSpPr>
          <p:spPr bwMode="auto">
            <a:xfrm>
              <a:off x="7351713" y="3351213"/>
              <a:ext cx="1074738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sp>
        <p:nvSpPr>
          <p:cNvPr id="20485" name="Title 1">
            <a:extLst>
              <a:ext uri="{FF2B5EF4-FFF2-40B4-BE49-F238E27FC236}">
                <a16:creationId xmlns:a16="http://schemas.microsoft.com/office/drawing/2014/main" id="{099BD243-2AD4-F146-AC6C-F02FC5B749D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These are all valid groupings</a:t>
            </a:r>
          </a:p>
        </p:txBody>
      </p:sp>
      <p:grpSp>
        <p:nvGrpSpPr>
          <p:cNvPr id="20486" name="Group 87">
            <a:extLst>
              <a:ext uri="{FF2B5EF4-FFF2-40B4-BE49-F238E27FC236}">
                <a16:creationId xmlns:a16="http://schemas.microsoft.com/office/drawing/2014/main" id="{5D77C3E6-C189-614C-8827-1D13729E7E78}"/>
              </a:ext>
            </a:extLst>
          </p:cNvPr>
          <p:cNvGrpSpPr>
            <a:grpSpLocks/>
          </p:cNvGrpSpPr>
          <p:nvPr/>
        </p:nvGrpSpPr>
        <p:grpSpPr bwMode="auto">
          <a:xfrm>
            <a:off x="1666875" y="4013200"/>
            <a:ext cx="1549400" cy="825500"/>
            <a:chOff x="667870" y="3992982"/>
            <a:chExt cx="1549400" cy="826715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3C4FCAB8-8A4E-404C-BA30-AE5722AFB3C0}"/>
                </a:ext>
              </a:extLst>
            </p:cNvPr>
            <p:cNvSpPr txBox="1"/>
            <p:nvPr/>
          </p:nvSpPr>
          <p:spPr>
            <a:xfrm>
              <a:off x="667870" y="4357055"/>
              <a:ext cx="1549400" cy="462642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1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E08EBC09-6065-FA4D-8136-030DA8D4BF43}"/>
                </a:ext>
              </a:extLst>
            </p:cNvPr>
            <p:cNvSpPr txBox="1"/>
            <p:nvPr/>
          </p:nvSpPr>
          <p:spPr>
            <a:xfrm>
              <a:off x="1217145" y="3992982"/>
              <a:ext cx="317500" cy="462643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 </a:t>
              </a:r>
              <a:r>
                <a:rPr lang="en-US" b="1" dirty="0">
                  <a:latin typeface="+mj-lt"/>
                  <a:ea typeface="MS PGothic" pitchFamily="34" charset="-128"/>
                </a:rPr>
                <a:t> </a:t>
              </a:r>
            </a:p>
          </p:txBody>
        </p:sp>
      </p:grpSp>
      <p:sp>
        <p:nvSpPr>
          <p:cNvPr id="99" name="TextBox 98">
            <a:extLst>
              <a:ext uri="{FF2B5EF4-FFF2-40B4-BE49-F238E27FC236}">
                <a16:creationId xmlns:a16="http://schemas.microsoft.com/office/drawing/2014/main" id="{D85D2ACE-4798-B946-AD5E-4134AE6464A3}"/>
              </a:ext>
            </a:extLst>
          </p:cNvPr>
          <p:cNvSpPr txBox="1"/>
          <p:nvPr/>
        </p:nvSpPr>
        <p:spPr>
          <a:xfrm>
            <a:off x="3995738" y="4384676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x</a:t>
            </a:r>
            <a:r>
              <a:rPr lang="en-US" b="1" baseline="-25000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1</a:t>
            </a:r>
          </a:p>
        </p:txBody>
      </p:sp>
      <p:grpSp>
        <p:nvGrpSpPr>
          <p:cNvPr id="20488" name="Group 100">
            <a:extLst>
              <a:ext uri="{FF2B5EF4-FFF2-40B4-BE49-F238E27FC236}">
                <a16:creationId xmlns:a16="http://schemas.microsoft.com/office/drawing/2014/main" id="{9D9A2A0D-7F2A-B240-B88E-0D639B7A6DF6}"/>
              </a:ext>
            </a:extLst>
          </p:cNvPr>
          <p:cNvGrpSpPr>
            <a:grpSpLocks/>
          </p:cNvGrpSpPr>
          <p:nvPr/>
        </p:nvGrpSpPr>
        <p:grpSpPr bwMode="auto">
          <a:xfrm>
            <a:off x="6418263" y="4022725"/>
            <a:ext cx="1549400" cy="820738"/>
            <a:chOff x="667870" y="3998245"/>
            <a:chExt cx="1549400" cy="821452"/>
          </a:xfrm>
        </p:grpSpPr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3C698F56-2F9B-3E44-AC3C-825B39447761}"/>
                </a:ext>
              </a:extLst>
            </p:cNvPr>
            <p:cNvSpPr txBox="1"/>
            <p:nvPr/>
          </p:nvSpPr>
          <p:spPr>
            <a:xfrm>
              <a:off x="667870" y="4357332"/>
              <a:ext cx="1549400" cy="46236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2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014400E4-EF7D-2B45-9D1C-571B834C4583}"/>
                </a:ext>
              </a:extLst>
            </p:cNvPr>
            <p:cNvSpPr txBox="1"/>
            <p:nvPr/>
          </p:nvSpPr>
          <p:spPr>
            <a:xfrm>
              <a:off x="1198095" y="3998245"/>
              <a:ext cx="317500" cy="46236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</a:t>
              </a:r>
            </a:p>
          </p:txBody>
        </p:sp>
      </p:grpSp>
      <p:sp>
        <p:nvSpPr>
          <p:cNvPr id="104" name="TextBox 103">
            <a:extLst>
              <a:ext uri="{FF2B5EF4-FFF2-40B4-BE49-F238E27FC236}">
                <a16:creationId xmlns:a16="http://schemas.microsoft.com/office/drawing/2014/main" id="{73C00860-517F-2F42-81CA-E44948D70BE5}"/>
              </a:ext>
            </a:extLst>
          </p:cNvPr>
          <p:cNvSpPr txBox="1"/>
          <p:nvPr/>
        </p:nvSpPr>
        <p:spPr>
          <a:xfrm>
            <a:off x="8504238" y="4365626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x</a:t>
            </a:r>
            <a:r>
              <a:rPr lang="en-US" b="1" baseline="-25000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2</a:t>
            </a: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05" name="Group 5">
            <a:extLst>
              <a:ext uri="{FF2B5EF4-FFF2-40B4-BE49-F238E27FC236}">
                <a16:creationId xmlns:a16="http://schemas.microsoft.com/office/drawing/2014/main" id="{B8B1CFF8-B98F-974D-907D-868F2C644C36}"/>
              </a:ext>
            </a:extLst>
          </p:cNvPr>
          <p:cNvGrpSpPr>
            <a:grpSpLocks/>
          </p:cNvGrpSpPr>
          <p:nvPr/>
        </p:nvGrpSpPr>
        <p:grpSpPr bwMode="auto">
          <a:xfrm>
            <a:off x="4419610" y="2016125"/>
            <a:ext cx="1828791" cy="1804988"/>
            <a:chOff x="3276609" y="2057400"/>
            <a:chExt cx="1828791" cy="1804988"/>
          </a:xfrm>
        </p:grpSpPr>
        <p:sp>
          <p:nvSpPr>
            <p:cNvPr id="21509" name="Rectangle 21">
              <a:extLst>
                <a:ext uri="{FF2B5EF4-FFF2-40B4-BE49-F238E27FC236}">
                  <a16:creationId xmlns:a16="http://schemas.microsoft.com/office/drawing/2014/main" id="{5F6C1B0F-AFAA-EE40-820E-D94C40748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588" y="27225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1510" name="Line 4">
              <a:extLst>
                <a:ext uri="{FF2B5EF4-FFF2-40B4-BE49-F238E27FC236}">
                  <a16:creationId xmlns:a16="http://schemas.microsoft.com/office/drawing/2014/main" id="{A44AB181-23AC-D84F-A088-31CDFE5757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8588" y="32924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1" name="Line 5">
              <a:extLst>
                <a:ext uri="{FF2B5EF4-FFF2-40B4-BE49-F238E27FC236}">
                  <a16:creationId xmlns:a16="http://schemas.microsoft.com/office/drawing/2014/main" id="{A5347A6E-7A7B-4641-8DE3-436FD7C0EE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08500" y="27225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2" name="Line 6">
              <a:extLst>
                <a:ext uri="{FF2B5EF4-FFF2-40B4-BE49-F238E27FC236}">
                  <a16:creationId xmlns:a16="http://schemas.microsoft.com/office/drawing/2014/main" id="{6D240086-2626-E248-9A33-02895E9DF5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8675" y="21526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13" name="Group 47">
              <a:extLst>
                <a:ext uri="{FF2B5EF4-FFF2-40B4-BE49-F238E27FC236}">
                  <a16:creationId xmlns:a16="http://schemas.microsoft.com/office/drawing/2014/main" id="{64501125-1918-BD4E-AADD-554CBBA4BC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6609" y="2233613"/>
              <a:ext cx="280988" cy="390525"/>
              <a:chOff x="3339" y="1451"/>
              <a:chExt cx="177" cy="246"/>
            </a:xfrm>
          </p:grpSpPr>
          <p:sp>
            <p:nvSpPr>
              <p:cNvPr id="21525" name="Rectangle 9">
                <a:extLst>
                  <a:ext uri="{FF2B5EF4-FFF2-40B4-BE49-F238E27FC236}">
                    <a16:creationId xmlns:a16="http://schemas.microsoft.com/office/drawing/2014/main" id="{50B6DE69-65C5-DD4F-BFC3-0D9B04ACA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1526" name="Rectangle 10">
                <a:extLst>
                  <a:ext uri="{FF2B5EF4-FFF2-40B4-BE49-F238E27FC236}">
                    <a16:creationId xmlns:a16="http://schemas.microsoft.com/office/drawing/2014/main" id="{DCF09FA9-39BC-E04E-ACFE-8A951D877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21514" name="Rectangle 13">
              <a:extLst>
                <a:ext uri="{FF2B5EF4-FFF2-40B4-BE49-F238E27FC236}">
                  <a16:creationId xmlns:a16="http://schemas.microsoft.com/office/drawing/2014/main" id="{65A048FE-96E8-DC48-8945-656058D74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1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15" name="Rectangle 14">
              <a:extLst>
                <a:ext uri="{FF2B5EF4-FFF2-40B4-BE49-F238E27FC236}">
                  <a16:creationId xmlns:a16="http://schemas.microsoft.com/office/drawing/2014/main" id="{EF79CF35-14C1-FA4C-9CD1-AF77E15C1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2838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16" name="Rectangle 15">
              <a:extLst>
                <a:ext uri="{FF2B5EF4-FFF2-40B4-BE49-F238E27FC236}">
                  <a16:creationId xmlns:a16="http://schemas.microsoft.com/office/drawing/2014/main" id="{E7E78DA1-C168-C64A-A142-DF3C9034A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17" name="Rectangle 16">
              <a:extLst>
                <a:ext uri="{FF2B5EF4-FFF2-40B4-BE49-F238E27FC236}">
                  <a16:creationId xmlns:a16="http://schemas.microsoft.com/office/drawing/2014/main" id="{4367D55C-B920-E74E-9986-9C784E2ED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18" name="Rectangle 17">
              <a:extLst>
                <a:ext uri="{FF2B5EF4-FFF2-40B4-BE49-F238E27FC236}">
                  <a16:creationId xmlns:a16="http://schemas.microsoft.com/office/drawing/2014/main" id="{5374D6EB-688E-0544-9EEE-19130C103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19" name="Rectangle 19">
              <a:extLst>
                <a:ext uri="{FF2B5EF4-FFF2-40B4-BE49-F238E27FC236}">
                  <a16:creationId xmlns:a16="http://schemas.microsoft.com/office/drawing/2014/main" id="{87593A1B-5783-2445-B877-58C9204A2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20" name="Rectangle 21">
              <a:extLst>
                <a:ext uri="{FF2B5EF4-FFF2-40B4-BE49-F238E27FC236}">
                  <a16:creationId xmlns:a16="http://schemas.microsoft.com/office/drawing/2014/main" id="{D40156C6-AA5D-5D47-83A8-DF81BD32B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21" name="Rectangle 23">
              <a:extLst>
                <a:ext uri="{FF2B5EF4-FFF2-40B4-BE49-F238E27FC236}">
                  <a16:creationId xmlns:a16="http://schemas.microsoft.com/office/drawing/2014/main" id="{D1D85F37-7993-3242-ADD6-80749ECC2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1522" name="Group 48">
              <a:extLst>
                <a:ext uri="{FF2B5EF4-FFF2-40B4-BE49-F238E27FC236}">
                  <a16:creationId xmlns:a16="http://schemas.microsoft.com/office/drawing/2014/main" id="{6D6591BA-4A01-FB48-8F64-9842C65ED9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16347" y="2057400"/>
              <a:ext cx="280988" cy="390525"/>
              <a:chOff x="3339" y="1451"/>
              <a:chExt cx="177" cy="246"/>
            </a:xfrm>
          </p:grpSpPr>
          <p:sp>
            <p:nvSpPr>
              <p:cNvPr id="21523" name="Rectangle 49">
                <a:extLst>
                  <a:ext uri="{FF2B5EF4-FFF2-40B4-BE49-F238E27FC236}">
                    <a16:creationId xmlns:a16="http://schemas.microsoft.com/office/drawing/2014/main" id="{E4D33CED-B3EA-9A44-BEE6-8076A9997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1524" name="Rectangle 50">
                <a:extLst>
                  <a:ext uri="{FF2B5EF4-FFF2-40B4-BE49-F238E27FC236}">
                    <a16:creationId xmlns:a16="http://schemas.microsoft.com/office/drawing/2014/main" id="{12C427BD-B181-784C-BA11-64E11D108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sp>
        <p:nvSpPr>
          <p:cNvPr id="21506" name="Title 1">
            <a:extLst>
              <a:ext uri="{FF2B5EF4-FFF2-40B4-BE49-F238E27FC236}">
                <a16:creationId xmlns:a16="http://schemas.microsoft.com/office/drawing/2014/main" id="{E6F87183-CC2C-B041-9EE3-90A01AE58E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This one is valid too</a:t>
            </a: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22CD1CE5-D793-044F-8D05-6B8EF90932BF}"/>
              </a:ext>
            </a:extLst>
          </p:cNvPr>
          <p:cNvSpPr/>
          <p:nvPr/>
        </p:nvSpPr>
        <p:spPr bwMode="auto">
          <a:xfrm rot="16200000">
            <a:off x="5177632" y="2755107"/>
            <a:ext cx="984250" cy="10144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21508" name="TextBox 2">
            <a:extLst>
              <a:ext uri="{FF2B5EF4-FFF2-40B4-BE49-F238E27FC236}">
                <a16:creationId xmlns:a16="http://schemas.microsoft.com/office/drawing/2014/main" id="{6E21691A-70A1-2A4C-95F9-4D3784B7F6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9538" y="4711701"/>
            <a:ext cx="60309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In this case the result is the constant function 1.</a:t>
            </a: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Title 1">
            <a:extLst>
              <a:ext uri="{FF2B5EF4-FFF2-40B4-BE49-F238E27FC236}">
                <a16:creationId xmlns:a16="http://schemas.microsoft.com/office/drawing/2014/main" id="{E4A65842-3F2D-BC4F-A1F8-15F7B47A261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Why are these two not valid?</a:t>
            </a:r>
          </a:p>
        </p:txBody>
      </p:sp>
      <p:grpSp>
        <p:nvGrpSpPr>
          <p:cNvPr id="22530" name="Group 6">
            <a:extLst>
              <a:ext uri="{FF2B5EF4-FFF2-40B4-BE49-F238E27FC236}">
                <a16:creationId xmlns:a16="http://schemas.microsoft.com/office/drawing/2014/main" id="{FC5B469C-9723-5E46-BB76-E789BFF10406}"/>
              </a:ext>
            </a:extLst>
          </p:cNvPr>
          <p:cNvGrpSpPr>
            <a:grpSpLocks/>
          </p:cNvGrpSpPr>
          <p:nvPr/>
        </p:nvGrpSpPr>
        <p:grpSpPr bwMode="auto">
          <a:xfrm>
            <a:off x="2286010" y="2362200"/>
            <a:ext cx="1828791" cy="1804988"/>
            <a:chOff x="1968509" y="2362200"/>
            <a:chExt cx="1828791" cy="1804988"/>
          </a:xfrm>
        </p:grpSpPr>
        <p:sp>
          <p:nvSpPr>
            <p:cNvPr id="22552" name="Rectangle 3">
              <a:extLst>
                <a:ext uri="{FF2B5EF4-FFF2-40B4-BE49-F238E27FC236}">
                  <a16:creationId xmlns:a16="http://schemas.microsoft.com/office/drawing/2014/main" id="{AE3A7B2A-B3B0-6A41-AE10-16B791038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0488" y="30273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2553" name="Line 4">
              <a:extLst>
                <a:ext uri="{FF2B5EF4-FFF2-40B4-BE49-F238E27FC236}">
                  <a16:creationId xmlns:a16="http://schemas.microsoft.com/office/drawing/2014/main" id="{7079FFFB-93B1-524F-AB21-98C17B6DB5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30488" y="35972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Line 5">
              <a:extLst>
                <a:ext uri="{FF2B5EF4-FFF2-40B4-BE49-F238E27FC236}">
                  <a16:creationId xmlns:a16="http://schemas.microsoft.com/office/drawing/2014/main" id="{B439B6BA-0227-604B-A1CB-85A0BC47B1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0400" y="30273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5" name="Line 6">
              <a:extLst>
                <a:ext uri="{FF2B5EF4-FFF2-40B4-BE49-F238E27FC236}">
                  <a16:creationId xmlns:a16="http://schemas.microsoft.com/office/drawing/2014/main" id="{6FF54BF4-606B-4048-84B7-DFA517E5EE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0575" y="24574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556" name="Group 47">
              <a:extLst>
                <a:ext uri="{FF2B5EF4-FFF2-40B4-BE49-F238E27FC236}">
                  <a16:creationId xmlns:a16="http://schemas.microsoft.com/office/drawing/2014/main" id="{DAB8EE32-4DFC-8C46-96C3-61AB95CC0D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8509" y="2538413"/>
              <a:ext cx="280988" cy="390525"/>
              <a:chOff x="3339" y="1451"/>
              <a:chExt cx="177" cy="246"/>
            </a:xfrm>
          </p:grpSpPr>
          <p:sp>
            <p:nvSpPr>
              <p:cNvPr id="22568" name="Rectangle 9">
                <a:extLst>
                  <a:ext uri="{FF2B5EF4-FFF2-40B4-BE49-F238E27FC236}">
                    <a16:creationId xmlns:a16="http://schemas.microsoft.com/office/drawing/2014/main" id="{1DB4B527-F9A8-1940-9519-846D08E5C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2569" name="Rectangle 10">
                <a:extLst>
                  <a:ext uri="{FF2B5EF4-FFF2-40B4-BE49-F238E27FC236}">
                    <a16:creationId xmlns:a16="http://schemas.microsoft.com/office/drawing/2014/main" id="{27B1F2BC-A4F9-464A-9360-3B3145035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22557" name="Rectangle 13">
              <a:extLst>
                <a:ext uri="{FF2B5EF4-FFF2-40B4-BE49-F238E27FC236}">
                  <a16:creationId xmlns:a16="http://schemas.microsoft.com/office/drawing/2014/main" id="{CE17C252-4C93-6F4B-ACF0-90ADFA629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025" y="31908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58" name="Rectangle 14">
              <a:extLst>
                <a:ext uri="{FF2B5EF4-FFF2-40B4-BE49-F238E27FC236}">
                  <a16:creationId xmlns:a16="http://schemas.microsoft.com/office/drawing/2014/main" id="{C1527719-63C2-674C-8B6D-83DB0E815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738" y="37671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59" name="Rectangle 15">
              <a:extLst>
                <a:ext uri="{FF2B5EF4-FFF2-40B4-BE49-F238E27FC236}">
                  <a16:creationId xmlns:a16="http://schemas.microsoft.com/office/drawing/2014/main" id="{89BCEEE9-448A-684B-B295-8C1C860D4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025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60" name="Rectangle 16">
              <a:extLst>
                <a:ext uri="{FF2B5EF4-FFF2-40B4-BE49-F238E27FC236}">
                  <a16:creationId xmlns:a16="http://schemas.microsoft.com/office/drawing/2014/main" id="{89C95531-97D1-1F47-AA47-671700998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61" name="Rectangle 17">
              <a:extLst>
                <a:ext uri="{FF2B5EF4-FFF2-40B4-BE49-F238E27FC236}">
                  <a16:creationId xmlns:a16="http://schemas.microsoft.com/office/drawing/2014/main" id="{82161D5E-C49F-1D48-8DE3-FA7C23B16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913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62" name="Rectangle 19">
              <a:extLst>
                <a:ext uri="{FF2B5EF4-FFF2-40B4-BE49-F238E27FC236}">
                  <a16:creationId xmlns:a16="http://schemas.microsoft.com/office/drawing/2014/main" id="{D02A118B-0AFE-DC48-9779-473F9C628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63" name="Rectangle 21">
              <a:extLst>
                <a:ext uri="{FF2B5EF4-FFF2-40B4-BE49-F238E27FC236}">
                  <a16:creationId xmlns:a16="http://schemas.microsoft.com/office/drawing/2014/main" id="{31160ECD-15B6-1F41-A46A-17BD3E281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3722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64" name="Rectangle 23">
              <a:extLst>
                <a:ext uri="{FF2B5EF4-FFF2-40B4-BE49-F238E27FC236}">
                  <a16:creationId xmlns:a16="http://schemas.microsoft.com/office/drawing/2014/main" id="{96F4B621-1096-804C-93B5-C420C86E7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913" y="3722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2565" name="Group 48">
              <a:extLst>
                <a:ext uri="{FF2B5EF4-FFF2-40B4-BE49-F238E27FC236}">
                  <a16:creationId xmlns:a16="http://schemas.microsoft.com/office/drawing/2014/main" id="{AAD52D41-D594-1646-8462-BF1AE3A836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8247" y="2362200"/>
              <a:ext cx="280988" cy="390525"/>
              <a:chOff x="3339" y="1451"/>
              <a:chExt cx="177" cy="246"/>
            </a:xfrm>
          </p:grpSpPr>
          <p:sp>
            <p:nvSpPr>
              <p:cNvPr id="22566" name="Rectangle 49">
                <a:extLst>
                  <a:ext uri="{FF2B5EF4-FFF2-40B4-BE49-F238E27FC236}">
                    <a16:creationId xmlns:a16="http://schemas.microsoft.com/office/drawing/2014/main" id="{85A738D5-BB32-EB42-9C88-5FF922B84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2567" name="Rectangle 50">
                <a:extLst>
                  <a:ext uri="{FF2B5EF4-FFF2-40B4-BE49-F238E27FC236}">
                    <a16:creationId xmlns:a16="http://schemas.microsoft.com/office/drawing/2014/main" id="{B10F070E-BB17-4843-970C-64F0CA741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grpSp>
        <p:nvGrpSpPr>
          <p:cNvPr id="22531" name="Group 26">
            <a:extLst>
              <a:ext uri="{FF2B5EF4-FFF2-40B4-BE49-F238E27FC236}">
                <a16:creationId xmlns:a16="http://schemas.microsoft.com/office/drawing/2014/main" id="{E9FA9407-16B0-464B-864E-36896A8C6E9A}"/>
              </a:ext>
            </a:extLst>
          </p:cNvPr>
          <p:cNvGrpSpPr>
            <a:grpSpLocks/>
          </p:cNvGrpSpPr>
          <p:nvPr/>
        </p:nvGrpSpPr>
        <p:grpSpPr bwMode="auto">
          <a:xfrm>
            <a:off x="6629410" y="2362200"/>
            <a:ext cx="1828791" cy="1804988"/>
            <a:chOff x="5129222" y="2362200"/>
            <a:chExt cx="1828791" cy="1804988"/>
          </a:xfrm>
        </p:grpSpPr>
        <p:sp>
          <p:nvSpPr>
            <p:cNvPr id="22534" name="Rectangle 21">
              <a:extLst>
                <a:ext uri="{FF2B5EF4-FFF2-40B4-BE49-F238E27FC236}">
                  <a16:creationId xmlns:a16="http://schemas.microsoft.com/office/drawing/2014/main" id="{89829152-ADC6-934C-A41D-3BCE03471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027363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2535" name="Line 4">
              <a:extLst>
                <a:ext uri="{FF2B5EF4-FFF2-40B4-BE49-F238E27FC236}">
                  <a16:creationId xmlns:a16="http://schemas.microsoft.com/office/drawing/2014/main" id="{0BF17D9F-6DE3-A04F-B103-0296852B60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91200" y="359727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6" name="Line 5">
              <a:extLst>
                <a:ext uri="{FF2B5EF4-FFF2-40B4-BE49-F238E27FC236}">
                  <a16:creationId xmlns:a16="http://schemas.microsoft.com/office/drawing/2014/main" id="{F5DB2348-6687-1346-BC8C-87A7C4C06A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61113" y="3027363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7" name="Line 6">
              <a:extLst>
                <a:ext uri="{FF2B5EF4-FFF2-40B4-BE49-F238E27FC236}">
                  <a16:creationId xmlns:a16="http://schemas.microsoft.com/office/drawing/2014/main" id="{423F2FE3-8EDE-FC46-AAD1-E844AF5BB7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1288" y="245745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538" name="Group 47">
              <a:extLst>
                <a:ext uri="{FF2B5EF4-FFF2-40B4-BE49-F238E27FC236}">
                  <a16:creationId xmlns:a16="http://schemas.microsoft.com/office/drawing/2014/main" id="{CB5D8DDB-AEA8-D144-B8F6-FA344F94A1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9222" y="2538413"/>
              <a:ext cx="280988" cy="390525"/>
              <a:chOff x="3339" y="1451"/>
              <a:chExt cx="177" cy="246"/>
            </a:xfrm>
          </p:grpSpPr>
          <p:sp>
            <p:nvSpPr>
              <p:cNvPr id="22550" name="Rectangle 9">
                <a:extLst>
                  <a:ext uri="{FF2B5EF4-FFF2-40B4-BE49-F238E27FC236}">
                    <a16:creationId xmlns:a16="http://schemas.microsoft.com/office/drawing/2014/main" id="{29D7ADD6-A338-224B-957D-C2AE274BF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2551" name="Rectangle 10">
                <a:extLst>
                  <a:ext uri="{FF2B5EF4-FFF2-40B4-BE49-F238E27FC236}">
                    <a16:creationId xmlns:a16="http://schemas.microsoft.com/office/drawing/2014/main" id="{4EE0ECC3-A2BE-A546-A1D8-F20C2BAFB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22539" name="Rectangle 13">
              <a:extLst>
                <a:ext uri="{FF2B5EF4-FFF2-40B4-BE49-F238E27FC236}">
                  <a16:creationId xmlns:a16="http://schemas.microsoft.com/office/drawing/2014/main" id="{F2C2621C-FE28-3D4E-84CC-BFBB1CED7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31908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40" name="Rectangle 14">
              <a:extLst>
                <a:ext uri="{FF2B5EF4-FFF2-40B4-BE49-F238E27FC236}">
                  <a16:creationId xmlns:a16="http://schemas.microsoft.com/office/drawing/2014/main" id="{363B801A-FD39-DC45-9D98-6B7E70E43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37671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41" name="Rectangle 15">
              <a:extLst>
                <a:ext uri="{FF2B5EF4-FFF2-40B4-BE49-F238E27FC236}">
                  <a16:creationId xmlns:a16="http://schemas.microsoft.com/office/drawing/2014/main" id="{63F73E63-A031-BA45-9755-E8D71437D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7738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42" name="Rectangle 16">
              <a:extLst>
                <a:ext uri="{FF2B5EF4-FFF2-40B4-BE49-F238E27FC236}">
                  <a16:creationId xmlns:a16="http://schemas.microsoft.com/office/drawing/2014/main" id="{159C874E-A3E4-2F4A-BB32-B4687BF9A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43" name="Rectangle 17">
              <a:extLst>
                <a:ext uri="{FF2B5EF4-FFF2-40B4-BE49-F238E27FC236}">
                  <a16:creationId xmlns:a16="http://schemas.microsoft.com/office/drawing/2014/main" id="{6FDDB30F-1298-E642-BCC8-B2EC48FCC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5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44" name="Rectangle 19">
              <a:extLst>
                <a:ext uri="{FF2B5EF4-FFF2-40B4-BE49-F238E27FC236}">
                  <a16:creationId xmlns:a16="http://schemas.microsoft.com/office/drawing/2014/main" id="{E58991CA-0877-3B4C-AC96-A2C7053A9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45" name="Rectangle 21">
              <a:extLst>
                <a:ext uri="{FF2B5EF4-FFF2-40B4-BE49-F238E27FC236}">
                  <a16:creationId xmlns:a16="http://schemas.microsoft.com/office/drawing/2014/main" id="{B7ABA420-17B6-944F-A452-9674E1A4E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3722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46" name="Rectangle 23">
              <a:extLst>
                <a:ext uri="{FF2B5EF4-FFF2-40B4-BE49-F238E27FC236}">
                  <a16:creationId xmlns:a16="http://schemas.microsoft.com/office/drawing/2014/main" id="{833D474C-D400-2846-9739-28EEEF573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5" y="3722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2547" name="Group 48">
              <a:extLst>
                <a:ext uri="{FF2B5EF4-FFF2-40B4-BE49-F238E27FC236}">
                  <a16:creationId xmlns:a16="http://schemas.microsoft.com/office/drawing/2014/main" id="{A67DD325-BC64-FD47-B5EB-5C905A7C7D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68959" y="2362200"/>
              <a:ext cx="280988" cy="390525"/>
              <a:chOff x="3339" y="1451"/>
              <a:chExt cx="177" cy="246"/>
            </a:xfrm>
          </p:grpSpPr>
          <p:sp>
            <p:nvSpPr>
              <p:cNvPr id="22548" name="Rectangle 49">
                <a:extLst>
                  <a:ext uri="{FF2B5EF4-FFF2-40B4-BE49-F238E27FC236}">
                    <a16:creationId xmlns:a16="http://schemas.microsoft.com/office/drawing/2014/main" id="{B9BE0231-E642-AE4D-B5E0-A44AB282E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2549" name="Rectangle 50">
                <a:extLst>
                  <a:ext uri="{FF2B5EF4-FFF2-40B4-BE49-F238E27FC236}">
                    <a16:creationId xmlns:a16="http://schemas.microsoft.com/office/drawing/2014/main" id="{B34E5F46-43B6-5D43-91FE-9314F19D0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EB8EA636-4BAD-D341-B6B3-02D12583BA50}"/>
              </a:ext>
            </a:extLst>
          </p:cNvPr>
          <p:cNvSpPr/>
          <p:nvPr/>
        </p:nvSpPr>
        <p:spPr bwMode="auto">
          <a:xfrm rot="18900000">
            <a:off x="3311526" y="2981326"/>
            <a:ext cx="422275" cy="12303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7" name="Rounded Rectangle 46">
            <a:extLst>
              <a:ext uri="{FF2B5EF4-FFF2-40B4-BE49-F238E27FC236}">
                <a16:creationId xmlns:a16="http://schemas.microsoft.com/office/drawing/2014/main" id="{A36B8606-DDAE-AB4A-A449-03F401434895}"/>
              </a:ext>
            </a:extLst>
          </p:cNvPr>
          <p:cNvSpPr/>
          <p:nvPr/>
        </p:nvSpPr>
        <p:spPr bwMode="auto">
          <a:xfrm rot="13487891">
            <a:off x="7666039" y="2965451"/>
            <a:ext cx="422275" cy="12303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Title 1">
            <a:extLst>
              <a:ext uri="{FF2B5EF4-FFF2-40B4-BE49-F238E27FC236}">
                <a16:creationId xmlns:a16="http://schemas.microsoft.com/office/drawing/2014/main" id="{77ED4454-DEC3-0D48-AF72-2CE6FE73D19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30176"/>
            <a:ext cx="9144000" cy="982663"/>
          </a:xfrm>
        </p:spPr>
        <p:txBody>
          <a:bodyPr/>
          <a:lstStyle/>
          <a:p>
            <a:r>
              <a:rPr lang="en-US" altLang="en-US"/>
              <a:t>Minimization Example</a:t>
            </a:r>
            <a:br>
              <a:rPr lang="en-US" altLang="en-US"/>
            </a:br>
            <a:r>
              <a:rPr lang="en-US" altLang="en-US"/>
              <a:t>with a two-variable K-map</a:t>
            </a:r>
          </a:p>
        </p:txBody>
      </p:sp>
      <p:sp>
        <p:nvSpPr>
          <p:cNvPr id="23554" name="TextBox 125">
            <a:extLst>
              <a:ext uri="{FF2B5EF4-FFF2-40B4-BE49-F238E27FC236}">
                <a16:creationId xmlns:a16="http://schemas.microsoft.com/office/drawing/2014/main" id="{9984251F-B0FF-E04D-A2BE-53A89F6E8E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2.50 from the textbook ]</a:t>
            </a:r>
          </a:p>
        </p:txBody>
      </p:sp>
      <p:grpSp>
        <p:nvGrpSpPr>
          <p:cNvPr id="23555" name="Group 34">
            <a:extLst>
              <a:ext uri="{FF2B5EF4-FFF2-40B4-BE49-F238E27FC236}">
                <a16:creationId xmlns:a16="http://schemas.microsoft.com/office/drawing/2014/main" id="{F88CB5F4-137E-1448-A291-8F8042CB6131}"/>
              </a:ext>
            </a:extLst>
          </p:cNvPr>
          <p:cNvGrpSpPr>
            <a:grpSpLocks/>
          </p:cNvGrpSpPr>
          <p:nvPr/>
        </p:nvGrpSpPr>
        <p:grpSpPr bwMode="auto">
          <a:xfrm>
            <a:off x="3733801" y="2286001"/>
            <a:ext cx="4049713" cy="2290763"/>
            <a:chOff x="1539" y="1056"/>
            <a:chExt cx="2551" cy="1443"/>
          </a:xfrm>
        </p:grpSpPr>
        <p:pic>
          <p:nvPicPr>
            <p:cNvPr id="23557" name="Picture 10" descr="F:\LogicBook\PowerPoint\chapter4\figure4.3.wmf">
              <a:extLst>
                <a:ext uri="{FF2B5EF4-FFF2-40B4-BE49-F238E27FC236}">
                  <a16:creationId xmlns:a16="http://schemas.microsoft.com/office/drawing/2014/main" id="{BD387BED-5E3B-9643-8BAD-3A2D709457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39" y="1056"/>
              <a:ext cx="2551" cy="1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558" name="Text Box 31">
              <a:extLst>
                <a:ext uri="{FF2B5EF4-FFF2-40B4-BE49-F238E27FC236}">
                  <a16:creationId xmlns:a16="http://schemas.microsoft.com/office/drawing/2014/main" id="{3F266D02-C2FD-A247-817A-F48F0DB3B0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7" y="1152"/>
              <a:ext cx="101" cy="19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0">
                  <a:latin typeface="Times-Roman" pitchFamily="2" charset="0"/>
                </a:rPr>
                <a:t>1</a:t>
              </a:r>
              <a:endParaRPr lang="en-US" altLang="en-US" sz="1800" b="0">
                <a:latin typeface="Times-Roman" pitchFamily="2" charset="0"/>
              </a:endParaRPr>
            </a:p>
          </p:txBody>
        </p:sp>
      </p:grpSp>
      <p:cxnSp>
        <p:nvCxnSpPr>
          <p:cNvPr id="23556" name="Straight Connector 2">
            <a:extLst>
              <a:ext uri="{FF2B5EF4-FFF2-40B4-BE49-F238E27FC236}">
                <a16:creationId xmlns:a16="http://schemas.microsoft.com/office/drawing/2014/main" id="{1F3FE64F-0919-8649-9F5E-B8A377BDED6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91400" y="3581400"/>
            <a:ext cx="190500" cy="0"/>
          </a:xfrm>
          <a:prstGeom prst="line">
            <a:avLst/>
          </a:prstGeom>
          <a:noFill/>
          <a:ln w="349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itle 1">
            <a:extLst>
              <a:ext uri="{FF2B5EF4-FFF2-40B4-BE49-F238E27FC236}">
                <a16:creationId xmlns:a16="http://schemas.microsoft.com/office/drawing/2014/main" id="{8F5D4CC2-4496-3A4F-B5F8-ABBEC4A3FAA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Three-Variable K-Map</a:t>
            </a: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1" name="Picture 4" descr="F:\LogicBook\PowerPoint\chapter4\figure4.4.wmf">
            <a:extLst>
              <a:ext uri="{FF2B5EF4-FFF2-40B4-BE49-F238E27FC236}">
                <a16:creationId xmlns:a16="http://schemas.microsoft.com/office/drawing/2014/main" id="{9C1DF3EA-F96A-2446-A044-015054FDF0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1" y="1371601"/>
            <a:ext cx="6297613" cy="447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2" name="Rectangle 2">
            <a:extLst>
              <a:ext uri="{FF2B5EF4-FFF2-40B4-BE49-F238E27FC236}">
                <a16:creationId xmlns:a16="http://schemas.microsoft.com/office/drawing/2014/main" id="{E2505B9B-5C61-D945-ADBA-B35C2AD0B3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Three-Variable K-map</a:t>
            </a:r>
            <a:endParaRPr lang="en-US" altLang="en-US" sz="2800"/>
          </a:p>
        </p:txBody>
      </p:sp>
      <p:sp>
        <p:nvSpPr>
          <p:cNvPr id="25603" name="TextBox 125">
            <a:extLst>
              <a:ext uri="{FF2B5EF4-FFF2-40B4-BE49-F238E27FC236}">
                <a16:creationId xmlns:a16="http://schemas.microsoft.com/office/drawing/2014/main" id="{E8F7EB09-52C8-F34E-92B2-CF94F393BE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2.51 from the textbook ]</a:t>
            </a: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Rectangle 3">
            <a:extLst>
              <a:ext uri="{FF2B5EF4-FFF2-40B4-BE49-F238E27FC236}">
                <a16:creationId xmlns:a16="http://schemas.microsoft.com/office/drawing/2014/main" id="{2C6DBB56-756B-F94D-A090-9A0D2D219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Incompletely Specified Functions &amp;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Multiple-Output Circuits</a:t>
            </a:r>
          </a:p>
        </p:txBody>
      </p:sp>
      <p:sp>
        <p:nvSpPr>
          <p:cNvPr id="6146" name="Text Box 5">
            <a:extLst>
              <a:ext uri="{FF2B5EF4-FFF2-40B4-BE49-F238E27FC236}">
                <a16:creationId xmlns:a16="http://schemas.microsoft.com/office/drawing/2014/main" id="{44CF339F-1441-7740-AD4C-6782299445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 dirty="0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5" name="Picture 4" descr="F:\LogicBook\PowerPoint\chapter4\figure4.4.wmf">
            <a:extLst>
              <a:ext uri="{FF2B5EF4-FFF2-40B4-BE49-F238E27FC236}">
                <a16:creationId xmlns:a16="http://schemas.microsoft.com/office/drawing/2014/main" id="{DCC60655-CF19-5D4A-9E34-3756206EB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1" y="1371601"/>
            <a:ext cx="6297613" cy="447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6" name="Rectangle 2">
            <a:extLst>
              <a:ext uri="{FF2B5EF4-FFF2-40B4-BE49-F238E27FC236}">
                <a16:creationId xmlns:a16="http://schemas.microsoft.com/office/drawing/2014/main" id="{CDD54E83-3AB1-0C44-9E24-B933D12380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Location of three-variable minterms</a:t>
            </a:r>
            <a:endParaRPr lang="en-US" altLang="en-US" sz="2800"/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6ED3B329-A97C-0D4C-8A46-CE3FA782B92D}"/>
              </a:ext>
            </a:extLst>
          </p:cNvPr>
          <p:cNvSpPr txBox="1">
            <a:spLocks/>
          </p:cNvSpPr>
          <p:nvPr/>
        </p:nvSpPr>
        <p:spPr bwMode="auto">
          <a:xfrm>
            <a:off x="6096000" y="4953000"/>
            <a:ext cx="3733800" cy="1828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r>
              <a:rPr lang="en-US" kern="0" dirty="0">
                <a:solidFill>
                  <a:srgbClr val="000000"/>
                </a:solidFill>
                <a:cs typeface="ＭＳ Ｐゴシック" charset="0"/>
              </a:rPr>
              <a:t>Notice the placement of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>
                <a:solidFill>
                  <a:srgbClr val="000000"/>
                </a:solidFill>
              </a:rPr>
              <a:t>Variables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>
                <a:solidFill>
                  <a:srgbClr val="000000"/>
                </a:solidFill>
              </a:rPr>
              <a:t>Binary pair values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 err="1">
                <a:solidFill>
                  <a:srgbClr val="000000"/>
                </a:solidFill>
              </a:rPr>
              <a:t>Minterms</a:t>
            </a:r>
            <a:endParaRPr lang="en-US" kern="0" dirty="0">
              <a:solidFill>
                <a:srgbClr val="000000"/>
              </a:solidFill>
            </a:endParaRPr>
          </a:p>
        </p:txBody>
      </p:sp>
      <p:cxnSp>
        <p:nvCxnSpPr>
          <p:cNvPr id="26628" name="Straight Connector 6">
            <a:extLst>
              <a:ext uri="{FF2B5EF4-FFF2-40B4-BE49-F238E27FC236}">
                <a16:creationId xmlns:a16="http://schemas.microsoft.com/office/drawing/2014/main" id="{DCB4366B-6880-684E-B78E-22D17EB6697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7600" y="27432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29" name="Straight Connector 7">
            <a:extLst>
              <a:ext uri="{FF2B5EF4-FFF2-40B4-BE49-F238E27FC236}">
                <a16:creationId xmlns:a16="http://schemas.microsoft.com/office/drawing/2014/main" id="{8E150B7E-8D19-1947-BDA0-085238D732D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35814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30" name="Straight Connector 8">
            <a:extLst>
              <a:ext uri="{FF2B5EF4-FFF2-40B4-BE49-F238E27FC236}">
                <a16:creationId xmlns:a16="http://schemas.microsoft.com/office/drawing/2014/main" id="{153D6AB8-AA68-1544-BA18-C2232F0B631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44196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itle 1">
            <a:extLst>
              <a:ext uri="{FF2B5EF4-FFF2-40B4-BE49-F238E27FC236}">
                <a16:creationId xmlns:a16="http://schemas.microsoft.com/office/drawing/2014/main" id="{2DB69275-7B03-8D4D-A5BD-4F63D8DBE62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27650" name="Picture 26" descr="Screen shot 2013-09-23 at 3.02.25 PM.png">
            <a:extLst>
              <a:ext uri="{FF2B5EF4-FFF2-40B4-BE49-F238E27FC236}">
                <a16:creationId xmlns:a16="http://schemas.microsoft.com/office/drawing/2014/main" id="{5104AF9F-A144-7A4A-A8E4-28B5C9B0A4B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905001"/>
            <a:ext cx="2819400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1" name="TextBox 2">
            <a:extLst>
              <a:ext uri="{FF2B5EF4-FFF2-40B4-BE49-F238E27FC236}">
                <a16:creationId xmlns:a16="http://schemas.microsoft.com/office/drawing/2014/main" id="{E9470EF8-CA08-934A-959B-3CCA509F91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4267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27652" name="Straight Arrow Connector 29">
            <a:extLst>
              <a:ext uri="{FF2B5EF4-FFF2-40B4-BE49-F238E27FC236}">
                <a16:creationId xmlns:a16="http://schemas.microsoft.com/office/drawing/2014/main" id="{98B2DBA4-F00E-794B-A0C8-A0E9C41ECB8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352800" y="3657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53" name="Straight Arrow Connector 30">
            <a:extLst>
              <a:ext uri="{FF2B5EF4-FFF2-40B4-BE49-F238E27FC236}">
                <a16:creationId xmlns:a16="http://schemas.microsoft.com/office/drawing/2014/main" id="{12BBD611-78FD-014A-B9B8-A5EBC7FA54A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70376" y="3657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654" name="TextBox 2">
            <a:extLst>
              <a:ext uri="{FF2B5EF4-FFF2-40B4-BE49-F238E27FC236}">
                <a16:creationId xmlns:a16="http://schemas.microsoft.com/office/drawing/2014/main" id="{2A6E8E86-0389-8745-9BFF-56CAF3CC58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cylinder</a:t>
            </a:r>
          </a:p>
        </p:txBody>
      </p:sp>
      <p:sp>
        <p:nvSpPr>
          <p:cNvPr id="27655" name="Freeform 14">
            <a:extLst>
              <a:ext uri="{FF2B5EF4-FFF2-40B4-BE49-F238E27FC236}">
                <a16:creationId xmlns:a16="http://schemas.microsoft.com/office/drawing/2014/main" id="{97CA8794-BB8E-0B42-BF3D-F60022870E58}"/>
              </a:ext>
            </a:extLst>
          </p:cNvPr>
          <p:cNvSpPr>
            <a:spLocks/>
          </p:cNvSpPr>
          <p:nvPr/>
        </p:nvSpPr>
        <p:spPr bwMode="auto">
          <a:xfrm>
            <a:off x="6629401" y="1200150"/>
            <a:ext cx="1058863" cy="592138"/>
          </a:xfrm>
          <a:custGeom>
            <a:avLst/>
            <a:gdLst>
              <a:gd name="T0" fmla="*/ 0 w 1058333"/>
              <a:gd name="T1" fmla="*/ 0 h 592667"/>
              <a:gd name="T2" fmla="*/ 28404 w 1058333"/>
              <a:gd name="T3" fmla="*/ 69741 h 592667"/>
              <a:gd name="T4" fmla="*/ 113630 w 1058333"/>
              <a:gd name="T5" fmla="*/ 139482 h 592667"/>
              <a:gd name="T6" fmla="*/ 340879 w 1058333"/>
              <a:gd name="T7" fmla="*/ 292913 h 592667"/>
              <a:gd name="T8" fmla="*/ 568130 w 1058333"/>
              <a:gd name="T9" fmla="*/ 446344 h 592667"/>
              <a:gd name="T10" fmla="*/ 596537 w 1058333"/>
              <a:gd name="T11" fmla="*/ 474241 h 592667"/>
              <a:gd name="T12" fmla="*/ 667552 w 1058333"/>
              <a:gd name="T13" fmla="*/ 502137 h 592667"/>
              <a:gd name="T14" fmla="*/ 837992 w 1058333"/>
              <a:gd name="T15" fmla="*/ 543983 h 592667"/>
              <a:gd name="T16" fmla="*/ 980026 w 1058333"/>
              <a:gd name="T17" fmla="*/ 571879 h 592667"/>
              <a:gd name="T18" fmla="*/ 1065244 w 1058333"/>
              <a:gd name="T19" fmla="*/ 585826 h 5926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8333" h="592667">
                <a:moveTo>
                  <a:pt x="0" y="0"/>
                </a:moveTo>
                <a:cubicBezTo>
                  <a:pt x="9407" y="23519"/>
                  <a:pt x="12398" y="50776"/>
                  <a:pt x="28222" y="70556"/>
                </a:cubicBezTo>
                <a:cubicBezTo>
                  <a:pt x="51172" y="99243"/>
                  <a:pt x="83178" y="119504"/>
                  <a:pt x="112889" y="141112"/>
                </a:cubicBezTo>
                <a:cubicBezTo>
                  <a:pt x="186750" y="194829"/>
                  <a:pt x="268506" y="237866"/>
                  <a:pt x="338667" y="296334"/>
                </a:cubicBezTo>
                <a:cubicBezTo>
                  <a:pt x="522899" y="449861"/>
                  <a:pt x="436720" y="419625"/>
                  <a:pt x="564444" y="451556"/>
                </a:cubicBezTo>
                <a:cubicBezTo>
                  <a:pt x="573852" y="460963"/>
                  <a:pt x="581116" y="473177"/>
                  <a:pt x="592667" y="479778"/>
                </a:cubicBezTo>
                <a:cubicBezTo>
                  <a:pt x="614660" y="492345"/>
                  <a:pt x="639417" y="499344"/>
                  <a:pt x="663222" y="508000"/>
                </a:cubicBezTo>
                <a:cubicBezTo>
                  <a:pt x="769820" y="546763"/>
                  <a:pt x="723558" y="529897"/>
                  <a:pt x="832556" y="550334"/>
                </a:cubicBezTo>
                <a:cubicBezTo>
                  <a:pt x="879703" y="559174"/>
                  <a:pt x="926520" y="569716"/>
                  <a:pt x="973667" y="578556"/>
                </a:cubicBezTo>
                <a:cubicBezTo>
                  <a:pt x="1001788" y="583829"/>
                  <a:pt x="1058333" y="592667"/>
                  <a:pt x="1058333" y="592667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7656" name="Group 15">
            <a:extLst>
              <a:ext uri="{FF2B5EF4-FFF2-40B4-BE49-F238E27FC236}">
                <a16:creationId xmlns:a16="http://schemas.microsoft.com/office/drawing/2014/main" id="{30B24AFE-1BDA-C440-817E-522E8FE87F6D}"/>
              </a:ext>
            </a:extLst>
          </p:cNvPr>
          <p:cNvGrpSpPr>
            <a:grpSpLocks/>
          </p:cNvGrpSpPr>
          <p:nvPr/>
        </p:nvGrpSpPr>
        <p:grpSpPr bwMode="auto">
          <a:xfrm>
            <a:off x="6858001" y="2430464"/>
            <a:ext cx="2289175" cy="1316037"/>
            <a:chOff x="5943600" y="2430890"/>
            <a:chExt cx="2289479" cy="1315462"/>
          </a:xfrm>
        </p:grpSpPr>
        <p:sp>
          <p:nvSpPr>
            <p:cNvPr id="27657" name="Can 16">
              <a:extLst>
                <a:ext uri="{FF2B5EF4-FFF2-40B4-BE49-F238E27FC236}">
                  <a16:creationId xmlns:a16="http://schemas.microsoft.com/office/drawing/2014/main" id="{DA002ED5-E099-0B4A-91D2-422C5A7D2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519" y="2430890"/>
              <a:ext cx="1786628" cy="1315462"/>
            </a:xfrm>
            <a:prstGeom prst="can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" name="Arc 17">
              <a:extLst>
                <a:ext uri="{FF2B5EF4-FFF2-40B4-BE49-F238E27FC236}">
                  <a16:creationId xmlns:a16="http://schemas.microsoft.com/office/drawing/2014/main" id="{05D3DCA4-3DAE-AB4C-BDD3-9C37BEF3B933}"/>
                </a:ext>
              </a:extLst>
            </p:cNvPr>
            <p:cNvSpPr/>
            <p:nvPr/>
          </p:nvSpPr>
          <p:spPr bwMode="auto">
            <a:xfrm rot="15778981" flipH="1">
              <a:off x="6717821" y="1758225"/>
              <a:ext cx="741038" cy="2289479"/>
            </a:xfrm>
            <a:prstGeom prst="arc">
              <a:avLst>
                <a:gd name="adj1" fmla="val 16249804"/>
                <a:gd name="adj2" fmla="val 3824246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cxnSp>
          <p:nvCxnSpPr>
            <p:cNvPr id="27659" name="Straight Connector 18">
              <a:extLst>
                <a:ext uri="{FF2B5EF4-FFF2-40B4-BE49-F238E27FC236}">
                  <a16:creationId xmlns:a16="http://schemas.microsoft.com/office/drawing/2014/main" id="{E51C9CE2-DB10-0A40-A713-FAD1661EC6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391479" y="2737801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60" name="Straight Connector 19">
              <a:extLst>
                <a:ext uri="{FF2B5EF4-FFF2-40B4-BE49-F238E27FC236}">
                  <a16:creationId xmlns:a16="http://schemas.microsoft.com/office/drawing/2014/main" id="{C684631B-E42A-CA40-8C5C-29670DC6B55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315200" y="2736482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Title 1">
            <a:extLst>
              <a:ext uri="{FF2B5EF4-FFF2-40B4-BE49-F238E27FC236}">
                <a16:creationId xmlns:a16="http://schemas.microsoft.com/office/drawing/2014/main" id="{DCB111E1-5986-D34E-A0FA-7709C53729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28674" name="Picture 26" descr="Screen shot 2013-09-23 at 3.02.25 PM.png">
            <a:extLst>
              <a:ext uri="{FF2B5EF4-FFF2-40B4-BE49-F238E27FC236}">
                <a16:creationId xmlns:a16="http://schemas.microsoft.com/office/drawing/2014/main" id="{132FD213-ED98-F146-8EB2-D9C7EC17A9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905001"/>
            <a:ext cx="2819400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5" name="TextBox 2">
            <a:extLst>
              <a:ext uri="{FF2B5EF4-FFF2-40B4-BE49-F238E27FC236}">
                <a16:creationId xmlns:a16="http://schemas.microsoft.com/office/drawing/2014/main" id="{D422E0CD-FD4D-D246-BC9C-FE02E435EF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4267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28676" name="Straight Arrow Connector 29">
            <a:extLst>
              <a:ext uri="{FF2B5EF4-FFF2-40B4-BE49-F238E27FC236}">
                <a16:creationId xmlns:a16="http://schemas.microsoft.com/office/drawing/2014/main" id="{0AB33E87-D12F-3B49-8C9F-893A198203D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352800" y="3657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77" name="Straight Arrow Connector 30">
            <a:extLst>
              <a:ext uri="{FF2B5EF4-FFF2-40B4-BE49-F238E27FC236}">
                <a16:creationId xmlns:a16="http://schemas.microsoft.com/office/drawing/2014/main" id="{05684ACB-7FEF-CC48-A693-F3249460F45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70376" y="3657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678" name="TextBox 2">
            <a:extLst>
              <a:ext uri="{FF2B5EF4-FFF2-40B4-BE49-F238E27FC236}">
                <a16:creationId xmlns:a16="http://schemas.microsoft.com/office/drawing/2014/main" id="{E4E3858B-38F6-CC4E-8F08-AD828D99ED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cylinder</a:t>
            </a:r>
          </a:p>
        </p:txBody>
      </p:sp>
      <p:sp>
        <p:nvSpPr>
          <p:cNvPr id="28679" name="Freeform 14">
            <a:extLst>
              <a:ext uri="{FF2B5EF4-FFF2-40B4-BE49-F238E27FC236}">
                <a16:creationId xmlns:a16="http://schemas.microsoft.com/office/drawing/2014/main" id="{6A2C045D-381D-D749-9AD2-4A5C6D8C0C20}"/>
              </a:ext>
            </a:extLst>
          </p:cNvPr>
          <p:cNvSpPr>
            <a:spLocks/>
          </p:cNvSpPr>
          <p:nvPr/>
        </p:nvSpPr>
        <p:spPr bwMode="auto">
          <a:xfrm>
            <a:off x="6629401" y="1200150"/>
            <a:ext cx="1058863" cy="592138"/>
          </a:xfrm>
          <a:custGeom>
            <a:avLst/>
            <a:gdLst>
              <a:gd name="T0" fmla="*/ 0 w 1058333"/>
              <a:gd name="T1" fmla="*/ 0 h 592667"/>
              <a:gd name="T2" fmla="*/ 28404 w 1058333"/>
              <a:gd name="T3" fmla="*/ 69741 h 592667"/>
              <a:gd name="T4" fmla="*/ 113630 w 1058333"/>
              <a:gd name="T5" fmla="*/ 139482 h 592667"/>
              <a:gd name="T6" fmla="*/ 340879 w 1058333"/>
              <a:gd name="T7" fmla="*/ 292913 h 592667"/>
              <a:gd name="T8" fmla="*/ 568130 w 1058333"/>
              <a:gd name="T9" fmla="*/ 446344 h 592667"/>
              <a:gd name="T10" fmla="*/ 596537 w 1058333"/>
              <a:gd name="T11" fmla="*/ 474241 h 592667"/>
              <a:gd name="T12" fmla="*/ 667552 w 1058333"/>
              <a:gd name="T13" fmla="*/ 502137 h 592667"/>
              <a:gd name="T14" fmla="*/ 837992 w 1058333"/>
              <a:gd name="T15" fmla="*/ 543983 h 592667"/>
              <a:gd name="T16" fmla="*/ 980026 w 1058333"/>
              <a:gd name="T17" fmla="*/ 571879 h 592667"/>
              <a:gd name="T18" fmla="*/ 1065244 w 1058333"/>
              <a:gd name="T19" fmla="*/ 585826 h 5926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8333" h="592667">
                <a:moveTo>
                  <a:pt x="0" y="0"/>
                </a:moveTo>
                <a:cubicBezTo>
                  <a:pt x="9407" y="23519"/>
                  <a:pt x="12398" y="50776"/>
                  <a:pt x="28222" y="70556"/>
                </a:cubicBezTo>
                <a:cubicBezTo>
                  <a:pt x="51172" y="99243"/>
                  <a:pt x="83178" y="119504"/>
                  <a:pt x="112889" y="141112"/>
                </a:cubicBezTo>
                <a:cubicBezTo>
                  <a:pt x="186750" y="194829"/>
                  <a:pt x="268506" y="237866"/>
                  <a:pt x="338667" y="296334"/>
                </a:cubicBezTo>
                <a:cubicBezTo>
                  <a:pt x="522899" y="449861"/>
                  <a:pt x="436720" y="419625"/>
                  <a:pt x="564444" y="451556"/>
                </a:cubicBezTo>
                <a:cubicBezTo>
                  <a:pt x="573852" y="460963"/>
                  <a:pt x="581116" y="473177"/>
                  <a:pt x="592667" y="479778"/>
                </a:cubicBezTo>
                <a:cubicBezTo>
                  <a:pt x="614660" y="492345"/>
                  <a:pt x="639417" y="499344"/>
                  <a:pt x="663222" y="508000"/>
                </a:cubicBezTo>
                <a:cubicBezTo>
                  <a:pt x="769820" y="546763"/>
                  <a:pt x="723558" y="529897"/>
                  <a:pt x="832556" y="550334"/>
                </a:cubicBezTo>
                <a:cubicBezTo>
                  <a:pt x="879703" y="559174"/>
                  <a:pt x="926520" y="569716"/>
                  <a:pt x="973667" y="578556"/>
                </a:cubicBezTo>
                <a:cubicBezTo>
                  <a:pt x="1001788" y="583829"/>
                  <a:pt x="1058333" y="592667"/>
                  <a:pt x="1058333" y="592667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680" name="Group 3">
            <a:extLst>
              <a:ext uri="{FF2B5EF4-FFF2-40B4-BE49-F238E27FC236}">
                <a16:creationId xmlns:a16="http://schemas.microsoft.com/office/drawing/2014/main" id="{00D8A56E-055B-D740-81FE-FC2C0C0C7C64}"/>
              </a:ext>
            </a:extLst>
          </p:cNvPr>
          <p:cNvGrpSpPr>
            <a:grpSpLocks/>
          </p:cNvGrpSpPr>
          <p:nvPr/>
        </p:nvGrpSpPr>
        <p:grpSpPr bwMode="auto">
          <a:xfrm>
            <a:off x="6823075" y="2430464"/>
            <a:ext cx="2324100" cy="1316037"/>
            <a:chOff x="5909438" y="2430890"/>
            <a:chExt cx="2323641" cy="1315462"/>
          </a:xfrm>
        </p:grpSpPr>
        <p:sp>
          <p:nvSpPr>
            <p:cNvPr id="28681" name="Can 2">
              <a:extLst>
                <a:ext uri="{FF2B5EF4-FFF2-40B4-BE49-F238E27FC236}">
                  <a16:creationId xmlns:a16="http://schemas.microsoft.com/office/drawing/2014/main" id="{E5D3F967-3356-C84B-894C-4CA4FE6D3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519" y="2430890"/>
              <a:ext cx="1786628" cy="1315462"/>
            </a:xfrm>
            <a:prstGeom prst="can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CF7AE57B-EA7E-3043-B165-1085E4B4035F}"/>
                </a:ext>
              </a:extLst>
            </p:cNvPr>
            <p:cNvSpPr/>
            <p:nvPr/>
          </p:nvSpPr>
          <p:spPr bwMode="auto">
            <a:xfrm rot="15778981" flipH="1">
              <a:off x="6718199" y="1758603"/>
              <a:ext cx="741038" cy="2288723"/>
            </a:xfrm>
            <a:prstGeom prst="arc">
              <a:avLst>
                <a:gd name="adj1" fmla="val 16249804"/>
                <a:gd name="adj2" fmla="val 3824246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cxnSp>
          <p:nvCxnSpPr>
            <p:cNvPr id="28683" name="Straight Connector 4">
              <a:extLst>
                <a:ext uri="{FF2B5EF4-FFF2-40B4-BE49-F238E27FC236}">
                  <a16:creationId xmlns:a16="http://schemas.microsoft.com/office/drawing/2014/main" id="{8DD0250D-F7AE-6444-BC28-0EABC53A52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391479" y="2737801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84" name="Straight Connector 12">
              <a:extLst>
                <a:ext uri="{FF2B5EF4-FFF2-40B4-BE49-F238E27FC236}">
                  <a16:creationId xmlns:a16="http://schemas.microsoft.com/office/drawing/2014/main" id="{28B47861-2395-4B49-BC6D-6DA493C5FD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315200" y="2736482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8685" name="TextBox 13">
              <a:extLst>
                <a:ext uri="{FF2B5EF4-FFF2-40B4-BE49-F238E27FC236}">
                  <a16:creationId xmlns:a16="http://schemas.microsoft.com/office/drawing/2014/main" id="{96974C14-3C07-8A4B-BFEF-3FA625E500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9785" y="273648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28686" name="TextBox 14">
              <a:extLst>
                <a:ext uri="{FF2B5EF4-FFF2-40B4-BE49-F238E27FC236}">
                  <a16:creationId xmlns:a16="http://schemas.microsoft.com/office/drawing/2014/main" id="{311CF6EA-987D-054D-86CC-969143BD8E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1419" y="267100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28687" name="TextBox 16">
              <a:extLst>
                <a:ext uri="{FF2B5EF4-FFF2-40B4-BE49-F238E27FC236}">
                  <a16:creationId xmlns:a16="http://schemas.microsoft.com/office/drawing/2014/main" id="{D6151FDA-A238-724C-8293-3DC5404120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18533" y="266144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28688" name="TextBox 17">
              <a:extLst>
                <a:ext uri="{FF2B5EF4-FFF2-40B4-BE49-F238E27FC236}">
                  <a16:creationId xmlns:a16="http://schemas.microsoft.com/office/drawing/2014/main" id="{B0574969-690C-114D-B121-A8B899D6B6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825" y="325501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28689" name="TextBox 18">
              <a:extLst>
                <a:ext uri="{FF2B5EF4-FFF2-40B4-BE49-F238E27FC236}">
                  <a16:creationId xmlns:a16="http://schemas.microsoft.com/office/drawing/2014/main" id="{CEBFE01E-2E14-ED41-A928-6C141049CF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489" y="31482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28690" name="TextBox 20">
              <a:extLst>
                <a:ext uri="{FF2B5EF4-FFF2-40B4-BE49-F238E27FC236}">
                  <a16:creationId xmlns:a16="http://schemas.microsoft.com/office/drawing/2014/main" id="{EBCBA7BE-A97B-F444-A13B-E34C37C037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9438" y="3145897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5</a:t>
              </a:r>
            </a:p>
          </p:txBody>
        </p:sp>
      </p:grp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Title 1">
            <a:extLst>
              <a:ext uri="{FF2B5EF4-FFF2-40B4-BE49-F238E27FC236}">
                <a16:creationId xmlns:a16="http://schemas.microsoft.com/office/drawing/2014/main" id="{60FFEA2F-702A-CB4F-AF77-8C802B2DE01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Some </a:t>
            </a:r>
            <a:r>
              <a:rPr lang="en-US" altLang="en-US">
                <a:solidFill>
                  <a:srgbClr val="FF0000"/>
                </a:solidFill>
              </a:rPr>
              <a:t>Invalid</a:t>
            </a:r>
            <a:r>
              <a:rPr lang="en-US" altLang="en-US"/>
              <a:t> Groupings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AB791E5A-813A-B942-937C-28ED36B5F8F6}"/>
              </a:ext>
            </a:extLst>
          </p:cNvPr>
          <p:cNvSpPr/>
          <p:nvPr/>
        </p:nvSpPr>
        <p:spPr bwMode="auto">
          <a:xfrm rot="18492311">
            <a:off x="3258345" y="3059908"/>
            <a:ext cx="511175" cy="1227137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B8F9FEEA-A1D3-C341-A500-CA746BB72468}"/>
              </a:ext>
            </a:extLst>
          </p:cNvPr>
          <p:cNvSpPr/>
          <p:nvPr/>
        </p:nvSpPr>
        <p:spPr bwMode="auto">
          <a:xfrm rot="14042780">
            <a:off x="7811295" y="3072608"/>
            <a:ext cx="511175" cy="1227137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29794" name="TextBox 2">
            <a:extLst>
              <a:ext uri="{FF2B5EF4-FFF2-40B4-BE49-F238E27FC236}">
                <a16:creationId xmlns:a16="http://schemas.microsoft.com/office/drawing/2014/main" id="{1CD87A2B-3320-A942-A58A-44EB7BA7F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0825" y="5276851"/>
            <a:ext cx="30876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Can’t group diagonally.</a:t>
            </a:r>
            <a:endParaRPr lang="en-US" altLang="en-US" b="0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itle 1">
            <a:extLst>
              <a:ext uri="{FF2B5EF4-FFF2-40B4-BE49-F238E27FC236}">
                <a16:creationId xmlns:a16="http://schemas.microsoft.com/office/drawing/2014/main" id="{157EDAEC-6657-E547-BD87-92F1725A228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Some </a:t>
            </a:r>
            <a:r>
              <a:rPr lang="en-US" altLang="en-US">
                <a:solidFill>
                  <a:srgbClr val="FF0000"/>
                </a:solidFill>
              </a:rPr>
              <a:t>Invalid</a:t>
            </a:r>
            <a:r>
              <a:rPr lang="en-US" altLang="en-US"/>
              <a:t> Groupings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F9ED161D-CD56-E940-B4EF-FA178D105699}"/>
              </a:ext>
            </a:extLst>
          </p:cNvPr>
          <p:cNvSpPr/>
          <p:nvPr/>
        </p:nvSpPr>
        <p:spPr bwMode="auto">
          <a:xfrm rot="16200000">
            <a:off x="8208169" y="3018632"/>
            <a:ext cx="427038" cy="1908175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751677D1-0CBE-6846-A367-777F4C8B9DDF}"/>
              </a:ext>
            </a:extLst>
          </p:cNvPr>
          <p:cNvSpPr/>
          <p:nvPr/>
        </p:nvSpPr>
        <p:spPr bwMode="auto">
          <a:xfrm rot="16200000">
            <a:off x="2944020" y="2456657"/>
            <a:ext cx="427037" cy="1860550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0818" name="TextBox 2">
            <a:extLst>
              <a:ext uri="{FF2B5EF4-FFF2-40B4-BE49-F238E27FC236}">
                <a16:creationId xmlns:a16="http://schemas.microsoft.com/office/drawing/2014/main" id="{778C04D1-68AD-BC43-BA16-DD134C9DAA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5203825"/>
            <a:ext cx="4114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Can’t group three in a row.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Each side must be a power of 2.</a:t>
            </a:r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Title 1">
            <a:extLst>
              <a:ext uri="{FF2B5EF4-FFF2-40B4-BE49-F238E27FC236}">
                <a16:creationId xmlns:a16="http://schemas.microsoft.com/office/drawing/2014/main" id="{D041AABD-BA78-D14C-A0E6-F3FF489EBF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Some </a:t>
            </a:r>
            <a:r>
              <a:rPr lang="en-US" altLang="en-US">
                <a:solidFill>
                  <a:srgbClr val="FF0000"/>
                </a:solidFill>
              </a:rPr>
              <a:t>Invalid</a:t>
            </a:r>
            <a:r>
              <a:rPr lang="en-US" altLang="en-US"/>
              <a:t> Groupings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F9ED161D-CD56-E940-B4EF-FA178D105699}"/>
              </a:ext>
            </a:extLst>
          </p:cNvPr>
          <p:cNvSpPr/>
          <p:nvPr/>
        </p:nvSpPr>
        <p:spPr bwMode="auto">
          <a:xfrm rot="16200000">
            <a:off x="7570788" y="3070226"/>
            <a:ext cx="1012825" cy="12192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751677D1-0CBE-6846-A367-777F4C8B9DDF}"/>
              </a:ext>
            </a:extLst>
          </p:cNvPr>
          <p:cNvSpPr/>
          <p:nvPr/>
        </p:nvSpPr>
        <p:spPr bwMode="auto">
          <a:xfrm rot="16200000">
            <a:off x="3300414" y="2100264"/>
            <a:ext cx="427037" cy="25733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1842" name="TextBox 2">
            <a:extLst>
              <a:ext uri="{FF2B5EF4-FFF2-40B4-BE49-F238E27FC236}">
                <a16:creationId xmlns:a16="http://schemas.microsoft.com/office/drawing/2014/main" id="{8A93513C-B29D-8C4A-9473-C624F168AB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6464" y="5203826"/>
            <a:ext cx="46894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Can’t group zeros and ones together.</a:t>
            </a: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itle 1">
            <a:extLst>
              <a:ext uri="{FF2B5EF4-FFF2-40B4-BE49-F238E27FC236}">
                <a16:creationId xmlns:a16="http://schemas.microsoft.com/office/drawing/2014/main" id="{BC7154A1-7A61-254F-AA16-8E3F6CE29E3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Three-Variable K-map</a:t>
            </a:r>
          </a:p>
        </p:txBody>
      </p:sp>
      <p:sp>
        <p:nvSpPr>
          <p:cNvPr id="32770" name="TextBox 125">
            <a:extLst>
              <a:ext uri="{FF2B5EF4-FFF2-40B4-BE49-F238E27FC236}">
                <a16:creationId xmlns:a16="http://schemas.microsoft.com/office/drawing/2014/main" id="{5F084289-A667-3F41-87F9-04667C4EB0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2.52 from the textbook ]</a:t>
            </a:r>
          </a:p>
        </p:txBody>
      </p:sp>
      <p:pic>
        <p:nvPicPr>
          <p:cNvPr id="32771" name="Picture 2">
            <a:extLst>
              <a:ext uri="{FF2B5EF4-FFF2-40B4-BE49-F238E27FC236}">
                <a16:creationId xmlns:a16="http://schemas.microsoft.com/office/drawing/2014/main" id="{4F8D74FC-4377-604D-8C95-CA1B210936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1143001"/>
            <a:ext cx="5145088" cy="5040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FAF12F86-D65E-3840-9A94-88D1033098E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0668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From Boolean Expression to K-map</a:t>
            </a:r>
            <a:endParaRPr lang="en-US" dirty="0"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615861177"/>
      </p:ext>
    </p:extLst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Title 1">
            <a:extLst>
              <a:ext uri="{FF2B5EF4-FFF2-40B4-BE49-F238E27FC236}">
                <a16:creationId xmlns:a16="http://schemas.microsoft.com/office/drawing/2014/main" id="{44602AD5-3C3A-B943-930D-81AB6475A88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 dirty="0"/>
              <a:t>From Boolean Expression to K-map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45BD52-F5FF-1046-900E-4AB82443145C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6576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AB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</a:t>
                      </a: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C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33841" name="Group 5">
            <a:extLst>
              <a:ext uri="{FF2B5EF4-FFF2-40B4-BE49-F238E27FC236}">
                <a16:creationId xmlns:a16="http://schemas.microsoft.com/office/drawing/2014/main" id="{5500B38C-E34D-7546-B922-70920FE74FDD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1976439"/>
            <a:ext cx="3538538" cy="471487"/>
            <a:chOff x="3038243" y="1975756"/>
            <a:chExt cx="3539495" cy="472551"/>
          </a:xfrm>
        </p:grpSpPr>
        <p:sp>
          <p:nvSpPr>
            <p:cNvPr id="33842" name="TextBox 1">
              <a:extLst>
                <a:ext uri="{FF2B5EF4-FFF2-40B4-BE49-F238E27FC236}">
                  <a16:creationId xmlns:a16="http://schemas.microsoft.com/office/drawing/2014/main" id="{47839CAB-59C0-5A4E-9C06-164A29AF4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8243" y="1986642"/>
              <a:ext cx="35394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F  =  A C  +  A B  +  A B C</a:t>
              </a:r>
            </a:p>
          </p:txBody>
        </p:sp>
        <p:cxnSp>
          <p:nvCxnSpPr>
            <p:cNvPr id="33843" name="Straight Connector 3">
              <a:extLst>
                <a:ext uri="{FF2B5EF4-FFF2-40B4-BE49-F238E27FC236}">
                  <a16:creationId xmlns:a16="http://schemas.microsoft.com/office/drawing/2014/main" id="{A6CCD9EF-1FB5-C84A-BDB4-0E05A0DCCF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69723" y="2008413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3844" name="Straight Connector 8">
              <a:extLst>
                <a:ext uri="{FF2B5EF4-FFF2-40B4-BE49-F238E27FC236}">
                  <a16:creationId xmlns:a16="http://schemas.microsoft.com/office/drawing/2014/main" id="{51695552-0E83-FF48-9F8C-647F628A28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56018" y="199208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3845" name="Straight Connector 9">
              <a:extLst>
                <a:ext uri="{FF2B5EF4-FFF2-40B4-BE49-F238E27FC236}">
                  <a16:creationId xmlns:a16="http://schemas.microsoft.com/office/drawing/2014/main" id="{D903D492-01C7-0147-8725-887EB8BC2DC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24400" y="1997527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3846" name="Straight Connector 10">
              <a:extLst>
                <a:ext uri="{FF2B5EF4-FFF2-40B4-BE49-F238E27FC236}">
                  <a16:creationId xmlns:a16="http://schemas.microsoft.com/office/drawing/2014/main" id="{F7B15778-E4F2-B840-B6F0-2490285477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10695" y="1981200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3847" name="Straight Connector 11">
              <a:extLst>
                <a:ext uri="{FF2B5EF4-FFF2-40B4-BE49-F238E27FC236}">
                  <a16:creationId xmlns:a16="http://schemas.microsoft.com/office/drawing/2014/main" id="{D82D4CB3-9837-EE4F-BEA9-BE04C4B52C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93229" y="197575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itle 1">
            <a:extLst>
              <a:ext uri="{FF2B5EF4-FFF2-40B4-BE49-F238E27FC236}">
                <a16:creationId xmlns:a16="http://schemas.microsoft.com/office/drawing/2014/main" id="{B49469E4-2FE2-914A-9695-164D09365C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From Boolean Expression to K-map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45BD52-F5FF-1046-900E-4AB82443145C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6576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AB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</a:t>
                      </a: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C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34865" name="Group 5">
            <a:extLst>
              <a:ext uri="{FF2B5EF4-FFF2-40B4-BE49-F238E27FC236}">
                <a16:creationId xmlns:a16="http://schemas.microsoft.com/office/drawing/2014/main" id="{BC1BE822-2C9B-3A47-B3FE-B57F3DC943D3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1976439"/>
            <a:ext cx="3538538" cy="471487"/>
            <a:chOff x="3038243" y="1975756"/>
            <a:chExt cx="3539495" cy="472551"/>
          </a:xfrm>
        </p:grpSpPr>
        <p:sp>
          <p:nvSpPr>
            <p:cNvPr id="34867" name="TextBox 1">
              <a:extLst>
                <a:ext uri="{FF2B5EF4-FFF2-40B4-BE49-F238E27FC236}">
                  <a16:creationId xmlns:a16="http://schemas.microsoft.com/office/drawing/2014/main" id="{800B81D0-39D4-F141-AB73-F5221122B8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8243" y="1986642"/>
              <a:ext cx="35394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F  =  A C  +  A B  +  A B C</a:t>
              </a:r>
            </a:p>
          </p:txBody>
        </p:sp>
        <p:cxnSp>
          <p:nvCxnSpPr>
            <p:cNvPr id="34868" name="Straight Connector 3">
              <a:extLst>
                <a:ext uri="{FF2B5EF4-FFF2-40B4-BE49-F238E27FC236}">
                  <a16:creationId xmlns:a16="http://schemas.microsoft.com/office/drawing/2014/main" id="{845880D1-D458-7E46-9540-5E437B98DA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69723" y="2008413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4869" name="Straight Connector 8">
              <a:extLst>
                <a:ext uri="{FF2B5EF4-FFF2-40B4-BE49-F238E27FC236}">
                  <a16:creationId xmlns:a16="http://schemas.microsoft.com/office/drawing/2014/main" id="{9AA42ADF-2BE0-234B-974E-DEBA4EC2E7E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56018" y="199208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4870" name="Straight Connector 9">
              <a:extLst>
                <a:ext uri="{FF2B5EF4-FFF2-40B4-BE49-F238E27FC236}">
                  <a16:creationId xmlns:a16="http://schemas.microsoft.com/office/drawing/2014/main" id="{08EEABB4-A8A7-A04C-BB31-67575FC31BA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24400" y="1997527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4871" name="Straight Connector 10">
              <a:extLst>
                <a:ext uri="{FF2B5EF4-FFF2-40B4-BE49-F238E27FC236}">
                  <a16:creationId xmlns:a16="http://schemas.microsoft.com/office/drawing/2014/main" id="{08CBFF89-F37A-DF47-80F9-F38FD86DC15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10695" y="1981200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4872" name="Straight Connector 11">
              <a:extLst>
                <a:ext uri="{FF2B5EF4-FFF2-40B4-BE49-F238E27FC236}">
                  <a16:creationId xmlns:a16="http://schemas.microsoft.com/office/drawing/2014/main" id="{7952C90E-D118-4341-83FE-C3ADECF0680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93229" y="197575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4866" name="Rectangle 10">
            <a:extLst>
              <a:ext uri="{FF2B5EF4-FFF2-40B4-BE49-F238E27FC236}">
                <a16:creationId xmlns:a16="http://schemas.microsoft.com/office/drawing/2014/main" id="{E776E483-C83F-DE4E-80CD-D14C51974E4E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4733926" y="1827213"/>
            <a:ext cx="446087" cy="66833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7F652750-8BE8-C847-9621-6FA927D8C56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A1FF63E5-1602-F34C-B280-D31AFD3CDBD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914400"/>
            <a:ext cx="7924800" cy="5791200"/>
          </a:xfrm>
        </p:spPr>
        <p:txBody>
          <a:bodyPr/>
          <a:lstStyle/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marL="0" indent="0" eaLnBrk="1" hangingPunct="1">
              <a:buNone/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HW4 is due on Monday Sep 22 @ 10 pm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It is posted on the class web page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I also sent you an e-mail with the link.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lvl="1" eaLnBrk="1" hangingPunct="1">
              <a:buFont typeface="Wingdings" charset="0"/>
              <a:buChar char="§"/>
              <a:defRPr/>
            </a:pPr>
            <a:endParaRPr lang="en-US" dirty="0"/>
          </a:p>
          <a:p>
            <a:pPr marL="457200" lvl="1" indent="0" eaLnBrk="1" hangingPunct="1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itle 1">
            <a:extLst>
              <a:ext uri="{FF2B5EF4-FFF2-40B4-BE49-F238E27FC236}">
                <a16:creationId xmlns:a16="http://schemas.microsoft.com/office/drawing/2014/main" id="{193427CD-A518-1342-AB0D-94697B87D5D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From Boolean Expression to K-map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45BD52-F5FF-1046-900E-4AB82443145C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6576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AB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</a:t>
                      </a: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C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35889" name="Group 5">
            <a:extLst>
              <a:ext uri="{FF2B5EF4-FFF2-40B4-BE49-F238E27FC236}">
                <a16:creationId xmlns:a16="http://schemas.microsoft.com/office/drawing/2014/main" id="{67390878-3C6B-254C-A5A7-AA6D8C16E2D2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1976439"/>
            <a:ext cx="3538538" cy="471487"/>
            <a:chOff x="3038243" y="1975756"/>
            <a:chExt cx="3539495" cy="472551"/>
          </a:xfrm>
        </p:grpSpPr>
        <p:sp>
          <p:nvSpPr>
            <p:cNvPr id="35892" name="TextBox 1">
              <a:extLst>
                <a:ext uri="{FF2B5EF4-FFF2-40B4-BE49-F238E27FC236}">
                  <a16:creationId xmlns:a16="http://schemas.microsoft.com/office/drawing/2014/main" id="{594ED37B-BB17-1D4C-A2FD-A1FCBBFAF9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8243" y="1986642"/>
              <a:ext cx="35394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F  =  A C  +  A B  +  A B C</a:t>
              </a:r>
            </a:p>
          </p:txBody>
        </p:sp>
        <p:cxnSp>
          <p:nvCxnSpPr>
            <p:cNvPr id="35893" name="Straight Connector 3">
              <a:extLst>
                <a:ext uri="{FF2B5EF4-FFF2-40B4-BE49-F238E27FC236}">
                  <a16:creationId xmlns:a16="http://schemas.microsoft.com/office/drawing/2014/main" id="{B100CFF4-3E2E-ED4B-A0CF-E4418D59282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69723" y="2008413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4" name="Straight Connector 8">
              <a:extLst>
                <a:ext uri="{FF2B5EF4-FFF2-40B4-BE49-F238E27FC236}">
                  <a16:creationId xmlns:a16="http://schemas.microsoft.com/office/drawing/2014/main" id="{A5AD1700-6A87-A247-A1F0-FA857D8C4EA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56018" y="199208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5" name="Straight Connector 9">
              <a:extLst>
                <a:ext uri="{FF2B5EF4-FFF2-40B4-BE49-F238E27FC236}">
                  <a16:creationId xmlns:a16="http://schemas.microsoft.com/office/drawing/2014/main" id="{55F0D01B-A7AD-7841-AD56-A8DB422D213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24400" y="1997527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6" name="Straight Connector 10">
              <a:extLst>
                <a:ext uri="{FF2B5EF4-FFF2-40B4-BE49-F238E27FC236}">
                  <a16:creationId xmlns:a16="http://schemas.microsoft.com/office/drawing/2014/main" id="{5FFCE5F7-227A-B34D-AE07-799EBD72BE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10695" y="1981200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7" name="Straight Connector 11">
              <a:extLst>
                <a:ext uri="{FF2B5EF4-FFF2-40B4-BE49-F238E27FC236}">
                  <a16:creationId xmlns:a16="http://schemas.microsoft.com/office/drawing/2014/main" id="{F06D0636-314F-4A4D-828A-5F7CE6F5DE7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93229" y="197575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890" name="Rectangle 10">
            <a:extLst>
              <a:ext uri="{FF2B5EF4-FFF2-40B4-BE49-F238E27FC236}">
                <a16:creationId xmlns:a16="http://schemas.microsoft.com/office/drawing/2014/main" id="{B35FAA84-6D79-B247-8871-7171CB82AA87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4733926" y="1827213"/>
            <a:ext cx="446087" cy="66833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5CBB08E6-E20F-0A4D-A44D-0F2D141E5B81}"/>
              </a:ext>
            </a:extLst>
          </p:cNvPr>
          <p:cNvSpPr/>
          <p:nvPr/>
        </p:nvSpPr>
        <p:spPr bwMode="auto">
          <a:xfrm>
            <a:off x="4673600" y="4491039"/>
            <a:ext cx="1193800" cy="473075"/>
          </a:xfrm>
          <a:prstGeom prst="roundRect">
            <a:avLst/>
          </a:prstGeom>
          <a:noFill/>
          <a:ln w="317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>
            <a:extLst>
              <a:ext uri="{FF2B5EF4-FFF2-40B4-BE49-F238E27FC236}">
                <a16:creationId xmlns:a16="http://schemas.microsoft.com/office/drawing/2014/main" id="{A38670C9-963E-9A43-9F70-EA0AD8AF95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From Boolean Expression to K-map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45BD52-F5FF-1046-900E-4AB82443145C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6576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AB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</a:t>
                      </a: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C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36913" name="Group 5">
            <a:extLst>
              <a:ext uri="{FF2B5EF4-FFF2-40B4-BE49-F238E27FC236}">
                <a16:creationId xmlns:a16="http://schemas.microsoft.com/office/drawing/2014/main" id="{89ACDB3D-D7B9-DE4C-95AB-501474E5FA4B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1976439"/>
            <a:ext cx="3538538" cy="471487"/>
            <a:chOff x="3038243" y="1975756"/>
            <a:chExt cx="3539495" cy="472551"/>
          </a:xfrm>
        </p:grpSpPr>
        <p:sp>
          <p:nvSpPr>
            <p:cNvPr id="36916" name="TextBox 1">
              <a:extLst>
                <a:ext uri="{FF2B5EF4-FFF2-40B4-BE49-F238E27FC236}">
                  <a16:creationId xmlns:a16="http://schemas.microsoft.com/office/drawing/2014/main" id="{B3EEC72F-DE57-E14F-9F1E-6FFB63A04D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8243" y="1986642"/>
              <a:ext cx="35394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F  =  A C  +  A B  +  A B C</a:t>
              </a:r>
            </a:p>
          </p:txBody>
        </p:sp>
        <p:cxnSp>
          <p:nvCxnSpPr>
            <p:cNvPr id="36917" name="Straight Connector 3">
              <a:extLst>
                <a:ext uri="{FF2B5EF4-FFF2-40B4-BE49-F238E27FC236}">
                  <a16:creationId xmlns:a16="http://schemas.microsoft.com/office/drawing/2014/main" id="{F881D940-48FE-9742-8BCE-A2864CBA6C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69723" y="2008413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918" name="Straight Connector 8">
              <a:extLst>
                <a:ext uri="{FF2B5EF4-FFF2-40B4-BE49-F238E27FC236}">
                  <a16:creationId xmlns:a16="http://schemas.microsoft.com/office/drawing/2014/main" id="{29D58607-5059-A94B-A329-14DC25E308C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56018" y="199208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919" name="Straight Connector 9">
              <a:extLst>
                <a:ext uri="{FF2B5EF4-FFF2-40B4-BE49-F238E27FC236}">
                  <a16:creationId xmlns:a16="http://schemas.microsoft.com/office/drawing/2014/main" id="{5FFEC517-2D9E-2642-A8FC-2E55D856D5F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24400" y="1997527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920" name="Straight Connector 10">
              <a:extLst>
                <a:ext uri="{FF2B5EF4-FFF2-40B4-BE49-F238E27FC236}">
                  <a16:creationId xmlns:a16="http://schemas.microsoft.com/office/drawing/2014/main" id="{1FD58A95-EA24-D44B-9AA9-0EAA4AA0AB7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10695" y="1981200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921" name="Straight Connector 11">
              <a:extLst>
                <a:ext uri="{FF2B5EF4-FFF2-40B4-BE49-F238E27FC236}">
                  <a16:creationId xmlns:a16="http://schemas.microsoft.com/office/drawing/2014/main" id="{7B7BF77D-5B9D-454E-AA88-2B982837F6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93229" y="197575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6914" name="Rectangle 10">
            <a:extLst>
              <a:ext uri="{FF2B5EF4-FFF2-40B4-BE49-F238E27FC236}">
                <a16:creationId xmlns:a16="http://schemas.microsoft.com/office/drawing/2014/main" id="{209A3F6B-9645-EE4B-9902-540CFE883769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653089" y="1804989"/>
            <a:ext cx="446087" cy="668337"/>
          </a:xfrm>
          <a:prstGeom prst="rect">
            <a:avLst/>
          </a:prstGeom>
          <a:solidFill>
            <a:srgbClr val="0070C0">
              <a:alpha val="20000"/>
            </a:srgbClr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5CBB08E6-E20F-0A4D-A44D-0F2D141E5B81}"/>
              </a:ext>
            </a:extLst>
          </p:cNvPr>
          <p:cNvSpPr/>
          <p:nvPr/>
        </p:nvSpPr>
        <p:spPr bwMode="auto">
          <a:xfrm>
            <a:off x="4673600" y="4491039"/>
            <a:ext cx="1193800" cy="473075"/>
          </a:xfrm>
          <a:prstGeom prst="roundRect">
            <a:avLst/>
          </a:prstGeom>
          <a:noFill/>
          <a:ln w="317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>
            <a:extLst>
              <a:ext uri="{FF2B5EF4-FFF2-40B4-BE49-F238E27FC236}">
                <a16:creationId xmlns:a16="http://schemas.microsoft.com/office/drawing/2014/main" id="{FE63AACD-90BD-E444-AB4E-B390522E80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From Boolean Expression to K-map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45BD52-F5FF-1046-900E-4AB82443145C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6576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AB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</a:t>
                      </a: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C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37937" name="Group 5">
            <a:extLst>
              <a:ext uri="{FF2B5EF4-FFF2-40B4-BE49-F238E27FC236}">
                <a16:creationId xmlns:a16="http://schemas.microsoft.com/office/drawing/2014/main" id="{52571805-4E5B-1F44-B88A-9CE77A917A65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1976439"/>
            <a:ext cx="3538538" cy="471487"/>
            <a:chOff x="3038243" y="1975756"/>
            <a:chExt cx="3539495" cy="472551"/>
          </a:xfrm>
        </p:grpSpPr>
        <p:sp>
          <p:nvSpPr>
            <p:cNvPr id="37941" name="TextBox 1">
              <a:extLst>
                <a:ext uri="{FF2B5EF4-FFF2-40B4-BE49-F238E27FC236}">
                  <a16:creationId xmlns:a16="http://schemas.microsoft.com/office/drawing/2014/main" id="{221D7636-56CC-B044-9E8D-2E6B21740B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8243" y="1986642"/>
              <a:ext cx="35394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F  =  A C  +  A B  +  A B C</a:t>
              </a:r>
            </a:p>
          </p:txBody>
        </p:sp>
        <p:cxnSp>
          <p:nvCxnSpPr>
            <p:cNvPr id="37942" name="Straight Connector 3">
              <a:extLst>
                <a:ext uri="{FF2B5EF4-FFF2-40B4-BE49-F238E27FC236}">
                  <a16:creationId xmlns:a16="http://schemas.microsoft.com/office/drawing/2014/main" id="{1A4C255C-A72D-264C-AB61-0B11E069801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69723" y="2008413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943" name="Straight Connector 8">
              <a:extLst>
                <a:ext uri="{FF2B5EF4-FFF2-40B4-BE49-F238E27FC236}">
                  <a16:creationId xmlns:a16="http://schemas.microsoft.com/office/drawing/2014/main" id="{4A8EC9E0-593E-284A-890B-654816ED9E5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56018" y="199208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944" name="Straight Connector 9">
              <a:extLst>
                <a:ext uri="{FF2B5EF4-FFF2-40B4-BE49-F238E27FC236}">
                  <a16:creationId xmlns:a16="http://schemas.microsoft.com/office/drawing/2014/main" id="{16E8041E-32C9-3F48-A359-5A97F730E8E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24400" y="1997527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945" name="Straight Connector 10">
              <a:extLst>
                <a:ext uri="{FF2B5EF4-FFF2-40B4-BE49-F238E27FC236}">
                  <a16:creationId xmlns:a16="http://schemas.microsoft.com/office/drawing/2014/main" id="{F75A6384-A9B4-6F41-9D7E-0C5A48E32F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10695" y="1981200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946" name="Straight Connector 11">
              <a:extLst>
                <a:ext uri="{FF2B5EF4-FFF2-40B4-BE49-F238E27FC236}">
                  <a16:creationId xmlns:a16="http://schemas.microsoft.com/office/drawing/2014/main" id="{1F5D3E7B-C956-7142-A1FA-586C811ABF9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93229" y="197575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7938" name="Rectangle 10">
            <a:extLst>
              <a:ext uri="{FF2B5EF4-FFF2-40B4-BE49-F238E27FC236}">
                <a16:creationId xmlns:a16="http://schemas.microsoft.com/office/drawing/2014/main" id="{96888129-09F6-414D-B2DB-0C6D35B064A5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653089" y="1804989"/>
            <a:ext cx="446087" cy="668337"/>
          </a:xfrm>
          <a:prstGeom prst="rect">
            <a:avLst/>
          </a:prstGeom>
          <a:solidFill>
            <a:srgbClr val="0070C0">
              <a:alpha val="20000"/>
            </a:srgbClr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5CBB08E6-E20F-0A4D-A44D-0F2D141E5B81}"/>
              </a:ext>
            </a:extLst>
          </p:cNvPr>
          <p:cNvSpPr/>
          <p:nvPr/>
        </p:nvSpPr>
        <p:spPr bwMode="auto">
          <a:xfrm>
            <a:off x="4673600" y="4491039"/>
            <a:ext cx="1193800" cy="473075"/>
          </a:xfrm>
          <a:prstGeom prst="roundRect">
            <a:avLst/>
          </a:prstGeom>
          <a:noFill/>
          <a:ln w="317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7111A2C0-C49F-D445-B610-45E26DCA590D}"/>
              </a:ext>
            </a:extLst>
          </p:cNvPr>
          <p:cNvSpPr/>
          <p:nvPr/>
        </p:nvSpPr>
        <p:spPr bwMode="auto">
          <a:xfrm rot="16200000">
            <a:off x="4461669" y="4799807"/>
            <a:ext cx="985838" cy="473075"/>
          </a:xfrm>
          <a:prstGeom prst="roundRect">
            <a:avLst/>
          </a:prstGeom>
          <a:noFill/>
          <a:ln w="3175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27A742E0-846C-8447-A367-A616DAA6E7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From Boolean Expression to K-map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45BD52-F5FF-1046-900E-4AB82443145C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6576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AB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</a:t>
                      </a: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C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38961" name="Group 5">
            <a:extLst>
              <a:ext uri="{FF2B5EF4-FFF2-40B4-BE49-F238E27FC236}">
                <a16:creationId xmlns:a16="http://schemas.microsoft.com/office/drawing/2014/main" id="{0101D948-DB84-E648-948F-329D05015078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1976439"/>
            <a:ext cx="3538538" cy="471487"/>
            <a:chOff x="3038243" y="1975756"/>
            <a:chExt cx="3539495" cy="472551"/>
          </a:xfrm>
        </p:grpSpPr>
        <p:sp>
          <p:nvSpPr>
            <p:cNvPr id="38965" name="TextBox 1">
              <a:extLst>
                <a:ext uri="{FF2B5EF4-FFF2-40B4-BE49-F238E27FC236}">
                  <a16:creationId xmlns:a16="http://schemas.microsoft.com/office/drawing/2014/main" id="{6E21C965-F58E-8641-8019-202C883B49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8243" y="1986642"/>
              <a:ext cx="35394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F  =  A C  +  A B  +  A B C</a:t>
              </a:r>
            </a:p>
          </p:txBody>
        </p:sp>
        <p:cxnSp>
          <p:nvCxnSpPr>
            <p:cNvPr id="38966" name="Straight Connector 3">
              <a:extLst>
                <a:ext uri="{FF2B5EF4-FFF2-40B4-BE49-F238E27FC236}">
                  <a16:creationId xmlns:a16="http://schemas.microsoft.com/office/drawing/2014/main" id="{93EEA1C3-38BB-494C-B5B6-09E22AD9EB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69723" y="2008413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67" name="Straight Connector 8">
              <a:extLst>
                <a:ext uri="{FF2B5EF4-FFF2-40B4-BE49-F238E27FC236}">
                  <a16:creationId xmlns:a16="http://schemas.microsoft.com/office/drawing/2014/main" id="{BFBE5074-CF64-6C4D-BCA7-C65E343498E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56018" y="199208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68" name="Straight Connector 9">
              <a:extLst>
                <a:ext uri="{FF2B5EF4-FFF2-40B4-BE49-F238E27FC236}">
                  <a16:creationId xmlns:a16="http://schemas.microsoft.com/office/drawing/2014/main" id="{4D9010D0-202E-2B41-812A-5601A41FEAA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24400" y="1997527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69" name="Straight Connector 10">
              <a:extLst>
                <a:ext uri="{FF2B5EF4-FFF2-40B4-BE49-F238E27FC236}">
                  <a16:creationId xmlns:a16="http://schemas.microsoft.com/office/drawing/2014/main" id="{DA682B11-A283-624F-B8C8-82A01B139D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10695" y="1981200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70" name="Straight Connector 11">
              <a:extLst>
                <a:ext uri="{FF2B5EF4-FFF2-40B4-BE49-F238E27FC236}">
                  <a16:creationId xmlns:a16="http://schemas.microsoft.com/office/drawing/2014/main" id="{BA8B1E94-14C5-6C4B-91D6-6C16FDF7A7E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93229" y="197575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8962" name="Rectangle 10">
            <a:extLst>
              <a:ext uri="{FF2B5EF4-FFF2-40B4-BE49-F238E27FC236}">
                <a16:creationId xmlns:a16="http://schemas.microsoft.com/office/drawing/2014/main" id="{9E0EA485-16BB-694B-9C6D-67BBA0C3286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6769101" y="1717676"/>
            <a:ext cx="446087" cy="842962"/>
          </a:xfrm>
          <a:prstGeom prst="rect">
            <a:avLst/>
          </a:prstGeom>
          <a:solidFill>
            <a:srgbClr val="00B050">
              <a:alpha val="20000"/>
            </a:srgbClr>
          </a:solidFill>
          <a:ln w="952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5CBB08E6-E20F-0A4D-A44D-0F2D141E5B81}"/>
              </a:ext>
            </a:extLst>
          </p:cNvPr>
          <p:cNvSpPr/>
          <p:nvPr/>
        </p:nvSpPr>
        <p:spPr bwMode="auto">
          <a:xfrm>
            <a:off x="4673600" y="4491039"/>
            <a:ext cx="1193800" cy="473075"/>
          </a:xfrm>
          <a:prstGeom prst="roundRect">
            <a:avLst/>
          </a:prstGeom>
          <a:noFill/>
          <a:ln w="317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7111A2C0-C49F-D445-B610-45E26DCA590D}"/>
              </a:ext>
            </a:extLst>
          </p:cNvPr>
          <p:cNvSpPr/>
          <p:nvPr/>
        </p:nvSpPr>
        <p:spPr bwMode="auto">
          <a:xfrm rot="16200000">
            <a:off x="4461669" y="4799807"/>
            <a:ext cx="985838" cy="473075"/>
          </a:xfrm>
          <a:prstGeom prst="roundRect">
            <a:avLst/>
          </a:prstGeom>
          <a:noFill/>
          <a:ln w="3175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>
            <a:extLst>
              <a:ext uri="{FF2B5EF4-FFF2-40B4-BE49-F238E27FC236}">
                <a16:creationId xmlns:a16="http://schemas.microsoft.com/office/drawing/2014/main" id="{B73558E5-24C7-8F4A-AFAA-628E67AC6F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From Boolean Expression to K-map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45BD52-F5FF-1046-900E-4AB82443145C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6576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AB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</a:t>
                      </a: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C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39985" name="Group 5">
            <a:extLst>
              <a:ext uri="{FF2B5EF4-FFF2-40B4-BE49-F238E27FC236}">
                <a16:creationId xmlns:a16="http://schemas.microsoft.com/office/drawing/2014/main" id="{449D5AC9-8D67-B846-8470-B351ED36D589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1976439"/>
            <a:ext cx="3538538" cy="471487"/>
            <a:chOff x="3038243" y="1975756"/>
            <a:chExt cx="3539495" cy="472551"/>
          </a:xfrm>
        </p:grpSpPr>
        <p:sp>
          <p:nvSpPr>
            <p:cNvPr id="39990" name="TextBox 1">
              <a:extLst>
                <a:ext uri="{FF2B5EF4-FFF2-40B4-BE49-F238E27FC236}">
                  <a16:creationId xmlns:a16="http://schemas.microsoft.com/office/drawing/2014/main" id="{84670408-84DE-B045-A468-28C8B9DF7F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8243" y="1986642"/>
              <a:ext cx="35394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F  =  A C  +  A B  +  A B C</a:t>
              </a:r>
            </a:p>
          </p:txBody>
        </p:sp>
        <p:cxnSp>
          <p:nvCxnSpPr>
            <p:cNvPr id="39991" name="Straight Connector 3">
              <a:extLst>
                <a:ext uri="{FF2B5EF4-FFF2-40B4-BE49-F238E27FC236}">
                  <a16:creationId xmlns:a16="http://schemas.microsoft.com/office/drawing/2014/main" id="{09354363-9B22-2F49-B7C4-56A96874D25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69723" y="2008413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992" name="Straight Connector 8">
              <a:extLst>
                <a:ext uri="{FF2B5EF4-FFF2-40B4-BE49-F238E27FC236}">
                  <a16:creationId xmlns:a16="http://schemas.microsoft.com/office/drawing/2014/main" id="{AC39206B-C4D1-D44A-B3DF-3264261E65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56018" y="199208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993" name="Straight Connector 9">
              <a:extLst>
                <a:ext uri="{FF2B5EF4-FFF2-40B4-BE49-F238E27FC236}">
                  <a16:creationId xmlns:a16="http://schemas.microsoft.com/office/drawing/2014/main" id="{1FDDC107-B610-9140-88C1-35A1381FE2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24400" y="1997527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994" name="Straight Connector 10">
              <a:extLst>
                <a:ext uri="{FF2B5EF4-FFF2-40B4-BE49-F238E27FC236}">
                  <a16:creationId xmlns:a16="http://schemas.microsoft.com/office/drawing/2014/main" id="{2B2E1320-714A-CF49-A63C-919D7275AC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10695" y="1981200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995" name="Straight Connector 11">
              <a:extLst>
                <a:ext uri="{FF2B5EF4-FFF2-40B4-BE49-F238E27FC236}">
                  <a16:creationId xmlns:a16="http://schemas.microsoft.com/office/drawing/2014/main" id="{16CF3F68-F7EF-FB4A-B457-0F707CD2F9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93229" y="197575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9986" name="Rectangle 10">
            <a:extLst>
              <a:ext uri="{FF2B5EF4-FFF2-40B4-BE49-F238E27FC236}">
                <a16:creationId xmlns:a16="http://schemas.microsoft.com/office/drawing/2014/main" id="{7F0CDF98-8BD1-BD4B-BAAC-CCA74EE84F6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6769101" y="1717676"/>
            <a:ext cx="446087" cy="842962"/>
          </a:xfrm>
          <a:prstGeom prst="rect">
            <a:avLst/>
          </a:prstGeom>
          <a:solidFill>
            <a:srgbClr val="00B050">
              <a:alpha val="20000"/>
            </a:srgbClr>
          </a:solidFill>
          <a:ln w="952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5CBB08E6-E20F-0A4D-A44D-0F2D141E5B81}"/>
              </a:ext>
            </a:extLst>
          </p:cNvPr>
          <p:cNvSpPr/>
          <p:nvPr/>
        </p:nvSpPr>
        <p:spPr bwMode="auto">
          <a:xfrm>
            <a:off x="4673600" y="4491039"/>
            <a:ext cx="1193800" cy="473075"/>
          </a:xfrm>
          <a:prstGeom prst="roundRect">
            <a:avLst/>
          </a:prstGeom>
          <a:noFill/>
          <a:ln w="317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7111A2C0-C49F-D445-B610-45E26DCA590D}"/>
              </a:ext>
            </a:extLst>
          </p:cNvPr>
          <p:cNvSpPr/>
          <p:nvPr/>
        </p:nvSpPr>
        <p:spPr bwMode="auto">
          <a:xfrm rot="16200000">
            <a:off x="4461669" y="4799807"/>
            <a:ext cx="985838" cy="473075"/>
          </a:xfrm>
          <a:prstGeom prst="roundRect">
            <a:avLst/>
          </a:prstGeom>
          <a:noFill/>
          <a:ln w="3175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2EDD5A0D-403F-4F4F-A408-FBA93B8A90AF}"/>
              </a:ext>
            </a:extLst>
          </p:cNvPr>
          <p:cNvSpPr/>
          <p:nvPr/>
        </p:nvSpPr>
        <p:spPr bwMode="auto">
          <a:xfrm>
            <a:off x="5316538" y="5056189"/>
            <a:ext cx="539750" cy="473075"/>
          </a:xfrm>
          <a:prstGeom prst="roundRect">
            <a:avLst/>
          </a:prstGeom>
          <a:noFill/>
          <a:ln w="3492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>
            <a:extLst>
              <a:ext uri="{FF2B5EF4-FFF2-40B4-BE49-F238E27FC236}">
                <a16:creationId xmlns:a16="http://schemas.microsoft.com/office/drawing/2014/main" id="{EE180055-7941-EC4B-9A0C-D597CA0AC7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From Boolean Expression to K-map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45BD52-F5FF-1046-900E-4AB82443145C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6576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AB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</a:t>
                      </a: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C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1009" name="Group 5">
            <a:extLst>
              <a:ext uri="{FF2B5EF4-FFF2-40B4-BE49-F238E27FC236}">
                <a16:creationId xmlns:a16="http://schemas.microsoft.com/office/drawing/2014/main" id="{B48C5D82-F330-DD4C-A6B2-A021075A4681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1976439"/>
            <a:ext cx="3538538" cy="471487"/>
            <a:chOff x="3038243" y="1975756"/>
            <a:chExt cx="3539495" cy="472551"/>
          </a:xfrm>
        </p:grpSpPr>
        <p:sp>
          <p:nvSpPr>
            <p:cNvPr id="41013" name="TextBox 1">
              <a:extLst>
                <a:ext uri="{FF2B5EF4-FFF2-40B4-BE49-F238E27FC236}">
                  <a16:creationId xmlns:a16="http://schemas.microsoft.com/office/drawing/2014/main" id="{1E855FCF-52DA-104D-9CAF-8EB4B02D3C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8243" y="1986642"/>
              <a:ext cx="35394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F  =  A C  +  A B  +  A B C</a:t>
              </a:r>
            </a:p>
          </p:txBody>
        </p:sp>
        <p:cxnSp>
          <p:nvCxnSpPr>
            <p:cNvPr id="41014" name="Straight Connector 3">
              <a:extLst>
                <a:ext uri="{FF2B5EF4-FFF2-40B4-BE49-F238E27FC236}">
                  <a16:creationId xmlns:a16="http://schemas.microsoft.com/office/drawing/2014/main" id="{581FB22B-9D88-2244-BCDF-241A0DC8BDB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69723" y="2008413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015" name="Straight Connector 8">
              <a:extLst>
                <a:ext uri="{FF2B5EF4-FFF2-40B4-BE49-F238E27FC236}">
                  <a16:creationId xmlns:a16="http://schemas.microsoft.com/office/drawing/2014/main" id="{426A6A4E-2293-D048-975F-EF44FCB8375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56018" y="199208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016" name="Straight Connector 9">
              <a:extLst>
                <a:ext uri="{FF2B5EF4-FFF2-40B4-BE49-F238E27FC236}">
                  <a16:creationId xmlns:a16="http://schemas.microsoft.com/office/drawing/2014/main" id="{EA58FA28-412B-1F4C-B0D7-BF382533A1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24400" y="1997527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017" name="Straight Connector 10">
              <a:extLst>
                <a:ext uri="{FF2B5EF4-FFF2-40B4-BE49-F238E27FC236}">
                  <a16:creationId xmlns:a16="http://schemas.microsoft.com/office/drawing/2014/main" id="{1EB753BF-BC7E-F240-8DFE-03CC7118C02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10695" y="1981200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018" name="Straight Connector 11">
              <a:extLst>
                <a:ext uri="{FF2B5EF4-FFF2-40B4-BE49-F238E27FC236}">
                  <a16:creationId xmlns:a16="http://schemas.microsoft.com/office/drawing/2014/main" id="{01D87024-19A0-6942-8D4A-FC9F52AEAA4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93229" y="197575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5CBB08E6-E20F-0A4D-A44D-0F2D141E5B81}"/>
              </a:ext>
            </a:extLst>
          </p:cNvPr>
          <p:cNvSpPr/>
          <p:nvPr/>
        </p:nvSpPr>
        <p:spPr bwMode="auto">
          <a:xfrm>
            <a:off x="4673600" y="4491039"/>
            <a:ext cx="1193800" cy="473075"/>
          </a:xfrm>
          <a:prstGeom prst="roundRect">
            <a:avLst/>
          </a:prstGeom>
          <a:noFill/>
          <a:ln w="317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7111A2C0-C49F-D445-B610-45E26DCA590D}"/>
              </a:ext>
            </a:extLst>
          </p:cNvPr>
          <p:cNvSpPr/>
          <p:nvPr/>
        </p:nvSpPr>
        <p:spPr bwMode="auto">
          <a:xfrm rot="16200000">
            <a:off x="4461669" y="4799807"/>
            <a:ext cx="985838" cy="473075"/>
          </a:xfrm>
          <a:prstGeom prst="roundRect">
            <a:avLst/>
          </a:prstGeom>
          <a:noFill/>
          <a:ln w="3175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2EDD5A0D-403F-4F4F-A408-FBA93B8A90AF}"/>
              </a:ext>
            </a:extLst>
          </p:cNvPr>
          <p:cNvSpPr/>
          <p:nvPr/>
        </p:nvSpPr>
        <p:spPr bwMode="auto">
          <a:xfrm>
            <a:off x="5316538" y="5056189"/>
            <a:ext cx="539750" cy="473075"/>
          </a:xfrm>
          <a:prstGeom prst="roundRect">
            <a:avLst/>
          </a:prstGeom>
          <a:noFill/>
          <a:ln w="3492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>
            <a:extLst>
              <a:ext uri="{FF2B5EF4-FFF2-40B4-BE49-F238E27FC236}">
                <a16:creationId xmlns:a16="http://schemas.microsoft.com/office/drawing/2014/main" id="{020DAFF1-E388-3648-87F0-314EB877BBB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From Boolean Expression to K-map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45BD52-F5FF-1046-900E-4AB82443145C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6576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AB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</a:t>
                      </a: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C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2033" name="Group 5">
            <a:extLst>
              <a:ext uri="{FF2B5EF4-FFF2-40B4-BE49-F238E27FC236}">
                <a16:creationId xmlns:a16="http://schemas.microsoft.com/office/drawing/2014/main" id="{636EEE5C-AA3F-5843-9B4F-93276F719BA9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1976439"/>
            <a:ext cx="3538538" cy="471487"/>
            <a:chOff x="3038243" y="1975756"/>
            <a:chExt cx="3539495" cy="472551"/>
          </a:xfrm>
        </p:grpSpPr>
        <p:sp>
          <p:nvSpPr>
            <p:cNvPr id="42038" name="TextBox 1">
              <a:extLst>
                <a:ext uri="{FF2B5EF4-FFF2-40B4-BE49-F238E27FC236}">
                  <a16:creationId xmlns:a16="http://schemas.microsoft.com/office/drawing/2014/main" id="{895D6B58-F821-604E-8679-9AEBE5A1A7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8243" y="1986642"/>
              <a:ext cx="35394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F  =  A C  +  A B  +  A B C</a:t>
              </a:r>
            </a:p>
          </p:txBody>
        </p:sp>
        <p:cxnSp>
          <p:nvCxnSpPr>
            <p:cNvPr id="42039" name="Straight Connector 3">
              <a:extLst>
                <a:ext uri="{FF2B5EF4-FFF2-40B4-BE49-F238E27FC236}">
                  <a16:creationId xmlns:a16="http://schemas.microsoft.com/office/drawing/2014/main" id="{15962445-99C4-7D49-B846-A802B722E4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69723" y="2008413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40" name="Straight Connector 8">
              <a:extLst>
                <a:ext uri="{FF2B5EF4-FFF2-40B4-BE49-F238E27FC236}">
                  <a16:creationId xmlns:a16="http://schemas.microsoft.com/office/drawing/2014/main" id="{8AA7E375-A477-FB47-AB17-28D3330771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56018" y="199208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41" name="Straight Connector 9">
              <a:extLst>
                <a:ext uri="{FF2B5EF4-FFF2-40B4-BE49-F238E27FC236}">
                  <a16:creationId xmlns:a16="http://schemas.microsoft.com/office/drawing/2014/main" id="{B9C5129C-EC96-9143-A817-CFF48579C9C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24400" y="1997527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42" name="Straight Connector 10">
              <a:extLst>
                <a:ext uri="{FF2B5EF4-FFF2-40B4-BE49-F238E27FC236}">
                  <a16:creationId xmlns:a16="http://schemas.microsoft.com/office/drawing/2014/main" id="{486429F3-DD26-9542-BBC6-ADD479876C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10695" y="1981200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43" name="Straight Connector 11">
              <a:extLst>
                <a:ext uri="{FF2B5EF4-FFF2-40B4-BE49-F238E27FC236}">
                  <a16:creationId xmlns:a16="http://schemas.microsoft.com/office/drawing/2014/main" id="{3EF925CC-6B0E-9346-B842-9378433CC45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93229" y="197575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5CBB08E6-E20F-0A4D-A44D-0F2D141E5B81}"/>
              </a:ext>
            </a:extLst>
          </p:cNvPr>
          <p:cNvSpPr/>
          <p:nvPr/>
        </p:nvSpPr>
        <p:spPr bwMode="auto">
          <a:xfrm>
            <a:off x="4673600" y="4491038"/>
            <a:ext cx="1193800" cy="1028700"/>
          </a:xfrm>
          <a:prstGeom prst="roundRect">
            <a:avLst/>
          </a:prstGeom>
          <a:noFill/>
          <a:ln w="3492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grpSp>
        <p:nvGrpSpPr>
          <p:cNvPr id="42035" name="Group 6">
            <a:extLst>
              <a:ext uri="{FF2B5EF4-FFF2-40B4-BE49-F238E27FC236}">
                <a16:creationId xmlns:a16="http://schemas.microsoft.com/office/drawing/2014/main" id="{CE486816-5F5E-9F45-A534-359AA60BB7E9}"/>
              </a:ext>
            </a:extLst>
          </p:cNvPr>
          <p:cNvGrpSpPr>
            <a:grpSpLocks/>
          </p:cNvGrpSpPr>
          <p:nvPr/>
        </p:nvGrpSpPr>
        <p:grpSpPr bwMode="auto">
          <a:xfrm>
            <a:off x="5148264" y="5851525"/>
            <a:ext cx="407987" cy="477838"/>
            <a:chOff x="4724400" y="6003471"/>
            <a:chExt cx="407484" cy="477994"/>
          </a:xfrm>
        </p:grpSpPr>
        <p:sp>
          <p:nvSpPr>
            <p:cNvPr id="42036" name="TextBox 2">
              <a:extLst>
                <a:ext uri="{FF2B5EF4-FFF2-40B4-BE49-F238E27FC236}">
                  <a16:creationId xmlns:a16="http://schemas.microsoft.com/office/drawing/2014/main" id="{918F96B0-5433-EE4B-BF91-CC253B9D65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24400" y="601980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A</a:t>
              </a:r>
            </a:p>
          </p:txBody>
        </p:sp>
        <p:cxnSp>
          <p:nvCxnSpPr>
            <p:cNvPr id="42037" name="Straight Connector 16">
              <a:extLst>
                <a:ext uri="{FF2B5EF4-FFF2-40B4-BE49-F238E27FC236}">
                  <a16:creationId xmlns:a16="http://schemas.microsoft.com/office/drawing/2014/main" id="{8F8A431C-0B7C-A840-A916-740527B241A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814751" y="6003471"/>
              <a:ext cx="167640" cy="0"/>
            </a:xfrm>
            <a:prstGeom prst="line">
              <a:avLst/>
            </a:prstGeom>
            <a:noFill/>
            <a:ln w="31750" algn="ctr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>
            <a:extLst>
              <a:ext uri="{FF2B5EF4-FFF2-40B4-BE49-F238E27FC236}">
                <a16:creationId xmlns:a16="http://schemas.microsoft.com/office/drawing/2014/main" id="{76F85531-847E-544A-8DF5-B1EFCFC28F9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From Boolean Expression to K-map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45BD52-F5FF-1046-900E-4AB82443145C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6576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AB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</a:t>
                      </a: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C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3057" name="Group 5">
            <a:extLst>
              <a:ext uri="{FF2B5EF4-FFF2-40B4-BE49-F238E27FC236}">
                <a16:creationId xmlns:a16="http://schemas.microsoft.com/office/drawing/2014/main" id="{CC06F780-8C4E-CD4B-B2EC-76847862086D}"/>
              </a:ext>
            </a:extLst>
          </p:cNvPr>
          <p:cNvGrpSpPr>
            <a:grpSpLocks/>
          </p:cNvGrpSpPr>
          <p:nvPr/>
        </p:nvGrpSpPr>
        <p:grpSpPr bwMode="auto">
          <a:xfrm>
            <a:off x="3952876" y="1976439"/>
            <a:ext cx="4227513" cy="471487"/>
            <a:chOff x="3038243" y="1975756"/>
            <a:chExt cx="4227952" cy="472551"/>
          </a:xfrm>
        </p:grpSpPr>
        <p:sp>
          <p:nvSpPr>
            <p:cNvPr id="43063" name="TextBox 1">
              <a:extLst>
                <a:ext uri="{FF2B5EF4-FFF2-40B4-BE49-F238E27FC236}">
                  <a16:creationId xmlns:a16="http://schemas.microsoft.com/office/drawing/2014/main" id="{11B169A7-C0D0-0C47-A85A-D7394DCCCB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8243" y="1986642"/>
              <a:ext cx="422795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F  =  A C  +  A B  +  A B C  =  A</a:t>
              </a:r>
            </a:p>
          </p:txBody>
        </p:sp>
        <p:cxnSp>
          <p:nvCxnSpPr>
            <p:cNvPr id="43064" name="Straight Connector 3">
              <a:extLst>
                <a:ext uri="{FF2B5EF4-FFF2-40B4-BE49-F238E27FC236}">
                  <a16:creationId xmlns:a16="http://schemas.microsoft.com/office/drawing/2014/main" id="{FF08C625-F35F-934A-96A9-C318BDD7FFE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69723" y="2008413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065" name="Straight Connector 8">
              <a:extLst>
                <a:ext uri="{FF2B5EF4-FFF2-40B4-BE49-F238E27FC236}">
                  <a16:creationId xmlns:a16="http://schemas.microsoft.com/office/drawing/2014/main" id="{BB370472-BB2C-4D49-A15A-AF524C4E6C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56018" y="199208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066" name="Straight Connector 9">
              <a:extLst>
                <a:ext uri="{FF2B5EF4-FFF2-40B4-BE49-F238E27FC236}">
                  <a16:creationId xmlns:a16="http://schemas.microsoft.com/office/drawing/2014/main" id="{8431DD97-4503-FD4E-99AA-5942C3FE39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24400" y="1997527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067" name="Straight Connector 10">
              <a:extLst>
                <a:ext uri="{FF2B5EF4-FFF2-40B4-BE49-F238E27FC236}">
                  <a16:creationId xmlns:a16="http://schemas.microsoft.com/office/drawing/2014/main" id="{A07C2931-06A2-4347-A384-5C2712B2F88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10695" y="1981200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068" name="Straight Connector 11">
              <a:extLst>
                <a:ext uri="{FF2B5EF4-FFF2-40B4-BE49-F238E27FC236}">
                  <a16:creationId xmlns:a16="http://schemas.microsoft.com/office/drawing/2014/main" id="{C183E002-1E2D-C34C-BA69-5B7EAEE5925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93229" y="197575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5CBB08E6-E20F-0A4D-A44D-0F2D141E5B81}"/>
              </a:ext>
            </a:extLst>
          </p:cNvPr>
          <p:cNvSpPr/>
          <p:nvPr/>
        </p:nvSpPr>
        <p:spPr bwMode="auto">
          <a:xfrm>
            <a:off x="4673600" y="4491038"/>
            <a:ext cx="1193800" cy="1028700"/>
          </a:xfrm>
          <a:prstGeom prst="roundRect">
            <a:avLst/>
          </a:prstGeom>
          <a:noFill/>
          <a:ln w="3492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grpSp>
        <p:nvGrpSpPr>
          <p:cNvPr id="43059" name="Group 6">
            <a:extLst>
              <a:ext uri="{FF2B5EF4-FFF2-40B4-BE49-F238E27FC236}">
                <a16:creationId xmlns:a16="http://schemas.microsoft.com/office/drawing/2014/main" id="{C632467E-BBA8-5E47-966B-3D5CFA42788C}"/>
              </a:ext>
            </a:extLst>
          </p:cNvPr>
          <p:cNvGrpSpPr>
            <a:grpSpLocks/>
          </p:cNvGrpSpPr>
          <p:nvPr/>
        </p:nvGrpSpPr>
        <p:grpSpPr bwMode="auto">
          <a:xfrm>
            <a:off x="5148264" y="5851525"/>
            <a:ext cx="407987" cy="477838"/>
            <a:chOff x="4724400" y="6003471"/>
            <a:chExt cx="407484" cy="477994"/>
          </a:xfrm>
        </p:grpSpPr>
        <p:sp>
          <p:nvSpPr>
            <p:cNvPr id="43061" name="TextBox 2">
              <a:extLst>
                <a:ext uri="{FF2B5EF4-FFF2-40B4-BE49-F238E27FC236}">
                  <a16:creationId xmlns:a16="http://schemas.microsoft.com/office/drawing/2014/main" id="{656F4DC7-813E-A845-B6BE-3AE8BFB23D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24400" y="601980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A</a:t>
              </a:r>
            </a:p>
          </p:txBody>
        </p:sp>
        <p:cxnSp>
          <p:nvCxnSpPr>
            <p:cNvPr id="43062" name="Straight Connector 16">
              <a:extLst>
                <a:ext uri="{FF2B5EF4-FFF2-40B4-BE49-F238E27FC236}">
                  <a16:creationId xmlns:a16="http://schemas.microsoft.com/office/drawing/2014/main" id="{70150377-F7A7-C445-B0A8-9BDD3CDF19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814751" y="6003471"/>
              <a:ext cx="167640" cy="0"/>
            </a:xfrm>
            <a:prstGeom prst="line">
              <a:avLst/>
            </a:prstGeom>
            <a:noFill/>
            <a:ln w="31750" algn="ctr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3060" name="Straight Connector 14">
            <a:extLst>
              <a:ext uri="{FF2B5EF4-FFF2-40B4-BE49-F238E27FC236}">
                <a16:creationId xmlns:a16="http://schemas.microsoft.com/office/drawing/2014/main" id="{E91F37AC-0467-1444-8834-FCD556F2028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832726" y="1981200"/>
            <a:ext cx="168275" cy="0"/>
          </a:xfrm>
          <a:prstGeom prst="line">
            <a:avLst/>
          </a:prstGeom>
          <a:noFill/>
          <a:ln w="317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FAF12F86-D65E-3840-9A94-88D1033098E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0668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Different Ways to Draw the K-map</a:t>
            </a:r>
            <a:endParaRPr lang="en-US" dirty="0"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29492495"/>
      </p:ext>
    </p:extLst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itle 1">
            <a:extLst>
              <a:ext uri="{FF2B5EF4-FFF2-40B4-BE49-F238E27FC236}">
                <a16:creationId xmlns:a16="http://schemas.microsoft.com/office/drawing/2014/main" id="{02B96BEB-60C8-8246-A5BA-661C5F1271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 dirty="0"/>
              <a:t>Two Different Ways to Draw the K-map</a:t>
            </a:r>
          </a:p>
        </p:txBody>
      </p:sp>
      <p:pic>
        <p:nvPicPr>
          <p:cNvPr id="44034" name="Picture 4" descr="F:\LogicBook\PowerPoint\chapter4\figure4.4.wmf">
            <a:extLst>
              <a:ext uri="{FF2B5EF4-FFF2-40B4-BE49-F238E27FC236}">
                <a16:creationId xmlns:a16="http://schemas.microsoft.com/office/drawing/2014/main" id="{66AB3D4A-FC5F-DD47-B671-66B8A32526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1" y="990601"/>
            <a:ext cx="6297613" cy="447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4035" name="Straight Connector 6">
            <a:extLst>
              <a:ext uri="{FF2B5EF4-FFF2-40B4-BE49-F238E27FC236}">
                <a16:creationId xmlns:a16="http://schemas.microsoft.com/office/drawing/2014/main" id="{66D3C1A5-A442-2641-835D-ACB4A69BDD6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286000" y="32004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CA7CF29B-3F01-8343-AE4E-34DB9C24B097}"/>
              </a:ext>
            </a:extLst>
          </p:cNvPr>
          <p:cNvGraphicFramePr>
            <a:graphicFrameLocks noGrp="1"/>
          </p:cNvGraphicFramePr>
          <p:nvPr/>
        </p:nvGraphicFramePr>
        <p:xfrm>
          <a:off x="5181600" y="42672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4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5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7F652750-8BE8-C847-9621-6FA927D8C56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A1FF63E5-1602-F34C-B280-D31AFD3CDBD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914400"/>
            <a:ext cx="7924800" cy="5791200"/>
          </a:xfrm>
        </p:spPr>
        <p:txBody>
          <a:bodyPr/>
          <a:lstStyle/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marL="0" indent="0" eaLnBrk="1" hangingPunct="1">
              <a:buNone/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HW5 is due on Monday Sep 29 @ 10 pm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It is posted on the class web page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I also sent you an e-mail with the link.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lvl="1" eaLnBrk="1" hangingPunct="1">
              <a:buFont typeface="Wingdings" charset="0"/>
              <a:buChar char="§"/>
              <a:defRPr/>
            </a:pPr>
            <a:endParaRPr lang="en-US" dirty="0"/>
          </a:p>
          <a:p>
            <a:pPr marL="457200" lvl="1" indent="0" eaLnBrk="1" hangingPunct="1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itle 1">
            <a:extLst>
              <a:ext uri="{FF2B5EF4-FFF2-40B4-BE49-F238E27FC236}">
                <a16:creationId xmlns:a16="http://schemas.microsoft.com/office/drawing/2014/main" id="{38175D70-A512-4943-8CE8-8E654F9BDA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Another Way to Draw 3-variable K-map</a:t>
            </a:r>
          </a:p>
        </p:txBody>
      </p:sp>
      <p:pic>
        <p:nvPicPr>
          <p:cNvPr id="45058" name="Picture 4" descr="F:\LogicBook\PowerPoint\chapter4\figure4.4.wmf">
            <a:extLst>
              <a:ext uri="{FF2B5EF4-FFF2-40B4-BE49-F238E27FC236}">
                <a16:creationId xmlns:a16="http://schemas.microsoft.com/office/drawing/2014/main" id="{3A5F388C-38CD-924B-BD7D-EA56276F8A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1" y="609601"/>
            <a:ext cx="6297613" cy="447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21BD6C6C-9151-9241-A0B4-DF70D092E45D}"/>
              </a:ext>
            </a:extLst>
          </p:cNvPr>
          <p:cNvGraphicFramePr>
            <a:graphicFrameLocks noGrp="1"/>
          </p:cNvGraphicFramePr>
          <p:nvPr/>
        </p:nvGraphicFramePr>
        <p:xfrm>
          <a:off x="5867400" y="3657600"/>
          <a:ext cx="2438400" cy="2992438"/>
        </p:xfrm>
        <a:graphic>
          <a:graphicData uri="http://schemas.openxmlformats.org/drawingml/2006/table">
            <a:tbl>
              <a:tblPr/>
              <a:tblGrid>
                <a:gridCol w="533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63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4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5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7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6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cxnSp>
        <p:nvCxnSpPr>
          <p:cNvPr id="45106" name="Straight Connector 6">
            <a:extLst>
              <a:ext uri="{FF2B5EF4-FFF2-40B4-BE49-F238E27FC236}">
                <a16:creationId xmlns:a16="http://schemas.microsoft.com/office/drawing/2014/main" id="{67FC20F9-ACFC-DC47-80D6-1A90D7B44CD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28194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>
            <a:extLst>
              <a:ext uri="{FF2B5EF4-FFF2-40B4-BE49-F238E27FC236}">
                <a16:creationId xmlns:a16="http://schemas.microsoft.com/office/drawing/2014/main" id="{7CF5F8F9-8C7C-7542-8D10-B606144E0CE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There are 4 different versions!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CA6A41AD-F82A-4D42-BA33-C5F68BFA226A}"/>
              </a:ext>
            </a:extLst>
          </p:cNvPr>
          <p:cNvGraphicFramePr>
            <a:graphicFrameLocks noGrp="1"/>
          </p:cNvGraphicFramePr>
          <p:nvPr/>
        </p:nvGraphicFramePr>
        <p:xfrm>
          <a:off x="2209800" y="3429000"/>
          <a:ext cx="2438400" cy="2992438"/>
        </p:xfrm>
        <a:graphic>
          <a:graphicData uri="http://schemas.openxmlformats.org/drawingml/2006/table">
            <a:tbl>
              <a:tblPr/>
              <a:tblGrid>
                <a:gridCol w="533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63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6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7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4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5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4EA7EC26-B45D-854F-8E46-B8EC51268344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4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5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2D853429-FFA5-BE47-AAE8-D2187F75632F}"/>
              </a:ext>
            </a:extLst>
          </p:cNvPr>
          <p:cNvGraphicFramePr>
            <a:graphicFrameLocks noGrp="1"/>
          </p:cNvGraphicFramePr>
          <p:nvPr/>
        </p:nvGraphicFramePr>
        <p:xfrm>
          <a:off x="6608763" y="3429000"/>
          <a:ext cx="2438400" cy="2992438"/>
        </p:xfrm>
        <a:graphic>
          <a:graphicData uri="http://schemas.openxmlformats.org/drawingml/2006/table">
            <a:tbl>
              <a:tblPr/>
              <a:tblGrid>
                <a:gridCol w="533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63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4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5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7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6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AC6734AF-7631-C149-B18D-58C0FB1EFA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Why is it OK to combine</a:t>
            </a:r>
            <a:br>
              <a:rPr lang="en-US" altLang="en-US"/>
            </a:br>
            <a:r>
              <a:rPr lang="en-US" altLang="en-US"/>
              <a:t>a group of four ones?</a:t>
            </a: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itle 1">
            <a:extLst>
              <a:ext uri="{FF2B5EF4-FFF2-40B4-BE49-F238E27FC236}">
                <a16:creationId xmlns:a16="http://schemas.microsoft.com/office/drawing/2014/main" id="{2313496F-78EF-8B43-8EED-881EEB9BD9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can we group these four ones?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140326" y="2801938"/>
            <a:ext cx="1012825" cy="12192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9442" name="TextBox 5">
            <a:extLst>
              <a:ext uri="{FF2B5EF4-FFF2-40B4-BE49-F238E27FC236}">
                <a16:creationId xmlns:a16="http://schemas.microsoft.com/office/drawing/2014/main" id="{D355DD07-203C-4942-B939-01B29882E7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8951" y="4605338"/>
            <a:ext cx="55911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Theorem 14a is behind the K-Map theory.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But that theorem is just for two variables.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Why is this grouping of four ones possible?</a:t>
            </a:r>
          </a:p>
        </p:txBody>
      </p: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itle 1">
            <a:extLst>
              <a:ext uri="{FF2B5EF4-FFF2-40B4-BE49-F238E27FC236}">
                <a16:creationId xmlns:a16="http://schemas.microsoft.com/office/drawing/2014/main" id="{183E524B-963D-9B4D-8E60-CBBFF38AF1D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752600"/>
          </a:xfrm>
        </p:spPr>
        <p:txBody>
          <a:bodyPr/>
          <a:lstStyle/>
          <a:p>
            <a:r>
              <a:rPr lang="en-US" altLang="en-US" sz="3200"/>
              <a:t>The K-Map theory uses the </a:t>
            </a:r>
            <a:br>
              <a:rPr lang="en-US" altLang="en-US" sz="3200"/>
            </a:br>
            <a:r>
              <a:rPr lang="en-US" altLang="en-US" sz="3200"/>
              <a:t>combining theorems of Boolean algebra</a:t>
            </a:r>
          </a:p>
        </p:txBody>
      </p:sp>
      <p:pic>
        <p:nvPicPr>
          <p:cNvPr id="56322" name="Picture 3" descr="Screen shot 2013-09-23 at 3.12.34 PM.png">
            <a:extLst>
              <a:ext uri="{FF2B5EF4-FFF2-40B4-BE49-F238E27FC236}">
                <a16:creationId xmlns:a16="http://schemas.microsoft.com/office/drawing/2014/main" id="{C4C318D2-CE60-294F-ABD1-A36DD349F0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2514601"/>
            <a:ext cx="6731000" cy="1312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itle 1">
            <a:extLst>
              <a:ext uri="{FF2B5EF4-FFF2-40B4-BE49-F238E27FC236}">
                <a16:creationId xmlns:a16="http://schemas.microsoft.com/office/drawing/2014/main" id="{40D63898-3E8A-A846-949F-66AE8649E40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752600"/>
          </a:xfrm>
        </p:spPr>
        <p:txBody>
          <a:bodyPr/>
          <a:lstStyle/>
          <a:p>
            <a:r>
              <a:rPr lang="en-US" altLang="en-US" sz="3200"/>
              <a:t>The K-Map theory uses the </a:t>
            </a:r>
            <a:br>
              <a:rPr lang="en-US" altLang="en-US" sz="3200"/>
            </a:br>
            <a:r>
              <a:rPr lang="en-US" altLang="en-US" sz="3200"/>
              <a:t>combining theorems of Boolean algebra</a:t>
            </a:r>
          </a:p>
        </p:txBody>
      </p:sp>
      <p:pic>
        <p:nvPicPr>
          <p:cNvPr id="57346" name="Picture 3" descr="Screen shot 2013-09-23 at 3.12.34 PM.png">
            <a:extLst>
              <a:ext uri="{FF2B5EF4-FFF2-40B4-BE49-F238E27FC236}">
                <a16:creationId xmlns:a16="http://schemas.microsoft.com/office/drawing/2014/main" id="{1FA62CE4-6451-3045-8B79-204F72597F1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2514601"/>
            <a:ext cx="6731000" cy="1312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47" name="TextBox 1">
            <a:extLst>
              <a:ext uri="{FF2B5EF4-FFF2-40B4-BE49-F238E27FC236}">
                <a16:creationId xmlns:a16="http://schemas.microsoft.com/office/drawing/2014/main" id="{DE2B7232-17CF-7745-9BEE-0D57ED716E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5201" y="2074863"/>
            <a:ext cx="25574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optimization by 1’s</a:t>
            </a:r>
          </a:p>
        </p:txBody>
      </p: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itle 1">
            <a:extLst>
              <a:ext uri="{FF2B5EF4-FFF2-40B4-BE49-F238E27FC236}">
                <a16:creationId xmlns:a16="http://schemas.microsoft.com/office/drawing/2014/main" id="{A55014CA-E3E0-CB4F-AEF4-63594BC8B8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752600"/>
          </a:xfrm>
        </p:spPr>
        <p:txBody>
          <a:bodyPr/>
          <a:lstStyle/>
          <a:p>
            <a:r>
              <a:rPr lang="en-US" altLang="en-US" sz="3200"/>
              <a:t>The K-Map theory uses the </a:t>
            </a:r>
            <a:br>
              <a:rPr lang="en-US" altLang="en-US" sz="3200"/>
            </a:br>
            <a:r>
              <a:rPr lang="en-US" altLang="en-US" sz="3200"/>
              <a:t>combining theorems of Boolean algebra</a:t>
            </a:r>
          </a:p>
        </p:txBody>
      </p:sp>
      <p:pic>
        <p:nvPicPr>
          <p:cNvPr id="58370" name="Picture 3" descr="Screen shot 2013-09-23 at 3.12.34 PM.png">
            <a:extLst>
              <a:ext uri="{FF2B5EF4-FFF2-40B4-BE49-F238E27FC236}">
                <a16:creationId xmlns:a16="http://schemas.microsoft.com/office/drawing/2014/main" id="{A2D52849-D827-274B-ADD5-033897A482C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2514601"/>
            <a:ext cx="6731000" cy="1312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1" name="TextBox 1">
            <a:extLst>
              <a:ext uri="{FF2B5EF4-FFF2-40B4-BE49-F238E27FC236}">
                <a16:creationId xmlns:a16="http://schemas.microsoft.com/office/drawing/2014/main" id="{CFF01B50-6EB8-C441-AC5B-6674D9A2CF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2801" y="3733801"/>
            <a:ext cx="25574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optimization by 0’s</a:t>
            </a:r>
          </a:p>
        </p:txBody>
      </p: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itle 1">
            <a:extLst>
              <a:ext uri="{FF2B5EF4-FFF2-40B4-BE49-F238E27FC236}">
                <a16:creationId xmlns:a16="http://schemas.microsoft.com/office/drawing/2014/main" id="{3CAA093D-FD34-D740-8E6E-1D8C7F7952E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can we group these four ones?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140326" y="2801938"/>
            <a:ext cx="1012825" cy="12192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Title 1">
            <a:extLst>
              <a:ext uri="{FF2B5EF4-FFF2-40B4-BE49-F238E27FC236}">
                <a16:creationId xmlns:a16="http://schemas.microsoft.com/office/drawing/2014/main" id="{564CE249-44FC-E64D-A8EA-881E855FE0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can we group these four ones?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069682" y="28725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1490" name="TextBox 5">
            <a:extLst>
              <a:ext uri="{FF2B5EF4-FFF2-40B4-BE49-F238E27FC236}">
                <a16:creationId xmlns:a16="http://schemas.microsoft.com/office/drawing/2014/main" id="{DE24C73E-F741-D94F-9FA8-CFDA4A370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063" y="4343401"/>
            <a:ext cx="64944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 _       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x y z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87484468-3363-DC4A-BB1E-270F235762F6}"/>
              </a:ext>
            </a:extLst>
          </p:cNvPr>
          <p:cNvSpPr/>
          <p:nvPr/>
        </p:nvSpPr>
        <p:spPr bwMode="auto">
          <a:xfrm rot="16200000">
            <a:off x="5790407" y="2880519"/>
            <a:ext cx="417512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57A62477-1AB6-ED4E-B02A-900666F5F853}"/>
              </a:ext>
            </a:extLst>
          </p:cNvPr>
          <p:cNvSpPr/>
          <p:nvPr/>
        </p:nvSpPr>
        <p:spPr bwMode="auto">
          <a:xfrm rot="16200000">
            <a:off x="5076826" y="3448051"/>
            <a:ext cx="417512" cy="484187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4EA29124-9D3A-704A-A5B1-7C9E5F9B22DE}"/>
              </a:ext>
            </a:extLst>
          </p:cNvPr>
          <p:cNvSpPr/>
          <p:nvPr/>
        </p:nvSpPr>
        <p:spPr bwMode="auto">
          <a:xfrm rot="16200000">
            <a:off x="5798344" y="34567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8FAF43C5-988F-9044-B9C6-D5279CA2AA4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can we group these four ones?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069682" y="28725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2514" name="TextBox 5">
            <a:extLst>
              <a:ext uri="{FF2B5EF4-FFF2-40B4-BE49-F238E27FC236}">
                <a16:creationId xmlns:a16="http://schemas.microsoft.com/office/drawing/2014/main" id="{368B4CDA-302A-534F-B6C5-81A6557A7A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063" y="4343401"/>
            <a:ext cx="64944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 _       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x y z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87484468-3363-DC4A-BB1E-270F235762F6}"/>
              </a:ext>
            </a:extLst>
          </p:cNvPr>
          <p:cNvSpPr/>
          <p:nvPr/>
        </p:nvSpPr>
        <p:spPr bwMode="auto">
          <a:xfrm rot="16200000">
            <a:off x="5790407" y="2880519"/>
            <a:ext cx="417512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57A62477-1AB6-ED4E-B02A-900666F5F853}"/>
              </a:ext>
            </a:extLst>
          </p:cNvPr>
          <p:cNvSpPr/>
          <p:nvPr/>
        </p:nvSpPr>
        <p:spPr bwMode="auto">
          <a:xfrm rot="16200000">
            <a:off x="5076826" y="3448051"/>
            <a:ext cx="417512" cy="484187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4EA29124-9D3A-704A-A5B1-7C9E5F9B22DE}"/>
              </a:ext>
            </a:extLst>
          </p:cNvPr>
          <p:cNvSpPr/>
          <p:nvPr/>
        </p:nvSpPr>
        <p:spPr bwMode="auto">
          <a:xfrm rot="16200000">
            <a:off x="5798344" y="34567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2518" name="Right Brace 5">
            <a:extLst>
              <a:ext uri="{FF2B5EF4-FFF2-40B4-BE49-F238E27FC236}">
                <a16:creationId xmlns:a16="http://schemas.microsoft.com/office/drawing/2014/main" id="{44C3FFC4-EC60-6842-BC0D-7DEC70010300}"/>
              </a:ext>
            </a:extLst>
          </p:cNvPr>
          <p:cNvSpPr>
            <a:spLocks/>
          </p:cNvSpPr>
          <p:nvPr/>
        </p:nvSpPr>
        <p:spPr bwMode="auto">
          <a:xfrm rot="5400000">
            <a:off x="4672013" y="4048126"/>
            <a:ext cx="276225" cy="2400300"/>
          </a:xfrm>
          <a:prstGeom prst="rightBrace">
            <a:avLst>
              <a:gd name="adj1" fmla="val 25828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2519" name="Right Brace 5">
            <a:extLst>
              <a:ext uri="{FF2B5EF4-FFF2-40B4-BE49-F238E27FC236}">
                <a16:creationId xmlns:a16="http://schemas.microsoft.com/office/drawing/2014/main" id="{E9786448-F28A-A344-93C5-5C764AC641DF}"/>
              </a:ext>
            </a:extLst>
          </p:cNvPr>
          <p:cNvSpPr>
            <a:spLocks/>
          </p:cNvSpPr>
          <p:nvPr/>
        </p:nvSpPr>
        <p:spPr bwMode="auto">
          <a:xfrm rot="5400000">
            <a:off x="7679532" y="4044157"/>
            <a:ext cx="274637" cy="2400300"/>
          </a:xfrm>
          <a:prstGeom prst="rightBrace">
            <a:avLst>
              <a:gd name="adj1" fmla="val 25977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2520" name="TextBox 11">
            <a:extLst>
              <a:ext uri="{FF2B5EF4-FFF2-40B4-BE49-F238E27FC236}">
                <a16:creationId xmlns:a16="http://schemas.microsoft.com/office/drawing/2014/main" id="{D0019373-E160-3045-82C9-96315A53A5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9176" y="5257801"/>
            <a:ext cx="24923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  _         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_</a:t>
            </a:r>
            <a:endParaRPr lang="en-US" altLang="en-US" sz="2000" b="0">
              <a:latin typeface="Courier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( x y </a:t>
            </a:r>
            <a:r>
              <a:rPr lang="en-US" altLang="en-US" sz="2000" b="0">
                <a:latin typeface="Courier" pitchFamily="2" charset="0"/>
              </a:rPr>
              <a:t>+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y ) z</a:t>
            </a:r>
            <a:endParaRPr lang="en-US" altLang="en-US" sz="2000" b="0">
              <a:solidFill>
                <a:srgbClr val="7030A0"/>
              </a:solidFill>
              <a:latin typeface="Courier" pitchFamily="2" charset="0"/>
            </a:endParaRPr>
          </a:p>
        </p:txBody>
      </p:sp>
      <p:sp>
        <p:nvSpPr>
          <p:cNvPr id="62521" name="TextBox 12">
            <a:extLst>
              <a:ext uri="{FF2B5EF4-FFF2-40B4-BE49-F238E27FC236}">
                <a16:creationId xmlns:a16="http://schemas.microsoft.com/office/drawing/2014/main" id="{052A4F3C-4D7A-C543-A42A-AF1CE500DB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1" y="5245101"/>
            <a:ext cx="24923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  _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( x y </a:t>
            </a:r>
            <a:r>
              <a:rPr lang="en-US" altLang="en-US" sz="2000" b="0">
                <a:latin typeface="Courier" pitchFamily="2" charset="0"/>
              </a:rPr>
              <a:t>+ 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x y ) z</a:t>
            </a: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46156C55-368A-5447-8458-8BB6F72BA6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47625B11-1D1C-864C-AAAA-C162D56864B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82000" cy="54864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cs typeface="+mn-cs"/>
              </a:rPr>
              <a:t>Midterm Exam #1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When: Friday Sep 26.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What: Chapter 1 and Chapter 2 plus number systems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The exam will be closed book but open notes 	   (you can bring up to 3 pages of handwritten notes).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It will be in this room.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Sample exams are posted on the class web page.</a:t>
            </a:r>
          </a:p>
          <a:p>
            <a:pPr marL="0" indent="0" eaLnBrk="1" hangingPunct="1">
              <a:buNone/>
              <a:defRPr/>
            </a:pPr>
            <a:endParaRPr lang="en-US" dirty="0"/>
          </a:p>
          <a:p>
            <a:pPr lvl="1" eaLnBrk="1" hangingPunct="1">
              <a:buFont typeface="Wingdings" charset="0"/>
              <a:buChar char="§"/>
              <a:defRPr/>
            </a:pPr>
            <a:endParaRPr lang="en-US" dirty="0"/>
          </a:p>
          <a:p>
            <a:pPr marL="457200" lvl="1" indent="0" eaLnBrk="1" hangingPunct="1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ACDE0529-020E-AE46-8CAE-7DECAE4A18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can we group these four ones?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069682" y="28725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3538" name="TextBox 5">
            <a:extLst>
              <a:ext uri="{FF2B5EF4-FFF2-40B4-BE49-F238E27FC236}">
                <a16:creationId xmlns:a16="http://schemas.microsoft.com/office/drawing/2014/main" id="{501B4328-3093-CB49-9D8F-21380F79FF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063" y="4343401"/>
            <a:ext cx="64944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        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(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y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y</a:t>
            </a:r>
            <a:r>
              <a:rPr lang="en-US" altLang="en-US" sz="2000" b="0">
                <a:latin typeface="Courier" pitchFamily="2" charset="0"/>
              </a:rPr>
              <a:t>)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z   </a:t>
            </a:r>
            <a:r>
              <a:rPr lang="en-US" altLang="en-US" sz="2000" b="0">
                <a:latin typeface="Courier" pitchFamily="2" charset="0"/>
              </a:rPr>
              <a:t>+  (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x y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x y</a:t>
            </a:r>
            <a:r>
              <a:rPr lang="en-US" altLang="en-US" sz="2000" b="0">
                <a:latin typeface="Courier" pitchFamily="2" charset="0"/>
              </a:rPr>
              <a:t>)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 z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87484468-3363-DC4A-BB1E-270F235762F6}"/>
              </a:ext>
            </a:extLst>
          </p:cNvPr>
          <p:cNvSpPr/>
          <p:nvPr/>
        </p:nvSpPr>
        <p:spPr bwMode="auto">
          <a:xfrm rot="16200000">
            <a:off x="5790407" y="2880519"/>
            <a:ext cx="417512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57A62477-1AB6-ED4E-B02A-900666F5F853}"/>
              </a:ext>
            </a:extLst>
          </p:cNvPr>
          <p:cNvSpPr/>
          <p:nvPr/>
        </p:nvSpPr>
        <p:spPr bwMode="auto">
          <a:xfrm rot="16200000">
            <a:off x="5076826" y="3448051"/>
            <a:ext cx="417512" cy="484187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4EA29124-9D3A-704A-A5B1-7C9E5F9B22DE}"/>
              </a:ext>
            </a:extLst>
          </p:cNvPr>
          <p:cNvSpPr/>
          <p:nvPr/>
        </p:nvSpPr>
        <p:spPr bwMode="auto">
          <a:xfrm rot="16200000">
            <a:off x="5798344" y="34567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4752C120-DD4C-A643-8B75-6542DF7816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can we group these four ones?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069682" y="28725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4562" name="TextBox 5">
            <a:extLst>
              <a:ext uri="{FF2B5EF4-FFF2-40B4-BE49-F238E27FC236}">
                <a16:creationId xmlns:a16="http://schemas.microsoft.com/office/drawing/2014/main" id="{53526FBE-9FB2-0F44-A0C3-38E778122E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063" y="4343401"/>
            <a:ext cx="66484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        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(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y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y</a:t>
            </a:r>
            <a:r>
              <a:rPr lang="en-US" altLang="en-US" sz="2000" b="0">
                <a:latin typeface="Courier" pitchFamily="2" charset="0"/>
              </a:rPr>
              <a:t>)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z   </a:t>
            </a:r>
            <a:r>
              <a:rPr lang="en-US" altLang="en-US" sz="2000" b="0">
                <a:latin typeface="Courier" pitchFamily="2" charset="0"/>
              </a:rPr>
              <a:t>+  (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x y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x y</a:t>
            </a:r>
            <a:r>
              <a:rPr lang="en-US" altLang="en-US" sz="2000" b="0">
                <a:latin typeface="Courier" pitchFamily="2" charset="0"/>
              </a:rPr>
              <a:t>)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 z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87484468-3363-DC4A-BB1E-270F235762F6}"/>
              </a:ext>
            </a:extLst>
          </p:cNvPr>
          <p:cNvSpPr/>
          <p:nvPr/>
        </p:nvSpPr>
        <p:spPr bwMode="auto">
          <a:xfrm rot="16200000">
            <a:off x="5790407" y="2880519"/>
            <a:ext cx="417512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57A62477-1AB6-ED4E-B02A-900666F5F853}"/>
              </a:ext>
            </a:extLst>
          </p:cNvPr>
          <p:cNvSpPr/>
          <p:nvPr/>
        </p:nvSpPr>
        <p:spPr bwMode="auto">
          <a:xfrm rot="16200000">
            <a:off x="5076826" y="3448051"/>
            <a:ext cx="417512" cy="484187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4EA29124-9D3A-704A-A5B1-7C9E5F9B22DE}"/>
              </a:ext>
            </a:extLst>
          </p:cNvPr>
          <p:cNvSpPr/>
          <p:nvPr/>
        </p:nvSpPr>
        <p:spPr bwMode="auto">
          <a:xfrm rot="16200000">
            <a:off x="5798344" y="34567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4566" name="Right Brace 5">
            <a:extLst>
              <a:ext uri="{FF2B5EF4-FFF2-40B4-BE49-F238E27FC236}">
                <a16:creationId xmlns:a16="http://schemas.microsoft.com/office/drawing/2014/main" id="{789D8697-BC2C-8643-A0BC-426452320045}"/>
              </a:ext>
            </a:extLst>
          </p:cNvPr>
          <p:cNvSpPr>
            <a:spLocks/>
          </p:cNvSpPr>
          <p:nvPr/>
        </p:nvSpPr>
        <p:spPr bwMode="auto">
          <a:xfrm rot="5400000">
            <a:off x="4568032" y="4047332"/>
            <a:ext cx="276225" cy="2401888"/>
          </a:xfrm>
          <a:prstGeom prst="rightBrace">
            <a:avLst>
              <a:gd name="adj1" fmla="val 25845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4567" name="Right Brace 5">
            <a:extLst>
              <a:ext uri="{FF2B5EF4-FFF2-40B4-BE49-F238E27FC236}">
                <a16:creationId xmlns:a16="http://schemas.microsoft.com/office/drawing/2014/main" id="{21C0C1FF-8F87-2548-A1F3-DCF25847C156}"/>
              </a:ext>
            </a:extLst>
          </p:cNvPr>
          <p:cNvSpPr>
            <a:spLocks/>
          </p:cNvSpPr>
          <p:nvPr/>
        </p:nvSpPr>
        <p:spPr bwMode="auto">
          <a:xfrm rot="5400000">
            <a:off x="7679532" y="4044157"/>
            <a:ext cx="274637" cy="2400300"/>
          </a:xfrm>
          <a:prstGeom prst="rightBrace">
            <a:avLst>
              <a:gd name="adj1" fmla="val 25977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4568" name="TextBox 11">
            <a:extLst>
              <a:ext uri="{FF2B5EF4-FFF2-40B4-BE49-F238E27FC236}">
                <a16:creationId xmlns:a16="http://schemas.microsoft.com/office/drawing/2014/main" id="{D94253E1-97D6-7A43-AC23-A6DECAE452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5322889"/>
            <a:ext cx="20320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_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y z (by 14a)</a:t>
            </a:r>
          </a:p>
        </p:txBody>
      </p:sp>
      <p:sp>
        <p:nvSpPr>
          <p:cNvPr id="64569" name="TextBox 12">
            <a:extLst>
              <a:ext uri="{FF2B5EF4-FFF2-40B4-BE49-F238E27FC236}">
                <a16:creationId xmlns:a16="http://schemas.microsoft.com/office/drawing/2014/main" id="{034A2364-B165-EA4C-9AF2-2EB723E2A4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6588" y="5322889"/>
            <a:ext cx="203041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 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y z (by 14a)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>
            <a:extLst>
              <a:ext uri="{FF2B5EF4-FFF2-40B4-BE49-F238E27FC236}">
                <a16:creationId xmlns:a16="http://schemas.microsoft.com/office/drawing/2014/main" id="{A71BEBA6-E72A-C448-A9E0-0AC432FB3B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can we group these four ones?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434013" y="2508251"/>
            <a:ext cx="417513" cy="1211262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5586" name="TextBox 5">
            <a:extLst>
              <a:ext uri="{FF2B5EF4-FFF2-40B4-BE49-F238E27FC236}">
                <a16:creationId xmlns:a16="http://schemas.microsoft.com/office/drawing/2014/main" id="{520B8BF5-170B-F640-B527-26157C7ECA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8950" y="4237039"/>
            <a:ext cx="3416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 _</a:t>
            </a:r>
            <a:r>
              <a:rPr lang="en-US" altLang="en-US" sz="2000" b="0">
                <a:latin typeface="Courier" pitchFamily="2" charset="0"/>
              </a:rPr>
              <a:t>     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y z</a:t>
            </a: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57A62477-1AB6-ED4E-B02A-900666F5F853}"/>
              </a:ext>
            </a:extLst>
          </p:cNvPr>
          <p:cNvSpPr/>
          <p:nvPr/>
        </p:nvSpPr>
        <p:spPr bwMode="auto">
          <a:xfrm rot="16200000">
            <a:off x="5437188" y="3087688"/>
            <a:ext cx="417512" cy="1204912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5164F3E6-8BBE-364B-9929-F93420ECD2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can we group these four ones?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434013" y="2508251"/>
            <a:ext cx="417513" cy="1211262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6610" name="TextBox 5">
            <a:extLst>
              <a:ext uri="{FF2B5EF4-FFF2-40B4-BE49-F238E27FC236}">
                <a16:creationId xmlns:a16="http://schemas.microsoft.com/office/drawing/2014/main" id="{0F393774-3C8A-484E-9F00-4FB56AAD72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8950" y="4237039"/>
            <a:ext cx="3416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 _</a:t>
            </a:r>
            <a:r>
              <a:rPr lang="en-US" altLang="en-US" sz="2000" b="0">
                <a:latin typeface="Courier" pitchFamily="2" charset="0"/>
              </a:rPr>
              <a:t>     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y z</a:t>
            </a: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57A62477-1AB6-ED4E-B02A-900666F5F853}"/>
              </a:ext>
            </a:extLst>
          </p:cNvPr>
          <p:cNvSpPr/>
          <p:nvPr/>
        </p:nvSpPr>
        <p:spPr bwMode="auto">
          <a:xfrm rot="16200000">
            <a:off x="5437188" y="3087688"/>
            <a:ext cx="417512" cy="1204912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6612" name="Right Brace 5">
            <a:extLst>
              <a:ext uri="{FF2B5EF4-FFF2-40B4-BE49-F238E27FC236}">
                <a16:creationId xmlns:a16="http://schemas.microsoft.com/office/drawing/2014/main" id="{C42FA1EE-8C9B-604A-B88E-7B8FB554ACA4}"/>
              </a:ext>
            </a:extLst>
          </p:cNvPr>
          <p:cNvSpPr>
            <a:spLocks/>
          </p:cNvSpPr>
          <p:nvPr/>
        </p:nvSpPr>
        <p:spPr bwMode="auto">
          <a:xfrm rot="5400000">
            <a:off x="5853114" y="4287839"/>
            <a:ext cx="274637" cy="1735137"/>
          </a:xfrm>
          <a:prstGeom prst="rightBrace">
            <a:avLst>
              <a:gd name="adj1" fmla="val 25974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613" name="TextBox 12">
            <a:extLst>
              <a:ext uri="{FF2B5EF4-FFF2-40B4-BE49-F238E27FC236}">
                <a16:creationId xmlns:a16="http://schemas.microsoft.com/office/drawing/2014/main" id="{540CB1ED-6043-1C48-975C-49E10EC76F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8914" y="5133976"/>
            <a:ext cx="17240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 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y (by 14a)</a:t>
            </a: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1">
            <a:extLst>
              <a:ext uri="{FF2B5EF4-FFF2-40B4-BE49-F238E27FC236}">
                <a16:creationId xmlns:a16="http://schemas.microsoft.com/office/drawing/2014/main" id="{480C3636-1597-3340-B684-5BA48CC946E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can we group these four ones?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137944" y="2804319"/>
            <a:ext cx="1009650" cy="1211262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7634" name="TextBox 5">
            <a:extLst>
              <a:ext uri="{FF2B5EF4-FFF2-40B4-BE49-F238E27FC236}">
                <a16:creationId xmlns:a16="http://schemas.microsoft.com/office/drawing/2014/main" id="{EB162871-0AC5-0E44-92B9-DDB43C335B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0" y="4237039"/>
            <a:ext cx="21859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y</a:t>
            </a:r>
            <a:endParaRPr lang="en-US" altLang="en-US" sz="2000" b="0">
              <a:solidFill>
                <a:srgbClr val="00B050"/>
              </a:solidFill>
              <a:latin typeface="Courier" pitchFamily="2" charset="0"/>
            </a:endParaRP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itle 1">
            <a:extLst>
              <a:ext uri="{FF2B5EF4-FFF2-40B4-BE49-F238E27FC236}">
                <a16:creationId xmlns:a16="http://schemas.microsoft.com/office/drawing/2014/main" id="{B5F842FB-41E1-804B-9906-0C10440BB22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can we group these four ones?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137944" y="2804319"/>
            <a:ext cx="1009650" cy="1211262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8658" name="TextBox 6">
            <a:extLst>
              <a:ext uri="{FF2B5EF4-FFF2-40B4-BE49-F238E27FC236}">
                <a16:creationId xmlns:a16="http://schemas.microsoft.com/office/drawing/2014/main" id="{E5B3B476-2E6B-FF47-B857-2BD679A72B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38675"/>
            <a:ext cx="688498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Answer: We can combine them because Theorem 14a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is applied three times, not just once.</a:t>
            </a:r>
          </a:p>
        </p:txBody>
      </p: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>
            <a:extLst>
              <a:ext uri="{FF2B5EF4-FFF2-40B4-BE49-F238E27FC236}">
                <a16:creationId xmlns:a16="http://schemas.microsoft.com/office/drawing/2014/main" id="{5E371123-BF76-D646-A4B6-A254F4AB023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Alternative Derivation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140326" y="2801938"/>
            <a:ext cx="1012825" cy="12192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6E748A22-FC05-9B46-84F4-A7A0617ECA3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Alternative Derivation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069682" y="28725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70706" name="TextBox 5">
            <a:extLst>
              <a:ext uri="{FF2B5EF4-FFF2-40B4-BE49-F238E27FC236}">
                <a16:creationId xmlns:a16="http://schemas.microsoft.com/office/drawing/2014/main" id="{15657FD7-6E47-7C4C-A2B0-04DC2160F3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063" y="4343401"/>
            <a:ext cx="64944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 _       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x y z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87484468-3363-DC4A-BB1E-270F235762F6}"/>
              </a:ext>
            </a:extLst>
          </p:cNvPr>
          <p:cNvSpPr/>
          <p:nvPr/>
        </p:nvSpPr>
        <p:spPr bwMode="auto">
          <a:xfrm rot="16200000">
            <a:off x="5790407" y="2880519"/>
            <a:ext cx="417512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57A62477-1AB6-ED4E-B02A-900666F5F853}"/>
              </a:ext>
            </a:extLst>
          </p:cNvPr>
          <p:cNvSpPr/>
          <p:nvPr/>
        </p:nvSpPr>
        <p:spPr bwMode="auto">
          <a:xfrm rot="16200000">
            <a:off x="5076826" y="3448051"/>
            <a:ext cx="417512" cy="484187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4EA29124-9D3A-704A-A5B1-7C9E5F9B22DE}"/>
              </a:ext>
            </a:extLst>
          </p:cNvPr>
          <p:cNvSpPr/>
          <p:nvPr/>
        </p:nvSpPr>
        <p:spPr bwMode="auto">
          <a:xfrm rot="16200000">
            <a:off x="5798344" y="34567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97DD95A4-F88E-2849-89BD-F548CA7C2FD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Alternative Derivation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069682" y="28725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71730" name="TextBox 5">
            <a:extLst>
              <a:ext uri="{FF2B5EF4-FFF2-40B4-BE49-F238E27FC236}">
                <a16:creationId xmlns:a16="http://schemas.microsoft.com/office/drawing/2014/main" id="{0B8CD83B-0027-DD4A-92E6-F652D29E57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063" y="4343401"/>
            <a:ext cx="66484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 _   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   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x y z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87484468-3363-DC4A-BB1E-270F235762F6}"/>
              </a:ext>
            </a:extLst>
          </p:cNvPr>
          <p:cNvSpPr/>
          <p:nvPr/>
        </p:nvSpPr>
        <p:spPr bwMode="auto">
          <a:xfrm rot="16200000">
            <a:off x="5790407" y="2880519"/>
            <a:ext cx="417512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57A62477-1AB6-ED4E-B02A-900666F5F853}"/>
              </a:ext>
            </a:extLst>
          </p:cNvPr>
          <p:cNvSpPr/>
          <p:nvPr/>
        </p:nvSpPr>
        <p:spPr bwMode="auto">
          <a:xfrm rot="16200000">
            <a:off x="5076826" y="3448051"/>
            <a:ext cx="417512" cy="484187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4EA29124-9D3A-704A-A5B1-7C9E5F9B22DE}"/>
              </a:ext>
            </a:extLst>
          </p:cNvPr>
          <p:cNvSpPr/>
          <p:nvPr/>
        </p:nvSpPr>
        <p:spPr bwMode="auto">
          <a:xfrm rot="16200000">
            <a:off x="5798344" y="34567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>
            <a:extLst>
              <a:ext uri="{FF2B5EF4-FFF2-40B4-BE49-F238E27FC236}">
                <a16:creationId xmlns:a16="http://schemas.microsoft.com/office/drawing/2014/main" id="{86A890DF-7BF4-344F-9276-ED17AB90674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Alternative Derivation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2753" name="TextBox 5">
            <a:extLst>
              <a:ext uri="{FF2B5EF4-FFF2-40B4-BE49-F238E27FC236}">
                <a16:creationId xmlns:a16="http://schemas.microsoft.com/office/drawing/2014/main" id="{2767CDB6-AE08-0C43-ACFA-1D1AC3CE67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063" y="4343401"/>
            <a:ext cx="66484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 _   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   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x y z</a:t>
            </a:r>
          </a:p>
        </p:txBody>
      </p:sp>
      <p:sp>
        <p:nvSpPr>
          <p:cNvPr id="72754" name="Right Brace 5">
            <a:extLst>
              <a:ext uri="{FF2B5EF4-FFF2-40B4-BE49-F238E27FC236}">
                <a16:creationId xmlns:a16="http://schemas.microsoft.com/office/drawing/2014/main" id="{07A8795D-B19F-7F4D-979D-AEAB6392011A}"/>
              </a:ext>
            </a:extLst>
          </p:cNvPr>
          <p:cNvSpPr>
            <a:spLocks/>
          </p:cNvSpPr>
          <p:nvPr/>
        </p:nvSpPr>
        <p:spPr bwMode="auto">
          <a:xfrm rot="5400000">
            <a:off x="4568032" y="4047332"/>
            <a:ext cx="276225" cy="2401888"/>
          </a:xfrm>
          <a:prstGeom prst="rightBrace">
            <a:avLst>
              <a:gd name="adj1" fmla="val 25845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55" name="Right Brace 5">
            <a:extLst>
              <a:ext uri="{FF2B5EF4-FFF2-40B4-BE49-F238E27FC236}">
                <a16:creationId xmlns:a16="http://schemas.microsoft.com/office/drawing/2014/main" id="{4E9CF0BF-5032-0F4B-8387-8DCB0819500A}"/>
              </a:ext>
            </a:extLst>
          </p:cNvPr>
          <p:cNvSpPr>
            <a:spLocks/>
          </p:cNvSpPr>
          <p:nvPr/>
        </p:nvSpPr>
        <p:spPr bwMode="auto">
          <a:xfrm rot="5400000">
            <a:off x="7679532" y="4044157"/>
            <a:ext cx="274637" cy="2400300"/>
          </a:xfrm>
          <a:prstGeom prst="rightBrace">
            <a:avLst>
              <a:gd name="adj1" fmla="val 25977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56" name="TextBox 11">
            <a:extLst>
              <a:ext uri="{FF2B5EF4-FFF2-40B4-BE49-F238E27FC236}">
                <a16:creationId xmlns:a16="http://schemas.microsoft.com/office/drawing/2014/main" id="{7B0BD764-3769-D344-BA6D-CF398ACC7E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9175" y="5257801"/>
            <a:ext cx="28003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   _          </a:t>
            </a:r>
            <a:endParaRPr lang="en-US" altLang="en-US" sz="2000" b="0">
              <a:latin typeface="Courier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</a:t>
            </a:r>
            <a:r>
              <a:rPr lang="en-US" altLang="en-US" sz="2000" b="0">
                <a:latin typeface="Courier" pitchFamily="2" charset="0"/>
              </a:rPr>
              <a:t>(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 y z </a:t>
            </a:r>
            <a:r>
              <a:rPr lang="en-US" altLang="en-US" sz="2000" b="0">
                <a:latin typeface="Courier" pitchFamily="2" charset="0"/>
              </a:rPr>
              <a:t>+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y z </a:t>
            </a:r>
            <a:r>
              <a:rPr lang="en-US" altLang="en-US" sz="2000" b="0">
                <a:latin typeface="Courier" pitchFamily="2" charset="0"/>
              </a:rPr>
              <a:t>)</a:t>
            </a:r>
          </a:p>
        </p:txBody>
      </p:sp>
      <p:sp>
        <p:nvSpPr>
          <p:cNvPr id="72757" name="TextBox 12">
            <a:extLst>
              <a:ext uri="{FF2B5EF4-FFF2-40B4-BE49-F238E27FC236}">
                <a16:creationId xmlns:a16="http://schemas.microsoft.com/office/drawing/2014/main" id="{9158415D-D474-EA40-87B5-A3BB2954A4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1" y="5245101"/>
            <a:ext cx="24923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 </a:t>
            </a:r>
            <a:r>
              <a:rPr lang="en-US" altLang="en-US" sz="2000" b="0">
                <a:latin typeface="Courier" pitchFamily="2" charset="0"/>
              </a:rPr>
              <a:t>(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y z </a:t>
            </a:r>
            <a:r>
              <a:rPr lang="en-US" altLang="en-US" sz="2000" b="0">
                <a:latin typeface="Courier" pitchFamily="2" charset="0"/>
              </a:rPr>
              <a:t>+ 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y z </a:t>
            </a:r>
            <a:r>
              <a:rPr lang="en-US" altLang="en-US" sz="2000" b="0">
                <a:latin typeface="Courier" pitchFamily="2" charset="0"/>
              </a:rPr>
              <a:t>)</a:t>
            </a: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AF9480FB-24B7-B84C-90EB-F7E80C01E5F8}"/>
              </a:ext>
            </a:extLst>
          </p:cNvPr>
          <p:cNvSpPr/>
          <p:nvPr/>
        </p:nvSpPr>
        <p:spPr bwMode="auto">
          <a:xfrm rot="16200000">
            <a:off x="5069682" y="28725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77666348-4FD3-F94E-8632-FB99133DFBEE}"/>
              </a:ext>
            </a:extLst>
          </p:cNvPr>
          <p:cNvSpPr/>
          <p:nvPr/>
        </p:nvSpPr>
        <p:spPr bwMode="auto">
          <a:xfrm rot="16200000">
            <a:off x="5790407" y="2880519"/>
            <a:ext cx="417512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DAA6C25B-D3DC-344F-A6CB-3FC14610C8A2}"/>
              </a:ext>
            </a:extLst>
          </p:cNvPr>
          <p:cNvSpPr/>
          <p:nvPr/>
        </p:nvSpPr>
        <p:spPr bwMode="auto">
          <a:xfrm rot="16200000">
            <a:off x="5076826" y="3448051"/>
            <a:ext cx="417512" cy="484187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5754A3AF-41C8-004B-87ED-ECB619AA733D}"/>
              </a:ext>
            </a:extLst>
          </p:cNvPr>
          <p:cNvSpPr/>
          <p:nvPr/>
        </p:nvSpPr>
        <p:spPr bwMode="auto">
          <a:xfrm rot="16200000">
            <a:off x="5798344" y="34567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Title 1">
            <a:extLst>
              <a:ext uri="{FF2B5EF4-FFF2-40B4-BE49-F238E27FC236}">
                <a16:creationId xmlns:a16="http://schemas.microsoft.com/office/drawing/2014/main" id="{ED231D3C-AF2B-1044-95BC-3C78D827682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Topics for the Midterm Exam</a:t>
            </a:r>
          </a:p>
        </p:txBody>
      </p:sp>
      <p:sp>
        <p:nvSpPr>
          <p:cNvPr id="11266" name="Content Placeholder 2">
            <a:extLst>
              <a:ext uri="{FF2B5EF4-FFF2-40B4-BE49-F238E27FC236}">
                <a16:creationId xmlns:a16="http://schemas.microsoft.com/office/drawing/2014/main" id="{ACDBA393-C214-4844-A284-8511A9BD5219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5410200"/>
          </a:xfrm>
        </p:spPr>
        <p:txBody>
          <a:bodyPr/>
          <a:lstStyle/>
          <a:p>
            <a:r>
              <a:rPr lang="en-US" altLang="en-US"/>
              <a:t>Binary Numbers</a:t>
            </a:r>
          </a:p>
          <a:p>
            <a:r>
              <a:rPr lang="en-US" altLang="en-US"/>
              <a:t>Octal Numbers</a:t>
            </a:r>
          </a:p>
          <a:p>
            <a:r>
              <a:rPr lang="en-US" altLang="en-US"/>
              <a:t>Hexadecimal Numbers</a:t>
            </a:r>
          </a:p>
          <a:p>
            <a:r>
              <a:rPr lang="en-US" altLang="en-US"/>
              <a:t>Conversion between the different number systems</a:t>
            </a:r>
          </a:p>
          <a:p>
            <a:r>
              <a:rPr lang="en-US" altLang="en-US"/>
              <a:t>Truth Tables</a:t>
            </a:r>
          </a:p>
          <a:p>
            <a:r>
              <a:rPr lang="en-US" altLang="en-US"/>
              <a:t>Boolean Algebra</a:t>
            </a:r>
          </a:p>
          <a:p>
            <a:r>
              <a:rPr lang="en-US" altLang="en-US"/>
              <a:t>Logic Gates</a:t>
            </a:r>
          </a:p>
          <a:p>
            <a:r>
              <a:rPr lang="en-US" altLang="en-US"/>
              <a:t>Circuit Synthesis with AND, OR, NOT</a:t>
            </a:r>
          </a:p>
          <a:p>
            <a:r>
              <a:rPr lang="en-US" altLang="en-US"/>
              <a:t>Circuit Synthesis with NAND, NOR</a:t>
            </a:r>
          </a:p>
          <a:p>
            <a:r>
              <a:rPr lang="en-US" altLang="en-US"/>
              <a:t>Converting an AND/OR/NOT circuit to NAND circuit </a:t>
            </a:r>
          </a:p>
          <a:p>
            <a:r>
              <a:rPr lang="en-US" altLang="en-US"/>
              <a:t>Converting an AND/OR/NOT circuit to NOR  circuit </a:t>
            </a:r>
          </a:p>
          <a:p>
            <a:r>
              <a:rPr lang="en-US" altLang="en-US"/>
              <a:t>SOP and POS expressions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>
            <a:extLst>
              <a:ext uri="{FF2B5EF4-FFF2-40B4-BE49-F238E27FC236}">
                <a16:creationId xmlns:a16="http://schemas.microsoft.com/office/drawing/2014/main" id="{ECC85E24-1C7B-DA40-8705-3BC9B4615FA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Alternative Derivation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3777" name="TextBox 5">
            <a:extLst>
              <a:ext uri="{FF2B5EF4-FFF2-40B4-BE49-F238E27FC236}">
                <a16:creationId xmlns:a16="http://schemas.microsoft.com/office/drawing/2014/main" id="{EC790825-18F9-7849-B92F-4BBBD0EA2C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063" y="4343401"/>
            <a:ext cx="66484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  _    </a:t>
            </a:r>
            <a:r>
              <a:rPr lang="en-US" altLang="en-US" sz="2000" b="0">
                <a:latin typeface="Courier" pitchFamily="2" charset="0"/>
              </a:rPr>
              <a:t>             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(y z  </a:t>
            </a:r>
            <a:r>
              <a:rPr lang="en-US" altLang="en-US" sz="2000" b="0">
                <a:latin typeface="Courier" pitchFamily="2" charset="0"/>
              </a:rPr>
              <a:t>+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 y z)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(y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y z)</a:t>
            </a: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CBC875B4-2865-BB4B-B62E-08BDCD58266D}"/>
              </a:ext>
            </a:extLst>
          </p:cNvPr>
          <p:cNvSpPr/>
          <p:nvPr/>
        </p:nvSpPr>
        <p:spPr bwMode="auto">
          <a:xfrm rot="16200000">
            <a:off x="5069682" y="28725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B7277BF7-82B0-D441-BF79-D2B1D4505807}"/>
              </a:ext>
            </a:extLst>
          </p:cNvPr>
          <p:cNvSpPr/>
          <p:nvPr/>
        </p:nvSpPr>
        <p:spPr bwMode="auto">
          <a:xfrm rot="16200000">
            <a:off x="5790407" y="2880519"/>
            <a:ext cx="417512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6D32016D-0312-B149-A076-0ECE75EED629}"/>
              </a:ext>
            </a:extLst>
          </p:cNvPr>
          <p:cNvSpPr/>
          <p:nvPr/>
        </p:nvSpPr>
        <p:spPr bwMode="auto">
          <a:xfrm rot="16200000">
            <a:off x="5076826" y="3448051"/>
            <a:ext cx="417512" cy="484187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8" name="Rounded Rectangle 17">
            <a:extLst>
              <a:ext uri="{FF2B5EF4-FFF2-40B4-BE49-F238E27FC236}">
                <a16:creationId xmlns:a16="http://schemas.microsoft.com/office/drawing/2014/main" id="{78398C5B-26AE-C046-AAE4-D69869150073}"/>
              </a:ext>
            </a:extLst>
          </p:cNvPr>
          <p:cNvSpPr/>
          <p:nvPr/>
        </p:nvSpPr>
        <p:spPr bwMode="auto">
          <a:xfrm rot="16200000">
            <a:off x="5798344" y="34567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DB01F79C-03BE-A74C-B794-C501928A42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Alternative Derivation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4801" name="TextBox 5">
            <a:extLst>
              <a:ext uri="{FF2B5EF4-FFF2-40B4-BE49-F238E27FC236}">
                <a16:creationId xmlns:a16="http://schemas.microsoft.com/office/drawing/2014/main" id="{7D726B9C-830B-C145-99B5-1B5B1DC4B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063" y="4343401"/>
            <a:ext cx="66484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  _    </a:t>
            </a:r>
            <a:r>
              <a:rPr lang="en-US" altLang="en-US" sz="2000" b="0">
                <a:latin typeface="Courier" pitchFamily="2" charset="0"/>
              </a:rPr>
              <a:t>             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(y z  </a:t>
            </a:r>
            <a:r>
              <a:rPr lang="en-US" altLang="en-US" sz="2000" b="0">
                <a:latin typeface="Courier" pitchFamily="2" charset="0"/>
              </a:rPr>
              <a:t>+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 y z)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(y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y z)</a:t>
            </a:r>
          </a:p>
        </p:txBody>
      </p:sp>
      <p:sp>
        <p:nvSpPr>
          <p:cNvPr id="74802" name="Right Brace 5">
            <a:extLst>
              <a:ext uri="{FF2B5EF4-FFF2-40B4-BE49-F238E27FC236}">
                <a16:creationId xmlns:a16="http://schemas.microsoft.com/office/drawing/2014/main" id="{ED3C48FB-CFDE-224B-9772-8612463C710A}"/>
              </a:ext>
            </a:extLst>
          </p:cNvPr>
          <p:cNvSpPr>
            <a:spLocks/>
          </p:cNvSpPr>
          <p:nvPr/>
        </p:nvSpPr>
        <p:spPr bwMode="auto">
          <a:xfrm rot="5400000">
            <a:off x="4568032" y="4047332"/>
            <a:ext cx="276225" cy="2401888"/>
          </a:xfrm>
          <a:prstGeom prst="rightBrace">
            <a:avLst>
              <a:gd name="adj1" fmla="val 25845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03" name="Right Brace 5">
            <a:extLst>
              <a:ext uri="{FF2B5EF4-FFF2-40B4-BE49-F238E27FC236}">
                <a16:creationId xmlns:a16="http://schemas.microsoft.com/office/drawing/2014/main" id="{EA0DC6E1-9F3B-6F4F-A209-3312EB3A14BB}"/>
              </a:ext>
            </a:extLst>
          </p:cNvPr>
          <p:cNvSpPr>
            <a:spLocks/>
          </p:cNvSpPr>
          <p:nvPr/>
        </p:nvSpPr>
        <p:spPr bwMode="auto">
          <a:xfrm rot="5400000">
            <a:off x="7679532" y="4044157"/>
            <a:ext cx="274637" cy="2400300"/>
          </a:xfrm>
          <a:prstGeom prst="rightBrace">
            <a:avLst>
              <a:gd name="adj1" fmla="val 25977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04" name="TextBox 11">
            <a:extLst>
              <a:ext uri="{FF2B5EF4-FFF2-40B4-BE49-F238E27FC236}">
                <a16:creationId xmlns:a16="http://schemas.microsoft.com/office/drawing/2014/main" id="{7DB1025D-BE4C-7540-AC1B-413ED2DB10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8738" y="5322889"/>
            <a:ext cx="20320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_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x y (by 14a)</a:t>
            </a:r>
          </a:p>
        </p:txBody>
      </p:sp>
      <p:sp>
        <p:nvSpPr>
          <p:cNvPr id="74805" name="TextBox 12">
            <a:extLst>
              <a:ext uri="{FF2B5EF4-FFF2-40B4-BE49-F238E27FC236}">
                <a16:creationId xmlns:a16="http://schemas.microsoft.com/office/drawing/2014/main" id="{4CB8179A-D6BE-D745-AB06-3D8F89C16F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6588" y="5322889"/>
            <a:ext cx="20320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 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x y (by 14a)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6228D7AB-C389-DB4D-8CAE-139281BE0A1A}"/>
              </a:ext>
            </a:extLst>
          </p:cNvPr>
          <p:cNvSpPr/>
          <p:nvPr/>
        </p:nvSpPr>
        <p:spPr bwMode="auto">
          <a:xfrm rot="16200000">
            <a:off x="5069682" y="28725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A5309B9E-7FC6-FC48-A70A-CEA08779D717}"/>
              </a:ext>
            </a:extLst>
          </p:cNvPr>
          <p:cNvSpPr/>
          <p:nvPr/>
        </p:nvSpPr>
        <p:spPr bwMode="auto">
          <a:xfrm rot="16200000">
            <a:off x="5790407" y="2880519"/>
            <a:ext cx="417512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196101CB-7911-C247-9D14-D8DEF7649E33}"/>
              </a:ext>
            </a:extLst>
          </p:cNvPr>
          <p:cNvSpPr/>
          <p:nvPr/>
        </p:nvSpPr>
        <p:spPr bwMode="auto">
          <a:xfrm rot="16200000">
            <a:off x="5076826" y="3448051"/>
            <a:ext cx="417512" cy="484187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EC9C39B0-04DA-4E44-8CDF-5D465EEE89EA}"/>
              </a:ext>
            </a:extLst>
          </p:cNvPr>
          <p:cNvSpPr/>
          <p:nvPr/>
        </p:nvSpPr>
        <p:spPr bwMode="auto">
          <a:xfrm rot="16200000">
            <a:off x="5798344" y="34567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CDA668B2-FF13-8A46-B020-0EBFFB685C2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Alternative Derivation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4799807" y="3186907"/>
            <a:ext cx="1012825" cy="449262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8DC128AC-69DE-DF47-87A0-29F233B1794F}"/>
              </a:ext>
            </a:extLst>
          </p:cNvPr>
          <p:cNvSpPr/>
          <p:nvPr/>
        </p:nvSpPr>
        <p:spPr bwMode="auto">
          <a:xfrm rot="16200000">
            <a:off x="5487195" y="3183732"/>
            <a:ext cx="1012825" cy="449263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75827" name="TextBox 5">
            <a:extLst>
              <a:ext uri="{FF2B5EF4-FFF2-40B4-BE49-F238E27FC236}">
                <a16:creationId xmlns:a16="http://schemas.microsoft.com/office/drawing/2014/main" id="{C7DB5192-7A9B-6247-AD69-EB9C8B1498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0" y="4343401"/>
            <a:ext cx="28003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</a:t>
            </a:r>
            <a:r>
              <a:rPr lang="en-US" altLang="en-US" sz="2000" b="0">
                <a:latin typeface="Courier" pitchFamily="2" charset="0"/>
              </a:rPr>
              <a:t>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y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y</a:t>
            </a:r>
            <a:endParaRPr lang="en-US" altLang="en-US" sz="2000" b="0">
              <a:solidFill>
                <a:srgbClr val="7030A0"/>
              </a:solidFill>
              <a:latin typeface="Courier" pitchFamily="2" charset="0"/>
            </a:endParaRP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A65C44DE-8610-2843-8C3A-60D6206E52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Alternative Derivation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4799807" y="3186907"/>
            <a:ext cx="1012825" cy="449262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8DC128AC-69DE-DF47-87A0-29F233B1794F}"/>
              </a:ext>
            </a:extLst>
          </p:cNvPr>
          <p:cNvSpPr/>
          <p:nvPr/>
        </p:nvSpPr>
        <p:spPr bwMode="auto">
          <a:xfrm rot="16200000">
            <a:off x="5487195" y="3183732"/>
            <a:ext cx="1012825" cy="449263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76851" name="TextBox 5">
            <a:extLst>
              <a:ext uri="{FF2B5EF4-FFF2-40B4-BE49-F238E27FC236}">
                <a16:creationId xmlns:a16="http://schemas.microsoft.com/office/drawing/2014/main" id="{D6435ED3-433C-174A-977B-072D796154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0" y="4343401"/>
            <a:ext cx="28003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</a:t>
            </a:r>
            <a:r>
              <a:rPr lang="en-US" altLang="en-US" sz="2000" b="0">
                <a:latin typeface="Courier" pitchFamily="2" charset="0"/>
              </a:rPr>
              <a:t>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y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y</a:t>
            </a:r>
            <a:endParaRPr lang="en-US" altLang="en-US" sz="2000" b="0">
              <a:solidFill>
                <a:srgbClr val="7030A0"/>
              </a:solidFill>
              <a:latin typeface="Courier" pitchFamily="2" charset="0"/>
            </a:endParaRPr>
          </a:p>
        </p:txBody>
      </p:sp>
      <p:sp>
        <p:nvSpPr>
          <p:cNvPr id="76852" name="Right Brace 5">
            <a:extLst>
              <a:ext uri="{FF2B5EF4-FFF2-40B4-BE49-F238E27FC236}">
                <a16:creationId xmlns:a16="http://schemas.microsoft.com/office/drawing/2014/main" id="{BA5D5763-A0B4-424E-9216-DBC509835F8B}"/>
              </a:ext>
            </a:extLst>
          </p:cNvPr>
          <p:cNvSpPr>
            <a:spLocks/>
          </p:cNvSpPr>
          <p:nvPr/>
        </p:nvSpPr>
        <p:spPr bwMode="auto">
          <a:xfrm rot="5400000">
            <a:off x="5873750" y="4298950"/>
            <a:ext cx="274638" cy="1735138"/>
          </a:xfrm>
          <a:prstGeom prst="rightBrace">
            <a:avLst>
              <a:gd name="adj1" fmla="val 25974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853" name="TextBox 12">
            <a:extLst>
              <a:ext uri="{FF2B5EF4-FFF2-40B4-BE49-F238E27FC236}">
                <a16:creationId xmlns:a16="http://schemas.microsoft.com/office/drawing/2014/main" id="{CF3E0A02-34A7-0D4A-87FC-8F4AF85F84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8914" y="5133976"/>
            <a:ext cx="17240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 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y (by 14a)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63CE2B43-5FDE-AB4A-A6E7-92B30580216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Alternative Derivation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137944" y="2804319"/>
            <a:ext cx="1009650" cy="1211262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77874" name="TextBox 5">
            <a:extLst>
              <a:ext uri="{FF2B5EF4-FFF2-40B4-BE49-F238E27FC236}">
                <a16:creationId xmlns:a16="http://schemas.microsoft.com/office/drawing/2014/main" id="{F132D8B6-CFBA-6F44-BDA4-AA54ED8218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0" y="4237039"/>
            <a:ext cx="21859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y</a:t>
            </a:r>
            <a:endParaRPr lang="en-US" altLang="en-US" sz="2000" b="0">
              <a:solidFill>
                <a:srgbClr val="00B050"/>
              </a:solidFill>
              <a:latin typeface="Courier" pitchFamily="2" charset="0"/>
            </a:endParaRP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>
            <a:extLst>
              <a:ext uri="{FF2B5EF4-FFF2-40B4-BE49-F238E27FC236}">
                <a16:creationId xmlns:a16="http://schemas.microsoft.com/office/drawing/2014/main" id="{73E56190-782E-AE46-8FCB-DE1CF0C5C7C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Alternative Derivation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137944" y="2804319"/>
            <a:ext cx="1009650" cy="1211262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78898" name="TextBox 6">
            <a:extLst>
              <a:ext uri="{FF2B5EF4-FFF2-40B4-BE49-F238E27FC236}">
                <a16:creationId xmlns:a16="http://schemas.microsoft.com/office/drawing/2014/main" id="{166226E1-A532-4844-9147-DA4B2A59EB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38675"/>
            <a:ext cx="688498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Answer: We can combine them because Theorem 14a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is applied three times, not just once.</a:t>
            </a: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>
            <a:extLst>
              <a:ext uri="{FF2B5EF4-FFF2-40B4-BE49-F238E27FC236}">
                <a16:creationId xmlns:a16="http://schemas.microsoft.com/office/drawing/2014/main" id="{9727315D-9119-8A43-AA1D-C56DA7307A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Four-Variable K-Map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7" name="Picture 3" descr="F:\LogicBook\PowerPoint\chapter4\figure4.6.wmf">
            <a:extLst>
              <a:ext uri="{FF2B5EF4-FFF2-40B4-BE49-F238E27FC236}">
                <a16:creationId xmlns:a16="http://schemas.microsoft.com/office/drawing/2014/main" id="{1D1B2878-D788-E647-8604-F78508AA01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1371600"/>
            <a:ext cx="4387850" cy="432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898" name="TextBox 125">
            <a:extLst>
              <a:ext uri="{FF2B5EF4-FFF2-40B4-BE49-F238E27FC236}">
                <a16:creationId xmlns:a16="http://schemas.microsoft.com/office/drawing/2014/main" id="{B0737A1D-5ED0-5940-B355-0463B378CC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2.53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29D37F88-0CE2-C44D-9C8D-87A97DC85B5A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1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77CC8E7B-EB76-C24D-8687-BD2C1962340D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FE03AF64-533B-544D-AA4E-0E48836483D6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7AAD5399-0678-934C-9EBB-B62D6FD56C49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5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CFD820F7-7327-7E49-8F05-115D34A96ED4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191000" y="1149350"/>
            <a:ext cx="5791200" cy="5708650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D967B6D7-160D-744F-8020-4639641D7BC2}"/>
              </a:ext>
            </a:extLst>
          </p:cNvPr>
          <p:cNvGraphicFramePr>
            <a:graphicFrameLocks noGrp="1"/>
          </p:cNvGraphicFramePr>
          <p:nvPr/>
        </p:nvGraphicFramePr>
        <p:xfrm>
          <a:off x="13716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49C236FC-8DBB-544F-AEB8-1506EE5A6BAD}"/>
              </a:ext>
            </a:extLst>
          </p:cNvPr>
          <p:cNvSpPr txBox="1">
            <a:spLocks noChangeArrowheads="1"/>
          </p:cNvSpPr>
          <p:nvPr/>
        </p:nvSpPr>
        <p:spPr>
          <a:xfrm>
            <a:off x="928688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Gray Code &amp; K-map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Title 1">
            <a:extLst>
              <a:ext uri="{FF2B5EF4-FFF2-40B4-BE49-F238E27FC236}">
                <a16:creationId xmlns:a16="http://schemas.microsoft.com/office/drawing/2014/main" id="{CAE68EB4-C02C-4E4C-A33C-B1F6EDB3CDA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Topics for the Midterm Exam</a:t>
            </a:r>
          </a:p>
        </p:txBody>
      </p:sp>
      <p:sp>
        <p:nvSpPr>
          <p:cNvPr id="12290" name="Content Placeholder 2">
            <a:extLst>
              <a:ext uri="{FF2B5EF4-FFF2-40B4-BE49-F238E27FC236}">
                <a16:creationId xmlns:a16="http://schemas.microsoft.com/office/drawing/2014/main" id="{ADDDA9FF-4774-0446-B200-0E97F43323FA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990600"/>
            <a:ext cx="8382000" cy="5638800"/>
          </a:xfrm>
        </p:spPr>
        <p:txBody>
          <a:bodyPr/>
          <a:lstStyle/>
          <a:p>
            <a:r>
              <a:rPr lang="en-US" altLang="en-US"/>
              <a:t>Mapping a Circuit to Verilog code</a:t>
            </a:r>
          </a:p>
          <a:p>
            <a:r>
              <a:rPr lang="en-US" altLang="en-US"/>
              <a:t>Mapping Verilog code to a circuit</a:t>
            </a:r>
          </a:p>
          <a:p>
            <a:endParaRPr lang="en-US" altLang="en-US" sz="1800"/>
          </a:p>
          <a:p>
            <a:r>
              <a:rPr lang="en-US" altLang="en-US"/>
              <a:t>Multiplexers</a:t>
            </a:r>
          </a:p>
          <a:p>
            <a:r>
              <a:rPr lang="en-US" altLang="en-US"/>
              <a:t>Venn Diagrams</a:t>
            </a:r>
          </a:p>
          <a:p>
            <a:r>
              <a:rPr lang="en-US" altLang="en-US"/>
              <a:t>K-maps for 2, 3, and 4 variables</a:t>
            </a:r>
          </a:p>
          <a:p>
            <a:endParaRPr lang="en-US" altLang="en-US" sz="1600"/>
          </a:p>
          <a:p>
            <a:r>
              <a:rPr lang="en-US" altLang="en-US"/>
              <a:t>Minimization of Boolean expressions using theorems</a:t>
            </a:r>
          </a:p>
          <a:p>
            <a:r>
              <a:rPr lang="en-US" altLang="en-US"/>
              <a:t>Minimization of Boolean expressions  with K-maps</a:t>
            </a:r>
          </a:p>
          <a:p>
            <a:endParaRPr lang="en-US" altLang="en-US" sz="1600"/>
          </a:p>
          <a:p>
            <a:r>
              <a:rPr lang="en-US" altLang="en-US"/>
              <a:t>Incompletely specified functions (with don’t cares)</a:t>
            </a:r>
          </a:p>
          <a:p>
            <a:r>
              <a:rPr lang="en-US" altLang="en-US"/>
              <a:t>Functions with multiple outputs</a:t>
            </a:r>
          </a:p>
          <a:p>
            <a:endParaRPr lang="en-US" altLang="en-US" sz="1400"/>
          </a:p>
          <a:p>
            <a:r>
              <a:rPr lang="en-US" altLang="en-US"/>
              <a:t>Something from Star Wars</a:t>
            </a:r>
            <a:br>
              <a:rPr lang="en-US" altLang="en-US"/>
            </a:br>
            <a:endParaRPr lang="en-US" altLang="en-US"/>
          </a:p>
          <a:p>
            <a:endParaRPr lang="en-US" altLang="en-US"/>
          </a:p>
          <a:p>
            <a:endParaRPr lang="en-US" altLang="en-US"/>
          </a:p>
          <a:p>
            <a:endParaRPr lang="en-US" altLang="en-US"/>
          </a:p>
          <a:p>
            <a:endParaRPr lang="en-US" altLang="en-US"/>
          </a:p>
          <a:p>
            <a:endParaRPr lang="en-US" altLang="en-US"/>
          </a:p>
          <a:p>
            <a:endParaRPr lang="en-US" altLang="en-US"/>
          </a:p>
          <a:p>
            <a:endParaRPr lang="en-US" altLang="en-US"/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69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8CA02515-6A97-0D44-B7C6-199601EDDBCC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191000" y="1149350"/>
            <a:ext cx="5791200" cy="5708650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F26EFCA4-C862-0145-8293-2BC5B69AB7E6}"/>
              </a:ext>
            </a:extLst>
          </p:cNvPr>
          <p:cNvGraphicFramePr>
            <a:graphicFrameLocks noGrp="1"/>
          </p:cNvGraphicFramePr>
          <p:nvPr/>
        </p:nvGraphicFramePr>
        <p:xfrm>
          <a:off x="13716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166A8D6E-8653-2049-AC55-2C5304477A9F}"/>
              </a:ext>
            </a:extLst>
          </p:cNvPr>
          <p:cNvSpPr txBox="1">
            <a:spLocks noChangeArrowheads="1"/>
          </p:cNvSpPr>
          <p:nvPr/>
        </p:nvSpPr>
        <p:spPr>
          <a:xfrm>
            <a:off x="928688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Gray Code &amp; K-map</a:t>
            </a:r>
            <a:endParaRPr lang="en-US" sz="2800" dirty="0">
              <a:cs typeface="+mj-cs"/>
            </a:endParaRPr>
          </a:p>
        </p:txBody>
      </p:sp>
      <p:sp>
        <p:nvSpPr>
          <p:cNvPr id="84081" name="TextBox 13">
            <a:extLst>
              <a:ext uri="{FF2B5EF4-FFF2-40B4-BE49-F238E27FC236}">
                <a16:creationId xmlns:a16="http://schemas.microsoft.com/office/drawing/2014/main" id="{181BC1A9-96FA-604B-98B2-9DF6B9F63B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2776539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82" name="TextBox 13">
            <a:extLst>
              <a:ext uri="{FF2B5EF4-FFF2-40B4-BE49-F238E27FC236}">
                <a16:creationId xmlns:a16="http://schemas.microsoft.com/office/drawing/2014/main" id="{580E0ECE-BE45-B34E-80D8-43BB8E04A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2776539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83" name="TextBox 13">
            <a:extLst>
              <a:ext uri="{FF2B5EF4-FFF2-40B4-BE49-F238E27FC236}">
                <a16:creationId xmlns:a16="http://schemas.microsoft.com/office/drawing/2014/main" id="{735FFBD3-FECF-E548-BEE2-302FC4972C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288" y="2776539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84" name="TextBox 13">
            <a:extLst>
              <a:ext uri="{FF2B5EF4-FFF2-40B4-BE49-F238E27FC236}">
                <a16:creationId xmlns:a16="http://schemas.microsoft.com/office/drawing/2014/main" id="{4E5D1716-DF33-2748-8683-E70BACDE8B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6575" y="2789239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85" name="TextBox 13">
            <a:extLst>
              <a:ext uri="{FF2B5EF4-FFF2-40B4-BE49-F238E27FC236}">
                <a16:creationId xmlns:a16="http://schemas.microsoft.com/office/drawing/2014/main" id="{8A795D0E-1B1A-2847-942A-9EDF0D2251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538" y="357187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86" name="TextBox 13">
            <a:extLst>
              <a:ext uri="{FF2B5EF4-FFF2-40B4-BE49-F238E27FC236}">
                <a16:creationId xmlns:a16="http://schemas.microsoft.com/office/drawing/2014/main" id="{24B3893C-8B7C-DD44-99AA-8053F4E01F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46850" y="357187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87" name="TextBox 13">
            <a:extLst>
              <a:ext uri="{FF2B5EF4-FFF2-40B4-BE49-F238E27FC236}">
                <a16:creationId xmlns:a16="http://schemas.microsoft.com/office/drawing/2014/main" id="{8127B7E0-DA98-1043-8361-060C32DF43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73938" y="357187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88" name="TextBox 13">
            <a:extLst>
              <a:ext uri="{FF2B5EF4-FFF2-40B4-BE49-F238E27FC236}">
                <a16:creationId xmlns:a16="http://schemas.microsoft.com/office/drawing/2014/main" id="{F9E6FD80-B81F-AA42-9828-587B5A70AC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0225" y="358457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89" name="TextBox 13">
            <a:extLst>
              <a:ext uri="{FF2B5EF4-FFF2-40B4-BE49-F238E27FC236}">
                <a16:creationId xmlns:a16="http://schemas.microsoft.com/office/drawing/2014/main" id="{80F0BB04-BDAC-CB4E-AA13-52DE0A6D66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5000" y="44291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90" name="TextBox 13">
            <a:extLst>
              <a:ext uri="{FF2B5EF4-FFF2-40B4-BE49-F238E27FC236}">
                <a16:creationId xmlns:a16="http://schemas.microsoft.com/office/drawing/2014/main" id="{276A8C1C-AA4E-274D-A825-9EB65B8C09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44291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91" name="TextBox 13">
            <a:extLst>
              <a:ext uri="{FF2B5EF4-FFF2-40B4-BE49-F238E27FC236}">
                <a16:creationId xmlns:a16="http://schemas.microsoft.com/office/drawing/2014/main" id="{7C8A44B9-0BD2-004C-B527-72B0318A9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3300" y="44291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92" name="TextBox 13">
            <a:extLst>
              <a:ext uri="{FF2B5EF4-FFF2-40B4-BE49-F238E27FC236}">
                <a16:creationId xmlns:a16="http://schemas.microsoft.com/office/drawing/2014/main" id="{04AAF155-3BE8-4E4C-9DA2-398BB7B19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4988" y="44291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93" name="TextBox 13">
            <a:extLst>
              <a:ext uri="{FF2B5EF4-FFF2-40B4-BE49-F238E27FC236}">
                <a16:creationId xmlns:a16="http://schemas.microsoft.com/office/drawing/2014/main" id="{2964B295-4BE1-884D-8CBA-A8B6A44C6C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52673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94" name="TextBox 13">
            <a:extLst>
              <a:ext uri="{FF2B5EF4-FFF2-40B4-BE49-F238E27FC236}">
                <a16:creationId xmlns:a16="http://schemas.microsoft.com/office/drawing/2014/main" id="{048EE21D-93A3-474D-A2FB-86F389ACF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52673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95" name="TextBox 13">
            <a:extLst>
              <a:ext uri="{FF2B5EF4-FFF2-40B4-BE49-F238E27FC236}">
                <a16:creationId xmlns:a16="http://schemas.microsoft.com/office/drawing/2014/main" id="{4FD249FD-0ED8-2749-80AB-CFCB816409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288" y="52673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96" name="TextBox 13">
            <a:extLst>
              <a:ext uri="{FF2B5EF4-FFF2-40B4-BE49-F238E27FC236}">
                <a16:creationId xmlns:a16="http://schemas.microsoft.com/office/drawing/2014/main" id="{08002626-092A-7748-887D-E432859376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6575" y="52800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1">
            <a:extLst>
              <a:ext uri="{FF2B5EF4-FFF2-40B4-BE49-F238E27FC236}">
                <a16:creationId xmlns:a16="http://schemas.microsoft.com/office/drawing/2014/main" id="{9673DEB5-F4B8-584C-B663-486EB18FB86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84994" name="Picture 26" descr="Screen shot 2013-09-23 at 3.02.25 PM.png">
            <a:extLst>
              <a:ext uri="{FF2B5EF4-FFF2-40B4-BE49-F238E27FC236}">
                <a16:creationId xmlns:a16="http://schemas.microsoft.com/office/drawing/2014/main" id="{CEE83A68-CFB6-EB4A-8CC5-19AE220AD21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2362201"/>
            <a:ext cx="2819400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4995" name="Picture 27" descr="Screen shot 2013-09-23 at 3.04.30 PM.png">
            <a:extLst>
              <a:ext uri="{FF2B5EF4-FFF2-40B4-BE49-F238E27FC236}">
                <a16:creationId xmlns:a16="http://schemas.microsoft.com/office/drawing/2014/main" id="{65766395-F045-3742-BB3B-EBDBADB632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3014" y="1600200"/>
            <a:ext cx="3322637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6" name="TextBox 2">
            <a:extLst>
              <a:ext uri="{FF2B5EF4-FFF2-40B4-BE49-F238E27FC236}">
                <a16:creationId xmlns:a16="http://schemas.microsoft.com/office/drawing/2014/main" id="{0C2A9641-FBAB-384A-8844-DCF8744B24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1" y="47244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84997" name="Straight Arrow Connector 29">
            <a:extLst>
              <a:ext uri="{FF2B5EF4-FFF2-40B4-BE49-F238E27FC236}">
                <a16:creationId xmlns:a16="http://schemas.microsoft.com/office/drawing/2014/main" id="{27E5C94A-AAEB-1D48-9450-FBB01E432CF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286000" y="4114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8" name="Straight Arrow Connector 30">
            <a:extLst>
              <a:ext uri="{FF2B5EF4-FFF2-40B4-BE49-F238E27FC236}">
                <a16:creationId xmlns:a16="http://schemas.microsoft.com/office/drawing/2014/main" id="{5F8ABD72-0487-5345-AD0B-1CEEF52A8B5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203576" y="41148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999" name="TextBox 42">
            <a:extLst>
              <a:ext uri="{FF2B5EF4-FFF2-40B4-BE49-F238E27FC236}">
                <a16:creationId xmlns:a16="http://schemas.microsoft.com/office/drawing/2014/main" id="{94FF2CA0-FE30-BA49-B4B2-95897B9BA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9414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85000" name="Straight Arrow Connector 43">
            <a:extLst>
              <a:ext uri="{FF2B5EF4-FFF2-40B4-BE49-F238E27FC236}">
                <a16:creationId xmlns:a16="http://schemas.microsoft.com/office/drawing/2014/main" id="{A9F77B44-5F07-B84B-8607-A1D55C255F5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500813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1" name="Straight Arrow Connector 44">
            <a:extLst>
              <a:ext uri="{FF2B5EF4-FFF2-40B4-BE49-F238E27FC236}">
                <a16:creationId xmlns:a16="http://schemas.microsoft.com/office/drawing/2014/main" id="{4D369633-6BC5-5849-9C34-1172FBED1D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18389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2" name="Straight Arrow Connector 45">
            <a:extLst>
              <a:ext uri="{FF2B5EF4-FFF2-40B4-BE49-F238E27FC236}">
                <a16:creationId xmlns:a16="http://schemas.microsoft.com/office/drawing/2014/main" id="{EEBF7283-DF5C-A04B-9052-EB096D6CFAA5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329613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3" name="Straight Arrow Connector 46">
            <a:extLst>
              <a:ext uri="{FF2B5EF4-FFF2-40B4-BE49-F238E27FC236}">
                <a16:creationId xmlns:a16="http://schemas.microsoft.com/office/drawing/2014/main" id="{7E41E897-EA00-784D-B64F-E5FA2467D55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329613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04" name="TextBox 49">
            <a:extLst>
              <a:ext uri="{FF2B5EF4-FFF2-40B4-BE49-F238E27FC236}">
                <a16:creationId xmlns:a16="http://schemas.microsoft.com/office/drawing/2014/main" id="{D732C9A4-7C63-C847-B024-2B5C2D513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6699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itle 1">
            <a:extLst>
              <a:ext uri="{FF2B5EF4-FFF2-40B4-BE49-F238E27FC236}">
                <a16:creationId xmlns:a16="http://schemas.microsoft.com/office/drawing/2014/main" id="{2DD86E97-C96E-7D41-A77E-E60F03054AB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86018" name="Picture 27" descr="Screen shot 2013-09-23 at 3.04.30 PM.png">
            <a:extLst>
              <a:ext uri="{FF2B5EF4-FFF2-40B4-BE49-F238E27FC236}">
                <a16:creationId xmlns:a16="http://schemas.microsoft.com/office/drawing/2014/main" id="{B9B07A00-6C47-8043-8A21-3E0430A48E7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00200"/>
            <a:ext cx="3322638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9" name="TextBox 42">
            <a:extLst>
              <a:ext uri="{FF2B5EF4-FFF2-40B4-BE49-F238E27FC236}">
                <a16:creationId xmlns:a16="http://schemas.microsoft.com/office/drawing/2014/main" id="{0EA0F3C1-886B-CE4A-A6AD-F52A0200E7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1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86020" name="Straight Arrow Connector 43">
            <a:extLst>
              <a:ext uri="{FF2B5EF4-FFF2-40B4-BE49-F238E27FC236}">
                <a16:creationId xmlns:a16="http://schemas.microsoft.com/office/drawing/2014/main" id="{A7FF4BF5-4370-E04A-94F5-02525DCC75A7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21" name="Straight Arrow Connector 44">
            <a:extLst>
              <a:ext uri="{FF2B5EF4-FFF2-40B4-BE49-F238E27FC236}">
                <a16:creationId xmlns:a16="http://schemas.microsoft.com/office/drawing/2014/main" id="{F6D6899A-7B2D-A044-AEC1-E2F0DF29CCA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660776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22" name="Straight Arrow Connector 45">
            <a:extLst>
              <a:ext uri="{FF2B5EF4-FFF2-40B4-BE49-F238E27FC236}">
                <a16:creationId xmlns:a16="http://schemas.microsoft.com/office/drawing/2014/main" id="{52091973-08B9-9A4D-A5E9-A718C97F702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72000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23" name="Straight Arrow Connector 46">
            <a:extLst>
              <a:ext uri="{FF2B5EF4-FFF2-40B4-BE49-F238E27FC236}">
                <a16:creationId xmlns:a16="http://schemas.microsoft.com/office/drawing/2014/main" id="{8629EDEF-F3DD-4740-823E-B79C9CD7F9A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72000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6024" name="TextBox 49">
            <a:extLst>
              <a:ext uri="{FF2B5EF4-FFF2-40B4-BE49-F238E27FC236}">
                <a16:creationId xmlns:a16="http://schemas.microsoft.com/office/drawing/2014/main" id="{8D87C41F-B856-5342-8585-8D6A7EF6B2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086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  <p:sp>
        <p:nvSpPr>
          <p:cNvPr id="86025" name="TextBox 14">
            <a:extLst>
              <a:ext uri="{FF2B5EF4-FFF2-40B4-BE49-F238E27FC236}">
                <a16:creationId xmlns:a16="http://schemas.microsoft.com/office/drawing/2014/main" id="{24C017A1-2666-D344-9AFB-D42428D08E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torus</a:t>
            </a:r>
          </a:p>
        </p:txBody>
      </p:sp>
      <p:sp>
        <p:nvSpPr>
          <p:cNvPr id="6" name="Donut 5">
            <a:extLst>
              <a:ext uri="{FF2B5EF4-FFF2-40B4-BE49-F238E27FC236}">
                <a16:creationId xmlns:a16="http://schemas.microsoft.com/office/drawing/2014/main" id="{1B0DCACD-2F4C-3C4F-B11B-B2898E1A59E9}"/>
              </a:ext>
            </a:extLst>
          </p:cNvPr>
          <p:cNvSpPr/>
          <p:nvPr/>
        </p:nvSpPr>
        <p:spPr bwMode="auto">
          <a:xfrm>
            <a:off x="6553201" y="2070101"/>
            <a:ext cx="2543175" cy="1903413"/>
          </a:xfrm>
          <a:prstGeom prst="donut">
            <a:avLst>
              <a:gd name="adj" fmla="val 35332"/>
            </a:avLst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8" name="Donut 7">
            <a:extLst>
              <a:ext uri="{FF2B5EF4-FFF2-40B4-BE49-F238E27FC236}">
                <a16:creationId xmlns:a16="http://schemas.microsoft.com/office/drawing/2014/main" id="{976CBFD7-BA0F-7440-A447-9E9DBBD8C08E}"/>
              </a:ext>
            </a:extLst>
          </p:cNvPr>
          <p:cNvSpPr/>
          <p:nvPr/>
        </p:nvSpPr>
        <p:spPr bwMode="auto">
          <a:xfrm>
            <a:off x="6851650" y="2341563"/>
            <a:ext cx="1987550" cy="1327150"/>
          </a:xfrm>
          <a:prstGeom prst="donut">
            <a:avLst>
              <a:gd name="adj" fmla="val 0"/>
            </a:avLst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27" name="Arc 26">
            <a:extLst>
              <a:ext uri="{FF2B5EF4-FFF2-40B4-BE49-F238E27FC236}">
                <a16:creationId xmlns:a16="http://schemas.microsoft.com/office/drawing/2014/main" id="{5A17DE0C-7F71-1141-8659-D89D16FEB5F3}"/>
              </a:ext>
            </a:extLst>
          </p:cNvPr>
          <p:cNvSpPr/>
          <p:nvPr/>
        </p:nvSpPr>
        <p:spPr bwMode="auto">
          <a:xfrm rot="21149494" flipH="1">
            <a:off x="7100888" y="3176589"/>
            <a:ext cx="798512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28" name="Arc 27">
            <a:extLst>
              <a:ext uri="{FF2B5EF4-FFF2-40B4-BE49-F238E27FC236}">
                <a16:creationId xmlns:a16="http://schemas.microsoft.com/office/drawing/2014/main" id="{E54568BD-0207-4A46-91DC-AD5CFB2ECB83}"/>
              </a:ext>
            </a:extLst>
          </p:cNvPr>
          <p:cNvSpPr/>
          <p:nvPr/>
        </p:nvSpPr>
        <p:spPr bwMode="auto">
          <a:xfrm rot="21149494" flipH="1">
            <a:off x="8239125" y="2200276"/>
            <a:ext cx="800100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0" name="Arc 29">
            <a:extLst>
              <a:ext uri="{FF2B5EF4-FFF2-40B4-BE49-F238E27FC236}">
                <a16:creationId xmlns:a16="http://schemas.microsoft.com/office/drawing/2014/main" id="{FCBDBA40-E372-5F4F-9CAF-46B75AB52E8E}"/>
              </a:ext>
            </a:extLst>
          </p:cNvPr>
          <p:cNvSpPr/>
          <p:nvPr/>
        </p:nvSpPr>
        <p:spPr bwMode="auto">
          <a:xfrm rot="21149494">
            <a:off x="7883526" y="3214689"/>
            <a:ext cx="919163" cy="1677987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1" name="Arc 30">
            <a:extLst>
              <a:ext uri="{FF2B5EF4-FFF2-40B4-BE49-F238E27FC236}">
                <a16:creationId xmlns:a16="http://schemas.microsoft.com/office/drawing/2014/main" id="{E2306F5D-2BF9-3B42-AF11-3BD004327CBC}"/>
              </a:ext>
            </a:extLst>
          </p:cNvPr>
          <p:cNvSpPr/>
          <p:nvPr/>
        </p:nvSpPr>
        <p:spPr bwMode="auto">
          <a:xfrm rot="21149494">
            <a:off x="6667501" y="2286000"/>
            <a:ext cx="919163" cy="1676400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>
            <a:extLst>
              <a:ext uri="{FF2B5EF4-FFF2-40B4-BE49-F238E27FC236}">
                <a16:creationId xmlns:a16="http://schemas.microsoft.com/office/drawing/2014/main" id="{08464778-D66A-DF40-9EAA-3831E045A4B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87042" name="Picture 27" descr="Screen shot 2013-09-23 at 3.04.30 PM.png">
            <a:extLst>
              <a:ext uri="{FF2B5EF4-FFF2-40B4-BE49-F238E27FC236}">
                <a16:creationId xmlns:a16="http://schemas.microsoft.com/office/drawing/2014/main" id="{CC687BAF-16F9-4A48-986C-D974882CEA1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00200"/>
            <a:ext cx="3322638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3" name="TextBox 42">
            <a:extLst>
              <a:ext uri="{FF2B5EF4-FFF2-40B4-BE49-F238E27FC236}">
                <a16:creationId xmlns:a16="http://schemas.microsoft.com/office/drawing/2014/main" id="{023FC052-C306-2741-AA6A-7748B87EE3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1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87044" name="Straight Arrow Connector 43">
            <a:extLst>
              <a:ext uri="{FF2B5EF4-FFF2-40B4-BE49-F238E27FC236}">
                <a16:creationId xmlns:a16="http://schemas.microsoft.com/office/drawing/2014/main" id="{6CB3B182-2378-3D4E-94D3-F6F4B429A56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5" name="Straight Arrow Connector 44">
            <a:extLst>
              <a:ext uri="{FF2B5EF4-FFF2-40B4-BE49-F238E27FC236}">
                <a16:creationId xmlns:a16="http://schemas.microsoft.com/office/drawing/2014/main" id="{84E9D1AF-96B1-5C46-8AA6-400F470BF2B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660776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6" name="Straight Arrow Connector 45">
            <a:extLst>
              <a:ext uri="{FF2B5EF4-FFF2-40B4-BE49-F238E27FC236}">
                <a16:creationId xmlns:a16="http://schemas.microsoft.com/office/drawing/2014/main" id="{0E0089AF-AB4F-8B47-AFA9-E5D3423BCF27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72000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7" name="Straight Arrow Connector 46">
            <a:extLst>
              <a:ext uri="{FF2B5EF4-FFF2-40B4-BE49-F238E27FC236}">
                <a16:creationId xmlns:a16="http://schemas.microsoft.com/office/drawing/2014/main" id="{65A7ABE6-6681-E04A-8769-74059550380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72000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48" name="TextBox 49">
            <a:extLst>
              <a:ext uri="{FF2B5EF4-FFF2-40B4-BE49-F238E27FC236}">
                <a16:creationId xmlns:a16="http://schemas.microsoft.com/office/drawing/2014/main" id="{89B37210-FDE3-5446-A1B8-56E482918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086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  <p:sp>
        <p:nvSpPr>
          <p:cNvPr id="87049" name="TextBox 14">
            <a:extLst>
              <a:ext uri="{FF2B5EF4-FFF2-40B4-BE49-F238E27FC236}">
                <a16:creationId xmlns:a16="http://schemas.microsoft.com/office/drawing/2014/main" id="{70FBB37B-2DE9-2143-AB14-36F70879EB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torus</a:t>
            </a:r>
          </a:p>
        </p:txBody>
      </p:sp>
      <p:grpSp>
        <p:nvGrpSpPr>
          <p:cNvPr id="87050" name="Group 4">
            <a:extLst>
              <a:ext uri="{FF2B5EF4-FFF2-40B4-BE49-F238E27FC236}">
                <a16:creationId xmlns:a16="http://schemas.microsoft.com/office/drawing/2014/main" id="{21859ABC-F675-8646-A574-2B91CF92A6F7}"/>
              </a:ext>
            </a:extLst>
          </p:cNvPr>
          <p:cNvGrpSpPr>
            <a:grpSpLocks/>
          </p:cNvGrpSpPr>
          <p:nvPr/>
        </p:nvGrpSpPr>
        <p:grpSpPr bwMode="auto">
          <a:xfrm>
            <a:off x="6443663" y="1911350"/>
            <a:ext cx="2684462" cy="2241550"/>
            <a:chOff x="5530006" y="1911129"/>
            <a:chExt cx="2684222" cy="2241553"/>
          </a:xfrm>
        </p:grpSpPr>
        <p:sp>
          <p:nvSpPr>
            <p:cNvPr id="6" name="Donut 5">
              <a:extLst>
                <a:ext uri="{FF2B5EF4-FFF2-40B4-BE49-F238E27FC236}">
                  <a16:creationId xmlns:a16="http://schemas.microsoft.com/office/drawing/2014/main" id="{413D3A66-7631-ED45-B681-0E033109915C}"/>
                </a:ext>
              </a:extLst>
            </p:cNvPr>
            <p:cNvSpPr/>
            <p:nvPr/>
          </p:nvSpPr>
          <p:spPr bwMode="auto">
            <a:xfrm>
              <a:off x="5639533" y="2069879"/>
              <a:ext cx="2541361" cy="1903416"/>
            </a:xfrm>
            <a:prstGeom prst="donut">
              <a:avLst>
                <a:gd name="adj" fmla="val 35332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" name="Donut 7">
              <a:extLst>
                <a:ext uri="{FF2B5EF4-FFF2-40B4-BE49-F238E27FC236}">
                  <a16:creationId xmlns:a16="http://schemas.microsoft.com/office/drawing/2014/main" id="{F15D4266-3A26-934C-BDF4-C1019D3E776A}"/>
                </a:ext>
              </a:extLst>
            </p:cNvPr>
            <p:cNvSpPr/>
            <p:nvPr/>
          </p:nvSpPr>
          <p:spPr bwMode="auto">
            <a:xfrm>
              <a:off x="5936370" y="2341343"/>
              <a:ext cx="1988959" cy="1327152"/>
            </a:xfrm>
            <a:prstGeom prst="donut">
              <a:avLst>
                <a:gd name="adj" fmla="val 0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28" name="Arc 27">
              <a:extLst>
                <a:ext uri="{FF2B5EF4-FFF2-40B4-BE49-F238E27FC236}">
                  <a16:creationId xmlns:a16="http://schemas.microsoft.com/office/drawing/2014/main" id="{26CA4F31-7EE9-8242-AE27-49B108CDC13D}"/>
                </a:ext>
              </a:extLst>
            </p:cNvPr>
            <p:cNvSpPr/>
            <p:nvPr/>
          </p:nvSpPr>
          <p:spPr bwMode="auto">
            <a:xfrm rot="21149494" flipH="1">
              <a:off x="7323721" y="2200054"/>
              <a:ext cx="800028" cy="1952628"/>
            </a:xfrm>
            <a:prstGeom prst="arc">
              <a:avLst>
                <a:gd name="adj1" fmla="val 16249804"/>
                <a:gd name="adj2" fmla="val 1867905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1787BC4B-5F88-C54A-9FE2-24D0AED71FCA}"/>
                </a:ext>
              </a:extLst>
            </p:cNvPr>
            <p:cNvSpPr/>
            <p:nvPr/>
          </p:nvSpPr>
          <p:spPr bwMode="auto">
            <a:xfrm rot="21149494">
              <a:off x="5753823" y="2285780"/>
              <a:ext cx="919081" cy="1677990"/>
            </a:xfrm>
            <a:prstGeom prst="arc">
              <a:avLst>
                <a:gd name="adj1" fmla="val 16249804"/>
                <a:gd name="adj2" fmla="val 1957448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7057" name="TextBox 1">
              <a:extLst>
                <a:ext uri="{FF2B5EF4-FFF2-40B4-BE49-F238E27FC236}">
                  <a16:creationId xmlns:a16="http://schemas.microsoft.com/office/drawing/2014/main" id="{406EFB3B-B52D-5841-88FA-55BC7A509B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828830">
              <a:off x="5497786" y="2726401"/>
              <a:ext cx="52610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87058" name="TextBox 17">
              <a:extLst>
                <a:ext uri="{FF2B5EF4-FFF2-40B4-BE49-F238E27FC236}">
                  <a16:creationId xmlns:a16="http://schemas.microsoft.com/office/drawing/2014/main" id="{608C2BF1-22B1-0C4F-9E8A-2687521AD5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5881228" y="272640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87059" name="TextBox 18">
              <a:extLst>
                <a:ext uri="{FF2B5EF4-FFF2-40B4-BE49-F238E27FC236}">
                  <a16:creationId xmlns:a16="http://schemas.microsoft.com/office/drawing/2014/main" id="{2FE0377D-595A-104F-A8E7-8566BB4FF4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693889">
              <a:off x="7677062" y="2782344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12</a:t>
              </a:r>
            </a:p>
          </p:txBody>
        </p:sp>
        <p:sp>
          <p:nvSpPr>
            <p:cNvPr id="87060" name="TextBox 19">
              <a:extLst>
                <a:ext uri="{FF2B5EF4-FFF2-40B4-BE49-F238E27FC236}">
                  <a16:creationId xmlns:a16="http://schemas.microsoft.com/office/drawing/2014/main" id="{C6F9A895-69A0-474D-8AFD-BA4B1C3B6E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2600" y="1911129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8</a:t>
              </a:r>
            </a:p>
          </p:txBody>
        </p:sp>
        <p:sp>
          <p:nvSpPr>
            <p:cNvPr id="87061" name="TextBox 20">
              <a:extLst>
                <a:ext uri="{FF2B5EF4-FFF2-40B4-BE49-F238E27FC236}">
                  <a16:creationId xmlns:a16="http://schemas.microsoft.com/office/drawing/2014/main" id="{366057AC-1E51-6648-B150-90E143D404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9154" y="2282001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10</a:t>
              </a:r>
            </a:p>
          </p:txBody>
        </p:sp>
        <p:sp>
          <p:nvSpPr>
            <p:cNvPr id="87062" name="TextBox 21">
              <a:extLst>
                <a:ext uri="{FF2B5EF4-FFF2-40B4-BE49-F238E27FC236}">
                  <a16:creationId xmlns:a16="http://schemas.microsoft.com/office/drawing/2014/main" id="{133646B6-A26B-5045-8B4B-206AED71C8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1862" y="35329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87063" name="TextBox 22">
              <a:extLst>
                <a:ext uri="{FF2B5EF4-FFF2-40B4-BE49-F238E27FC236}">
                  <a16:creationId xmlns:a16="http://schemas.microsoft.com/office/drawing/2014/main" id="{B6A8E9BF-19D8-294F-8B3A-3CB9E2921B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8272" y="3185064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6</a:t>
              </a:r>
            </a:p>
          </p:txBody>
        </p:sp>
        <p:sp>
          <p:nvSpPr>
            <p:cNvPr id="87064" name="TextBox 23">
              <a:extLst>
                <a:ext uri="{FF2B5EF4-FFF2-40B4-BE49-F238E27FC236}">
                  <a16:creationId xmlns:a16="http://schemas.microsoft.com/office/drawing/2014/main" id="{6FB7AB3F-CFC8-5C49-AD79-AB61111E8D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7296827" y="2726403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14</a:t>
              </a:r>
            </a:p>
          </p:txBody>
        </p:sp>
      </p:grpSp>
      <p:sp>
        <p:nvSpPr>
          <p:cNvPr id="27" name="Arc 26">
            <a:extLst>
              <a:ext uri="{FF2B5EF4-FFF2-40B4-BE49-F238E27FC236}">
                <a16:creationId xmlns:a16="http://schemas.microsoft.com/office/drawing/2014/main" id="{27A1A041-E366-6F4E-8B3F-737195569000}"/>
              </a:ext>
            </a:extLst>
          </p:cNvPr>
          <p:cNvSpPr/>
          <p:nvPr/>
        </p:nvSpPr>
        <p:spPr bwMode="auto">
          <a:xfrm rot="21149494" flipH="1">
            <a:off x="7100888" y="3176589"/>
            <a:ext cx="798512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0" name="Arc 29">
            <a:extLst>
              <a:ext uri="{FF2B5EF4-FFF2-40B4-BE49-F238E27FC236}">
                <a16:creationId xmlns:a16="http://schemas.microsoft.com/office/drawing/2014/main" id="{B467FC09-9003-CA4B-A622-CA7B987610E7}"/>
              </a:ext>
            </a:extLst>
          </p:cNvPr>
          <p:cNvSpPr/>
          <p:nvPr/>
        </p:nvSpPr>
        <p:spPr bwMode="auto">
          <a:xfrm rot="21149494">
            <a:off x="7883526" y="3214689"/>
            <a:ext cx="919163" cy="1677987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Title 1">
            <a:extLst>
              <a:ext uri="{FF2B5EF4-FFF2-40B4-BE49-F238E27FC236}">
                <a16:creationId xmlns:a16="http://schemas.microsoft.com/office/drawing/2014/main" id="{D33F3002-0D61-2F48-A18D-0A5FBD38D2D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88066" name="Picture 27" descr="Screen shot 2013-09-23 at 3.04.30 PM.png">
            <a:extLst>
              <a:ext uri="{FF2B5EF4-FFF2-40B4-BE49-F238E27FC236}">
                <a16:creationId xmlns:a16="http://schemas.microsoft.com/office/drawing/2014/main" id="{9298D388-3BCB-A347-ACEE-AF396CC038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00200"/>
            <a:ext cx="3322638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7" name="TextBox 42">
            <a:extLst>
              <a:ext uri="{FF2B5EF4-FFF2-40B4-BE49-F238E27FC236}">
                <a16:creationId xmlns:a16="http://schemas.microsoft.com/office/drawing/2014/main" id="{B062F9B5-5DDD-D04F-A276-91F05E3D1F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1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88068" name="Straight Arrow Connector 43">
            <a:extLst>
              <a:ext uri="{FF2B5EF4-FFF2-40B4-BE49-F238E27FC236}">
                <a16:creationId xmlns:a16="http://schemas.microsoft.com/office/drawing/2014/main" id="{49E51FF1-891C-314E-A9EC-F42E9B14DF4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8069" name="Straight Arrow Connector 44">
            <a:extLst>
              <a:ext uri="{FF2B5EF4-FFF2-40B4-BE49-F238E27FC236}">
                <a16:creationId xmlns:a16="http://schemas.microsoft.com/office/drawing/2014/main" id="{A7DB42EA-A505-EB4F-94F2-D5D1752389D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660776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8070" name="Straight Arrow Connector 45">
            <a:extLst>
              <a:ext uri="{FF2B5EF4-FFF2-40B4-BE49-F238E27FC236}">
                <a16:creationId xmlns:a16="http://schemas.microsoft.com/office/drawing/2014/main" id="{9A45A91B-EBE3-454A-91E4-B429C1E033BE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72000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8071" name="Straight Arrow Connector 46">
            <a:extLst>
              <a:ext uri="{FF2B5EF4-FFF2-40B4-BE49-F238E27FC236}">
                <a16:creationId xmlns:a16="http://schemas.microsoft.com/office/drawing/2014/main" id="{A6B73F8C-6B0D-1D42-9C57-3A245907F84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72000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8072" name="TextBox 49">
            <a:extLst>
              <a:ext uri="{FF2B5EF4-FFF2-40B4-BE49-F238E27FC236}">
                <a16:creationId xmlns:a16="http://schemas.microsoft.com/office/drawing/2014/main" id="{336F5A6D-61DC-7B42-B63D-D1DD68E04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086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  <p:sp>
        <p:nvSpPr>
          <p:cNvPr id="88073" name="TextBox 14">
            <a:extLst>
              <a:ext uri="{FF2B5EF4-FFF2-40B4-BE49-F238E27FC236}">
                <a16:creationId xmlns:a16="http://schemas.microsoft.com/office/drawing/2014/main" id="{1F836C2C-DDA7-F845-99DE-A4125B1207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torus</a:t>
            </a:r>
          </a:p>
        </p:txBody>
      </p:sp>
      <p:grpSp>
        <p:nvGrpSpPr>
          <p:cNvPr id="88074" name="Group 4">
            <a:extLst>
              <a:ext uri="{FF2B5EF4-FFF2-40B4-BE49-F238E27FC236}">
                <a16:creationId xmlns:a16="http://schemas.microsoft.com/office/drawing/2014/main" id="{871DAF66-BF9A-7146-A187-4747715AAFBB}"/>
              </a:ext>
            </a:extLst>
          </p:cNvPr>
          <p:cNvGrpSpPr>
            <a:grpSpLocks/>
          </p:cNvGrpSpPr>
          <p:nvPr/>
        </p:nvGrpSpPr>
        <p:grpSpPr bwMode="auto">
          <a:xfrm>
            <a:off x="6443663" y="1911350"/>
            <a:ext cx="2684462" cy="2241550"/>
            <a:chOff x="5530006" y="1911129"/>
            <a:chExt cx="2684222" cy="2241553"/>
          </a:xfrm>
        </p:grpSpPr>
        <p:sp>
          <p:nvSpPr>
            <p:cNvPr id="6" name="Donut 5">
              <a:extLst>
                <a:ext uri="{FF2B5EF4-FFF2-40B4-BE49-F238E27FC236}">
                  <a16:creationId xmlns:a16="http://schemas.microsoft.com/office/drawing/2014/main" id="{F019137D-9FA6-7C43-8C1D-3EDDD474DAD7}"/>
                </a:ext>
              </a:extLst>
            </p:cNvPr>
            <p:cNvSpPr/>
            <p:nvPr/>
          </p:nvSpPr>
          <p:spPr bwMode="auto">
            <a:xfrm>
              <a:off x="5639533" y="2069879"/>
              <a:ext cx="2541361" cy="1903416"/>
            </a:xfrm>
            <a:prstGeom prst="donut">
              <a:avLst>
                <a:gd name="adj" fmla="val 35332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" name="Donut 7">
              <a:extLst>
                <a:ext uri="{FF2B5EF4-FFF2-40B4-BE49-F238E27FC236}">
                  <a16:creationId xmlns:a16="http://schemas.microsoft.com/office/drawing/2014/main" id="{84202B57-DD48-8A43-8DE5-C662357CEF0D}"/>
                </a:ext>
              </a:extLst>
            </p:cNvPr>
            <p:cNvSpPr/>
            <p:nvPr/>
          </p:nvSpPr>
          <p:spPr bwMode="auto">
            <a:xfrm>
              <a:off x="5936370" y="2341343"/>
              <a:ext cx="1988959" cy="1327152"/>
            </a:xfrm>
            <a:prstGeom prst="donut">
              <a:avLst>
                <a:gd name="adj" fmla="val 0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28" name="Arc 27">
              <a:extLst>
                <a:ext uri="{FF2B5EF4-FFF2-40B4-BE49-F238E27FC236}">
                  <a16:creationId xmlns:a16="http://schemas.microsoft.com/office/drawing/2014/main" id="{005D8333-9CBD-6546-9633-39E8D5D94ED2}"/>
                </a:ext>
              </a:extLst>
            </p:cNvPr>
            <p:cNvSpPr/>
            <p:nvPr/>
          </p:nvSpPr>
          <p:spPr bwMode="auto">
            <a:xfrm rot="21149494" flipH="1">
              <a:off x="7323721" y="2200054"/>
              <a:ext cx="800028" cy="1952628"/>
            </a:xfrm>
            <a:prstGeom prst="arc">
              <a:avLst>
                <a:gd name="adj1" fmla="val 16249804"/>
                <a:gd name="adj2" fmla="val 1867905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D25A2088-C674-FB4F-80A7-C55B16C0C336}"/>
                </a:ext>
              </a:extLst>
            </p:cNvPr>
            <p:cNvSpPr/>
            <p:nvPr/>
          </p:nvSpPr>
          <p:spPr bwMode="auto">
            <a:xfrm rot="21149494">
              <a:off x="5753823" y="2285780"/>
              <a:ext cx="919081" cy="1677990"/>
            </a:xfrm>
            <a:prstGeom prst="arc">
              <a:avLst>
                <a:gd name="adj1" fmla="val 16249804"/>
                <a:gd name="adj2" fmla="val 1957448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8110" name="TextBox 1">
              <a:extLst>
                <a:ext uri="{FF2B5EF4-FFF2-40B4-BE49-F238E27FC236}">
                  <a16:creationId xmlns:a16="http://schemas.microsoft.com/office/drawing/2014/main" id="{E20901C3-B092-C941-9ADD-3A496FBCC0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828830">
              <a:off x="5497786" y="2726401"/>
              <a:ext cx="52610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88111" name="TextBox 17">
              <a:extLst>
                <a:ext uri="{FF2B5EF4-FFF2-40B4-BE49-F238E27FC236}">
                  <a16:creationId xmlns:a16="http://schemas.microsoft.com/office/drawing/2014/main" id="{DD5B93D8-911E-E644-9C92-28DA8B767C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5881228" y="272640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88112" name="TextBox 18">
              <a:extLst>
                <a:ext uri="{FF2B5EF4-FFF2-40B4-BE49-F238E27FC236}">
                  <a16:creationId xmlns:a16="http://schemas.microsoft.com/office/drawing/2014/main" id="{A5F366DC-12A8-3D45-892F-1189726C4C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693889">
              <a:off x="7677062" y="2782344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12</a:t>
              </a:r>
            </a:p>
          </p:txBody>
        </p:sp>
        <p:sp>
          <p:nvSpPr>
            <p:cNvPr id="88113" name="TextBox 19">
              <a:extLst>
                <a:ext uri="{FF2B5EF4-FFF2-40B4-BE49-F238E27FC236}">
                  <a16:creationId xmlns:a16="http://schemas.microsoft.com/office/drawing/2014/main" id="{3F03EC25-433D-554D-9AAA-FA9ECA7469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2600" y="1911129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8</a:t>
              </a:r>
            </a:p>
          </p:txBody>
        </p:sp>
        <p:sp>
          <p:nvSpPr>
            <p:cNvPr id="88114" name="TextBox 20">
              <a:extLst>
                <a:ext uri="{FF2B5EF4-FFF2-40B4-BE49-F238E27FC236}">
                  <a16:creationId xmlns:a16="http://schemas.microsoft.com/office/drawing/2014/main" id="{C99D5BCE-A174-6442-80EA-79B45E53F5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9154" y="2282001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10</a:t>
              </a:r>
            </a:p>
          </p:txBody>
        </p:sp>
        <p:sp>
          <p:nvSpPr>
            <p:cNvPr id="88115" name="TextBox 21">
              <a:extLst>
                <a:ext uri="{FF2B5EF4-FFF2-40B4-BE49-F238E27FC236}">
                  <a16:creationId xmlns:a16="http://schemas.microsoft.com/office/drawing/2014/main" id="{423BC880-B437-7B4F-B0DD-236EBD25C7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1862" y="35329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88116" name="TextBox 22">
              <a:extLst>
                <a:ext uri="{FF2B5EF4-FFF2-40B4-BE49-F238E27FC236}">
                  <a16:creationId xmlns:a16="http://schemas.microsoft.com/office/drawing/2014/main" id="{0621E206-23E9-0845-ADC0-1F14DA26A8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8272" y="3185064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6</a:t>
              </a:r>
            </a:p>
          </p:txBody>
        </p:sp>
        <p:sp>
          <p:nvSpPr>
            <p:cNvPr id="88117" name="TextBox 23">
              <a:extLst>
                <a:ext uri="{FF2B5EF4-FFF2-40B4-BE49-F238E27FC236}">
                  <a16:creationId xmlns:a16="http://schemas.microsoft.com/office/drawing/2014/main" id="{3AA203CC-4BFA-8D40-A1DA-41BACD2CF9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7296827" y="2726403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14</a:t>
              </a:r>
            </a:p>
          </p:txBody>
        </p:sp>
      </p:grpSp>
      <p:sp>
        <p:nvSpPr>
          <p:cNvPr id="27" name="Arc 26">
            <a:extLst>
              <a:ext uri="{FF2B5EF4-FFF2-40B4-BE49-F238E27FC236}">
                <a16:creationId xmlns:a16="http://schemas.microsoft.com/office/drawing/2014/main" id="{00622A09-2FFB-594C-A94C-E7C6FC3F4A83}"/>
              </a:ext>
            </a:extLst>
          </p:cNvPr>
          <p:cNvSpPr/>
          <p:nvPr/>
        </p:nvSpPr>
        <p:spPr bwMode="auto">
          <a:xfrm rot="21149494" flipH="1">
            <a:off x="7100888" y="3176589"/>
            <a:ext cx="798512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0" name="Arc 29">
            <a:extLst>
              <a:ext uri="{FF2B5EF4-FFF2-40B4-BE49-F238E27FC236}">
                <a16:creationId xmlns:a16="http://schemas.microsoft.com/office/drawing/2014/main" id="{E80B9E12-DBEE-714B-9DC1-EEA295C78501}"/>
              </a:ext>
            </a:extLst>
          </p:cNvPr>
          <p:cNvSpPr/>
          <p:nvPr/>
        </p:nvSpPr>
        <p:spPr bwMode="auto">
          <a:xfrm rot="21149494">
            <a:off x="7883526" y="3214689"/>
            <a:ext cx="919163" cy="1677987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grpSp>
        <p:nvGrpSpPr>
          <p:cNvPr id="88077" name="Group 3">
            <a:extLst>
              <a:ext uri="{FF2B5EF4-FFF2-40B4-BE49-F238E27FC236}">
                <a16:creationId xmlns:a16="http://schemas.microsoft.com/office/drawing/2014/main" id="{956AD6C7-891D-7A40-802F-EAA83A1A2C50}"/>
              </a:ext>
            </a:extLst>
          </p:cNvPr>
          <p:cNvGrpSpPr>
            <a:grpSpLocks/>
          </p:cNvGrpSpPr>
          <p:nvPr/>
        </p:nvGrpSpPr>
        <p:grpSpPr bwMode="auto">
          <a:xfrm>
            <a:off x="2419350" y="4186239"/>
            <a:ext cx="1981200" cy="427037"/>
            <a:chOff x="2801938" y="2224088"/>
            <a:chExt cx="2381250" cy="387350"/>
          </a:xfrm>
        </p:grpSpPr>
        <p:sp>
          <p:nvSpPr>
            <p:cNvPr id="88093" name="Line 61">
              <a:extLst>
                <a:ext uri="{FF2B5EF4-FFF2-40B4-BE49-F238E27FC236}">
                  <a16:creationId xmlns:a16="http://schemas.microsoft.com/office/drawing/2014/main" id="{2489F487-7542-3A42-9E73-7456358A69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8094" name="Group 104">
              <a:extLst>
                <a:ext uri="{FF2B5EF4-FFF2-40B4-BE49-F238E27FC236}">
                  <a16:creationId xmlns:a16="http://schemas.microsoft.com/office/drawing/2014/main" id="{18A7D035-9C94-D145-ACFD-F60796E631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88101" name="Group 105">
                <a:extLst>
                  <a:ext uri="{FF2B5EF4-FFF2-40B4-BE49-F238E27FC236}">
                    <a16:creationId xmlns:a16="http://schemas.microsoft.com/office/drawing/2014/main" id="{D172F736-C252-DD45-9B1F-EC057E4266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88104" name="Arc 106">
                  <a:extLst>
                    <a:ext uri="{FF2B5EF4-FFF2-40B4-BE49-F238E27FC236}">
                      <a16:creationId xmlns:a16="http://schemas.microsoft.com/office/drawing/2014/main" id="{134D20A0-D6EC-4E48-9E94-013F2CEB16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8105" name="Arc 107">
                  <a:extLst>
                    <a:ext uri="{FF2B5EF4-FFF2-40B4-BE49-F238E27FC236}">
                      <a16:creationId xmlns:a16="http://schemas.microsoft.com/office/drawing/2014/main" id="{AE7AEF97-8C2D-A047-AAFC-5C7029D20D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8102" name="Line 108">
                <a:extLst>
                  <a:ext uri="{FF2B5EF4-FFF2-40B4-BE49-F238E27FC236}">
                    <a16:creationId xmlns:a16="http://schemas.microsoft.com/office/drawing/2014/main" id="{97A3D98F-8DF1-FE40-A6CF-002A899007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103" name="Line 109">
                <a:extLst>
                  <a:ext uri="{FF2B5EF4-FFF2-40B4-BE49-F238E27FC236}">
                    <a16:creationId xmlns:a16="http://schemas.microsoft.com/office/drawing/2014/main" id="{E235A7CA-7D6A-E74D-BCD4-58F293C081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88095" name="Group 110">
              <a:extLst>
                <a:ext uri="{FF2B5EF4-FFF2-40B4-BE49-F238E27FC236}">
                  <a16:creationId xmlns:a16="http://schemas.microsoft.com/office/drawing/2014/main" id="{FFEA1A1F-FD33-3A44-BA8D-9143BEB12F9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88096" name="Group 111">
                <a:extLst>
                  <a:ext uri="{FF2B5EF4-FFF2-40B4-BE49-F238E27FC236}">
                    <a16:creationId xmlns:a16="http://schemas.microsoft.com/office/drawing/2014/main" id="{F4B8403F-9E6D-304B-AAA5-5C5874B898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88099" name="Arc 112">
                  <a:extLst>
                    <a:ext uri="{FF2B5EF4-FFF2-40B4-BE49-F238E27FC236}">
                      <a16:creationId xmlns:a16="http://schemas.microsoft.com/office/drawing/2014/main" id="{5E3E7410-F96B-334D-8252-34F59BF97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8100" name="Arc 113">
                  <a:extLst>
                    <a:ext uri="{FF2B5EF4-FFF2-40B4-BE49-F238E27FC236}">
                      <a16:creationId xmlns:a16="http://schemas.microsoft.com/office/drawing/2014/main" id="{43B68E6E-B341-8142-AD67-7FB35C266F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8097" name="Line 114">
                <a:extLst>
                  <a:ext uri="{FF2B5EF4-FFF2-40B4-BE49-F238E27FC236}">
                    <a16:creationId xmlns:a16="http://schemas.microsoft.com/office/drawing/2014/main" id="{57EE742E-423F-7743-B0BB-CA94F31086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098" name="Line 115">
                <a:extLst>
                  <a:ext uri="{FF2B5EF4-FFF2-40B4-BE49-F238E27FC236}">
                    <a16:creationId xmlns:a16="http://schemas.microsoft.com/office/drawing/2014/main" id="{7309EB4A-789C-8A45-8C13-1734349871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88078" name="Group 3">
            <a:extLst>
              <a:ext uri="{FF2B5EF4-FFF2-40B4-BE49-F238E27FC236}">
                <a16:creationId xmlns:a16="http://schemas.microsoft.com/office/drawing/2014/main" id="{61A307DD-B403-B14D-A4D6-FFEECE7C06A3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2403475" y="2471739"/>
            <a:ext cx="1989138" cy="433387"/>
            <a:chOff x="2797183" y="2220913"/>
            <a:chExt cx="2390770" cy="393703"/>
          </a:xfrm>
        </p:grpSpPr>
        <p:sp>
          <p:nvSpPr>
            <p:cNvPr id="88080" name="Line 61">
              <a:extLst>
                <a:ext uri="{FF2B5EF4-FFF2-40B4-BE49-F238E27FC236}">
                  <a16:creationId xmlns:a16="http://schemas.microsoft.com/office/drawing/2014/main" id="{22899F83-FAE2-E54B-80FC-81F4B3374C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8081" name="Group 104">
              <a:extLst>
                <a:ext uri="{FF2B5EF4-FFF2-40B4-BE49-F238E27FC236}">
                  <a16:creationId xmlns:a16="http://schemas.microsoft.com/office/drawing/2014/main" id="{FA72D461-DDF4-5040-BCFD-CF8F7AF231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7183" y="2225678"/>
              <a:ext cx="546101" cy="388938"/>
              <a:chOff x="1747" y="1242"/>
              <a:chExt cx="344" cy="245"/>
            </a:xfrm>
          </p:grpSpPr>
          <p:grpSp>
            <p:nvGrpSpPr>
              <p:cNvPr id="88088" name="Group 105">
                <a:extLst>
                  <a:ext uri="{FF2B5EF4-FFF2-40B4-BE49-F238E27FC236}">
                    <a16:creationId xmlns:a16="http://schemas.microsoft.com/office/drawing/2014/main" id="{AB6E3780-BA33-1D4B-B7AA-91517A7BD8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88091" name="Arc 106">
                  <a:extLst>
                    <a:ext uri="{FF2B5EF4-FFF2-40B4-BE49-F238E27FC236}">
                      <a16:creationId xmlns:a16="http://schemas.microsoft.com/office/drawing/2014/main" id="{37B20AD6-B7F7-D642-8CE1-B8CC7F0905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8092" name="Arc 107">
                  <a:extLst>
                    <a:ext uri="{FF2B5EF4-FFF2-40B4-BE49-F238E27FC236}">
                      <a16:creationId xmlns:a16="http://schemas.microsoft.com/office/drawing/2014/main" id="{E686272D-C392-A440-B72F-6C1F528C53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8089" name="Line 108">
                <a:extLst>
                  <a:ext uri="{FF2B5EF4-FFF2-40B4-BE49-F238E27FC236}">
                    <a16:creationId xmlns:a16="http://schemas.microsoft.com/office/drawing/2014/main" id="{4E6818B0-D6F5-A74B-963D-CDC4E8939E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9" y="1245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090" name="Line 109">
                <a:extLst>
                  <a:ext uri="{FF2B5EF4-FFF2-40B4-BE49-F238E27FC236}">
                    <a16:creationId xmlns:a16="http://schemas.microsoft.com/office/drawing/2014/main" id="{780E3A12-3029-A145-97C2-2B413B1E9F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485"/>
                <a:ext cx="202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88082" name="Group 110">
              <a:extLst>
                <a:ext uri="{FF2B5EF4-FFF2-40B4-BE49-F238E27FC236}">
                  <a16:creationId xmlns:a16="http://schemas.microsoft.com/office/drawing/2014/main" id="{A64E015D-0F05-5A43-B596-660C062A8B0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3" y="2220913"/>
              <a:ext cx="546100" cy="390525"/>
              <a:chOff x="1747" y="1239"/>
              <a:chExt cx="344" cy="246"/>
            </a:xfrm>
          </p:grpSpPr>
          <p:grpSp>
            <p:nvGrpSpPr>
              <p:cNvPr id="88083" name="Group 111">
                <a:extLst>
                  <a:ext uri="{FF2B5EF4-FFF2-40B4-BE49-F238E27FC236}">
                    <a16:creationId xmlns:a16="http://schemas.microsoft.com/office/drawing/2014/main" id="{F98BF300-CFDD-8745-92B4-5B7E8FEE07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88086" name="Arc 112">
                  <a:extLst>
                    <a:ext uri="{FF2B5EF4-FFF2-40B4-BE49-F238E27FC236}">
                      <a16:creationId xmlns:a16="http://schemas.microsoft.com/office/drawing/2014/main" id="{121877F6-C735-C24C-A0B6-68133781E6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8087" name="Arc 113">
                  <a:extLst>
                    <a:ext uri="{FF2B5EF4-FFF2-40B4-BE49-F238E27FC236}">
                      <a16:creationId xmlns:a16="http://schemas.microsoft.com/office/drawing/2014/main" id="{5DEEC593-FBB2-7C47-A71F-B87FABDE15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8084" name="Line 114">
                <a:extLst>
                  <a:ext uri="{FF2B5EF4-FFF2-40B4-BE49-F238E27FC236}">
                    <a16:creationId xmlns:a16="http://schemas.microsoft.com/office/drawing/2014/main" id="{4573174F-2473-5146-9916-ED9569A90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239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085" name="Line 115">
                <a:extLst>
                  <a:ext uri="{FF2B5EF4-FFF2-40B4-BE49-F238E27FC236}">
                    <a16:creationId xmlns:a16="http://schemas.microsoft.com/office/drawing/2014/main" id="{E770E716-DACD-DD4B-8FA0-048702D89F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4" y="1480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8" name="Rounded Rectangle 57">
            <a:extLst>
              <a:ext uri="{FF2B5EF4-FFF2-40B4-BE49-F238E27FC236}">
                <a16:creationId xmlns:a16="http://schemas.microsoft.com/office/drawing/2014/main" id="{EF0C5B12-49B8-2841-A70B-7A941D329A0A}"/>
              </a:ext>
            </a:extLst>
          </p:cNvPr>
          <p:cNvSpPr/>
          <p:nvPr/>
        </p:nvSpPr>
        <p:spPr bwMode="auto">
          <a:xfrm rot="14299353">
            <a:off x="6861176" y="1820863"/>
            <a:ext cx="1001712" cy="16875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TextBox 125">
            <a:extLst>
              <a:ext uri="{FF2B5EF4-FFF2-40B4-BE49-F238E27FC236}">
                <a16:creationId xmlns:a16="http://schemas.microsoft.com/office/drawing/2014/main" id="{47DD54A1-C6A2-A54C-977B-F771D145BD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8D8E1EAC-BFAE-654B-9BAD-EA456EB39545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89091" name="Picture 1" descr="Screen shot 2014-02-06 at 9.16.03 PM.png">
            <a:extLst>
              <a:ext uri="{FF2B5EF4-FFF2-40B4-BE49-F238E27FC236}">
                <a16:creationId xmlns:a16="http://schemas.microsoft.com/office/drawing/2014/main" id="{CD223218-A331-7247-9FD4-50B650EA5D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6064" y="685800"/>
            <a:ext cx="498633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2" name="Rectangle 1">
            <a:extLst>
              <a:ext uri="{FF2B5EF4-FFF2-40B4-BE49-F238E27FC236}">
                <a16:creationId xmlns:a16="http://schemas.microsoft.com/office/drawing/2014/main" id="{57ABB923-1FD1-D344-8EA1-58CDD539E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638800"/>
            <a:ext cx="3581400" cy="838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extBox 125">
            <a:extLst>
              <a:ext uri="{FF2B5EF4-FFF2-40B4-BE49-F238E27FC236}">
                <a16:creationId xmlns:a16="http://schemas.microsoft.com/office/drawing/2014/main" id="{70C2B063-0A8D-FF4F-84F6-16EB3FDCD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9F73151C-5680-BF45-BB49-71D9A9926E31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90115" name="Picture 1" descr="Screen shot 2014-02-06 at 9.16.03 PM.png">
            <a:extLst>
              <a:ext uri="{FF2B5EF4-FFF2-40B4-BE49-F238E27FC236}">
                <a16:creationId xmlns:a16="http://schemas.microsoft.com/office/drawing/2014/main" id="{159738D7-D0EE-D947-B22C-C604CD98494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6064" y="685800"/>
            <a:ext cx="498633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6" name="Rectangle 5">
            <a:extLst>
              <a:ext uri="{FF2B5EF4-FFF2-40B4-BE49-F238E27FC236}">
                <a16:creationId xmlns:a16="http://schemas.microsoft.com/office/drawing/2014/main" id="{FCC61F5C-98A0-4345-A58E-186136502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5638800"/>
            <a:ext cx="1676400" cy="838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extBox 125">
            <a:extLst>
              <a:ext uri="{FF2B5EF4-FFF2-40B4-BE49-F238E27FC236}">
                <a16:creationId xmlns:a16="http://schemas.microsoft.com/office/drawing/2014/main" id="{7F3BD4D1-2E85-B047-AAD1-7BDB1AA40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F363EA0-08BA-2A48-B302-CD98C84AC859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91139" name="Picture 1" descr="Screen shot 2014-02-06 at 9.16.03 PM.png">
            <a:extLst>
              <a:ext uri="{FF2B5EF4-FFF2-40B4-BE49-F238E27FC236}">
                <a16:creationId xmlns:a16="http://schemas.microsoft.com/office/drawing/2014/main" id="{D54CDDA1-897E-8C40-8F77-7217F9382FB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6064" y="685800"/>
            <a:ext cx="498633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extBox 125">
            <a:extLst>
              <a:ext uri="{FF2B5EF4-FFF2-40B4-BE49-F238E27FC236}">
                <a16:creationId xmlns:a16="http://schemas.microsoft.com/office/drawing/2014/main" id="{8E8F81DF-6BC0-0A4F-B2FF-5350DB9E8C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35C233C1-9388-0E43-8B1A-3D103DEDE7F9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92163" name="Picture 2" descr="Screen shot 2014-02-06 at 9.16.26 PM.png">
            <a:extLst>
              <a:ext uri="{FF2B5EF4-FFF2-40B4-BE49-F238E27FC236}">
                <a16:creationId xmlns:a16="http://schemas.microsoft.com/office/drawing/2014/main" id="{BCE8C68A-19E9-694B-945E-AABC7D4BC16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628650"/>
            <a:ext cx="5029200" cy="561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4" name="Rectangle 5">
            <a:extLst>
              <a:ext uri="{FF2B5EF4-FFF2-40B4-BE49-F238E27FC236}">
                <a16:creationId xmlns:a16="http://schemas.microsoft.com/office/drawing/2014/main" id="{D2CAC714-4934-E047-85D5-2098633E3F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799139"/>
            <a:ext cx="3581400" cy="7254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extBox 125">
            <a:extLst>
              <a:ext uri="{FF2B5EF4-FFF2-40B4-BE49-F238E27FC236}">
                <a16:creationId xmlns:a16="http://schemas.microsoft.com/office/drawing/2014/main" id="{FF1D5796-0AA6-CF41-B139-C48FA5D670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E061A4B8-08C3-5748-AD16-2C6DAE819C60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93187" name="Picture 2" descr="Screen shot 2014-02-06 at 9.16.26 PM.png">
            <a:extLst>
              <a:ext uri="{FF2B5EF4-FFF2-40B4-BE49-F238E27FC236}">
                <a16:creationId xmlns:a16="http://schemas.microsoft.com/office/drawing/2014/main" id="{73A60B7E-74B5-AD45-8268-8D5DFB8565B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628650"/>
            <a:ext cx="5029200" cy="561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8" name="Rectangle 5">
            <a:extLst>
              <a:ext uri="{FF2B5EF4-FFF2-40B4-BE49-F238E27FC236}">
                <a16:creationId xmlns:a16="http://schemas.microsoft.com/office/drawing/2014/main" id="{38FC68D4-B4BC-EA4D-A912-265BCEDB7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6764" y="5799139"/>
            <a:ext cx="1849437" cy="7254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Title 1">
            <a:extLst>
              <a:ext uri="{FF2B5EF4-FFF2-40B4-BE49-F238E27FC236}">
                <a16:creationId xmlns:a16="http://schemas.microsoft.com/office/drawing/2014/main" id="{6C853953-F50E-C64C-8CA9-023AEC6DE19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One-Variable K-Map</a:t>
            </a:r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extBox 125">
            <a:extLst>
              <a:ext uri="{FF2B5EF4-FFF2-40B4-BE49-F238E27FC236}">
                <a16:creationId xmlns:a16="http://schemas.microsoft.com/office/drawing/2014/main" id="{61AC2A36-A433-2547-B397-EE7DBE04CE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E80FAE70-D2E6-1A44-A9BD-5506AC3FE65A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94211" name="Picture 2" descr="Screen shot 2014-02-06 at 9.16.26 PM.png">
            <a:extLst>
              <a:ext uri="{FF2B5EF4-FFF2-40B4-BE49-F238E27FC236}">
                <a16:creationId xmlns:a16="http://schemas.microsoft.com/office/drawing/2014/main" id="{64369515-D599-8545-8229-ECB712EA498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628650"/>
            <a:ext cx="5029200" cy="561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itle 1">
            <a:extLst>
              <a:ext uri="{FF2B5EF4-FFF2-40B4-BE49-F238E27FC236}">
                <a16:creationId xmlns:a16="http://schemas.microsoft.com/office/drawing/2014/main" id="{71F99FE3-5293-4342-9F42-DC76B52B7D2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76200"/>
            <a:ext cx="9144000" cy="685800"/>
          </a:xfrm>
        </p:spPr>
        <p:txBody>
          <a:bodyPr/>
          <a:lstStyle/>
          <a:p>
            <a:r>
              <a:rPr lang="en-US" altLang="en-US"/>
              <a:t>Other Four-Variable K-map Examples</a:t>
            </a:r>
          </a:p>
        </p:txBody>
      </p:sp>
      <p:sp>
        <p:nvSpPr>
          <p:cNvPr id="95234" name="TextBox 125">
            <a:extLst>
              <a:ext uri="{FF2B5EF4-FFF2-40B4-BE49-F238E27FC236}">
                <a16:creationId xmlns:a16="http://schemas.microsoft.com/office/drawing/2014/main" id="{472067ED-B015-A249-A387-18393FA937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pic>
        <p:nvPicPr>
          <p:cNvPr id="95235" name="Picture 2">
            <a:extLst>
              <a:ext uri="{FF2B5EF4-FFF2-40B4-BE49-F238E27FC236}">
                <a16:creationId xmlns:a16="http://schemas.microsoft.com/office/drawing/2014/main" id="{B432E46B-0D62-C544-9509-936B7A51DF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7150" y="527050"/>
            <a:ext cx="6242050" cy="610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942094B5-0866-FB44-B444-0A7865CF2BC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cs typeface="+mj-cs"/>
              </a:rPr>
              <a:t>POS Minimization</a:t>
            </a: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7" name="Picture 3" descr="F:\LogicBook\PowerPoint\chapter4\figure4.13.wmf">
            <a:extLst>
              <a:ext uri="{FF2B5EF4-FFF2-40B4-BE49-F238E27FC236}">
                <a16:creationId xmlns:a16="http://schemas.microsoft.com/office/drawing/2014/main" id="{796900A8-96EC-6442-84E9-C56B081453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1828801"/>
            <a:ext cx="5551488" cy="330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38" name="TextBox 125">
            <a:extLst>
              <a:ext uri="{FF2B5EF4-FFF2-40B4-BE49-F238E27FC236}">
                <a16:creationId xmlns:a16="http://schemas.microsoft.com/office/drawing/2014/main" id="{517DE4F8-8E74-9646-B62D-8376F7B50A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2.60 from the textbook ]</a:t>
            </a:r>
          </a:p>
        </p:txBody>
      </p:sp>
      <p:sp>
        <p:nvSpPr>
          <p:cNvPr id="142339" name="Title 1">
            <a:extLst>
              <a:ext uri="{FF2B5EF4-FFF2-40B4-BE49-F238E27FC236}">
                <a16:creationId xmlns:a16="http://schemas.microsoft.com/office/drawing/2014/main" id="{EC98584B-F29D-5D43-9BCA-3839C23225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dirty="0"/>
              <a:t>POS minimization of  f (x</a:t>
            </a:r>
            <a:r>
              <a:rPr lang="en-US" altLang="en-US" sz="2800" baseline="-25000" dirty="0"/>
              <a:t>1</a:t>
            </a:r>
            <a:r>
              <a:rPr lang="en-US" altLang="en-US" sz="2800" dirty="0"/>
              <a:t>, x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, x</a:t>
            </a:r>
            <a:r>
              <a:rPr lang="en-US" altLang="en-US" sz="2800" baseline="-25000" dirty="0"/>
              <a:t>3</a:t>
            </a:r>
            <a:r>
              <a:rPr lang="en-US" altLang="en-US" sz="2800" dirty="0"/>
              <a:t>) = ∏ M(4, 5, 6)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7" name="Picture 3" descr="F:\LogicBook\PowerPoint\chapter4\figure4.13.wmf">
            <a:extLst>
              <a:ext uri="{FF2B5EF4-FFF2-40B4-BE49-F238E27FC236}">
                <a16:creationId xmlns:a16="http://schemas.microsoft.com/office/drawing/2014/main" id="{796900A8-96EC-6442-84E9-C56B081453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1828801"/>
            <a:ext cx="5551488" cy="330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38" name="TextBox 125">
            <a:extLst>
              <a:ext uri="{FF2B5EF4-FFF2-40B4-BE49-F238E27FC236}">
                <a16:creationId xmlns:a16="http://schemas.microsoft.com/office/drawing/2014/main" id="{517DE4F8-8E74-9646-B62D-8376F7B50A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2.60 from the textbook ]</a:t>
            </a:r>
          </a:p>
        </p:txBody>
      </p:sp>
      <p:sp>
        <p:nvSpPr>
          <p:cNvPr id="142339" name="Title 1">
            <a:extLst>
              <a:ext uri="{FF2B5EF4-FFF2-40B4-BE49-F238E27FC236}">
                <a16:creationId xmlns:a16="http://schemas.microsoft.com/office/drawing/2014/main" id="{EC98584B-F29D-5D43-9BCA-3839C23225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dirty="0"/>
              <a:t>POS minimization of  f (x</a:t>
            </a:r>
            <a:r>
              <a:rPr lang="en-US" altLang="en-US" sz="2800" baseline="-25000" dirty="0"/>
              <a:t>1</a:t>
            </a:r>
            <a:r>
              <a:rPr lang="en-US" altLang="en-US" sz="2800" dirty="0"/>
              <a:t>, x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, x</a:t>
            </a:r>
            <a:r>
              <a:rPr lang="en-US" altLang="en-US" sz="2800" baseline="-25000" dirty="0"/>
              <a:t>3</a:t>
            </a:r>
            <a:r>
              <a:rPr lang="en-US" altLang="en-US" sz="2800" dirty="0"/>
              <a:t>) = ∏ M(4, 5, 6)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0493F28-8DE6-1FE9-3D6E-68D36D5268F1}"/>
              </a:ext>
            </a:extLst>
          </p:cNvPr>
          <p:cNvGrpSpPr/>
          <p:nvPr/>
        </p:nvGrpSpPr>
        <p:grpSpPr>
          <a:xfrm>
            <a:off x="979488" y="5624515"/>
            <a:ext cx="9144000" cy="685800"/>
            <a:chOff x="979488" y="5624515"/>
            <a:chExt cx="9144000" cy="685800"/>
          </a:xfrm>
        </p:grpSpPr>
        <p:sp>
          <p:nvSpPr>
            <p:cNvPr id="2" name="Title 1">
              <a:extLst>
                <a:ext uri="{FF2B5EF4-FFF2-40B4-BE49-F238E27FC236}">
                  <a16:creationId xmlns:a16="http://schemas.microsoft.com/office/drawing/2014/main" id="{4C6191CE-9684-8979-FC18-1461306738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9488" y="5624515"/>
              <a:ext cx="9144000" cy="68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dirty="0"/>
                <a:t>f (x</a:t>
              </a:r>
              <a:r>
                <a:rPr lang="en-US" altLang="en-US" baseline="-25000" dirty="0"/>
                <a:t>1</a:t>
              </a:r>
              <a:r>
                <a:rPr lang="en-US" altLang="en-US" dirty="0"/>
                <a:t>, x</a:t>
              </a:r>
              <a:r>
                <a:rPr lang="en-US" altLang="en-US" baseline="-25000" dirty="0"/>
                <a:t>2</a:t>
              </a:r>
              <a:r>
                <a:rPr lang="en-US" altLang="en-US" dirty="0"/>
                <a:t>, x</a:t>
              </a:r>
              <a:r>
                <a:rPr lang="en-US" altLang="en-US" baseline="-25000" dirty="0"/>
                <a:t>3</a:t>
              </a:r>
              <a:r>
                <a:rPr lang="en-US" altLang="en-US" dirty="0"/>
                <a:t>) = ( x</a:t>
              </a:r>
              <a:r>
                <a:rPr lang="en-US" altLang="en-US" baseline="-25000" dirty="0"/>
                <a:t>1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3 </a:t>
              </a:r>
              <a:r>
                <a:rPr lang="en-US" altLang="en-US" dirty="0"/>
                <a:t>) ( x</a:t>
              </a:r>
              <a:r>
                <a:rPr lang="en-US" altLang="en-US" baseline="-25000" dirty="0"/>
                <a:t>1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2 </a:t>
              </a:r>
              <a:r>
                <a:rPr lang="en-US" altLang="en-US" dirty="0"/>
                <a:t>)</a:t>
              </a:r>
              <a:r>
                <a:rPr lang="en-US" altLang="en-US" baseline="-25000" dirty="0"/>
                <a:t> </a:t>
              </a:r>
              <a:endParaRPr lang="en-US" altLang="en-US" dirty="0"/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BD4DD042-4F50-8B66-90BE-4042DAA1065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94318" y="5715000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6A62C8F7-0E6A-EC6F-5E7D-05140BB7295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713548" y="5715000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871312191"/>
      </p:ext>
    </p:extLst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61" name="Group 1">
            <a:extLst>
              <a:ext uri="{FF2B5EF4-FFF2-40B4-BE49-F238E27FC236}">
                <a16:creationId xmlns:a16="http://schemas.microsoft.com/office/drawing/2014/main" id="{FDF93846-690F-E248-AB6B-1CFF30DC825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1295400"/>
            <a:ext cx="5216535" cy="4198610"/>
            <a:chOff x="2055813" y="1046163"/>
            <a:chExt cx="5216535" cy="4198609"/>
          </a:xfrm>
        </p:grpSpPr>
        <p:sp>
          <p:nvSpPr>
            <p:cNvPr id="143364" name="Rectangle 4">
              <a:extLst>
                <a:ext uri="{FF2B5EF4-FFF2-40B4-BE49-F238E27FC236}">
                  <a16:creationId xmlns:a16="http://schemas.microsoft.com/office/drawing/2014/main" id="{7F9A0962-5B32-BD48-B71C-74F5C7331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1854201"/>
              <a:ext cx="1274762" cy="12446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5" name="Rectangle 16">
              <a:extLst>
                <a:ext uri="{FF2B5EF4-FFF2-40B4-BE49-F238E27FC236}">
                  <a16:creationId xmlns:a16="http://schemas.microsoft.com/office/drawing/2014/main" id="{E9FAE1AF-7708-464E-9785-49C9E302E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463" y="1854201"/>
              <a:ext cx="1244600" cy="12446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6" name="Freeform 48">
              <a:extLst>
                <a:ext uri="{FF2B5EF4-FFF2-40B4-BE49-F238E27FC236}">
                  <a16:creationId xmlns:a16="http://schemas.microsoft.com/office/drawing/2014/main" id="{42B11CFF-8277-6447-B00B-8CDE7C403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501" y="1971676"/>
              <a:ext cx="2193925" cy="385762"/>
            </a:xfrm>
            <a:custGeom>
              <a:avLst/>
              <a:gdLst>
                <a:gd name="T0" fmla="*/ 0 w 2763"/>
                <a:gd name="T1" fmla="*/ 2147483646 h 486"/>
                <a:gd name="T2" fmla="*/ 2147483646 w 2763"/>
                <a:gd name="T3" fmla="*/ 2147483646 h 486"/>
                <a:gd name="T4" fmla="*/ 2147483646 w 2763"/>
                <a:gd name="T5" fmla="*/ 2147483646 h 486"/>
                <a:gd name="T6" fmla="*/ 2147483646 w 2763"/>
                <a:gd name="T7" fmla="*/ 2147483646 h 486"/>
                <a:gd name="T8" fmla="*/ 2147483646 w 2763"/>
                <a:gd name="T9" fmla="*/ 2147483646 h 486"/>
                <a:gd name="T10" fmla="*/ 2147483646 w 2763"/>
                <a:gd name="T11" fmla="*/ 2147483646 h 486"/>
                <a:gd name="T12" fmla="*/ 2147483646 w 2763"/>
                <a:gd name="T13" fmla="*/ 2147483646 h 486"/>
                <a:gd name="T14" fmla="*/ 2147483646 w 2763"/>
                <a:gd name="T15" fmla="*/ 2147483646 h 486"/>
                <a:gd name="T16" fmla="*/ 2147483646 w 2763"/>
                <a:gd name="T17" fmla="*/ 2147483646 h 486"/>
                <a:gd name="T18" fmla="*/ 2147483646 w 2763"/>
                <a:gd name="T19" fmla="*/ 2147483646 h 486"/>
                <a:gd name="T20" fmla="*/ 2147483646 w 2763"/>
                <a:gd name="T21" fmla="*/ 2147483646 h 486"/>
                <a:gd name="T22" fmla="*/ 2147483646 w 2763"/>
                <a:gd name="T23" fmla="*/ 0 h 486"/>
                <a:gd name="T24" fmla="*/ 2147483646 w 2763"/>
                <a:gd name="T25" fmla="*/ 2147483646 h 486"/>
                <a:gd name="T26" fmla="*/ 2147483646 w 2763"/>
                <a:gd name="T27" fmla="*/ 2147483646 h 486"/>
                <a:gd name="T28" fmla="*/ 2147483646 w 2763"/>
                <a:gd name="T29" fmla="*/ 2147483646 h 486"/>
                <a:gd name="T30" fmla="*/ 2147483646 w 2763"/>
                <a:gd name="T31" fmla="*/ 2147483646 h 486"/>
                <a:gd name="T32" fmla="*/ 2147483646 w 2763"/>
                <a:gd name="T33" fmla="*/ 2147483646 h 486"/>
                <a:gd name="T34" fmla="*/ 2147483646 w 2763"/>
                <a:gd name="T35" fmla="*/ 2147483646 h 486"/>
                <a:gd name="T36" fmla="*/ 2147483646 w 2763"/>
                <a:gd name="T37" fmla="*/ 2147483646 h 486"/>
                <a:gd name="T38" fmla="*/ 2147483646 w 2763"/>
                <a:gd name="T39" fmla="*/ 2147483646 h 486"/>
                <a:gd name="T40" fmla="*/ 2147483646 w 2763"/>
                <a:gd name="T41" fmla="*/ 2147483646 h 486"/>
                <a:gd name="T42" fmla="*/ 2147483646 w 2763"/>
                <a:gd name="T43" fmla="*/ 2147483646 h 486"/>
                <a:gd name="T44" fmla="*/ 2147483646 w 2763"/>
                <a:gd name="T45" fmla="*/ 2147483646 h 486"/>
                <a:gd name="T46" fmla="*/ 2147483646 w 2763"/>
                <a:gd name="T47" fmla="*/ 2147483646 h 486"/>
                <a:gd name="T48" fmla="*/ 2147483646 w 2763"/>
                <a:gd name="T49" fmla="*/ 2147483646 h 486"/>
                <a:gd name="T50" fmla="*/ 2147483646 w 2763"/>
                <a:gd name="T51" fmla="*/ 2147483646 h 486"/>
                <a:gd name="T52" fmla="*/ 2147483646 w 2763"/>
                <a:gd name="T53" fmla="*/ 2147483646 h 486"/>
                <a:gd name="T54" fmla="*/ 2147483646 w 2763"/>
                <a:gd name="T55" fmla="*/ 2147483646 h 486"/>
                <a:gd name="T56" fmla="*/ 2147483646 w 2763"/>
                <a:gd name="T57" fmla="*/ 2147483646 h 486"/>
                <a:gd name="T58" fmla="*/ 2147483646 w 2763"/>
                <a:gd name="T59" fmla="*/ 2147483646 h 486"/>
                <a:gd name="T60" fmla="*/ 2147483646 w 2763"/>
                <a:gd name="T61" fmla="*/ 2147483646 h 486"/>
                <a:gd name="T62" fmla="*/ 2147483646 w 2763"/>
                <a:gd name="T63" fmla="*/ 2147483646 h 486"/>
                <a:gd name="T64" fmla="*/ 2147483646 w 2763"/>
                <a:gd name="T65" fmla="*/ 2147483646 h 486"/>
                <a:gd name="T66" fmla="*/ 2147483646 w 2763"/>
                <a:gd name="T67" fmla="*/ 2147483646 h 486"/>
                <a:gd name="T68" fmla="*/ 2147483646 w 2763"/>
                <a:gd name="T69" fmla="*/ 2147483646 h 486"/>
                <a:gd name="T70" fmla="*/ 2147483646 w 2763"/>
                <a:gd name="T71" fmla="*/ 2147483646 h 486"/>
                <a:gd name="T72" fmla="*/ 2147483646 w 2763"/>
                <a:gd name="T73" fmla="*/ 2147483646 h 486"/>
                <a:gd name="T74" fmla="*/ 2147483646 w 2763"/>
                <a:gd name="T75" fmla="*/ 2147483646 h 486"/>
                <a:gd name="T76" fmla="*/ 2147483646 w 2763"/>
                <a:gd name="T77" fmla="*/ 2147483646 h 486"/>
                <a:gd name="T78" fmla="*/ 2147483646 w 2763"/>
                <a:gd name="T79" fmla="*/ 2147483646 h 486"/>
                <a:gd name="T80" fmla="*/ 2147483646 w 2763"/>
                <a:gd name="T81" fmla="*/ 2147483646 h 486"/>
                <a:gd name="T82" fmla="*/ 2147483646 w 2763"/>
                <a:gd name="T83" fmla="*/ 2147483646 h 486"/>
                <a:gd name="T84" fmla="*/ 2147483646 w 2763"/>
                <a:gd name="T85" fmla="*/ 2147483646 h 486"/>
                <a:gd name="T86" fmla="*/ 2147483646 w 2763"/>
                <a:gd name="T87" fmla="*/ 2147483646 h 486"/>
                <a:gd name="T88" fmla="*/ 2147483646 w 2763"/>
                <a:gd name="T89" fmla="*/ 2147483646 h 486"/>
                <a:gd name="T90" fmla="*/ 2147483646 w 2763"/>
                <a:gd name="T91" fmla="*/ 2147483646 h 486"/>
                <a:gd name="T92" fmla="*/ 2147483646 w 2763"/>
                <a:gd name="T93" fmla="*/ 2147483646 h 486"/>
                <a:gd name="T94" fmla="*/ 2147483646 w 2763"/>
                <a:gd name="T95" fmla="*/ 2147483646 h 486"/>
                <a:gd name="T96" fmla="*/ 2147483646 w 2763"/>
                <a:gd name="T97" fmla="*/ 2147483646 h 486"/>
                <a:gd name="T98" fmla="*/ 2147483646 w 2763"/>
                <a:gd name="T99" fmla="*/ 2147483646 h 486"/>
                <a:gd name="T100" fmla="*/ 2147483646 w 2763"/>
                <a:gd name="T101" fmla="*/ 2147483646 h 486"/>
                <a:gd name="T102" fmla="*/ 2147483646 w 2763"/>
                <a:gd name="T103" fmla="*/ 2147483646 h 486"/>
                <a:gd name="T104" fmla="*/ 2147483646 w 2763"/>
                <a:gd name="T105" fmla="*/ 2147483646 h 486"/>
                <a:gd name="T106" fmla="*/ 2147483646 w 2763"/>
                <a:gd name="T107" fmla="*/ 2147483646 h 486"/>
                <a:gd name="T108" fmla="*/ 2147483646 w 2763"/>
                <a:gd name="T109" fmla="*/ 2147483646 h 486"/>
                <a:gd name="T110" fmla="*/ 0 w 2763"/>
                <a:gd name="T111" fmla="*/ 2147483646 h 4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763" h="486">
                  <a:moveTo>
                    <a:pt x="0" y="235"/>
                  </a:moveTo>
                  <a:lnTo>
                    <a:pt x="0" y="252"/>
                  </a:lnTo>
                  <a:lnTo>
                    <a:pt x="0" y="239"/>
                  </a:lnTo>
                  <a:lnTo>
                    <a:pt x="2" y="226"/>
                  </a:lnTo>
                  <a:lnTo>
                    <a:pt x="4" y="215"/>
                  </a:lnTo>
                  <a:lnTo>
                    <a:pt x="5" y="202"/>
                  </a:lnTo>
                  <a:lnTo>
                    <a:pt x="9" y="189"/>
                  </a:lnTo>
                  <a:lnTo>
                    <a:pt x="11" y="177"/>
                  </a:lnTo>
                  <a:lnTo>
                    <a:pt x="15" y="166"/>
                  </a:lnTo>
                  <a:lnTo>
                    <a:pt x="20" y="155"/>
                  </a:lnTo>
                  <a:lnTo>
                    <a:pt x="26" y="144"/>
                  </a:lnTo>
                  <a:lnTo>
                    <a:pt x="32" y="133"/>
                  </a:lnTo>
                  <a:lnTo>
                    <a:pt x="37" y="121"/>
                  </a:lnTo>
                  <a:lnTo>
                    <a:pt x="43" y="112"/>
                  </a:lnTo>
                  <a:lnTo>
                    <a:pt x="50" y="103"/>
                  </a:lnTo>
                  <a:lnTo>
                    <a:pt x="58" y="91"/>
                  </a:lnTo>
                  <a:lnTo>
                    <a:pt x="65" y="84"/>
                  </a:lnTo>
                  <a:lnTo>
                    <a:pt x="74" y="75"/>
                  </a:lnTo>
                  <a:lnTo>
                    <a:pt x="82" y="65"/>
                  </a:lnTo>
                  <a:lnTo>
                    <a:pt x="91" y="58"/>
                  </a:lnTo>
                  <a:lnTo>
                    <a:pt x="101" y="50"/>
                  </a:lnTo>
                  <a:lnTo>
                    <a:pt x="112" y="43"/>
                  </a:lnTo>
                  <a:lnTo>
                    <a:pt x="121" y="37"/>
                  </a:lnTo>
                  <a:lnTo>
                    <a:pt x="132" y="32"/>
                  </a:lnTo>
                  <a:lnTo>
                    <a:pt x="144" y="26"/>
                  </a:lnTo>
                  <a:lnTo>
                    <a:pt x="153" y="21"/>
                  </a:lnTo>
                  <a:lnTo>
                    <a:pt x="166" y="17"/>
                  </a:lnTo>
                  <a:lnTo>
                    <a:pt x="177" y="11"/>
                  </a:lnTo>
                  <a:lnTo>
                    <a:pt x="188" y="9"/>
                  </a:lnTo>
                  <a:lnTo>
                    <a:pt x="201" y="6"/>
                  </a:lnTo>
                  <a:lnTo>
                    <a:pt x="213" y="4"/>
                  </a:lnTo>
                  <a:lnTo>
                    <a:pt x="226" y="2"/>
                  </a:lnTo>
                  <a:lnTo>
                    <a:pt x="239" y="2"/>
                  </a:lnTo>
                  <a:lnTo>
                    <a:pt x="252" y="0"/>
                  </a:lnTo>
                  <a:lnTo>
                    <a:pt x="2512" y="0"/>
                  </a:lnTo>
                  <a:lnTo>
                    <a:pt x="2525" y="2"/>
                  </a:lnTo>
                  <a:lnTo>
                    <a:pt x="2537" y="2"/>
                  </a:lnTo>
                  <a:lnTo>
                    <a:pt x="2550" y="4"/>
                  </a:lnTo>
                  <a:lnTo>
                    <a:pt x="2563" y="6"/>
                  </a:lnTo>
                  <a:lnTo>
                    <a:pt x="2574" y="9"/>
                  </a:lnTo>
                  <a:lnTo>
                    <a:pt x="2587" y="11"/>
                  </a:lnTo>
                  <a:lnTo>
                    <a:pt x="2598" y="17"/>
                  </a:lnTo>
                  <a:lnTo>
                    <a:pt x="2609" y="21"/>
                  </a:lnTo>
                  <a:lnTo>
                    <a:pt x="2621" y="26"/>
                  </a:lnTo>
                  <a:lnTo>
                    <a:pt x="2632" y="32"/>
                  </a:lnTo>
                  <a:lnTo>
                    <a:pt x="2641" y="37"/>
                  </a:lnTo>
                  <a:lnTo>
                    <a:pt x="2652" y="43"/>
                  </a:lnTo>
                  <a:lnTo>
                    <a:pt x="2662" y="50"/>
                  </a:lnTo>
                  <a:lnTo>
                    <a:pt x="2671" y="58"/>
                  </a:lnTo>
                  <a:lnTo>
                    <a:pt x="2680" y="65"/>
                  </a:lnTo>
                  <a:lnTo>
                    <a:pt x="2690" y="75"/>
                  </a:lnTo>
                  <a:lnTo>
                    <a:pt x="2697" y="84"/>
                  </a:lnTo>
                  <a:lnTo>
                    <a:pt x="2707" y="91"/>
                  </a:lnTo>
                  <a:lnTo>
                    <a:pt x="2714" y="103"/>
                  </a:lnTo>
                  <a:lnTo>
                    <a:pt x="2720" y="112"/>
                  </a:lnTo>
                  <a:lnTo>
                    <a:pt x="2727" y="121"/>
                  </a:lnTo>
                  <a:lnTo>
                    <a:pt x="2733" y="133"/>
                  </a:lnTo>
                  <a:lnTo>
                    <a:pt x="2738" y="144"/>
                  </a:lnTo>
                  <a:lnTo>
                    <a:pt x="2744" y="155"/>
                  </a:lnTo>
                  <a:lnTo>
                    <a:pt x="2748" y="166"/>
                  </a:lnTo>
                  <a:lnTo>
                    <a:pt x="2751" y="177"/>
                  </a:lnTo>
                  <a:lnTo>
                    <a:pt x="2755" y="189"/>
                  </a:lnTo>
                  <a:lnTo>
                    <a:pt x="2759" y="202"/>
                  </a:lnTo>
                  <a:lnTo>
                    <a:pt x="2761" y="215"/>
                  </a:lnTo>
                  <a:lnTo>
                    <a:pt x="2763" y="226"/>
                  </a:lnTo>
                  <a:lnTo>
                    <a:pt x="2763" y="239"/>
                  </a:lnTo>
                  <a:lnTo>
                    <a:pt x="2763" y="252"/>
                  </a:lnTo>
                  <a:lnTo>
                    <a:pt x="2763" y="235"/>
                  </a:lnTo>
                  <a:lnTo>
                    <a:pt x="2763" y="248"/>
                  </a:lnTo>
                  <a:lnTo>
                    <a:pt x="2763" y="261"/>
                  </a:lnTo>
                  <a:lnTo>
                    <a:pt x="2761" y="273"/>
                  </a:lnTo>
                  <a:lnTo>
                    <a:pt x="2759" y="286"/>
                  </a:lnTo>
                  <a:lnTo>
                    <a:pt x="2755" y="297"/>
                  </a:lnTo>
                  <a:lnTo>
                    <a:pt x="2751" y="310"/>
                  </a:lnTo>
                  <a:lnTo>
                    <a:pt x="2748" y="321"/>
                  </a:lnTo>
                  <a:lnTo>
                    <a:pt x="2744" y="332"/>
                  </a:lnTo>
                  <a:lnTo>
                    <a:pt x="2738" y="344"/>
                  </a:lnTo>
                  <a:lnTo>
                    <a:pt x="2733" y="355"/>
                  </a:lnTo>
                  <a:lnTo>
                    <a:pt x="2727" y="366"/>
                  </a:lnTo>
                  <a:lnTo>
                    <a:pt x="2720" y="375"/>
                  </a:lnTo>
                  <a:lnTo>
                    <a:pt x="2714" y="385"/>
                  </a:lnTo>
                  <a:lnTo>
                    <a:pt x="2707" y="394"/>
                  </a:lnTo>
                  <a:lnTo>
                    <a:pt x="2697" y="403"/>
                  </a:lnTo>
                  <a:lnTo>
                    <a:pt x="2690" y="413"/>
                  </a:lnTo>
                  <a:lnTo>
                    <a:pt x="2680" y="420"/>
                  </a:lnTo>
                  <a:lnTo>
                    <a:pt x="2671" y="429"/>
                  </a:lnTo>
                  <a:lnTo>
                    <a:pt x="2662" y="437"/>
                  </a:lnTo>
                  <a:lnTo>
                    <a:pt x="2652" y="443"/>
                  </a:lnTo>
                  <a:lnTo>
                    <a:pt x="2641" y="450"/>
                  </a:lnTo>
                  <a:lnTo>
                    <a:pt x="2632" y="456"/>
                  </a:lnTo>
                  <a:lnTo>
                    <a:pt x="2621" y="461"/>
                  </a:lnTo>
                  <a:lnTo>
                    <a:pt x="2609" y="467"/>
                  </a:lnTo>
                  <a:lnTo>
                    <a:pt x="2598" y="471"/>
                  </a:lnTo>
                  <a:lnTo>
                    <a:pt x="2587" y="474"/>
                  </a:lnTo>
                  <a:lnTo>
                    <a:pt x="2574" y="478"/>
                  </a:lnTo>
                  <a:lnTo>
                    <a:pt x="2563" y="482"/>
                  </a:lnTo>
                  <a:lnTo>
                    <a:pt x="2550" y="484"/>
                  </a:lnTo>
                  <a:lnTo>
                    <a:pt x="2537" y="486"/>
                  </a:lnTo>
                  <a:lnTo>
                    <a:pt x="2525" y="486"/>
                  </a:lnTo>
                  <a:lnTo>
                    <a:pt x="2512" y="486"/>
                  </a:lnTo>
                  <a:lnTo>
                    <a:pt x="252" y="486"/>
                  </a:lnTo>
                  <a:lnTo>
                    <a:pt x="239" y="486"/>
                  </a:lnTo>
                  <a:lnTo>
                    <a:pt x="226" y="486"/>
                  </a:lnTo>
                  <a:lnTo>
                    <a:pt x="213" y="484"/>
                  </a:lnTo>
                  <a:lnTo>
                    <a:pt x="201" y="482"/>
                  </a:lnTo>
                  <a:lnTo>
                    <a:pt x="188" y="478"/>
                  </a:lnTo>
                  <a:lnTo>
                    <a:pt x="177" y="474"/>
                  </a:lnTo>
                  <a:lnTo>
                    <a:pt x="166" y="471"/>
                  </a:lnTo>
                  <a:lnTo>
                    <a:pt x="153" y="467"/>
                  </a:lnTo>
                  <a:lnTo>
                    <a:pt x="144" y="461"/>
                  </a:lnTo>
                  <a:lnTo>
                    <a:pt x="132" y="456"/>
                  </a:lnTo>
                  <a:lnTo>
                    <a:pt x="121" y="450"/>
                  </a:lnTo>
                  <a:lnTo>
                    <a:pt x="112" y="443"/>
                  </a:lnTo>
                  <a:lnTo>
                    <a:pt x="101" y="437"/>
                  </a:lnTo>
                  <a:lnTo>
                    <a:pt x="91" y="429"/>
                  </a:lnTo>
                  <a:lnTo>
                    <a:pt x="82" y="420"/>
                  </a:lnTo>
                  <a:lnTo>
                    <a:pt x="74" y="413"/>
                  </a:lnTo>
                  <a:lnTo>
                    <a:pt x="65" y="403"/>
                  </a:lnTo>
                  <a:lnTo>
                    <a:pt x="58" y="394"/>
                  </a:lnTo>
                  <a:lnTo>
                    <a:pt x="50" y="385"/>
                  </a:lnTo>
                  <a:lnTo>
                    <a:pt x="43" y="375"/>
                  </a:lnTo>
                  <a:lnTo>
                    <a:pt x="37" y="366"/>
                  </a:lnTo>
                  <a:lnTo>
                    <a:pt x="32" y="355"/>
                  </a:lnTo>
                  <a:lnTo>
                    <a:pt x="26" y="344"/>
                  </a:lnTo>
                  <a:lnTo>
                    <a:pt x="20" y="332"/>
                  </a:lnTo>
                  <a:lnTo>
                    <a:pt x="15" y="321"/>
                  </a:lnTo>
                  <a:lnTo>
                    <a:pt x="11" y="310"/>
                  </a:lnTo>
                  <a:lnTo>
                    <a:pt x="9" y="297"/>
                  </a:lnTo>
                  <a:lnTo>
                    <a:pt x="5" y="286"/>
                  </a:lnTo>
                  <a:lnTo>
                    <a:pt x="4" y="273"/>
                  </a:lnTo>
                  <a:lnTo>
                    <a:pt x="2" y="261"/>
                  </a:lnTo>
                  <a:lnTo>
                    <a:pt x="0" y="248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67" name="Rectangle 34">
              <a:extLst>
                <a:ext uri="{FF2B5EF4-FFF2-40B4-BE49-F238E27FC236}">
                  <a16:creationId xmlns:a16="http://schemas.microsoft.com/office/drawing/2014/main" id="{544A5C2F-992E-EB48-8ABC-D8CCC4F4F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463" y="3098801"/>
              <a:ext cx="1244600" cy="1274762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8" name="Freeform 51">
              <a:extLst>
                <a:ext uri="{FF2B5EF4-FFF2-40B4-BE49-F238E27FC236}">
                  <a16:creationId xmlns:a16="http://schemas.microsoft.com/office/drawing/2014/main" id="{F25418EA-C8B0-454E-B1CA-3B1B3C08F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363" y="3217862"/>
              <a:ext cx="444500" cy="414338"/>
            </a:xfrm>
            <a:custGeom>
              <a:avLst/>
              <a:gdLst>
                <a:gd name="T0" fmla="*/ 0 w 560"/>
                <a:gd name="T1" fmla="*/ 2147483646 h 522"/>
                <a:gd name="T2" fmla="*/ 2147483646 w 560"/>
                <a:gd name="T3" fmla="*/ 2147483646 h 522"/>
                <a:gd name="T4" fmla="*/ 2147483646 w 560"/>
                <a:gd name="T5" fmla="*/ 2147483646 h 522"/>
                <a:gd name="T6" fmla="*/ 2147483646 w 560"/>
                <a:gd name="T7" fmla="*/ 2147483646 h 522"/>
                <a:gd name="T8" fmla="*/ 2147483646 w 560"/>
                <a:gd name="T9" fmla="*/ 2147483646 h 522"/>
                <a:gd name="T10" fmla="*/ 2147483646 w 560"/>
                <a:gd name="T11" fmla="*/ 2147483646 h 522"/>
                <a:gd name="T12" fmla="*/ 2147483646 w 560"/>
                <a:gd name="T13" fmla="*/ 2147483646 h 522"/>
                <a:gd name="T14" fmla="*/ 2147483646 w 560"/>
                <a:gd name="T15" fmla="*/ 2147483646 h 522"/>
                <a:gd name="T16" fmla="*/ 2147483646 w 560"/>
                <a:gd name="T17" fmla="*/ 2147483646 h 522"/>
                <a:gd name="T18" fmla="*/ 2147483646 w 560"/>
                <a:gd name="T19" fmla="*/ 2147483646 h 522"/>
                <a:gd name="T20" fmla="*/ 2147483646 w 560"/>
                <a:gd name="T21" fmla="*/ 2147483646 h 522"/>
                <a:gd name="T22" fmla="*/ 2147483646 w 560"/>
                <a:gd name="T23" fmla="*/ 0 h 522"/>
                <a:gd name="T24" fmla="*/ 2147483646 w 560"/>
                <a:gd name="T25" fmla="*/ 2147483646 h 522"/>
                <a:gd name="T26" fmla="*/ 2147483646 w 560"/>
                <a:gd name="T27" fmla="*/ 2147483646 h 522"/>
                <a:gd name="T28" fmla="*/ 2147483646 w 560"/>
                <a:gd name="T29" fmla="*/ 2147483646 h 522"/>
                <a:gd name="T30" fmla="*/ 2147483646 w 560"/>
                <a:gd name="T31" fmla="*/ 2147483646 h 522"/>
                <a:gd name="T32" fmla="*/ 2147483646 w 560"/>
                <a:gd name="T33" fmla="*/ 2147483646 h 522"/>
                <a:gd name="T34" fmla="*/ 2147483646 w 560"/>
                <a:gd name="T35" fmla="*/ 2147483646 h 522"/>
                <a:gd name="T36" fmla="*/ 2147483646 w 560"/>
                <a:gd name="T37" fmla="*/ 2147483646 h 522"/>
                <a:gd name="T38" fmla="*/ 2147483646 w 560"/>
                <a:gd name="T39" fmla="*/ 2147483646 h 522"/>
                <a:gd name="T40" fmla="*/ 2147483646 w 560"/>
                <a:gd name="T41" fmla="*/ 2147483646 h 522"/>
                <a:gd name="T42" fmla="*/ 2147483646 w 560"/>
                <a:gd name="T43" fmla="*/ 2147483646 h 522"/>
                <a:gd name="T44" fmla="*/ 2147483646 w 560"/>
                <a:gd name="T45" fmla="*/ 2147483646 h 522"/>
                <a:gd name="T46" fmla="*/ 2147483646 w 560"/>
                <a:gd name="T47" fmla="*/ 2147483646 h 522"/>
                <a:gd name="T48" fmla="*/ 2147483646 w 560"/>
                <a:gd name="T49" fmla="*/ 2147483646 h 522"/>
                <a:gd name="T50" fmla="*/ 2147483646 w 560"/>
                <a:gd name="T51" fmla="*/ 2147483646 h 522"/>
                <a:gd name="T52" fmla="*/ 2147483646 w 560"/>
                <a:gd name="T53" fmla="*/ 2147483646 h 522"/>
                <a:gd name="T54" fmla="*/ 2147483646 w 560"/>
                <a:gd name="T55" fmla="*/ 2147483646 h 522"/>
                <a:gd name="T56" fmla="*/ 2147483646 w 560"/>
                <a:gd name="T57" fmla="*/ 2147483646 h 522"/>
                <a:gd name="T58" fmla="*/ 2147483646 w 560"/>
                <a:gd name="T59" fmla="*/ 2147483646 h 522"/>
                <a:gd name="T60" fmla="*/ 2147483646 w 560"/>
                <a:gd name="T61" fmla="*/ 2147483646 h 522"/>
                <a:gd name="T62" fmla="*/ 2147483646 w 560"/>
                <a:gd name="T63" fmla="*/ 2147483646 h 522"/>
                <a:gd name="T64" fmla="*/ 2147483646 w 560"/>
                <a:gd name="T65" fmla="*/ 2147483646 h 522"/>
                <a:gd name="T66" fmla="*/ 2147483646 w 560"/>
                <a:gd name="T67" fmla="*/ 2147483646 h 522"/>
                <a:gd name="T68" fmla="*/ 2147483646 w 560"/>
                <a:gd name="T69" fmla="*/ 2147483646 h 522"/>
                <a:gd name="T70" fmla="*/ 2147483646 w 560"/>
                <a:gd name="T71" fmla="*/ 2147483646 h 522"/>
                <a:gd name="T72" fmla="*/ 2147483646 w 560"/>
                <a:gd name="T73" fmla="*/ 2147483646 h 522"/>
                <a:gd name="T74" fmla="*/ 2147483646 w 560"/>
                <a:gd name="T75" fmla="*/ 2147483646 h 522"/>
                <a:gd name="T76" fmla="*/ 2147483646 w 560"/>
                <a:gd name="T77" fmla="*/ 2147483646 h 522"/>
                <a:gd name="T78" fmla="*/ 2147483646 w 560"/>
                <a:gd name="T79" fmla="*/ 2147483646 h 522"/>
                <a:gd name="T80" fmla="*/ 2147483646 w 560"/>
                <a:gd name="T81" fmla="*/ 2147483646 h 522"/>
                <a:gd name="T82" fmla="*/ 2147483646 w 560"/>
                <a:gd name="T83" fmla="*/ 2147483646 h 522"/>
                <a:gd name="T84" fmla="*/ 2147483646 w 560"/>
                <a:gd name="T85" fmla="*/ 2147483646 h 522"/>
                <a:gd name="T86" fmla="*/ 2147483646 w 560"/>
                <a:gd name="T87" fmla="*/ 2147483646 h 522"/>
                <a:gd name="T88" fmla="*/ 2147483646 w 560"/>
                <a:gd name="T89" fmla="*/ 2147483646 h 522"/>
                <a:gd name="T90" fmla="*/ 2147483646 w 560"/>
                <a:gd name="T91" fmla="*/ 2147483646 h 522"/>
                <a:gd name="T92" fmla="*/ 2147483646 w 560"/>
                <a:gd name="T93" fmla="*/ 2147483646 h 522"/>
                <a:gd name="T94" fmla="*/ 2147483646 w 560"/>
                <a:gd name="T95" fmla="*/ 2147483646 h 522"/>
                <a:gd name="T96" fmla="*/ 2147483646 w 560"/>
                <a:gd name="T97" fmla="*/ 2147483646 h 522"/>
                <a:gd name="T98" fmla="*/ 2147483646 w 560"/>
                <a:gd name="T99" fmla="*/ 2147483646 h 522"/>
                <a:gd name="T100" fmla="*/ 2147483646 w 560"/>
                <a:gd name="T101" fmla="*/ 2147483646 h 522"/>
                <a:gd name="T102" fmla="*/ 2147483646 w 560"/>
                <a:gd name="T103" fmla="*/ 2147483646 h 522"/>
                <a:gd name="T104" fmla="*/ 2147483646 w 560"/>
                <a:gd name="T105" fmla="*/ 2147483646 h 522"/>
                <a:gd name="T106" fmla="*/ 2147483646 w 560"/>
                <a:gd name="T107" fmla="*/ 2147483646 h 522"/>
                <a:gd name="T108" fmla="*/ 2147483646 w 560"/>
                <a:gd name="T109" fmla="*/ 2147483646 h 522"/>
                <a:gd name="T110" fmla="*/ 0 w 560"/>
                <a:gd name="T111" fmla="*/ 2147483646 h 5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60" h="522">
                  <a:moveTo>
                    <a:pt x="0" y="259"/>
                  </a:moveTo>
                  <a:lnTo>
                    <a:pt x="0" y="265"/>
                  </a:lnTo>
                  <a:lnTo>
                    <a:pt x="0" y="252"/>
                  </a:lnTo>
                  <a:lnTo>
                    <a:pt x="2" y="239"/>
                  </a:lnTo>
                  <a:lnTo>
                    <a:pt x="4" y="226"/>
                  </a:lnTo>
                  <a:lnTo>
                    <a:pt x="6" y="212"/>
                  </a:lnTo>
                  <a:lnTo>
                    <a:pt x="10" y="199"/>
                  </a:lnTo>
                  <a:lnTo>
                    <a:pt x="13" y="186"/>
                  </a:lnTo>
                  <a:lnTo>
                    <a:pt x="17" y="173"/>
                  </a:lnTo>
                  <a:lnTo>
                    <a:pt x="21" y="162"/>
                  </a:lnTo>
                  <a:lnTo>
                    <a:pt x="26" y="151"/>
                  </a:lnTo>
                  <a:lnTo>
                    <a:pt x="32" y="140"/>
                  </a:lnTo>
                  <a:lnTo>
                    <a:pt x="39" y="128"/>
                  </a:lnTo>
                  <a:lnTo>
                    <a:pt x="47" y="117"/>
                  </a:lnTo>
                  <a:lnTo>
                    <a:pt x="52" y="106"/>
                  </a:lnTo>
                  <a:lnTo>
                    <a:pt x="62" y="97"/>
                  </a:lnTo>
                  <a:lnTo>
                    <a:pt x="69" y="87"/>
                  </a:lnTo>
                  <a:lnTo>
                    <a:pt x="79" y="78"/>
                  </a:lnTo>
                  <a:lnTo>
                    <a:pt x="88" y="69"/>
                  </a:lnTo>
                  <a:lnTo>
                    <a:pt x="97" y="61"/>
                  </a:lnTo>
                  <a:lnTo>
                    <a:pt x="107" y="54"/>
                  </a:lnTo>
                  <a:lnTo>
                    <a:pt x="118" y="46"/>
                  </a:lnTo>
                  <a:lnTo>
                    <a:pt x="129" y="39"/>
                  </a:lnTo>
                  <a:lnTo>
                    <a:pt x="138" y="33"/>
                  </a:lnTo>
                  <a:lnTo>
                    <a:pt x="151" y="26"/>
                  </a:lnTo>
                  <a:lnTo>
                    <a:pt x="163" y="22"/>
                  </a:lnTo>
                  <a:lnTo>
                    <a:pt x="174" y="16"/>
                  </a:lnTo>
                  <a:lnTo>
                    <a:pt x="187" y="13"/>
                  </a:lnTo>
                  <a:lnTo>
                    <a:pt x="200" y="9"/>
                  </a:lnTo>
                  <a:lnTo>
                    <a:pt x="213" y="5"/>
                  </a:lnTo>
                  <a:lnTo>
                    <a:pt x="224" y="3"/>
                  </a:lnTo>
                  <a:lnTo>
                    <a:pt x="239" y="1"/>
                  </a:lnTo>
                  <a:lnTo>
                    <a:pt x="252" y="1"/>
                  </a:lnTo>
                  <a:lnTo>
                    <a:pt x="265" y="0"/>
                  </a:lnTo>
                  <a:lnTo>
                    <a:pt x="295" y="0"/>
                  </a:lnTo>
                  <a:lnTo>
                    <a:pt x="310" y="1"/>
                  </a:lnTo>
                  <a:lnTo>
                    <a:pt x="323" y="1"/>
                  </a:lnTo>
                  <a:lnTo>
                    <a:pt x="336" y="3"/>
                  </a:lnTo>
                  <a:lnTo>
                    <a:pt x="349" y="5"/>
                  </a:lnTo>
                  <a:lnTo>
                    <a:pt x="362" y="9"/>
                  </a:lnTo>
                  <a:lnTo>
                    <a:pt x="375" y="13"/>
                  </a:lnTo>
                  <a:lnTo>
                    <a:pt x="387" y="16"/>
                  </a:lnTo>
                  <a:lnTo>
                    <a:pt x="400" y="22"/>
                  </a:lnTo>
                  <a:lnTo>
                    <a:pt x="411" y="26"/>
                  </a:lnTo>
                  <a:lnTo>
                    <a:pt x="422" y="33"/>
                  </a:lnTo>
                  <a:lnTo>
                    <a:pt x="433" y="39"/>
                  </a:lnTo>
                  <a:lnTo>
                    <a:pt x="444" y="46"/>
                  </a:lnTo>
                  <a:lnTo>
                    <a:pt x="454" y="54"/>
                  </a:lnTo>
                  <a:lnTo>
                    <a:pt x="465" y="61"/>
                  </a:lnTo>
                  <a:lnTo>
                    <a:pt x="474" y="69"/>
                  </a:lnTo>
                  <a:lnTo>
                    <a:pt x="484" y="78"/>
                  </a:lnTo>
                  <a:lnTo>
                    <a:pt x="491" y="87"/>
                  </a:lnTo>
                  <a:lnTo>
                    <a:pt x="500" y="97"/>
                  </a:lnTo>
                  <a:lnTo>
                    <a:pt x="508" y="106"/>
                  </a:lnTo>
                  <a:lnTo>
                    <a:pt x="515" y="117"/>
                  </a:lnTo>
                  <a:lnTo>
                    <a:pt x="523" y="128"/>
                  </a:lnTo>
                  <a:lnTo>
                    <a:pt x="528" y="140"/>
                  </a:lnTo>
                  <a:lnTo>
                    <a:pt x="534" y="151"/>
                  </a:lnTo>
                  <a:lnTo>
                    <a:pt x="540" y="162"/>
                  </a:lnTo>
                  <a:lnTo>
                    <a:pt x="545" y="173"/>
                  </a:lnTo>
                  <a:lnTo>
                    <a:pt x="549" y="186"/>
                  </a:lnTo>
                  <a:lnTo>
                    <a:pt x="553" y="199"/>
                  </a:lnTo>
                  <a:lnTo>
                    <a:pt x="555" y="212"/>
                  </a:lnTo>
                  <a:lnTo>
                    <a:pt x="558" y="226"/>
                  </a:lnTo>
                  <a:lnTo>
                    <a:pt x="560" y="239"/>
                  </a:lnTo>
                  <a:lnTo>
                    <a:pt x="560" y="252"/>
                  </a:lnTo>
                  <a:lnTo>
                    <a:pt x="560" y="265"/>
                  </a:lnTo>
                  <a:lnTo>
                    <a:pt x="560" y="259"/>
                  </a:lnTo>
                  <a:lnTo>
                    <a:pt x="560" y="272"/>
                  </a:lnTo>
                  <a:lnTo>
                    <a:pt x="560" y="285"/>
                  </a:lnTo>
                  <a:lnTo>
                    <a:pt x="558" y="298"/>
                  </a:lnTo>
                  <a:lnTo>
                    <a:pt x="555" y="311"/>
                  </a:lnTo>
                  <a:lnTo>
                    <a:pt x="553" y="325"/>
                  </a:lnTo>
                  <a:lnTo>
                    <a:pt x="549" y="338"/>
                  </a:lnTo>
                  <a:lnTo>
                    <a:pt x="545" y="349"/>
                  </a:lnTo>
                  <a:lnTo>
                    <a:pt x="540" y="362"/>
                  </a:lnTo>
                  <a:lnTo>
                    <a:pt x="534" y="373"/>
                  </a:lnTo>
                  <a:lnTo>
                    <a:pt x="528" y="384"/>
                  </a:lnTo>
                  <a:lnTo>
                    <a:pt x="523" y="395"/>
                  </a:lnTo>
                  <a:lnTo>
                    <a:pt x="515" y="407"/>
                  </a:lnTo>
                  <a:lnTo>
                    <a:pt x="508" y="416"/>
                  </a:lnTo>
                  <a:lnTo>
                    <a:pt x="500" y="427"/>
                  </a:lnTo>
                  <a:lnTo>
                    <a:pt x="491" y="437"/>
                  </a:lnTo>
                  <a:lnTo>
                    <a:pt x="484" y="446"/>
                  </a:lnTo>
                  <a:lnTo>
                    <a:pt x="474" y="455"/>
                  </a:lnTo>
                  <a:lnTo>
                    <a:pt x="465" y="463"/>
                  </a:lnTo>
                  <a:lnTo>
                    <a:pt x="454" y="470"/>
                  </a:lnTo>
                  <a:lnTo>
                    <a:pt x="444" y="478"/>
                  </a:lnTo>
                  <a:lnTo>
                    <a:pt x="433" y="485"/>
                  </a:lnTo>
                  <a:lnTo>
                    <a:pt x="422" y="491"/>
                  </a:lnTo>
                  <a:lnTo>
                    <a:pt x="411" y="496"/>
                  </a:lnTo>
                  <a:lnTo>
                    <a:pt x="400" y="502"/>
                  </a:lnTo>
                  <a:lnTo>
                    <a:pt x="387" y="508"/>
                  </a:lnTo>
                  <a:lnTo>
                    <a:pt x="375" y="511"/>
                  </a:lnTo>
                  <a:lnTo>
                    <a:pt x="362" y="515"/>
                  </a:lnTo>
                  <a:lnTo>
                    <a:pt x="349" y="519"/>
                  </a:lnTo>
                  <a:lnTo>
                    <a:pt x="336" y="521"/>
                  </a:lnTo>
                  <a:lnTo>
                    <a:pt x="323" y="522"/>
                  </a:lnTo>
                  <a:lnTo>
                    <a:pt x="310" y="522"/>
                  </a:lnTo>
                  <a:lnTo>
                    <a:pt x="295" y="522"/>
                  </a:lnTo>
                  <a:lnTo>
                    <a:pt x="265" y="522"/>
                  </a:lnTo>
                  <a:lnTo>
                    <a:pt x="252" y="522"/>
                  </a:lnTo>
                  <a:lnTo>
                    <a:pt x="239" y="522"/>
                  </a:lnTo>
                  <a:lnTo>
                    <a:pt x="224" y="521"/>
                  </a:lnTo>
                  <a:lnTo>
                    <a:pt x="213" y="519"/>
                  </a:lnTo>
                  <a:lnTo>
                    <a:pt x="200" y="515"/>
                  </a:lnTo>
                  <a:lnTo>
                    <a:pt x="187" y="511"/>
                  </a:lnTo>
                  <a:lnTo>
                    <a:pt x="174" y="508"/>
                  </a:lnTo>
                  <a:lnTo>
                    <a:pt x="163" y="502"/>
                  </a:lnTo>
                  <a:lnTo>
                    <a:pt x="151" y="496"/>
                  </a:lnTo>
                  <a:lnTo>
                    <a:pt x="138" y="491"/>
                  </a:lnTo>
                  <a:lnTo>
                    <a:pt x="129" y="485"/>
                  </a:lnTo>
                  <a:lnTo>
                    <a:pt x="118" y="478"/>
                  </a:lnTo>
                  <a:lnTo>
                    <a:pt x="107" y="470"/>
                  </a:lnTo>
                  <a:lnTo>
                    <a:pt x="97" y="463"/>
                  </a:lnTo>
                  <a:lnTo>
                    <a:pt x="88" y="455"/>
                  </a:lnTo>
                  <a:lnTo>
                    <a:pt x="79" y="446"/>
                  </a:lnTo>
                  <a:lnTo>
                    <a:pt x="69" y="437"/>
                  </a:lnTo>
                  <a:lnTo>
                    <a:pt x="62" y="427"/>
                  </a:lnTo>
                  <a:lnTo>
                    <a:pt x="52" y="416"/>
                  </a:lnTo>
                  <a:lnTo>
                    <a:pt x="47" y="407"/>
                  </a:lnTo>
                  <a:lnTo>
                    <a:pt x="39" y="395"/>
                  </a:lnTo>
                  <a:lnTo>
                    <a:pt x="32" y="384"/>
                  </a:lnTo>
                  <a:lnTo>
                    <a:pt x="26" y="373"/>
                  </a:lnTo>
                  <a:lnTo>
                    <a:pt x="21" y="362"/>
                  </a:lnTo>
                  <a:lnTo>
                    <a:pt x="17" y="349"/>
                  </a:lnTo>
                  <a:lnTo>
                    <a:pt x="13" y="338"/>
                  </a:lnTo>
                  <a:lnTo>
                    <a:pt x="10" y="325"/>
                  </a:lnTo>
                  <a:lnTo>
                    <a:pt x="6" y="311"/>
                  </a:lnTo>
                  <a:lnTo>
                    <a:pt x="4" y="298"/>
                  </a:lnTo>
                  <a:lnTo>
                    <a:pt x="2" y="285"/>
                  </a:lnTo>
                  <a:lnTo>
                    <a:pt x="0" y="272"/>
                  </a:lnTo>
                  <a:lnTo>
                    <a:pt x="0" y="259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00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69" name="Line 5">
              <a:extLst>
                <a:ext uri="{FF2B5EF4-FFF2-40B4-BE49-F238E27FC236}">
                  <a16:creationId xmlns:a16="http://schemas.microsoft.com/office/drawing/2014/main" id="{39227074-5762-A543-94F6-09FD64CD51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0701" y="2476501"/>
              <a:ext cx="127476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0" name="Line 6">
              <a:extLst>
                <a:ext uri="{FF2B5EF4-FFF2-40B4-BE49-F238E27FC236}">
                  <a16:creationId xmlns:a16="http://schemas.microsoft.com/office/drawing/2014/main" id="{034E2A07-5710-CD4D-B8BC-4DFAF0339E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3163" y="1854201"/>
              <a:ext cx="1588" cy="12446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1" name="Line 7">
              <a:extLst>
                <a:ext uri="{FF2B5EF4-FFF2-40B4-BE49-F238E27FC236}">
                  <a16:creationId xmlns:a16="http://schemas.microsoft.com/office/drawing/2014/main" id="{BFB791C1-1532-694E-BC6D-8130B2BAD9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8401" y="1231901"/>
              <a:ext cx="622300" cy="6223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2" name="Rectangle 8">
              <a:extLst>
                <a:ext uri="{FF2B5EF4-FFF2-40B4-BE49-F238E27FC236}">
                  <a16:creationId xmlns:a16="http://schemas.microsoft.com/office/drawing/2014/main" id="{5B173B3D-D7B8-214A-900D-E4B5F0F7B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6" y="104616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3" name="Rectangle 9">
              <a:extLst>
                <a:ext uri="{FF2B5EF4-FFF2-40B4-BE49-F238E27FC236}">
                  <a16:creationId xmlns:a16="http://schemas.microsoft.com/office/drawing/2014/main" id="{5BA16E1B-3E05-894C-9B80-C6349F4F1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1187451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4" name="Rectangle 10">
              <a:extLst>
                <a:ext uri="{FF2B5EF4-FFF2-40B4-BE49-F238E27FC236}">
                  <a16:creationId xmlns:a16="http://schemas.microsoft.com/office/drawing/2014/main" id="{1AF64FA8-8C6E-A743-861C-59743A444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104616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5" name="Rectangle 11">
              <a:extLst>
                <a:ext uri="{FF2B5EF4-FFF2-40B4-BE49-F238E27FC236}">
                  <a16:creationId xmlns:a16="http://schemas.microsoft.com/office/drawing/2014/main" id="{AE0CBC25-2067-CE42-B932-FC6252AB1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826" y="1187451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6" name="Rectangle 12">
              <a:extLst>
                <a:ext uri="{FF2B5EF4-FFF2-40B4-BE49-F238E27FC236}">
                  <a16:creationId xmlns:a16="http://schemas.microsoft.com/office/drawing/2014/main" id="{3BB671CA-3943-314E-8E01-C3E0D410D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0333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7" name="Rectangle 13">
              <a:extLst>
                <a:ext uri="{FF2B5EF4-FFF2-40B4-BE49-F238E27FC236}">
                  <a16:creationId xmlns:a16="http://schemas.microsoft.com/office/drawing/2014/main" id="{892825F1-B90E-D44A-9468-5282A60DA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5988" y="1444626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8" name="Rectangle 14">
              <a:extLst>
                <a:ext uri="{FF2B5EF4-FFF2-40B4-BE49-F238E27FC236}">
                  <a16:creationId xmlns:a16="http://schemas.microsoft.com/office/drawing/2014/main" id="{37DE4E58-F88F-5A41-B17F-CA6FCFD9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688" y="130333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9" name="Rectangle 15">
              <a:extLst>
                <a:ext uri="{FF2B5EF4-FFF2-40B4-BE49-F238E27FC236}">
                  <a16:creationId xmlns:a16="http://schemas.microsoft.com/office/drawing/2014/main" id="{B8E62352-BFD4-7443-8A00-1799A2AD9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863" y="1444626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0" name="Line 17">
              <a:extLst>
                <a:ext uri="{FF2B5EF4-FFF2-40B4-BE49-F238E27FC236}">
                  <a16:creationId xmlns:a16="http://schemas.microsoft.com/office/drawing/2014/main" id="{62C1743B-3370-8B48-845B-7864B072B4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35463" y="2476501"/>
              <a:ext cx="124460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81" name="Line 18">
              <a:extLst>
                <a:ext uri="{FF2B5EF4-FFF2-40B4-BE49-F238E27FC236}">
                  <a16:creationId xmlns:a16="http://schemas.microsoft.com/office/drawing/2014/main" id="{57BA19F5-298C-D641-9310-C668E133EA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7763" y="1854201"/>
              <a:ext cx="1588" cy="12446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82" name="Rectangle 19">
              <a:extLst>
                <a:ext uri="{FF2B5EF4-FFF2-40B4-BE49-F238E27FC236}">
                  <a16:creationId xmlns:a16="http://schemas.microsoft.com/office/drawing/2014/main" id="{356F646D-857E-A74F-AAAE-BBFD6747F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3" name="Rectangle 20">
              <a:extLst>
                <a:ext uri="{FF2B5EF4-FFF2-40B4-BE49-F238E27FC236}">
                  <a16:creationId xmlns:a16="http://schemas.microsoft.com/office/drawing/2014/main" id="{2236F0F1-712E-9444-8FE3-3EB52E69D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788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4" name="Rectangle 21">
              <a:extLst>
                <a:ext uri="{FF2B5EF4-FFF2-40B4-BE49-F238E27FC236}">
                  <a16:creationId xmlns:a16="http://schemas.microsoft.com/office/drawing/2014/main" id="{B06ED4CA-386F-A14C-87F5-1811EBAF7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5" name="Rectangle 22">
              <a:extLst>
                <a:ext uri="{FF2B5EF4-FFF2-40B4-BE49-F238E27FC236}">
                  <a16:creationId xmlns:a16="http://schemas.microsoft.com/office/drawing/2014/main" id="{D59EAA6C-F371-5749-ADEA-F1AADDE72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676" y="1495426"/>
              <a:ext cx="259430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6" name="Rectangle 23">
              <a:extLst>
                <a:ext uri="{FF2B5EF4-FFF2-40B4-BE49-F238E27FC236}">
                  <a16:creationId xmlns:a16="http://schemas.microsoft.com/office/drawing/2014/main" id="{B71D5A7B-EA2E-E942-95B9-0EC26667C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1913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7" name="Rectangle 24">
              <a:extLst>
                <a:ext uri="{FF2B5EF4-FFF2-40B4-BE49-F238E27FC236}">
                  <a16:creationId xmlns:a16="http://schemas.microsoft.com/office/drawing/2014/main" id="{3868F36A-87ED-D24E-A1C9-E665FDDDE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8" name="Rectangle 25">
              <a:extLst>
                <a:ext uri="{FF2B5EF4-FFF2-40B4-BE49-F238E27FC236}">
                  <a16:creationId xmlns:a16="http://schemas.microsoft.com/office/drawing/2014/main" id="{B471F49E-E596-EC49-8654-A6050FF85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9" name="Rectangle 26">
              <a:extLst>
                <a:ext uri="{FF2B5EF4-FFF2-40B4-BE49-F238E27FC236}">
                  <a16:creationId xmlns:a16="http://schemas.microsoft.com/office/drawing/2014/main" id="{927D1353-1BED-174E-AD31-3719ECAFC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0" name="Rectangle 27">
              <a:extLst>
                <a:ext uri="{FF2B5EF4-FFF2-40B4-BE49-F238E27FC236}">
                  <a16:creationId xmlns:a16="http://schemas.microsoft.com/office/drawing/2014/main" id="{A9429C47-5F45-8340-9294-7CAEC4C4F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1" name="Rectangle 28">
              <a:extLst>
                <a:ext uri="{FF2B5EF4-FFF2-40B4-BE49-F238E27FC236}">
                  <a16:creationId xmlns:a16="http://schemas.microsoft.com/office/drawing/2014/main" id="{AD0D6FCE-3EF7-9340-815A-0AF23F4A4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2" name="Rectangle 29">
              <a:extLst>
                <a:ext uri="{FF2B5EF4-FFF2-40B4-BE49-F238E27FC236}">
                  <a16:creationId xmlns:a16="http://schemas.microsoft.com/office/drawing/2014/main" id="{4CC076AA-7649-774B-9542-56D70D49C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3" name="Rectangle 30">
              <a:extLst>
                <a:ext uri="{FF2B5EF4-FFF2-40B4-BE49-F238E27FC236}">
                  <a16:creationId xmlns:a16="http://schemas.microsoft.com/office/drawing/2014/main" id="{880F0ED0-CE51-CD48-83B2-8E7648A7D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3098801"/>
              <a:ext cx="1274762" cy="1274762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4" name="Line 31">
              <a:extLst>
                <a:ext uri="{FF2B5EF4-FFF2-40B4-BE49-F238E27FC236}">
                  <a16:creationId xmlns:a16="http://schemas.microsoft.com/office/drawing/2014/main" id="{4B7D964F-6886-7B42-95C1-34205A6BFF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0701" y="3751262"/>
              <a:ext cx="127476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5" name="Line 32">
              <a:extLst>
                <a:ext uri="{FF2B5EF4-FFF2-40B4-BE49-F238E27FC236}">
                  <a16:creationId xmlns:a16="http://schemas.microsoft.com/office/drawing/2014/main" id="{51A11FE4-E797-8D48-8CD9-4C1AB64D39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3163" y="3098801"/>
              <a:ext cx="1588" cy="12747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6" name="Rectangle 33">
              <a:extLst>
                <a:ext uri="{FF2B5EF4-FFF2-40B4-BE49-F238E27FC236}">
                  <a16:creationId xmlns:a16="http://schemas.microsoft.com/office/drawing/2014/main" id="{B93D17EB-EEBB-BA45-8097-A53263FD0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7" name="Line 35">
              <a:extLst>
                <a:ext uri="{FF2B5EF4-FFF2-40B4-BE49-F238E27FC236}">
                  <a16:creationId xmlns:a16="http://schemas.microsoft.com/office/drawing/2014/main" id="{F8B456CB-91CD-B94C-AF53-0D6A548957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35463" y="3751262"/>
              <a:ext cx="12446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8" name="Line 36">
              <a:extLst>
                <a:ext uri="{FF2B5EF4-FFF2-40B4-BE49-F238E27FC236}">
                  <a16:creationId xmlns:a16="http://schemas.microsoft.com/office/drawing/2014/main" id="{B3845724-74EB-1B49-BAF4-F6DEC8308E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7763" y="3098801"/>
              <a:ext cx="1588" cy="12747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9" name="Rectangle 37">
              <a:extLst>
                <a:ext uri="{FF2B5EF4-FFF2-40B4-BE49-F238E27FC236}">
                  <a16:creationId xmlns:a16="http://schemas.microsoft.com/office/drawing/2014/main" id="{3767A64B-7EC4-4A4B-81E0-B40725978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0" name="Rectangle 38">
              <a:extLst>
                <a:ext uri="{FF2B5EF4-FFF2-40B4-BE49-F238E27FC236}">
                  <a16:creationId xmlns:a16="http://schemas.microsoft.com/office/drawing/2014/main" id="{ECCDC8CB-19AE-E04A-B976-9AEA2A172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1" name="Rectangle 39">
              <a:extLst>
                <a:ext uri="{FF2B5EF4-FFF2-40B4-BE49-F238E27FC236}">
                  <a16:creationId xmlns:a16="http://schemas.microsoft.com/office/drawing/2014/main" id="{D89C2236-E65B-BC4F-9535-04B181A8A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2" name="Rectangle 40">
              <a:extLst>
                <a:ext uri="{FF2B5EF4-FFF2-40B4-BE49-F238E27FC236}">
                  <a16:creationId xmlns:a16="http://schemas.microsoft.com/office/drawing/2014/main" id="{86AC875D-DB6C-984C-9742-1787E50B2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3" name="Rectangle 41">
              <a:extLst>
                <a:ext uri="{FF2B5EF4-FFF2-40B4-BE49-F238E27FC236}">
                  <a16:creationId xmlns:a16="http://schemas.microsoft.com/office/drawing/2014/main" id="{2021C82F-0ADB-2441-9EDC-F3725A32B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4" name="Rectangle 42">
              <a:extLst>
                <a:ext uri="{FF2B5EF4-FFF2-40B4-BE49-F238E27FC236}">
                  <a16:creationId xmlns:a16="http://schemas.microsoft.com/office/drawing/2014/main" id="{1C7B2112-5FFE-A448-8590-68CD3A8E5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5" name="Rectangle 43">
              <a:extLst>
                <a:ext uri="{FF2B5EF4-FFF2-40B4-BE49-F238E27FC236}">
                  <a16:creationId xmlns:a16="http://schemas.microsoft.com/office/drawing/2014/main" id="{31D6C4CF-E65F-5D49-B8B6-494536874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6" name="Rectangle 44">
              <a:extLst>
                <a:ext uri="{FF2B5EF4-FFF2-40B4-BE49-F238E27FC236}">
                  <a16:creationId xmlns:a16="http://schemas.microsoft.com/office/drawing/2014/main" id="{598F9616-EC7E-A049-AA20-6BCDADC28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7" name="Rectangle 45">
              <a:extLst>
                <a:ext uri="{FF2B5EF4-FFF2-40B4-BE49-F238E27FC236}">
                  <a16:creationId xmlns:a16="http://schemas.microsoft.com/office/drawing/2014/main" id="{DC7D42DB-D3EA-C542-A59E-9C979C19E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2033588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8" name="Rectangle 46">
              <a:extLst>
                <a:ext uri="{FF2B5EF4-FFF2-40B4-BE49-F238E27FC236}">
                  <a16:creationId xmlns:a16="http://schemas.microsoft.com/office/drawing/2014/main" id="{24E3F375-8B3C-B044-B3FD-C4F4C93C3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26638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9" name="Rectangle 47">
              <a:extLst>
                <a:ext uri="{FF2B5EF4-FFF2-40B4-BE49-F238E27FC236}">
                  <a16:creationId xmlns:a16="http://schemas.microsoft.com/office/drawing/2014/main" id="{8AE40CFB-66FA-2648-AF02-D826D6DB8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3292475"/>
              <a:ext cx="259430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0" name="Freeform 49">
              <a:extLst>
                <a:ext uri="{FF2B5EF4-FFF2-40B4-BE49-F238E27FC236}">
                  <a16:creationId xmlns:a16="http://schemas.microsoft.com/office/drawing/2014/main" id="{62374D76-F965-9F4E-9549-124549EB2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088" y="1901826"/>
              <a:ext cx="735013" cy="1154112"/>
            </a:xfrm>
            <a:custGeom>
              <a:avLst/>
              <a:gdLst>
                <a:gd name="T0" fmla="*/ 2147483646 w 926"/>
                <a:gd name="T1" fmla="*/ 0 h 1455"/>
                <a:gd name="T2" fmla="*/ 2147483646 w 926"/>
                <a:gd name="T3" fmla="*/ 0 h 1455"/>
                <a:gd name="T4" fmla="*/ 2147483646 w 926"/>
                <a:gd name="T5" fmla="*/ 0 h 1455"/>
                <a:gd name="T6" fmla="*/ 2147483646 w 926"/>
                <a:gd name="T7" fmla="*/ 0 h 1455"/>
                <a:gd name="T8" fmla="*/ 2147483646 w 926"/>
                <a:gd name="T9" fmla="*/ 0 h 1455"/>
                <a:gd name="T10" fmla="*/ 2147483646 w 926"/>
                <a:gd name="T11" fmla="*/ 0 h 1455"/>
                <a:gd name="T12" fmla="*/ 2147483646 w 926"/>
                <a:gd name="T13" fmla="*/ 0 h 1455"/>
                <a:gd name="T14" fmla="*/ 2147483646 w 926"/>
                <a:gd name="T15" fmla="*/ 2147483646 h 1455"/>
                <a:gd name="T16" fmla="*/ 2147483646 w 926"/>
                <a:gd name="T17" fmla="*/ 2147483646 h 1455"/>
                <a:gd name="T18" fmla="*/ 2147483646 w 926"/>
                <a:gd name="T19" fmla="*/ 2147483646 h 1455"/>
                <a:gd name="T20" fmla="*/ 2147483646 w 926"/>
                <a:gd name="T21" fmla="*/ 2147483646 h 1455"/>
                <a:gd name="T22" fmla="*/ 2147483646 w 926"/>
                <a:gd name="T23" fmla="*/ 2147483646 h 1455"/>
                <a:gd name="T24" fmla="*/ 2147483646 w 926"/>
                <a:gd name="T25" fmla="*/ 2147483646 h 1455"/>
                <a:gd name="T26" fmla="*/ 2147483646 w 926"/>
                <a:gd name="T27" fmla="*/ 2147483646 h 1455"/>
                <a:gd name="T28" fmla="*/ 2147483646 w 926"/>
                <a:gd name="T29" fmla="*/ 2147483646 h 1455"/>
                <a:gd name="T30" fmla="*/ 2147483646 w 926"/>
                <a:gd name="T31" fmla="*/ 2147483646 h 1455"/>
                <a:gd name="T32" fmla="*/ 2147483646 w 926"/>
                <a:gd name="T33" fmla="*/ 2147483646 h 1455"/>
                <a:gd name="T34" fmla="*/ 2147483646 w 926"/>
                <a:gd name="T35" fmla="*/ 2147483646 h 1455"/>
                <a:gd name="T36" fmla="*/ 2147483646 w 926"/>
                <a:gd name="T37" fmla="*/ 2147483646 h 1455"/>
                <a:gd name="T38" fmla="*/ 2147483646 w 926"/>
                <a:gd name="T39" fmla="*/ 2147483646 h 1455"/>
                <a:gd name="T40" fmla="*/ 2147483646 w 926"/>
                <a:gd name="T41" fmla="*/ 2147483646 h 1455"/>
                <a:gd name="T42" fmla="*/ 2147483646 w 926"/>
                <a:gd name="T43" fmla="*/ 2147483646 h 1455"/>
                <a:gd name="T44" fmla="*/ 2147483646 w 926"/>
                <a:gd name="T45" fmla="*/ 2147483646 h 1455"/>
                <a:gd name="T46" fmla="*/ 2147483646 w 926"/>
                <a:gd name="T47" fmla="*/ 2147483646 h 1455"/>
                <a:gd name="T48" fmla="*/ 2147483646 w 926"/>
                <a:gd name="T49" fmla="*/ 2147483646 h 1455"/>
                <a:gd name="T50" fmla="*/ 2147483646 w 926"/>
                <a:gd name="T51" fmla="*/ 2147483646 h 1455"/>
                <a:gd name="T52" fmla="*/ 2147483646 w 926"/>
                <a:gd name="T53" fmla="*/ 2147483646 h 1455"/>
                <a:gd name="T54" fmla="*/ 2147483646 w 926"/>
                <a:gd name="T55" fmla="*/ 2147483646 h 1455"/>
                <a:gd name="T56" fmla="*/ 2147483646 w 926"/>
                <a:gd name="T57" fmla="*/ 2147483646 h 1455"/>
                <a:gd name="T58" fmla="*/ 2147483646 w 926"/>
                <a:gd name="T59" fmla="*/ 2147483646 h 1455"/>
                <a:gd name="T60" fmla="*/ 2147483646 w 926"/>
                <a:gd name="T61" fmla="*/ 2147483646 h 1455"/>
                <a:gd name="T62" fmla="*/ 2147483646 w 926"/>
                <a:gd name="T63" fmla="*/ 2147483646 h 1455"/>
                <a:gd name="T64" fmla="*/ 2147483646 w 926"/>
                <a:gd name="T65" fmla="*/ 2147483646 h 1455"/>
                <a:gd name="T66" fmla="*/ 2147483646 w 926"/>
                <a:gd name="T67" fmla="*/ 2147483646 h 1455"/>
                <a:gd name="T68" fmla="*/ 2147483646 w 926"/>
                <a:gd name="T69" fmla="*/ 2147483646 h 1455"/>
                <a:gd name="T70" fmla="*/ 2147483646 w 926"/>
                <a:gd name="T71" fmla="*/ 2147483646 h 1455"/>
                <a:gd name="T72" fmla="*/ 2147483646 w 926"/>
                <a:gd name="T73" fmla="*/ 2147483646 h 1455"/>
                <a:gd name="T74" fmla="*/ 2147483646 w 926"/>
                <a:gd name="T75" fmla="*/ 2147483646 h 1455"/>
                <a:gd name="T76" fmla="*/ 2147483646 w 926"/>
                <a:gd name="T77" fmla="*/ 2147483646 h 1455"/>
                <a:gd name="T78" fmla="*/ 2147483646 w 926"/>
                <a:gd name="T79" fmla="*/ 2147483646 h 1455"/>
                <a:gd name="T80" fmla="*/ 2147483646 w 926"/>
                <a:gd name="T81" fmla="*/ 2147483646 h 1455"/>
                <a:gd name="T82" fmla="*/ 2147483646 w 926"/>
                <a:gd name="T83" fmla="*/ 2147483646 h 1455"/>
                <a:gd name="T84" fmla="*/ 2147483646 w 926"/>
                <a:gd name="T85" fmla="*/ 2147483646 h 1455"/>
                <a:gd name="T86" fmla="*/ 2147483646 w 926"/>
                <a:gd name="T87" fmla="*/ 2147483646 h 1455"/>
                <a:gd name="T88" fmla="*/ 2147483646 w 926"/>
                <a:gd name="T89" fmla="*/ 2147483646 h 1455"/>
                <a:gd name="T90" fmla="*/ 2147483646 w 926"/>
                <a:gd name="T91" fmla="*/ 2147483646 h 1455"/>
                <a:gd name="T92" fmla="*/ 2147483646 w 926"/>
                <a:gd name="T93" fmla="*/ 2147483646 h 1455"/>
                <a:gd name="T94" fmla="*/ 2147483646 w 926"/>
                <a:gd name="T95" fmla="*/ 2147483646 h 1455"/>
                <a:gd name="T96" fmla="*/ 2147483646 w 926"/>
                <a:gd name="T97" fmla="*/ 2147483646 h 1455"/>
                <a:gd name="T98" fmla="*/ 2147483646 w 926"/>
                <a:gd name="T99" fmla="*/ 2147483646 h 1455"/>
                <a:gd name="T100" fmla="*/ 2147483646 w 926"/>
                <a:gd name="T101" fmla="*/ 2147483646 h 1455"/>
                <a:gd name="T102" fmla="*/ 2147483646 w 926"/>
                <a:gd name="T103" fmla="*/ 2147483646 h 1455"/>
                <a:gd name="T104" fmla="*/ 2147483646 w 926"/>
                <a:gd name="T105" fmla="*/ 2147483646 h 1455"/>
                <a:gd name="T106" fmla="*/ 2147483646 w 926"/>
                <a:gd name="T107" fmla="*/ 2147483646 h 1455"/>
                <a:gd name="T108" fmla="*/ 0 w 926"/>
                <a:gd name="T109" fmla="*/ 2147483646 h 145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26" h="1455">
                  <a:moveTo>
                    <a:pt x="0" y="0"/>
                  </a:moveTo>
                  <a:lnTo>
                    <a:pt x="60" y="0"/>
                  </a:lnTo>
                  <a:lnTo>
                    <a:pt x="118" y="0"/>
                  </a:lnTo>
                  <a:lnTo>
                    <a:pt x="170" y="0"/>
                  </a:lnTo>
                  <a:lnTo>
                    <a:pt x="218" y="0"/>
                  </a:lnTo>
                  <a:lnTo>
                    <a:pt x="265" y="0"/>
                  </a:lnTo>
                  <a:lnTo>
                    <a:pt x="308" y="0"/>
                  </a:lnTo>
                  <a:lnTo>
                    <a:pt x="347" y="0"/>
                  </a:lnTo>
                  <a:lnTo>
                    <a:pt x="384" y="0"/>
                  </a:lnTo>
                  <a:lnTo>
                    <a:pt x="418" y="0"/>
                  </a:lnTo>
                  <a:lnTo>
                    <a:pt x="450" y="0"/>
                  </a:lnTo>
                  <a:lnTo>
                    <a:pt x="478" y="0"/>
                  </a:lnTo>
                  <a:lnTo>
                    <a:pt x="504" y="0"/>
                  </a:lnTo>
                  <a:lnTo>
                    <a:pt x="528" y="0"/>
                  </a:lnTo>
                  <a:lnTo>
                    <a:pt x="551" y="0"/>
                  </a:lnTo>
                  <a:lnTo>
                    <a:pt x="569" y="0"/>
                  </a:lnTo>
                  <a:lnTo>
                    <a:pt x="588" y="0"/>
                  </a:lnTo>
                  <a:lnTo>
                    <a:pt x="603" y="0"/>
                  </a:lnTo>
                  <a:lnTo>
                    <a:pt x="618" y="0"/>
                  </a:lnTo>
                  <a:lnTo>
                    <a:pt x="631" y="0"/>
                  </a:lnTo>
                  <a:lnTo>
                    <a:pt x="644" y="0"/>
                  </a:lnTo>
                  <a:lnTo>
                    <a:pt x="653" y="0"/>
                  </a:lnTo>
                  <a:lnTo>
                    <a:pt x="663" y="0"/>
                  </a:lnTo>
                  <a:lnTo>
                    <a:pt x="672" y="0"/>
                  </a:lnTo>
                  <a:lnTo>
                    <a:pt x="679" y="0"/>
                  </a:lnTo>
                  <a:lnTo>
                    <a:pt x="687" y="0"/>
                  </a:lnTo>
                  <a:lnTo>
                    <a:pt x="693" y="0"/>
                  </a:lnTo>
                  <a:lnTo>
                    <a:pt x="700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7" y="0"/>
                  </a:lnTo>
                  <a:lnTo>
                    <a:pt x="722" y="0"/>
                  </a:lnTo>
                  <a:lnTo>
                    <a:pt x="728" y="0"/>
                  </a:lnTo>
                  <a:lnTo>
                    <a:pt x="734" y="0"/>
                  </a:lnTo>
                  <a:lnTo>
                    <a:pt x="739" y="0"/>
                  </a:lnTo>
                  <a:lnTo>
                    <a:pt x="745" y="0"/>
                  </a:lnTo>
                  <a:lnTo>
                    <a:pt x="750" y="0"/>
                  </a:lnTo>
                  <a:lnTo>
                    <a:pt x="754" y="0"/>
                  </a:lnTo>
                  <a:lnTo>
                    <a:pt x="760" y="0"/>
                  </a:lnTo>
                  <a:lnTo>
                    <a:pt x="763" y="0"/>
                  </a:lnTo>
                  <a:lnTo>
                    <a:pt x="767" y="0"/>
                  </a:lnTo>
                  <a:lnTo>
                    <a:pt x="771" y="2"/>
                  </a:lnTo>
                  <a:lnTo>
                    <a:pt x="775" y="2"/>
                  </a:lnTo>
                  <a:lnTo>
                    <a:pt x="778" y="2"/>
                  </a:lnTo>
                  <a:lnTo>
                    <a:pt x="782" y="4"/>
                  </a:lnTo>
                  <a:lnTo>
                    <a:pt x="784" y="4"/>
                  </a:lnTo>
                  <a:lnTo>
                    <a:pt x="788" y="6"/>
                  </a:lnTo>
                  <a:lnTo>
                    <a:pt x="791" y="8"/>
                  </a:lnTo>
                  <a:lnTo>
                    <a:pt x="795" y="10"/>
                  </a:lnTo>
                  <a:lnTo>
                    <a:pt x="797" y="10"/>
                  </a:lnTo>
                  <a:lnTo>
                    <a:pt x="801" y="13"/>
                  </a:lnTo>
                  <a:lnTo>
                    <a:pt x="805" y="15"/>
                  </a:lnTo>
                  <a:lnTo>
                    <a:pt x="806" y="17"/>
                  </a:lnTo>
                  <a:lnTo>
                    <a:pt x="810" y="21"/>
                  </a:lnTo>
                  <a:lnTo>
                    <a:pt x="814" y="23"/>
                  </a:lnTo>
                  <a:lnTo>
                    <a:pt x="818" y="26"/>
                  </a:lnTo>
                  <a:lnTo>
                    <a:pt x="821" y="30"/>
                  </a:lnTo>
                  <a:lnTo>
                    <a:pt x="825" y="34"/>
                  </a:lnTo>
                  <a:lnTo>
                    <a:pt x="829" y="40"/>
                  </a:lnTo>
                  <a:lnTo>
                    <a:pt x="834" y="43"/>
                  </a:lnTo>
                  <a:lnTo>
                    <a:pt x="838" y="49"/>
                  </a:lnTo>
                  <a:lnTo>
                    <a:pt x="844" y="55"/>
                  </a:lnTo>
                  <a:lnTo>
                    <a:pt x="849" y="60"/>
                  </a:lnTo>
                  <a:lnTo>
                    <a:pt x="855" y="66"/>
                  </a:lnTo>
                  <a:lnTo>
                    <a:pt x="861" y="73"/>
                  </a:lnTo>
                  <a:lnTo>
                    <a:pt x="866" y="79"/>
                  </a:lnTo>
                  <a:lnTo>
                    <a:pt x="872" y="86"/>
                  </a:lnTo>
                  <a:lnTo>
                    <a:pt x="877" y="92"/>
                  </a:lnTo>
                  <a:lnTo>
                    <a:pt x="883" y="97"/>
                  </a:lnTo>
                  <a:lnTo>
                    <a:pt x="887" y="101"/>
                  </a:lnTo>
                  <a:lnTo>
                    <a:pt x="892" y="107"/>
                  </a:lnTo>
                  <a:lnTo>
                    <a:pt x="896" y="111"/>
                  </a:lnTo>
                  <a:lnTo>
                    <a:pt x="900" y="116"/>
                  </a:lnTo>
                  <a:lnTo>
                    <a:pt x="902" y="120"/>
                  </a:lnTo>
                  <a:lnTo>
                    <a:pt x="905" y="124"/>
                  </a:lnTo>
                  <a:lnTo>
                    <a:pt x="907" y="127"/>
                  </a:lnTo>
                  <a:lnTo>
                    <a:pt x="911" y="131"/>
                  </a:lnTo>
                  <a:lnTo>
                    <a:pt x="913" y="135"/>
                  </a:lnTo>
                  <a:lnTo>
                    <a:pt x="915" y="139"/>
                  </a:lnTo>
                  <a:lnTo>
                    <a:pt x="917" y="142"/>
                  </a:lnTo>
                  <a:lnTo>
                    <a:pt x="918" y="146"/>
                  </a:lnTo>
                  <a:lnTo>
                    <a:pt x="920" y="148"/>
                  </a:lnTo>
                  <a:lnTo>
                    <a:pt x="922" y="152"/>
                  </a:lnTo>
                  <a:lnTo>
                    <a:pt x="922" y="155"/>
                  </a:lnTo>
                  <a:lnTo>
                    <a:pt x="924" y="159"/>
                  </a:lnTo>
                  <a:lnTo>
                    <a:pt x="924" y="163"/>
                  </a:lnTo>
                  <a:lnTo>
                    <a:pt x="924" y="167"/>
                  </a:lnTo>
                  <a:lnTo>
                    <a:pt x="926" y="170"/>
                  </a:lnTo>
                  <a:lnTo>
                    <a:pt x="926" y="174"/>
                  </a:lnTo>
                  <a:lnTo>
                    <a:pt x="926" y="180"/>
                  </a:lnTo>
                  <a:lnTo>
                    <a:pt x="926" y="183"/>
                  </a:lnTo>
                  <a:lnTo>
                    <a:pt x="926" y="189"/>
                  </a:lnTo>
                  <a:lnTo>
                    <a:pt x="926" y="195"/>
                  </a:lnTo>
                  <a:lnTo>
                    <a:pt x="926" y="200"/>
                  </a:lnTo>
                  <a:lnTo>
                    <a:pt x="926" y="206"/>
                  </a:lnTo>
                  <a:lnTo>
                    <a:pt x="926" y="211"/>
                  </a:lnTo>
                  <a:lnTo>
                    <a:pt x="926" y="219"/>
                  </a:lnTo>
                  <a:lnTo>
                    <a:pt x="926" y="224"/>
                  </a:lnTo>
                  <a:lnTo>
                    <a:pt x="926" y="232"/>
                  </a:lnTo>
                  <a:lnTo>
                    <a:pt x="926" y="238"/>
                  </a:lnTo>
                  <a:lnTo>
                    <a:pt x="926" y="243"/>
                  </a:lnTo>
                  <a:lnTo>
                    <a:pt x="926" y="247"/>
                  </a:lnTo>
                  <a:lnTo>
                    <a:pt x="926" y="252"/>
                  </a:lnTo>
                  <a:lnTo>
                    <a:pt x="926" y="256"/>
                  </a:lnTo>
                  <a:lnTo>
                    <a:pt x="926" y="262"/>
                  </a:lnTo>
                  <a:lnTo>
                    <a:pt x="926" y="266"/>
                  </a:lnTo>
                  <a:lnTo>
                    <a:pt x="926" y="269"/>
                  </a:lnTo>
                  <a:lnTo>
                    <a:pt x="926" y="273"/>
                  </a:lnTo>
                  <a:lnTo>
                    <a:pt x="926" y="277"/>
                  </a:lnTo>
                  <a:lnTo>
                    <a:pt x="926" y="280"/>
                  </a:lnTo>
                  <a:lnTo>
                    <a:pt x="926" y="284"/>
                  </a:lnTo>
                  <a:lnTo>
                    <a:pt x="926" y="288"/>
                  </a:lnTo>
                  <a:lnTo>
                    <a:pt x="926" y="292"/>
                  </a:lnTo>
                  <a:lnTo>
                    <a:pt x="926" y="294"/>
                  </a:lnTo>
                  <a:lnTo>
                    <a:pt x="926" y="297"/>
                  </a:lnTo>
                  <a:lnTo>
                    <a:pt x="926" y="301"/>
                  </a:lnTo>
                  <a:lnTo>
                    <a:pt x="926" y="305"/>
                  </a:lnTo>
                  <a:lnTo>
                    <a:pt x="926" y="308"/>
                  </a:lnTo>
                  <a:lnTo>
                    <a:pt x="926" y="312"/>
                  </a:lnTo>
                  <a:lnTo>
                    <a:pt x="926" y="316"/>
                  </a:lnTo>
                  <a:lnTo>
                    <a:pt x="926" y="320"/>
                  </a:lnTo>
                  <a:lnTo>
                    <a:pt x="926" y="325"/>
                  </a:lnTo>
                  <a:lnTo>
                    <a:pt x="926" y="329"/>
                  </a:lnTo>
                  <a:lnTo>
                    <a:pt x="926" y="335"/>
                  </a:lnTo>
                  <a:lnTo>
                    <a:pt x="926" y="340"/>
                  </a:lnTo>
                  <a:lnTo>
                    <a:pt x="926" y="344"/>
                  </a:lnTo>
                  <a:lnTo>
                    <a:pt x="926" y="351"/>
                  </a:lnTo>
                  <a:lnTo>
                    <a:pt x="926" y="357"/>
                  </a:lnTo>
                  <a:lnTo>
                    <a:pt x="926" y="363"/>
                  </a:lnTo>
                  <a:lnTo>
                    <a:pt x="926" y="370"/>
                  </a:lnTo>
                  <a:lnTo>
                    <a:pt x="926" y="376"/>
                  </a:lnTo>
                  <a:lnTo>
                    <a:pt x="926" y="383"/>
                  </a:lnTo>
                  <a:lnTo>
                    <a:pt x="926" y="389"/>
                  </a:lnTo>
                  <a:lnTo>
                    <a:pt x="926" y="394"/>
                  </a:lnTo>
                  <a:lnTo>
                    <a:pt x="926" y="400"/>
                  </a:lnTo>
                  <a:lnTo>
                    <a:pt x="926" y="406"/>
                  </a:lnTo>
                  <a:lnTo>
                    <a:pt x="926" y="411"/>
                  </a:lnTo>
                  <a:lnTo>
                    <a:pt x="926" y="417"/>
                  </a:lnTo>
                  <a:lnTo>
                    <a:pt x="926" y="424"/>
                  </a:lnTo>
                  <a:lnTo>
                    <a:pt x="926" y="430"/>
                  </a:lnTo>
                  <a:lnTo>
                    <a:pt x="926" y="437"/>
                  </a:lnTo>
                  <a:lnTo>
                    <a:pt x="926" y="445"/>
                  </a:lnTo>
                  <a:lnTo>
                    <a:pt x="926" y="454"/>
                  </a:lnTo>
                  <a:lnTo>
                    <a:pt x="926" y="463"/>
                  </a:lnTo>
                  <a:lnTo>
                    <a:pt x="926" y="473"/>
                  </a:lnTo>
                  <a:lnTo>
                    <a:pt x="926" y="484"/>
                  </a:lnTo>
                  <a:lnTo>
                    <a:pt x="926" y="495"/>
                  </a:lnTo>
                  <a:lnTo>
                    <a:pt x="926" y="508"/>
                  </a:lnTo>
                  <a:lnTo>
                    <a:pt x="926" y="521"/>
                  </a:lnTo>
                  <a:lnTo>
                    <a:pt x="926" y="536"/>
                  </a:lnTo>
                  <a:lnTo>
                    <a:pt x="926" y="553"/>
                  </a:lnTo>
                  <a:lnTo>
                    <a:pt x="926" y="570"/>
                  </a:lnTo>
                  <a:lnTo>
                    <a:pt x="926" y="589"/>
                  </a:lnTo>
                  <a:lnTo>
                    <a:pt x="926" y="609"/>
                  </a:lnTo>
                  <a:lnTo>
                    <a:pt x="926" y="632"/>
                  </a:lnTo>
                  <a:lnTo>
                    <a:pt x="926" y="654"/>
                  </a:lnTo>
                  <a:lnTo>
                    <a:pt x="926" y="680"/>
                  </a:lnTo>
                  <a:lnTo>
                    <a:pt x="926" y="708"/>
                  </a:lnTo>
                  <a:lnTo>
                    <a:pt x="926" y="736"/>
                  </a:lnTo>
                  <a:lnTo>
                    <a:pt x="926" y="768"/>
                  </a:lnTo>
                  <a:lnTo>
                    <a:pt x="926" y="800"/>
                  </a:lnTo>
                  <a:lnTo>
                    <a:pt x="926" y="833"/>
                  </a:lnTo>
                  <a:lnTo>
                    <a:pt x="926" y="865"/>
                  </a:lnTo>
                  <a:lnTo>
                    <a:pt x="926" y="893"/>
                  </a:lnTo>
                  <a:lnTo>
                    <a:pt x="926" y="921"/>
                  </a:lnTo>
                  <a:lnTo>
                    <a:pt x="926" y="945"/>
                  </a:lnTo>
                  <a:lnTo>
                    <a:pt x="926" y="970"/>
                  </a:lnTo>
                  <a:lnTo>
                    <a:pt x="926" y="992"/>
                  </a:lnTo>
                  <a:lnTo>
                    <a:pt x="926" y="1012"/>
                  </a:lnTo>
                  <a:lnTo>
                    <a:pt x="926" y="1031"/>
                  </a:lnTo>
                  <a:lnTo>
                    <a:pt x="926" y="1048"/>
                  </a:lnTo>
                  <a:lnTo>
                    <a:pt x="926" y="1065"/>
                  </a:lnTo>
                  <a:lnTo>
                    <a:pt x="926" y="1080"/>
                  </a:lnTo>
                  <a:lnTo>
                    <a:pt x="926" y="1093"/>
                  </a:lnTo>
                  <a:lnTo>
                    <a:pt x="926" y="1106"/>
                  </a:lnTo>
                  <a:lnTo>
                    <a:pt x="926" y="1117"/>
                  </a:lnTo>
                  <a:lnTo>
                    <a:pt x="926" y="1128"/>
                  </a:lnTo>
                  <a:lnTo>
                    <a:pt x="926" y="1138"/>
                  </a:lnTo>
                  <a:lnTo>
                    <a:pt x="926" y="1147"/>
                  </a:lnTo>
                  <a:lnTo>
                    <a:pt x="926" y="1154"/>
                  </a:lnTo>
                  <a:lnTo>
                    <a:pt x="926" y="1162"/>
                  </a:lnTo>
                  <a:lnTo>
                    <a:pt x="926" y="1169"/>
                  </a:lnTo>
                  <a:lnTo>
                    <a:pt x="926" y="1177"/>
                  </a:lnTo>
                  <a:lnTo>
                    <a:pt x="926" y="1182"/>
                  </a:lnTo>
                  <a:lnTo>
                    <a:pt x="926" y="1190"/>
                  </a:lnTo>
                  <a:lnTo>
                    <a:pt x="926" y="1195"/>
                  </a:lnTo>
                  <a:lnTo>
                    <a:pt x="926" y="1201"/>
                  </a:lnTo>
                  <a:lnTo>
                    <a:pt x="926" y="1207"/>
                  </a:lnTo>
                  <a:lnTo>
                    <a:pt x="926" y="1212"/>
                  </a:lnTo>
                  <a:lnTo>
                    <a:pt x="926" y="1218"/>
                  </a:lnTo>
                  <a:lnTo>
                    <a:pt x="926" y="1223"/>
                  </a:lnTo>
                  <a:lnTo>
                    <a:pt x="926" y="1231"/>
                  </a:lnTo>
                  <a:lnTo>
                    <a:pt x="926" y="1237"/>
                  </a:lnTo>
                  <a:lnTo>
                    <a:pt x="926" y="1244"/>
                  </a:lnTo>
                  <a:lnTo>
                    <a:pt x="926" y="1250"/>
                  </a:lnTo>
                  <a:lnTo>
                    <a:pt x="926" y="1255"/>
                  </a:lnTo>
                  <a:lnTo>
                    <a:pt x="926" y="1261"/>
                  </a:lnTo>
                  <a:lnTo>
                    <a:pt x="926" y="1266"/>
                  </a:lnTo>
                  <a:lnTo>
                    <a:pt x="926" y="1272"/>
                  </a:lnTo>
                  <a:lnTo>
                    <a:pt x="926" y="1276"/>
                  </a:lnTo>
                  <a:lnTo>
                    <a:pt x="926" y="1280"/>
                  </a:lnTo>
                  <a:lnTo>
                    <a:pt x="926" y="1285"/>
                  </a:lnTo>
                  <a:lnTo>
                    <a:pt x="924" y="1289"/>
                  </a:lnTo>
                  <a:lnTo>
                    <a:pt x="924" y="1293"/>
                  </a:lnTo>
                  <a:lnTo>
                    <a:pt x="924" y="1296"/>
                  </a:lnTo>
                  <a:lnTo>
                    <a:pt x="922" y="1300"/>
                  </a:lnTo>
                  <a:lnTo>
                    <a:pt x="922" y="1304"/>
                  </a:lnTo>
                  <a:lnTo>
                    <a:pt x="920" y="1306"/>
                  </a:lnTo>
                  <a:lnTo>
                    <a:pt x="918" y="1309"/>
                  </a:lnTo>
                  <a:lnTo>
                    <a:pt x="917" y="1313"/>
                  </a:lnTo>
                  <a:lnTo>
                    <a:pt x="915" y="1317"/>
                  </a:lnTo>
                  <a:lnTo>
                    <a:pt x="913" y="1321"/>
                  </a:lnTo>
                  <a:lnTo>
                    <a:pt x="911" y="1324"/>
                  </a:lnTo>
                  <a:lnTo>
                    <a:pt x="907" y="1328"/>
                  </a:lnTo>
                  <a:lnTo>
                    <a:pt x="905" y="1332"/>
                  </a:lnTo>
                  <a:lnTo>
                    <a:pt x="902" y="1336"/>
                  </a:lnTo>
                  <a:lnTo>
                    <a:pt x="900" y="1339"/>
                  </a:lnTo>
                  <a:lnTo>
                    <a:pt x="896" y="1343"/>
                  </a:lnTo>
                  <a:lnTo>
                    <a:pt x="892" y="1349"/>
                  </a:lnTo>
                  <a:lnTo>
                    <a:pt x="887" y="1354"/>
                  </a:lnTo>
                  <a:lnTo>
                    <a:pt x="883" y="1358"/>
                  </a:lnTo>
                  <a:lnTo>
                    <a:pt x="877" y="1364"/>
                  </a:lnTo>
                  <a:lnTo>
                    <a:pt x="872" y="1369"/>
                  </a:lnTo>
                  <a:lnTo>
                    <a:pt x="866" y="1377"/>
                  </a:lnTo>
                  <a:lnTo>
                    <a:pt x="861" y="1382"/>
                  </a:lnTo>
                  <a:lnTo>
                    <a:pt x="855" y="1390"/>
                  </a:lnTo>
                  <a:lnTo>
                    <a:pt x="849" y="1395"/>
                  </a:lnTo>
                  <a:lnTo>
                    <a:pt x="844" y="1401"/>
                  </a:lnTo>
                  <a:lnTo>
                    <a:pt x="838" y="1406"/>
                  </a:lnTo>
                  <a:lnTo>
                    <a:pt x="834" y="1412"/>
                  </a:lnTo>
                  <a:lnTo>
                    <a:pt x="829" y="1416"/>
                  </a:lnTo>
                  <a:lnTo>
                    <a:pt x="825" y="1421"/>
                  </a:lnTo>
                  <a:lnTo>
                    <a:pt x="821" y="1425"/>
                  </a:lnTo>
                  <a:lnTo>
                    <a:pt x="818" y="1429"/>
                  </a:lnTo>
                  <a:lnTo>
                    <a:pt x="814" y="1433"/>
                  </a:lnTo>
                  <a:lnTo>
                    <a:pt x="810" y="1434"/>
                  </a:lnTo>
                  <a:lnTo>
                    <a:pt x="806" y="1438"/>
                  </a:lnTo>
                  <a:lnTo>
                    <a:pt x="805" y="1440"/>
                  </a:lnTo>
                  <a:lnTo>
                    <a:pt x="801" y="1442"/>
                  </a:lnTo>
                  <a:lnTo>
                    <a:pt x="797" y="1444"/>
                  </a:lnTo>
                  <a:lnTo>
                    <a:pt x="795" y="1446"/>
                  </a:lnTo>
                  <a:lnTo>
                    <a:pt x="791" y="1448"/>
                  </a:lnTo>
                  <a:lnTo>
                    <a:pt x="788" y="1449"/>
                  </a:lnTo>
                  <a:lnTo>
                    <a:pt x="784" y="1451"/>
                  </a:lnTo>
                  <a:lnTo>
                    <a:pt x="782" y="1451"/>
                  </a:lnTo>
                  <a:lnTo>
                    <a:pt x="778" y="1453"/>
                  </a:lnTo>
                  <a:lnTo>
                    <a:pt x="775" y="1453"/>
                  </a:lnTo>
                  <a:lnTo>
                    <a:pt x="771" y="1453"/>
                  </a:lnTo>
                  <a:lnTo>
                    <a:pt x="767" y="1455"/>
                  </a:lnTo>
                  <a:lnTo>
                    <a:pt x="763" y="1455"/>
                  </a:lnTo>
                  <a:lnTo>
                    <a:pt x="760" y="1455"/>
                  </a:lnTo>
                  <a:lnTo>
                    <a:pt x="754" y="1455"/>
                  </a:lnTo>
                  <a:lnTo>
                    <a:pt x="750" y="1455"/>
                  </a:lnTo>
                  <a:lnTo>
                    <a:pt x="745" y="1455"/>
                  </a:lnTo>
                  <a:lnTo>
                    <a:pt x="739" y="1455"/>
                  </a:lnTo>
                  <a:lnTo>
                    <a:pt x="734" y="1455"/>
                  </a:lnTo>
                  <a:lnTo>
                    <a:pt x="728" y="1455"/>
                  </a:lnTo>
                  <a:lnTo>
                    <a:pt x="722" y="1455"/>
                  </a:lnTo>
                  <a:lnTo>
                    <a:pt x="717" y="1455"/>
                  </a:lnTo>
                  <a:lnTo>
                    <a:pt x="711" y="1455"/>
                  </a:lnTo>
                  <a:lnTo>
                    <a:pt x="706" y="1455"/>
                  </a:lnTo>
                  <a:lnTo>
                    <a:pt x="702" y="1455"/>
                  </a:lnTo>
                  <a:lnTo>
                    <a:pt x="696" y="1455"/>
                  </a:lnTo>
                  <a:lnTo>
                    <a:pt x="693" y="1455"/>
                  </a:lnTo>
                  <a:lnTo>
                    <a:pt x="689" y="1455"/>
                  </a:lnTo>
                  <a:lnTo>
                    <a:pt x="685" y="1455"/>
                  </a:lnTo>
                  <a:lnTo>
                    <a:pt x="681" y="1455"/>
                  </a:lnTo>
                  <a:lnTo>
                    <a:pt x="678" y="1455"/>
                  </a:lnTo>
                  <a:lnTo>
                    <a:pt x="674" y="1455"/>
                  </a:lnTo>
                  <a:lnTo>
                    <a:pt x="672" y="1455"/>
                  </a:lnTo>
                  <a:lnTo>
                    <a:pt x="668" y="1455"/>
                  </a:lnTo>
                  <a:lnTo>
                    <a:pt x="665" y="1455"/>
                  </a:lnTo>
                  <a:lnTo>
                    <a:pt x="663" y="1455"/>
                  </a:lnTo>
                  <a:lnTo>
                    <a:pt x="659" y="1455"/>
                  </a:lnTo>
                  <a:lnTo>
                    <a:pt x="655" y="1455"/>
                  </a:lnTo>
                  <a:lnTo>
                    <a:pt x="653" y="1455"/>
                  </a:lnTo>
                  <a:lnTo>
                    <a:pt x="650" y="1455"/>
                  </a:lnTo>
                  <a:lnTo>
                    <a:pt x="646" y="1455"/>
                  </a:lnTo>
                  <a:lnTo>
                    <a:pt x="642" y="1455"/>
                  </a:lnTo>
                  <a:lnTo>
                    <a:pt x="638" y="1455"/>
                  </a:lnTo>
                  <a:lnTo>
                    <a:pt x="635" y="1455"/>
                  </a:lnTo>
                  <a:lnTo>
                    <a:pt x="631" y="1455"/>
                  </a:lnTo>
                  <a:lnTo>
                    <a:pt x="627" y="1455"/>
                  </a:lnTo>
                  <a:lnTo>
                    <a:pt x="623" y="1455"/>
                  </a:lnTo>
                  <a:lnTo>
                    <a:pt x="618" y="1455"/>
                  </a:lnTo>
                  <a:lnTo>
                    <a:pt x="612" y="1455"/>
                  </a:lnTo>
                  <a:lnTo>
                    <a:pt x="609" y="1455"/>
                  </a:lnTo>
                  <a:lnTo>
                    <a:pt x="603" y="1455"/>
                  </a:lnTo>
                  <a:lnTo>
                    <a:pt x="595" y="1455"/>
                  </a:lnTo>
                  <a:lnTo>
                    <a:pt x="590" y="1455"/>
                  </a:lnTo>
                  <a:lnTo>
                    <a:pt x="584" y="1455"/>
                  </a:lnTo>
                  <a:lnTo>
                    <a:pt x="579" y="1455"/>
                  </a:lnTo>
                  <a:lnTo>
                    <a:pt x="573" y="1455"/>
                  </a:lnTo>
                  <a:lnTo>
                    <a:pt x="567" y="1455"/>
                  </a:lnTo>
                  <a:lnTo>
                    <a:pt x="562" y="1455"/>
                  </a:lnTo>
                  <a:lnTo>
                    <a:pt x="556" y="1455"/>
                  </a:lnTo>
                  <a:lnTo>
                    <a:pt x="549" y="1455"/>
                  </a:lnTo>
                  <a:lnTo>
                    <a:pt x="543" y="1455"/>
                  </a:lnTo>
                  <a:lnTo>
                    <a:pt x="536" y="1455"/>
                  </a:lnTo>
                  <a:lnTo>
                    <a:pt x="526" y="1455"/>
                  </a:lnTo>
                  <a:lnTo>
                    <a:pt x="519" y="1455"/>
                  </a:lnTo>
                  <a:lnTo>
                    <a:pt x="508" y="1455"/>
                  </a:lnTo>
                  <a:lnTo>
                    <a:pt x="496" y="1455"/>
                  </a:lnTo>
                  <a:lnTo>
                    <a:pt x="485" y="1455"/>
                  </a:lnTo>
                  <a:lnTo>
                    <a:pt x="472" y="1455"/>
                  </a:lnTo>
                  <a:lnTo>
                    <a:pt x="457" y="1455"/>
                  </a:lnTo>
                  <a:lnTo>
                    <a:pt x="440" y="1455"/>
                  </a:lnTo>
                  <a:lnTo>
                    <a:pt x="424" y="1455"/>
                  </a:lnTo>
                  <a:lnTo>
                    <a:pt x="405" y="1455"/>
                  </a:lnTo>
                  <a:lnTo>
                    <a:pt x="383" y="1455"/>
                  </a:lnTo>
                  <a:lnTo>
                    <a:pt x="360" y="1455"/>
                  </a:lnTo>
                  <a:lnTo>
                    <a:pt x="334" y="1455"/>
                  </a:lnTo>
                  <a:lnTo>
                    <a:pt x="308" y="1455"/>
                  </a:lnTo>
                  <a:lnTo>
                    <a:pt x="278" y="1455"/>
                  </a:lnTo>
                  <a:lnTo>
                    <a:pt x="246" y="1455"/>
                  </a:lnTo>
                  <a:lnTo>
                    <a:pt x="213" y="1455"/>
                  </a:lnTo>
                  <a:lnTo>
                    <a:pt x="175" y="1455"/>
                  </a:lnTo>
                  <a:lnTo>
                    <a:pt x="136" y="1455"/>
                  </a:lnTo>
                  <a:lnTo>
                    <a:pt x="93" y="1455"/>
                  </a:lnTo>
                  <a:lnTo>
                    <a:pt x="48" y="1455"/>
                  </a:lnTo>
                  <a:lnTo>
                    <a:pt x="0" y="145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1" name="Freeform 50">
              <a:extLst>
                <a:ext uri="{FF2B5EF4-FFF2-40B4-BE49-F238E27FC236}">
                  <a16:creationId xmlns:a16="http://schemas.microsoft.com/office/drawing/2014/main" id="{FD69A7A5-EF8C-9A44-BACF-A2A896F1B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6" y="1901826"/>
              <a:ext cx="736600" cy="1154112"/>
            </a:xfrm>
            <a:custGeom>
              <a:avLst/>
              <a:gdLst>
                <a:gd name="T0" fmla="*/ 2147483646 w 927"/>
                <a:gd name="T1" fmla="*/ 0 h 1455"/>
                <a:gd name="T2" fmla="*/ 2147483646 w 927"/>
                <a:gd name="T3" fmla="*/ 0 h 1455"/>
                <a:gd name="T4" fmla="*/ 2147483646 w 927"/>
                <a:gd name="T5" fmla="*/ 0 h 1455"/>
                <a:gd name="T6" fmla="*/ 2147483646 w 927"/>
                <a:gd name="T7" fmla="*/ 0 h 1455"/>
                <a:gd name="T8" fmla="*/ 2147483646 w 927"/>
                <a:gd name="T9" fmla="*/ 0 h 1455"/>
                <a:gd name="T10" fmla="*/ 2147483646 w 927"/>
                <a:gd name="T11" fmla="*/ 0 h 1455"/>
                <a:gd name="T12" fmla="*/ 2147483646 w 927"/>
                <a:gd name="T13" fmla="*/ 0 h 1455"/>
                <a:gd name="T14" fmla="*/ 2147483646 w 927"/>
                <a:gd name="T15" fmla="*/ 2147483646 h 1455"/>
                <a:gd name="T16" fmla="*/ 2147483646 w 927"/>
                <a:gd name="T17" fmla="*/ 2147483646 h 1455"/>
                <a:gd name="T18" fmla="*/ 2147483646 w 927"/>
                <a:gd name="T19" fmla="*/ 2147483646 h 1455"/>
                <a:gd name="T20" fmla="*/ 2147483646 w 927"/>
                <a:gd name="T21" fmla="*/ 2147483646 h 1455"/>
                <a:gd name="T22" fmla="*/ 2147483646 w 927"/>
                <a:gd name="T23" fmla="*/ 2147483646 h 1455"/>
                <a:gd name="T24" fmla="*/ 2147483646 w 927"/>
                <a:gd name="T25" fmla="*/ 2147483646 h 1455"/>
                <a:gd name="T26" fmla="*/ 2147483646 w 927"/>
                <a:gd name="T27" fmla="*/ 2147483646 h 1455"/>
                <a:gd name="T28" fmla="*/ 2147483646 w 927"/>
                <a:gd name="T29" fmla="*/ 2147483646 h 1455"/>
                <a:gd name="T30" fmla="*/ 2147483646 w 927"/>
                <a:gd name="T31" fmla="*/ 2147483646 h 1455"/>
                <a:gd name="T32" fmla="*/ 0 w 927"/>
                <a:gd name="T33" fmla="*/ 2147483646 h 1455"/>
                <a:gd name="T34" fmla="*/ 0 w 927"/>
                <a:gd name="T35" fmla="*/ 2147483646 h 1455"/>
                <a:gd name="T36" fmla="*/ 0 w 927"/>
                <a:gd name="T37" fmla="*/ 2147483646 h 1455"/>
                <a:gd name="T38" fmla="*/ 0 w 927"/>
                <a:gd name="T39" fmla="*/ 2147483646 h 1455"/>
                <a:gd name="T40" fmla="*/ 0 w 927"/>
                <a:gd name="T41" fmla="*/ 2147483646 h 1455"/>
                <a:gd name="T42" fmla="*/ 0 w 927"/>
                <a:gd name="T43" fmla="*/ 2147483646 h 1455"/>
                <a:gd name="T44" fmla="*/ 0 w 927"/>
                <a:gd name="T45" fmla="*/ 2147483646 h 1455"/>
                <a:gd name="T46" fmla="*/ 0 w 927"/>
                <a:gd name="T47" fmla="*/ 2147483646 h 1455"/>
                <a:gd name="T48" fmla="*/ 0 w 927"/>
                <a:gd name="T49" fmla="*/ 2147483646 h 1455"/>
                <a:gd name="T50" fmla="*/ 0 w 927"/>
                <a:gd name="T51" fmla="*/ 2147483646 h 1455"/>
                <a:gd name="T52" fmla="*/ 0 w 927"/>
                <a:gd name="T53" fmla="*/ 2147483646 h 1455"/>
                <a:gd name="T54" fmla="*/ 0 w 927"/>
                <a:gd name="T55" fmla="*/ 2147483646 h 1455"/>
                <a:gd name="T56" fmla="*/ 0 w 927"/>
                <a:gd name="T57" fmla="*/ 2147483646 h 1455"/>
                <a:gd name="T58" fmla="*/ 0 w 927"/>
                <a:gd name="T59" fmla="*/ 2147483646 h 1455"/>
                <a:gd name="T60" fmla="*/ 0 w 927"/>
                <a:gd name="T61" fmla="*/ 2147483646 h 1455"/>
                <a:gd name="T62" fmla="*/ 0 w 927"/>
                <a:gd name="T63" fmla="*/ 2147483646 h 1455"/>
                <a:gd name="T64" fmla="*/ 0 w 927"/>
                <a:gd name="T65" fmla="*/ 2147483646 h 1455"/>
                <a:gd name="T66" fmla="*/ 2147483646 w 927"/>
                <a:gd name="T67" fmla="*/ 2147483646 h 1455"/>
                <a:gd name="T68" fmla="*/ 2147483646 w 927"/>
                <a:gd name="T69" fmla="*/ 2147483646 h 1455"/>
                <a:gd name="T70" fmla="*/ 2147483646 w 927"/>
                <a:gd name="T71" fmla="*/ 2147483646 h 1455"/>
                <a:gd name="T72" fmla="*/ 2147483646 w 927"/>
                <a:gd name="T73" fmla="*/ 2147483646 h 1455"/>
                <a:gd name="T74" fmla="*/ 2147483646 w 927"/>
                <a:gd name="T75" fmla="*/ 2147483646 h 1455"/>
                <a:gd name="T76" fmla="*/ 2147483646 w 927"/>
                <a:gd name="T77" fmla="*/ 2147483646 h 1455"/>
                <a:gd name="T78" fmla="*/ 2147483646 w 927"/>
                <a:gd name="T79" fmla="*/ 2147483646 h 1455"/>
                <a:gd name="T80" fmla="*/ 2147483646 w 927"/>
                <a:gd name="T81" fmla="*/ 2147483646 h 1455"/>
                <a:gd name="T82" fmla="*/ 2147483646 w 927"/>
                <a:gd name="T83" fmla="*/ 2147483646 h 1455"/>
                <a:gd name="T84" fmla="*/ 2147483646 w 927"/>
                <a:gd name="T85" fmla="*/ 2147483646 h 1455"/>
                <a:gd name="T86" fmla="*/ 2147483646 w 927"/>
                <a:gd name="T87" fmla="*/ 2147483646 h 1455"/>
                <a:gd name="T88" fmla="*/ 2147483646 w 927"/>
                <a:gd name="T89" fmla="*/ 2147483646 h 1455"/>
                <a:gd name="T90" fmla="*/ 2147483646 w 927"/>
                <a:gd name="T91" fmla="*/ 2147483646 h 1455"/>
                <a:gd name="T92" fmla="*/ 2147483646 w 927"/>
                <a:gd name="T93" fmla="*/ 2147483646 h 1455"/>
                <a:gd name="T94" fmla="*/ 2147483646 w 927"/>
                <a:gd name="T95" fmla="*/ 2147483646 h 1455"/>
                <a:gd name="T96" fmla="*/ 2147483646 w 927"/>
                <a:gd name="T97" fmla="*/ 2147483646 h 1455"/>
                <a:gd name="T98" fmla="*/ 2147483646 w 927"/>
                <a:gd name="T99" fmla="*/ 2147483646 h 1455"/>
                <a:gd name="T100" fmla="*/ 2147483646 w 927"/>
                <a:gd name="T101" fmla="*/ 2147483646 h 1455"/>
                <a:gd name="T102" fmla="*/ 2147483646 w 927"/>
                <a:gd name="T103" fmla="*/ 2147483646 h 1455"/>
                <a:gd name="T104" fmla="*/ 2147483646 w 927"/>
                <a:gd name="T105" fmla="*/ 2147483646 h 1455"/>
                <a:gd name="T106" fmla="*/ 2147483646 w 927"/>
                <a:gd name="T107" fmla="*/ 2147483646 h 1455"/>
                <a:gd name="T108" fmla="*/ 2147483646 w 927"/>
                <a:gd name="T109" fmla="*/ 2147483646 h 145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27" h="1455">
                  <a:moveTo>
                    <a:pt x="927" y="0"/>
                  </a:moveTo>
                  <a:lnTo>
                    <a:pt x="866" y="0"/>
                  </a:lnTo>
                  <a:lnTo>
                    <a:pt x="810" y="0"/>
                  </a:lnTo>
                  <a:lnTo>
                    <a:pt x="757" y="0"/>
                  </a:lnTo>
                  <a:lnTo>
                    <a:pt x="709" y="0"/>
                  </a:lnTo>
                  <a:lnTo>
                    <a:pt x="662" y="0"/>
                  </a:lnTo>
                  <a:lnTo>
                    <a:pt x="619" y="0"/>
                  </a:lnTo>
                  <a:lnTo>
                    <a:pt x="580" y="0"/>
                  </a:lnTo>
                  <a:lnTo>
                    <a:pt x="543" y="0"/>
                  </a:lnTo>
                  <a:lnTo>
                    <a:pt x="509" y="0"/>
                  </a:lnTo>
                  <a:lnTo>
                    <a:pt x="477" y="0"/>
                  </a:lnTo>
                  <a:lnTo>
                    <a:pt x="449" y="0"/>
                  </a:lnTo>
                  <a:lnTo>
                    <a:pt x="423" y="0"/>
                  </a:lnTo>
                  <a:lnTo>
                    <a:pt x="399" y="0"/>
                  </a:lnTo>
                  <a:lnTo>
                    <a:pt x="377" y="0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23" y="0"/>
                  </a:lnTo>
                  <a:lnTo>
                    <a:pt x="309" y="0"/>
                  </a:lnTo>
                  <a:lnTo>
                    <a:pt x="296" y="0"/>
                  </a:lnTo>
                  <a:lnTo>
                    <a:pt x="283" y="0"/>
                  </a:lnTo>
                  <a:lnTo>
                    <a:pt x="274" y="0"/>
                  </a:lnTo>
                  <a:lnTo>
                    <a:pt x="265" y="0"/>
                  </a:lnTo>
                  <a:lnTo>
                    <a:pt x="255" y="0"/>
                  </a:lnTo>
                  <a:lnTo>
                    <a:pt x="248" y="0"/>
                  </a:lnTo>
                  <a:lnTo>
                    <a:pt x="240" y="0"/>
                  </a:lnTo>
                  <a:lnTo>
                    <a:pt x="235" y="0"/>
                  </a:lnTo>
                  <a:lnTo>
                    <a:pt x="227" y="0"/>
                  </a:lnTo>
                  <a:lnTo>
                    <a:pt x="222" y="0"/>
                  </a:lnTo>
                  <a:lnTo>
                    <a:pt x="216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8" y="0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6" y="2"/>
                  </a:lnTo>
                  <a:lnTo>
                    <a:pt x="153" y="2"/>
                  </a:lnTo>
                  <a:lnTo>
                    <a:pt x="149" y="2"/>
                  </a:lnTo>
                  <a:lnTo>
                    <a:pt x="145" y="4"/>
                  </a:lnTo>
                  <a:lnTo>
                    <a:pt x="143" y="4"/>
                  </a:lnTo>
                  <a:lnTo>
                    <a:pt x="140" y="6"/>
                  </a:lnTo>
                  <a:lnTo>
                    <a:pt x="136" y="8"/>
                  </a:lnTo>
                  <a:lnTo>
                    <a:pt x="132" y="10"/>
                  </a:lnTo>
                  <a:lnTo>
                    <a:pt x="130" y="10"/>
                  </a:lnTo>
                  <a:lnTo>
                    <a:pt x="127" y="13"/>
                  </a:lnTo>
                  <a:lnTo>
                    <a:pt x="123" y="15"/>
                  </a:lnTo>
                  <a:lnTo>
                    <a:pt x="121" y="17"/>
                  </a:lnTo>
                  <a:lnTo>
                    <a:pt x="117" y="21"/>
                  </a:lnTo>
                  <a:lnTo>
                    <a:pt x="113" y="23"/>
                  </a:lnTo>
                  <a:lnTo>
                    <a:pt x="110" y="26"/>
                  </a:lnTo>
                  <a:lnTo>
                    <a:pt x="106" y="30"/>
                  </a:lnTo>
                  <a:lnTo>
                    <a:pt x="102" y="34"/>
                  </a:lnTo>
                  <a:lnTo>
                    <a:pt x="99" y="40"/>
                  </a:lnTo>
                  <a:lnTo>
                    <a:pt x="93" y="43"/>
                  </a:lnTo>
                  <a:lnTo>
                    <a:pt x="89" y="49"/>
                  </a:lnTo>
                  <a:lnTo>
                    <a:pt x="84" y="55"/>
                  </a:lnTo>
                  <a:lnTo>
                    <a:pt x="78" y="60"/>
                  </a:lnTo>
                  <a:lnTo>
                    <a:pt x="72" y="66"/>
                  </a:lnTo>
                  <a:lnTo>
                    <a:pt x="67" y="73"/>
                  </a:lnTo>
                  <a:lnTo>
                    <a:pt x="61" y="79"/>
                  </a:lnTo>
                  <a:lnTo>
                    <a:pt x="56" y="86"/>
                  </a:lnTo>
                  <a:lnTo>
                    <a:pt x="50" y="92"/>
                  </a:lnTo>
                  <a:lnTo>
                    <a:pt x="44" y="97"/>
                  </a:lnTo>
                  <a:lnTo>
                    <a:pt x="41" y="101"/>
                  </a:lnTo>
                  <a:lnTo>
                    <a:pt x="37" y="107"/>
                  </a:lnTo>
                  <a:lnTo>
                    <a:pt x="31" y="111"/>
                  </a:lnTo>
                  <a:lnTo>
                    <a:pt x="29" y="116"/>
                  </a:lnTo>
                  <a:lnTo>
                    <a:pt x="26" y="120"/>
                  </a:lnTo>
                  <a:lnTo>
                    <a:pt x="22" y="124"/>
                  </a:lnTo>
                  <a:lnTo>
                    <a:pt x="20" y="127"/>
                  </a:lnTo>
                  <a:lnTo>
                    <a:pt x="16" y="131"/>
                  </a:lnTo>
                  <a:lnTo>
                    <a:pt x="15" y="135"/>
                  </a:lnTo>
                  <a:lnTo>
                    <a:pt x="13" y="139"/>
                  </a:lnTo>
                  <a:lnTo>
                    <a:pt x="11" y="142"/>
                  </a:lnTo>
                  <a:lnTo>
                    <a:pt x="9" y="146"/>
                  </a:lnTo>
                  <a:lnTo>
                    <a:pt x="7" y="148"/>
                  </a:lnTo>
                  <a:lnTo>
                    <a:pt x="5" y="152"/>
                  </a:lnTo>
                  <a:lnTo>
                    <a:pt x="5" y="155"/>
                  </a:lnTo>
                  <a:lnTo>
                    <a:pt x="3" y="159"/>
                  </a:lnTo>
                  <a:lnTo>
                    <a:pt x="3" y="163"/>
                  </a:lnTo>
                  <a:lnTo>
                    <a:pt x="3" y="167"/>
                  </a:lnTo>
                  <a:lnTo>
                    <a:pt x="1" y="170"/>
                  </a:lnTo>
                  <a:lnTo>
                    <a:pt x="1" y="174"/>
                  </a:lnTo>
                  <a:lnTo>
                    <a:pt x="1" y="180"/>
                  </a:lnTo>
                  <a:lnTo>
                    <a:pt x="1" y="183"/>
                  </a:lnTo>
                  <a:lnTo>
                    <a:pt x="1" y="189"/>
                  </a:lnTo>
                  <a:lnTo>
                    <a:pt x="1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11"/>
                  </a:lnTo>
                  <a:lnTo>
                    <a:pt x="0" y="219"/>
                  </a:lnTo>
                  <a:lnTo>
                    <a:pt x="0" y="224"/>
                  </a:lnTo>
                  <a:lnTo>
                    <a:pt x="0" y="232"/>
                  </a:lnTo>
                  <a:lnTo>
                    <a:pt x="0" y="238"/>
                  </a:lnTo>
                  <a:lnTo>
                    <a:pt x="0" y="243"/>
                  </a:lnTo>
                  <a:lnTo>
                    <a:pt x="0" y="247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0" y="262"/>
                  </a:lnTo>
                  <a:lnTo>
                    <a:pt x="0" y="266"/>
                  </a:lnTo>
                  <a:lnTo>
                    <a:pt x="0" y="269"/>
                  </a:lnTo>
                  <a:lnTo>
                    <a:pt x="0" y="273"/>
                  </a:lnTo>
                  <a:lnTo>
                    <a:pt x="0" y="277"/>
                  </a:lnTo>
                  <a:lnTo>
                    <a:pt x="0" y="280"/>
                  </a:lnTo>
                  <a:lnTo>
                    <a:pt x="0" y="284"/>
                  </a:lnTo>
                  <a:lnTo>
                    <a:pt x="0" y="288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0" y="301"/>
                  </a:lnTo>
                  <a:lnTo>
                    <a:pt x="0" y="305"/>
                  </a:lnTo>
                  <a:lnTo>
                    <a:pt x="0" y="308"/>
                  </a:lnTo>
                  <a:lnTo>
                    <a:pt x="0" y="312"/>
                  </a:lnTo>
                  <a:lnTo>
                    <a:pt x="0" y="316"/>
                  </a:lnTo>
                  <a:lnTo>
                    <a:pt x="0" y="320"/>
                  </a:lnTo>
                  <a:lnTo>
                    <a:pt x="0" y="325"/>
                  </a:lnTo>
                  <a:lnTo>
                    <a:pt x="0" y="329"/>
                  </a:lnTo>
                  <a:lnTo>
                    <a:pt x="0" y="335"/>
                  </a:lnTo>
                  <a:lnTo>
                    <a:pt x="0" y="340"/>
                  </a:lnTo>
                  <a:lnTo>
                    <a:pt x="0" y="344"/>
                  </a:lnTo>
                  <a:lnTo>
                    <a:pt x="0" y="351"/>
                  </a:lnTo>
                  <a:lnTo>
                    <a:pt x="0" y="357"/>
                  </a:lnTo>
                  <a:lnTo>
                    <a:pt x="0" y="363"/>
                  </a:lnTo>
                  <a:lnTo>
                    <a:pt x="0" y="370"/>
                  </a:lnTo>
                  <a:lnTo>
                    <a:pt x="0" y="376"/>
                  </a:lnTo>
                  <a:lnTo>
                    <a:pt x="0" y="383"/>
                  </a:lnTo>
                  <a:lnTo>
                    <a:pt x="0" y="389"/>
                  </a:lnTo>
                  <a:lnTo>
                    <a:pt x="0" y="394"/>
                  </a:lnTo>
                  <a:lnTo>
                    <a:pt x="0" y="400"/>
                  </a:lnTo>
                  <a:lnTo>
                    <a:pt x="0" y="406"/>
                  </a:lnTo>
                  <a:lnTo>
                    <a:pt x="0" y="411"/>
                  </a:lnTo>
                  <a:lnTo>
                    <a:pt x="0" y="417"/>
                  </a:lnTo>
                  <a:lnTo>
                    <a:pt x="0" y="424"/>
                  </a:lnTo>
                  <a:lnTo>
                    <a:pt x="0" y="430"/>
                  </a:lnTo>
                  <a:lnTo>
                    <a:pt x="0" y="437"/>
                  </a:lnTo>
                  <a:lnTo>
                    <a:pt x="0" y="445"/>
                  </a:lnTo>
                  <a:lnTo>
                    <a:pt x="0" y="454"/>
                  </a:lnTo>
                  <a:lnTo>
                    <a:pt x="0" y="463"/>
                  </a:lnTo>
                  <a:lnTo>
                    <a:pt x="0" y="473"/>
                  </a:lnTo>
                  <a:lnTo>
                    <a:pt x="0" y="484"/>
                  </a:lnTo>
                  <a:lnTo>
                    <a:pt x="0" y="495"/>
                  </a:lnTo>
                  <a:lnTo>
                    <a:pt x="0" y="508"/>
                  </a:lnTo>
                  <a:lnTo>
                    <a:pt x="0" y="521"/>
                  </a:lnTo>
                  <a:lnTo>
                    <a:pt x="0" y="536"/>
                  </a:lnTo>
                  <a:lnTo>
                    <a:pt x="0" y="553"/>
                  </a:lnTo>
                  <a:lnTo>
                    <a:pt x="0" y="570"/>
                  </a:lnTo>
                  <a:lnTo>
                    <a:pt x="0" y="589"/>
                  </a:lnTo>
                  <a:lnTo>
                    <a:pt x="0" y="609"/>
                  </a:lnTo>
                  <a:lnTo>
                    <a:pt x="0" y="632"/>
                  </a:lnTo>
                  <a:lnTo>
                    <a:pt x="0" y="654"/>
                  </a:lnTo>
                  <a:lnTo>
                    <a:pt x="0" y="680"/>
                  </a:lnTo>
                  <a:lnTo>
                    <a:pt x="0" y="708"/>
                  </a:lnTo>
                  <a:lnTo>
                    <a:pt x="0" y="736"/>
                  </a:lnTo>
                  <a:lnTo>
                    <a:pt x="0" y="768"/>
                  </a:lnTo>
                  <a:lnTo>
                    <a:pt x="0" y="800"/>
                  </a:lnTo>
                  <a:lnTo>
                    <a:pt x="0" y="833"/>
                  </a:lnTo>
                  <a:lnTo>
                    <a:pt x="0" y="865"/>
                  </a:lnTo>
                  <a:lnTo>
                    <a:pt x="0" y="893"/>
                  </a:lnTo>
                  <a:lnTo>
                    <a:pt x="0" y="921"/>
                  </a:lnTo>
                  <a:lnTo>
                    <a:pt x="0" y="945"/>
                  </a:lnTo>
                  <a:lnTo>
                    <a:pt x="0" y="970"/>
                  </a:lnTo>
                  <a:lnTo>
                    <a:pt x="0" y="992"/>
                  </a:lnTo>
                  <a:lnTo>
                    <a:pt x="0" y="1012"/>
                  </a:lnTo>
                  <a:lnTo>
                    <a:pt x="0" y="1031"/>
                  </a:lnTo>
                  <a:lnTo>
                    <a:pt x="0" y="1048"/>
                  </a:lnTo>
                  <a:lnTo>
                    <a:pt x="0" y="1065"/>
                  </a:lnTo>
                  <a:lnTo>
                    <a:pt x="0" y="1080"/>
                  </a:lnTo>
                  <a:lnTo>
                    <a:pt x="0" y="1093"/>
                  </a:lnTo>
                  <a:lnTo>
                    <a:pt x="0" y="1106"/>
                  </a:lnTo>
                  <a:lnTo>
                    <a:pt x="0" y="1117"/>
                  </a:lnTo>
                  <a:lnTo>
                    <a:pt x="0" y="1128"/>
                  </a:lnTo>
                  <a:lnTo>
                    <a:pt x="0" y="1138"/>
                  </a:lnTo>
                  <a:lnTo>
                    <a:pt x="0" y="1147"/>
                  </a:lnTo>
                  <a:lnTo>
                    <a:pt x="0" y="1154"/>
                  </a:lnTo>
                  <a:lnTo>
                    <a:pt x="0" y="1162"/>
                  </a:lnTo>
                  <a:lnTo>
                    <a:pt x="0" y="1169"/>
                  </a:lnTo>
                  <a:lnTo>
                    <a:pt x="0" y="1177"/>
                  </a:lnTo>
                  <a:lnTo>
                    <a:pt x="0" y="1182"/>
                  </a:lnTo>
                  <a:lnTo>
                    <a:pt x="0" y="1190"/>
                  </a:lnTo>
                  <a:lnTo>
                    <a:pt x="0" y="1195"/>
                  </a:lnTo>
                  <a:lnTo>
                    <a:pt x="0" y="1201"/>
                  </a:lnTo>
                  <a:lnTo>
                    <a:pt x="0" y="1207"/>
                  </a:lnTo>
                  <a:lnTo>
                    <a:pt x="0" y="1212"/>
                  </a:lnTo>
                  <a:lnTo>
                    <a:pt x="0" y="1218"/>
                  </a:lnTo>
                  <a:lnTo>
                    <a:pt x="0" y="1223"/>
                  </a:lnTo>
                  <a:lnTo>
                    <a:pt x="0" y="1231"/>
                  </a:lnTo>
                  <a:lnTo>
                    <a:pt x="0" y="1237"/>
                  </a:lnTo>
                  <a:lnTo>
                    <a:pt x="0" y="1244"/>
                  </a:lnTo>
                  <a:lnTo>
                    <a:pt x="0" y="1250"/>
                  </a:lnTo>
                  <a:lnTo>
                    <a:pt x="1" y="1255"/>
                  </a:lnTo>
                  <a:lnTo>
                    <a:pt x="1" y="1261"/>
                  </a:lnTo>
                  <a:lnTo>
                    <a:pt x="1" y="1266"/>
                  </a:lnTo>
                  <a:lnTo>
                    <a:pt x="1" y="1272"/>
                  </a:lnTo>
                  <a:lnTo>
                    <a:pt x="1" y="1276"/>
                  </a:lnTo>
                  <a:lnTo>
                    <a:pt x="1" y="1280"/>
                  </a:lnTo>
                  <a:lnTo>
                    <a:pt x="1" y="1285"/>
                  </a:lnTo>
                  <a:lnTo>
                    <a:pt x="3" y="1289"/>
                  </a:lnTo>
                  <a:lnTo>
                    <a:pt x="3" y="1293"/>
                  </a:lnTo>
                  <a:lnTo>
                    <a:pt x="3" y="1296"/>
                  </a:lnTo>
                  <a:lnTo>
                    <a:pt x="5" y="1300"/>
                  </a:lnTo>
                  <a:lnTo>
                    <a:pt x="5" y="1304"/>
                  </a:lnTo>
                  <a:lnTo>
                    <a:pt x="7" y="1306"/>
                  </a:lnTo>
                  <a:lnTo>
                    <a:pt x="9" y="1309"/>
                  </a:lnTo>
                  <a:lnTo>
                    <a:pt x="11" y="1313"/>
                  </a:lnTo>
                  <a:lnTo>
                    <a:pt x="13" y="1317"/>
                  </a:lnTo>
                  <a:lnTo>
                    <a:pt x="15" y="1321"/>
                  </a:lnTo>
                  <a:lnTo>
                    <a:pt x="16" y="1324"/>
                  </a:lnTo>
                  <a:lnTo>
                    <a:pt x="20" y="1328"/>
                  </a:lnTo>
                  <a:lnTo>
                    <a:pt x="22" y="1332"/>
                  </a:lnTo>
                  <a:lnTo>
                    <a:pt x="26" y="1336"/>
                  </a:lnTo>
                  <a:lnTo>
                    <a:pt x="29" y="1339"/>
                  </a:lnTo>
                  <a:lnTo>
                    <a:pt x="31" y="1343"/>
                  </a:lnTo>
                  <a:lnTo>
                    <a:pt x="37" y="1349"/>
                  </a:lnTo>
                  <a:lnTo>
                    <a:pt x="41" y="1354"/>
                  </a:lnTo>
                  <a:lnTo>
                    <a:pt x="44" y="1358"/>
                  </a:lnTo>
                  <a:lnTo>
                    <a:pt x="50" y="1364"/>
                  </a:lnTo>
                  <a:lnTo>
                    <a:pt x="56" y="1369"/>
                  </a:lnTo>
                  <a:lnTo>
                    <a:pt x="61" y="1377"/>
                  </a:lnTo>
                  <a:lnTo>
                    <a:pt x="67" y="1382"/>
                  </a:lnTo>
                  <a:lnTo>
                    <a:pt x="72" y="1390"/>
                  </a:lnTo>
                  <a:lnTo>
                    <a:pt x="78" y="1395"/>
                  </a:lnTo>
                  <a:lnTo>
                    <a:pt x="84" y="1401"/>
                  </a:lnTo>
                  <a:lnTo>
                    <a:pt x="89" y="1406"/>
                  </a:lnTo>
                  <a:lnTo>
                    <a:pt x="93" y="1412"/>
                  </a:lnTo>
                  <a:lnTo>
                    <a:pt x="99" y="1416"/>
                  </a:lnTo>
                  <a:lnTo>
                    <a:pt x="102" y="1421"/>
                  </a:lnTo>
                  <a:lnTo>
                    <a:pt x="106" y="1425"/>
                  </a:lnTo>
                  <a:lnTo>
                    <a:pt x="110" y="1429"/>
                  </a:lnTo>
                  <a:lnTo>
                    <a:pt x="113" y="1433"/>
                  </a:lnTo>
                  <a:lnTo>
                    <a:pt x="117" y="1434"/>
                  </a:lnTo>
                  <a:lnTo>
                    <a:pt x="121" y="1438"/>
                  </a:lnTo>
                  <a:lnTo>
                    <a:pt x="123" y="1440"/>
                  </a:lnTo>
                  <a:lnTo>
                    <a:pt x="127" y="1442"/>
                  </a:lnTo>
                  <a:lnTo>
                    <a:pt x="130" y="1444"/>
                  </a:lnTo>
                  <a:lnTo>
                    <a:pt x="132" y="1446"/>
                  </a:lnTo>
                  <a:lnTo>
                    <a:pt x="136" y="1448"/>
                  </a:lnTo>
                  <a:lnTo>
                    <a:pt x="140" y="1449"/>
                  </a:lnTo>
                  <a:lnTo>
                    <a:pt x="143" y="1451"/>
                  </a:lnTo>
                  <a:lnTo>
                    <a:pt x="145" y="1451"/>
                  </a:lnTo>
                  <a:lnTo>
                    <a:pt x="149" y="1453"/>
                  </a:lnTo>
                  <a:lnTo>
                    <a:pt x="153" y="1453"/>
                  </a:lnTo>
                  <a:lnTo>
                    <a:pt x="156" y="1453"/>
                  </a:lnTo>
                  <a:lnTo>
                    <a:pt x="160" y="1455"/>
                  </a:lnTo>
                  <a:lnTo>
                    <a:pt x="164" y="1455"/>
                  </a:lnTo>
                  <a:lnTo>
                    <a:pt x="168" y="1455"/>
                  </a:lnTo>
                  <a:lnTo>
                    <a:pt x="173" y="1455"/>
                  </a:lnTo>
                  <a:lnTo>
                    <a:pt x="177" y="1455"/>
                  </a:lnTo>
                  <a:lnTo>
                    <a:pt x="183" y="1455"/>
                  </a:lnTo>
                  <a:lnTo>
                    <a:pt x="188" y="1455"/>
                  </a:lnTo>
                  <a:lnTo>
                    <a:pt x="194" y="1455"/>
                  </a:lnTo>
                  <a:lnTo>
                    <a:pt x="199" y="1455"/>
                  </a:lnTo>
                  <a:lnTo>
                    <a:pt x="205" y="1455"/>
                  </a:lnTo>
                  <a:lnTo>
                    <a:pt x="211" y="1455"/>
                  </a:lnTo>
                  <a:lnTo>
                    <a:pt x="216" y="1455"/>
                  </a:lnTo>
                  <a:lnTo>
                    <a:pt x="222" y="1455"/>
                  </a:lnTo>
                  <a:lnTo>
                    <a:pt x="225" y="1455"/>
                  </a:lnTo>
                  <a:lnTo>
                    <a:pt x="231" y="1455"/>
                  </a:lnTo>
                  <a:lnTo>
                    <a:pt x="235" y="1455"/>
                  </a:lnTo>
                  <a:lnTo>
                    <a:pt x="239" y="1455"/>
                  </a:lnTo>
                  <a:lnTo>
                    <a:pt x="242" y="1455"/>
                  </a:lnTo>
                  <a:lnTo>
                    <a:pt x="246" y="1455"/>
                  </a:lnTo>
                  <a:lnTo>
                    <a:pt x="250" y="1455"/>
                  </a:lnTo>
                  <a:lnTo>
                    <a:pt x="253" y="1455"/>
                  </a:lnTo>
                  <a:lnTo>
                    <a:pt x="255" y="1455"/>
                  </a:lnTo>
                  <a:lnTo>
                    <a:pt x="259" y="1455"/>
                  </a:lnTo>
                  <a:lnTo>
                    <a:pt x="263" y="1455"/>
                  </a:lnTo>
                  <a:lnTo>
                    <a:pt x="265" y="1455"/>
                  </a:lnTo>
                  <a:lnTo>
                    <a:pt x="268" y="1455"/>
                  </a:lnTo>
                  <a:lnTo>
                    <a:pt x="272" y="1455"/>
                  </a:lnTo>
                  <a:lnTo>
                    <a:pt x="274" y="1455"/>
                  </a:lnTo>
                  <a:lnTo>
                    <a:pt x="278" y="1455"/>
                  </a:lnTo>
                  <a:lnTo>
                    <a:pt x="281" y="1455"/>
                  </a:lnTo>
                  <a:lnTo>
                    <a:pt x="285" y="1455"/>
                  </a:lnTo>
                  <a:lnTo>
                    <a:pt x="289" y="1455"/>
                  </a:lnTo>
                  <a:lnTo>
                    <a:pt x="293" y="1455"/>
                  </a:lnTo>
                  <a:lnTo>
                    <a:pt x="296" y="1455"/>
                  </a:lnTo>
                  <a:lnTo>
                    <a:pt x="300" y="1455"/>
                  </a:lnTo>
                  <a:lnTo>
                    <a:pt x="304" y="1455"/>
                  </a:lnTo>
                  <a:lnTo>
                    <a:pt x="309" y="1455"/>
                  </a:lnTo>
                  <a:lnTo>
                    <a:pt x="315" y="1455"/>
                  </a:lnTo>
                  <a:lnTo>
                    <a:pt x="319" y="1455"/>
                  </a:lnTo>
                  <a:lnTo>
                    <a:pt x="324" y="1455"/>
                  </a:lnTo>
                  <a:lnTo>
                    <a:pt x="332" y="1455"/>
                  </a:lnTo>
                  <a:lnTo>
                    <a:pt x="337" y="1455"/>
                  </a:lnTo>
                  <a:lnTo>
                    <a:pt x="343" y="1455"/>
                  </a:lnTo>
                  <a:lnTo>
                    <a:pt x="349" y="1455"/>
                  </a:lnTo>
                  <a:lnTo>
                    <a:pt x="354" y="1455"/>
                  </a:lnTo>
                  <a:lnTo>
                    <a:pt x="360" y="1455"/>
                  </a:lnTo>
                  <a:lnTo>
                    <a:pt x="365" y="1455"/>
                  </a:lnTo>
                  <a:lnTo>
                    <a:pt x="371" y="1455"/>
                  </a:lnTo>
                  <a:lnTo>
                    <a:pt x="379" y="1455"/>
                  </a:lnTo>
                  <a:lnTo>
                    <a:pt x="384" y="1455"/>
                  </a:lnTo>
                  <a:lnTo>
                    <a:pt x="392" y="1455"/>
                  </a:lnTo>
                  <a:lnTo>
                    <a:pt x="401" y="1455"/>
                  </a:lnTo>
                  <a:lnTo>
                    <a:pt x="408" y="1455"/>
                  </a:lnTo>
                  <a:lnTo>
                    <a:pt x="420" y="1455"/>
                  </a:lnTo>
                  <a:lnTo>
                    <a:pt x="431" y="1455"/>
                  </a:lnTo>
                  <a:lnTo>
                    <a:pt x="442" y="1455"/>
                  </a:lnTo>
                  <a:lnTo>
                    <a:pt x="455" y="1455"/>
                  </a:lnTo>
                  <a:lnTo>
                    <a:pt x="470" y="1455"/>
                  </a:lnTo>
                  <a:lnTo>
                    <a:pt x="487" y="1455"/>
                  </a:lnTo>
                  <a:lnTo>
                    <a:pt x="504" y="1455"/>
                  </a:lnTo>
                  <a:lnTo>
                    <a:pt x="522" y="1455"/>
                  </a:lnTo>
                  <a:lnTo>
                    <a:pt x="545" y="1455"/>
                  </a:lnTo>
                  <a:lnTo>
                    <a:pt x="567" y="1455"/>
                  </a:lnTo>
                  <a:lnTo>
                    <a:pt x="593" y="1455"/>
                  </a:lnTo>
                  <a:lnTo>
                    <a:pt x="619" y="1455"/>
                  </a:lnTo>
                  <a:lnTo>
                    <a:pt x="649" y="1455"/>
                  </a:lnTo>
                  <a:lnTo>
                    <a:pt x="681" y="1455"/>
                  </a:lnTo>
                  <a:lnTo>
                    <a:pt x="715" y="1455"/>
                  </a:lnTo>
                  <a:lnTo>
                    <a:pt x="752" y="1455"/>
                  </a:lnTo>
                  <a:lnTo>
                    <a:pt x="791" y="1455"/>
                  </a:lnTo>
                  <a:lnTo>
                    <a:pt x="834" y="1455"/>
                  </a:lnTo>
                  <a:lnTo>
                    <a:pt x="879" y="1455"/>
                  </a:lnTo>
                  <a:lnTo>
                    <a:pt x="927" y="145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2" name="Line 52">
              <a:extLst>
                <a:ext uri="{FF2B5EF4-FFF2-40B4-BE49-F238E27FC236}">
                  <a16:creationId xmlns:a16="http://schemas.microsoft.com/office/drawing/2014/main" id="{398C9645-6C91-1345-8E4B-405B1F279C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7701" y="3540125"/>
              <a:ext cx="1587" cy="1274762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3" name="Line 53">
              <a:extLst>
                <a:ext uri="{FF2B5EF4-FFF2-40B4-BE49-F238E27FC236}">
                  <a16:creationId xmlns:a16="http://schemas.microsoft.com/office/drawing/2014/main" id="{5A720D2F-C2A5-DF47-B574-AB9AB72288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2426" y="2151063"/>
              <a:ext cx="592137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4" name="Line 54">
              <a:extLst>
                <a:ext uri="{FF2B5EF4-FFF2-40B4-BE49-F238E27FC236}">
                  <a16:creationId xmlns:a16="http://schemas.microsoft.com/office/drawing/2014/main" id="{A88716F0-238D-9E46-A4C0-B49D35719C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88026" y="3055938"/>
              <a:ext cx="307975" cy="0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5" name="Rectangle 55">
              <a:extLst>
                <a:ext uri="{FF2B5EF4-FFF2-40B4-BE49-F238E27FC236}">
                  <a16:creationId xmlns:a16="http://schemas.microsoft.com/office/drawing/2014/main" id="{C0013A1B-8B23-B246-8D64-4F7E8B901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126" y="3922712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6" name="Rectangle 56">
              <a:extLst>
                <a:ext uri="{FF2B5EF4-FFF2-40B4-BE49-F238E27FC236}">
                  <a16:creationId xmlns:a16="http://schemas.microsoft.com/office/drawing/2014/main" id="{B6936D96-1F5B-EF43-B863-1CB98774B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0951" y="2870201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7" name="Rectangle 57">
              <a:extLst>
                <a:ext uri="{FF2B5EF4-FFF2-40B4-BE49-F238E27FC236}">
                  <a16:creationId xmlns:a16="http://schemas.microsoft.com/office/drawing/2014/main" id="{A4E0CDD5-E343-4D43-B387-026131912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6" y="3006726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FFF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8" name="Rectangle 58">
              <a:extLst>
                <a:ext uri="{FF2B5EF4-FFF2-40B4-BE49-F238E27FC236}">
                  <a16:creationId xmlns:a16="http://schemas.microsoft.com/office/drawing/2014/main" id="{33369B0D-EC58-DD4C-BAC4-99D1877D8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6413" y="2870201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9" name="Rectangle 59">
              <a:extLst>
                <a:ext uri="{FF2B5EF4-FFF2-40B4-BE49-F238E27FC236}">
                  <a16:creationId xmlns:a16="http://schemas.microsoft.com/office/drawing/2014/main" id="{66C810BA-1AE0-A14C-BBB8-C61726FA7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001" y="3006726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FFF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0" name="Rectangle 60">
              <a:extLst>
                <a:ext uri="{FF2B5EF4-FFF2-40B4-BE49-F238E27FC236}">
                  <a16:creationId xmlns:a16="http://schemas.microsoft.com/office/drawing/2014/main" id="{15A54DBA-6794-604A-922F-DBB348BC9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576" y="2870201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1" name="Rectangle 61">
              <a:extLst>
                <a:ext uri="{FF2B5EF4-FFF2-40B4-BE49-F238E27FC236}">
                  <a16:creationId xmlns:a16="http://schemas.microsoft.com/office/drawing/2014/main" id="{EBFE2501-D090-2D45-BE7E-8FE33FBF5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1" y="2862263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FFFF"/>
                  </a:solidFill>
                  <a:latin typeface="Symbol" pitchFamily="2" charset="2"/>
                </a:rPr>
                <a:t>(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2" name="Rectangle 62">
              <a:extLst>
                <a:ext uri="{FF2B5EF4-FFF2-40B4-BE49-F238E27FC236}">
                  <a16:creationId xmlns:a16="http://schemas.microsoft.com/office/drawing/2014/main" id="{1EB295AF-9124-F544-A1B4-73BBE3F61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238" y="2862263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FFFF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3" name="Rectangle 63">
              <a:extLst>
                <a:ext uri="{FF2B5EF4-FFF2-40B4-BE49-F238E27FC236}">
                  <a16:creationId xmlns:a16="http://schemas.microsoft.com/office/drawing/2014/main" id="{F97AC427-2B44-314A-9764-146576BAC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0951" y="197961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4" name="Rectangle 64">
              <a:extLst>
                <a:ext uri="{FF2B5EF4-FFF2-40B4-BE49-F238E27FC236}">
                  <a16:creationId xmlns:a16="http://schemas.microsoft.com/office/drawing/2014/main" id="{760F5855-6E9E-0F4B-85FD-D6EBFE171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6" y="2114551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5" name="Rectangle 65">
              <a:extLst>
                <a:ext uri="{FF2B5EF4-FFF2-40B4-BE49-F238E27FC236}">
                  <a16:creationId xmlns:a16="http://schemas.microsoft.com/office/drawing/2014/main" id="{03FF1C0A-FA78-D641-AA6E-507ED61BB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6413" y="197961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6" name="Rectangle 66">
              <a:extLst>
                <a:ext uri="{FF2B5EF4-FFF2-40B4-BE49-F238E27FC236}">
                  <a16:creationId xmlns:a16="http://schemas.microsoft.com/office/drawing/2014/main" id="{F81C3FF4-5F0C-D542-B499-4040E8AF5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001" y="2114551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7" name="Rectangle 67">
              <a:extLst>
                <a:ext uri="{FF2B5EF4-FFF2-40B4-BE49-F238E27FC236}">
                  <a16:creationId xmlns:a16="http://schemas.microsoft.com/office/drawing/2014/main" id="{1123E635-55F9-5848-8E38-E53AA21A7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576" y="1979613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8" name="Rectangle 68">
              <a:extLst>
                <a:ext uri="{FF2B5EF4-FFF2-40B4-BE49-F238E27FC236}">
                  <a16:creationId xmlns:a16="http://schemas.microsoft.com/office/drawing/2014/main" id="{DAE39B86-863B-5D4A-9D51-1EE98A3CB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1" y="1971676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(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9" name="Rectangle 69">
              <a:extLst>
                <a:ext uri="{FF2B5EF4-FFF2-40B4-BE49-F238E27FC236}">
                  <a16:creationId xmlns:a16="http://schemas.microsoft.com/office/drawing/2014/main" id="{78A6ACB7-4D40-5C46-8632-D106EDDC8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238" y="1971676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0" name="Rectangle 70">
              <a:extLst>
                <a:ext uri="{FF2B5EF4-FFF2-40B4-BE49-F238E27FC236}">
                  <a16:creationId xmlns:a16="http://schemas.microsoft.com/office/drawing/2014/main" id="{08C8A821-8C42-8F47-B80D-6A3F17EAF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288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1" name="Rectangle 71">
              <a:extLst>
                <a:ext uri="{FF2B5EF4-FFF2-40B4-BE49-F238E27FC236}">
                  <a16:creationId xmlns:a16="http://schemas.microsoft.com/office/drawing/2014/main" id="{A70D12BA-CDCC-B84D-8D8D-BF9101F4B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876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2" name="Rectangle 72">
              <a:extLst>
                <a:ext uri="{FF2B5EF4-FFF2-40B4-BE49-F238E27FC236}">
                  <a16:creationId xmlns:a16="http://schemas.microsoft.com/office/drawing/2014/main" id="{F46FA31C-1EFD-FB4A-B29E-B5A308A7B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576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3" name="Rectangle 73">
              <a:extLst>
                <a:ext uri="{FF2B5EF4-FFF2-40B4-BE49-F238E27FC236}">
                  <a16:creationId xmlns:a16="http://schemas.microsoft.com/office/drawing/2014/main" id="{B8500EAD-4A79-174F-8463-7BFCB92FD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1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4" name="Rectangle 74">
              <a:extLst>
                <a:ext uri="{FF2B5EF4-FFF2-40B4-BE49-F238E27FC236}">
                  <a16:creationId xmlns:a16="http://schemas.microsoft.com/office/drawing/2014/main" id="{A3F4F8D1-50D2-8A42-9E2B-CEA3F67ED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6451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5" name="Rectangle 75">
              <a:extLst>
                <a:ext uri="{FF2B5EF4-FFF2-40B4-BE49-F238E27FC236}">
                  <a16:creationId xmlns:a16="http://schemas.microsoft.com/office/drawing/2014/main" id="{76B3AAFB-F285-C049-B9B4-E73EE5F5B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626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6" name="Rectangle 76">
              <a:extLst>
                <a:ext uri="{FF2B5EF4-FFF2-40B4-BE49-F238E27FC236}">
                  <a16:creationId xmlns:a16="http://schemas.microsoft.com/office/drawing/2014/main" id="{3ADDC9F9-1C8D-4349-88A0-79F8F6EA2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0326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7" name="Rectangle 77">
              <a:extLst>
                <a:ext uri="{FF2B5EF4-FFF2-40B4-BE49-F238E27FC236}">
                  <a16:creationId xmlns:a16="http://schemas.microsoft.com/office/drawing/2014/main" id="{727276C0-C300-C24E-B4C6-99296D3A4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501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8" name="Rectangle 78">
              <a:extLst>
                <a:ext uri="{FF2B5EF4-FFF2-40B4-BE49-F238E27FC236}">
                  <a16:creationId xmlns:a16="http://schemas.microsoft.com/office/drawing/2014/main" id="{4C1EFBF1-3D37-124B-85C3-3601B6BD9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8738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9" name="Rectangle 79">
              <a:extLst>
                <a:ext uri="{FF2B5EF4-FFF2-40B4-BE49-F238E27FC236}">
                  <a16:creationId xmlns:a16="http://schemas.microsoft.com/office/drawing/2014/main" id="{D28DD507-24FE-6642-8392-479C23731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 dirty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0" name="Rectangle 80">
              <a:extLst>
                <a:ext uri="{FF2B5EF4-FFF2-40B4-BE49-F238E27FC236}">
                  <a16:creationId xmlns:a16="http://schemas.microsoft.com/office/drawing/2014/main" id="{FB6717B6-4E07-F843-8629-B5D6F6A4A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488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1" name="Rectangle 81">
              <a:extLst>
                <a:ext uri="{FF2B5EF4-FFF2-40B4-BE49-F238E27FC236}">
                  <a16:creationId xmlns:a16="http://schemas.microsoft.com/office/drawing/2014/main" id="{D1DAFB2E-6FB1-D449-B98F-0B38178CD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1" y="4843462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 dirty="0">
                  <a:solidFill>
                    <a:srgbClr val="000000"/>
                  </a:solidFill>
                  <a:latin typeface="Symbol" pitchFamily="2" charset="2"/>
                </a:rPr>
                <a:t>( </a:t>
              </a:r>
              <a:endParaRPr lang="en-US" altLang="en-US" b="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2" name="Line 82">
              <a:extLst>
                <a:ext uri="{FF2B5EF4-FFF2-40B4-BE49-F238E27FC236}">
                  <a16:creationId xmlns:a16="http://schemas.microsoft.com/office/drawing/2014/main" id="{EC5A3669-D7CD-1949-8CDD-C059055DFC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94101" y="4906962"/>
              <a:ext cx="60325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3" name="Line 83">
              <a:extLst>
                <a:ext uri="{FF2B5EF4-FFF2-40B4-BE49-F238E27FC236}">
                  <a16:creationId xmlns:a16="http://schemas.microsoft.com/office/drawing/2014/main" id="{559120DC-6579-EC42-94E6-E6347C3893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98926" y="4906962"/>
              <a:ext cx="88900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4" name="Line 84">
              <a:extLst>
                <a:ext uri="{FF2B5EF4-FFF2-40B4-BE49-F238E27FC236}">
                  <a16:creationId xmlns:a16="http://schemas.microsoft.com/office/drawing/2014/main" id="{72603B02-EC8B-2A40-96A3-78FF08EE7D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32326" y="4906962"/>
              <a:ext cx="88900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5" name="Line 85">
              <a:extLst>
                <a:ext uri="{FF2B5EF4-FFF2-40B4-BE49-F238E27FC236}">
                  <a16:creationId xmlns:a16="http://schemas.microsoft.com/office/drawing/2014/main" id="{F850F291-ABB7-5749-A448-96596D8C9E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65726" y="4906962"/>
              <a:ext cx="58737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6" name="Rectangle 86">
              <a:extLst>
                <a:ext uri="{FF2B5EF4-FFF2-40B4-BE49-F238E27FC236}">
                  <a16:creationId xmlns:a16="http://schemas.microsoft.com/office/drawing/2014/main" id="{1BBA5715-2E07-DF44-87DC-A9C8DE6FF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4326" y="4843462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143362" name="TextBox 125">
            <a:extLst>
              <a:ext uri="{FF2B5EF4-FFF2-40B4-BE49-F238E27FC236}">
                <a16:creationId xmlns:a16="http://schemas.microsoft.com/office/drawing/2014/main" id="{E7431A28-6FBA-C14C-94F8-A82E61455A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2.61 from the textbook ]</a:t>
            </a:r>
          </a:p>
        </p:txBody>
      </p:sp>
      <p:sp>
        <p:nvSpPr>
          <p:cNvPr id="88" name="Title 1">
            <a:extLst>
              <a:ext uri="{FF2B5EF4-FFF2-40B4-BE49-F238E27FC236}">
                <a16:creationId xmlns:a16="http://schemas.microsoft.com/office/drawing/2014/main" id="{FC1ECE8F-CC53-1A47-85A3-39D890D37067}"/>
              </a:ext>
            </a:extLst>
          </p:cNvPr>
          <p:cNvSpPr txBox="1">
            <a:spLocks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9pPr>
          </a:lstStyle>
          <a:p>
            <a:pPr algn="ctr">
              <a:defRPr/>
            </a:pPr>
            <a:r>
              <a:rPr lang="en-US" altLang="en-US" b="1" dirty="0">
                <a:latin typeface="Arial" charset="0"/>
                <a:ea typeface="MS PGothic" charset="-128"/>
              </a:rPr>
              <a:t>POS minimization of  f ( x</a:t>
            </a:r>
            <a:r>
              <a:rPr lang="en-US" altLang="en-US" b="1" baseline="-25000" dirty="0">
                <a:latin typeface="Arial" charset="0"/>
                <a:ea typeface="MS PGothic" charset="-128"/>
              </a:rPr>
              <a:t>1</a:t>
            </a:r>
            <a:r>
              <a:rPr lang="en-US" altLang="en-US" b="1" dirty="0">
                <a:latin typeface="Arial" charset="0"/>
                <a:ea typeface="MS PGothic" charset="-128"/>
              </a:rPr>
              <a:t>,…, x</a:t>
            </a:r>
            <a:r>
              <a:rPr lang="en-US" altLang="en-US" b="1" baseline="-25000" dirty="0">
                <a:latin typeface="Arial" charset="0"/>
                <a:ea typeface="MS PGothic" charset="-128"/>
              </a:rPr>
              <a:t>4</a:t>
            </a:r>
            <a:r>
              <a:rPr lang="en-US" altLang="en-US" b="1" dirty="0">
                <a:latin typeface="Arial" charset="0"/>
                <a:ea typeface="MS PGothic" charset="-128"/>
              </a:rPr>
              <a:t>) = </a:t>
            </a:r>
            <a:r>
              <a:rPr lang="en-US" kern="0" dirty="0"/>
              <a:t>∏ </a:t>
            </a:r>
            <a:r>
              <a:rPr lang="en-US" altLang="en-US" b="1" dirty="0">
                <a:latin typeface="Arial" charset="0"/>
                <a:ea typeface="MS PGothic" charset="-128"/>
              </a:rPr>
              <a:t>M(0, 1, 4, 8, 9, 12, 15)</a:t>
            </a: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61" name="Group 1">
            <a:extLst>
              <a:ext uri="{FF2B5EF4-FFF2-40B4-BE49-F238E27FC236}">
                <a16:creationId xmlns:a16="http://schemas.microsoft.com/office/drawing/2014/main" id="{FDF93846-690F-E248-AB6B-1CFF30DC825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1295400"/>
            <a:ext cx="5216535" cy="4198610"/>
            <a:chOff x="2055813" y="1046163"/>
            <a:chExt cx="5216535" cy="4198609"/>
          </a:xfrm>
        </p:grpSpPr>
        <p:sp>
          <p:nvSpPr>
            <p:cNvPr id="143364" name="Rectangle 4">
              <a:extLst>
                <a:ext uri="{FF2B5EF4-FFF2-40B4-BE49-F238E27FC236}">
                  <a16:creationId xmlns:a16="http://schemas.microsoft.com/office/drawing/2014/main" id="{7F9A0962-5B32-BD48-B71C-74F5C7331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1854201"/>
              <a:ext cx="1274762" cy="12446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5" name="Rectangle 16">
              <a:extLst>
                <a:ext uri="{FF2B5EF4-FFF2-40B4-BE49-F238E27FC236}">
                  <a16:creationId xmlns:a16="http://schemas.microsoft.com/office/drawing/2014/main" id="{E9FAE1AF-7708-464E-9785-49C9E302E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463" y="1854201"/>
              <a:ext cx="1244600" cy="12446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6" name="Freeform 48">
              <a:extLst>
                <a:ext uri="{FF2B5EF4-FFF2-40B4-BE49-F238E27FC236}">
                  <a16:creationId xmlns:a16="http://schemas.microsoft.com/office/drawing/2014/main" id="{42B11CFF-8277-6447-B00B-8CDE7C403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501" y="1971676"/>
              <a:ext cx="2193925" cy="385762"/>
            </a:xfrm>
            <a:custGeom>
              <a:avLst/>
              <a:gdLst>
                <a:gd name="T0" fmla="*/ 0 w 2763"/>
                <a:gd name="T1" fmla="*/ 2147483646 h 486"/>
                <a:gd name="T2" fmla="*/ 2147483646 w 2763"/>
                <a:gd name="T3" fmla="*/ 2147483646 h 486"/>
                <a:gd name="T4" fmla="*/ 2147483646 w 2763"/>
                <a:gd name="T5" fmla="*/ 2147483646 h 486"/>
                <a:gd name="T6" fmla="*/ 2147483646 w 2763"/>
                <a:gd name="T7" fmla="*/ 2147483646 h 486"/>
                <a:gd name="T8" fmla="*/ 2147483646 w 2763"/>
                <a:gd name="T9" fmla="*/ 2147483646 h 486"/>
                <a:gd name="T10" fmla="*/ 2147483646 w 2763"/>
                <a:gd name="T11" fmla="*/ 2147483646 h 486"/>
                <a:gd name="T12" fmla="*/ 2147483646 w 2763"/>
                <a:gd name="T13" fmla="*/ 2147483646 h 486"/>
                <a:gd name="T14" fmla="*/ 2147483646 w 2763"/>
                <a:gd name="T15" fmla="*/ 2147483646 h 486"/>
                <a:gd name="T16" fmla="*/ 2147483646 w 2763"/>
                <a:gd name="T17" fmla="*/ 2147483646 h 486"/>
                <a:gd name="T18" fmla="*/ 2147483646 w 2763"/>
                <a:gd name="T19" fmla="*/ 2147483646 h 486"/>
                <a:gd name="T20" fmla="*/ 2147483646 w 2763"/>
                <a:gd name="T21" fmla="*/ 2147483646 h 486"/>
                <a:gd name="T22" fmla="*/ 2147483646 w 2763"/>
                <a:gd name="T23" fmla="*/ 0 h 486"/>
                <a:gd name="T24" fmla="*/ 2147483646 w 2763"/>
                <a:gd name="T25" fmla="*/ 2147483646 h 486"/>
                <a:gd name="T26" fmla="*/ 2147483646 w 2763"/>
                <a:gd name="T27" fmla="*/ 2147483646 h 486"/>
                <a:gd name="T28" fmla="*/ 2147483646 w 2763"/>
                <a:gd name="T29" fmla="*/ 2147483646 h 486"/>
                <a:gd name="T30" fmla="*/ 2147483646 w 2763"/>
                <a:gd name="T31" fmla="*/ 2147483646 h 486"/>
                <a:gd name="T32" fmla="*/ 2147483646 w 2763"/>
                <a:gd name="T33" fmla="*/ 2147483646 h 486"/>
                <a:gd name="T34" fmla="*/ 2147483646 w 2763"/>
                <a:gd name="T35" fmla="*/ 2147483646 h 486"/>
                <a:gd name="T36" fmla="*/ 2147483646 w 2763"/>
                <a:gd name="T37" fmla="*/ 2147483646 h 486"/>
                <a:gd name="T38" fmla="*/ 2147483646 w 2763"/>
                <a:gd name="T39" fmla="*/ 2147483646 h 486"/>
                <a:gd name="T40" fmla="*/ 2147483646 w 2763"/>
                <a:gd name="T41" fmla="*/ 2147483646 h 486"/>
                <a:gd name="T42" fmla="*/ 2147483646 w 2763"/>
                <a:gd name="T43" fmla="*/ 2147483646 h 486"/>
                <a:gd name="T44" fmla="*/ 2147483646 w 2763"/>
                <a:gd name="T45" fmla="*/ 2147483646 h 486"/>
                <a:gd name="T46" fmla="*/ 2147483646 w 2763"/>
                <a:gd name="T47" fmla="*/ 2147483646 h 486"/>
                <a:gd name="T48" fmla="*/ 2147483646 w 2763"/>
                <a:gd name="T49" fmla="*/ 2147483646 h 486"/>
                <a:gd name="T50" fmla="*/ 2147483646 w 2763"/>
                <a:gd name="T51" fmla="*/ 2147483646 h 486"/>
                <a:gd name="T52" fmla="*/ 2147483646 w 2763"/>
                <a:gd name="T53" fmla="*/ 2147483646 h 486"/>
                <a:gd name="T54" fmla="*/ 2147483646 w 2763"/>
                <a:gd name="T55" fmla="*/ 2147483646 h 486"/>
                <a:gd name="T56" fmla="*/ 2147483646 w 2763"/>
                <a:gd name="T57" fmla="*/ 2147483646 h 486"/>
                <a:gd name="T58" fmla="*/ 2147483646 w 2763"/>
                <a:gd name="T59" fmla="*/ 2147483646 h 486"/>
                <a:gd name="T60" fmla="*/ 2147483646 w 2763"/>
                <a:gd name="T61" fmla="*/ 2147483646 h 486"/>
                <a:gd name="T62" fmla="*/ 2147483646 w 2763"/>
                <a:gd name="T63" fmla="*/ 2147483646 h 486"/>
                <a:gd name="T64" fmla="*/ 2147483646 w 2763"/>
                <a:gd name="T65" fmla="*/ 2147483646 h 486"/>
                <a:gd name="T66" fmla="*/ 2147483646 w 2763"/>
                <a:gd name="T67" fmla="*/ 2147483646 h 486"/>
                <a:gd name="T68" fmla="*/ 2147483646 w 2763"/>
                <a:gd name="T69" fmla="*/ 2147483646 h 486"/>
                <a:gd name="T70" fmla="*/ 2147483646 w 2763"/>
                <a:gd name="T71" fmla="*/ 2147483646 h 486"/>
                <a:gd name="T72" fmla="*/ 2147483646 w 2763"/>
                <a:gd name="T73" fmla="*/ 2147483646 h 486"/>
                <a:gd name="T74" fmla="*/ 2147483646 w 2763"/>
                <a:gd name="T75" fmla="*/ 2147483646 h 486"/>
                <a:gd name="T76" fmla="*/ 2147483646 w 2763"/>
                <a:gd name="T77" fmla="*/ 2147483646 h 486"/>
                <a:gd name="T78" fmla="*/ 2147483646 w 2763"/>
                <a:gd name="T79" fmla="*/ 2147483646 h 486"/>
                <a:gd name="T80" fmla="*/ 2147483646 w 2763"/>
                <a:gd name="T81" fmla="*/ 2147483646 h 486"/>
                <a:gd name="T82" fmla="*/ 2147483646 w 2763"/>
                <a:gd name="T83" fmla="*/ 2147483646 h 486"/>
                <a:gd name="T84" fmla="*/ 2147483646 w 2763"/>
                <a:gd name="T85" fmla="*/ 2147483646 h 486"/>
                <a:gd name="T86" fmla="*/ 2147483646 w 2763"/>
                <a:gd name="T87" fmla="*/ 2147483646 h 486"/>
                <a:gd name="T88" fmla="*/ 2147483646 w 2763"/>
                <a:gd name="T89" fmla="*/ 2147483646 h 486"/>
                <a:gd name="T90" fmla="*/ 2147483646 w 2763"/>
                <a:gd name="T91" fmla="*/ 2147483646 h 486"/>
                <a:gd name="T92" fmla="*/ 2147483646 w 2763"/>
                <a:gd name="T93" fmla="*/ 2147483646 h 486"/>
                <a:gd name="T94" fmla="*/ 2147483646 w 2763"/>
                <a:gd name="T95" fmla="*/ 2147483646 h 486"/>
                <a:gd name="T96" fmla="*/ 2147483646 w 2763"/>
                <a:gd name="T97" fmla="*/ 2147483646 h 486"/>
                <a:gd name="T98" fmla="*/ 2147483646 w 2763"/>
                <a:gd name="T99" fmla="*/ 2147483646 h 486"/>
                <a:gd name="T100" fmla="*/ 2147483646 w 2763"/>
                <a:gd name="T101" fmla="*/ 2147483646 h 486"/>
                <a:gd name="T102" fmla="*/ 2147483646 w 2763"/>
                <a:gd name="T103" fmla="*/ 2147483646 h 486"/>
                <a:gd name="T104" fmla="*/ 2147483646 w 2763"/>
                <a:gd name="T105" fmla="*/ 2147483646 h 486"/>
                <a:gd name="T106" fmla="*/ 2147483646 w 2763"/>
                <a:gd name="T107" fmla="*/ 2147483646 h 486"/>
                <a:gd name="T108" fmla="*/ 2147483646 w 2763"/>
                <a:gd name="T109" fmla="*/ 2147483646 h 486"/>
                <a:gd name="T110" fmla="*/ 0 w 2763"/>
                <a:gd name="T111" fmla="*/ 2147483646 h 4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763" h="486">
                  <a:moveTo>
                    <a:pt x="0" y="235"/>
                  </a:moveTo>
                  <a:lnTo>
                    <a:pt x="0" y="252"/>
                  </a:lnTo>
                  <a:lnTo>
                    <a:pt x="0" y="239"/>
                  </a:lnTo>
                  <a:lnTo>
                    <a:pt x="2" y="226"/>
                  </a:lnTo>
                  <a:lnTo>
                    <a:pt x="4" y="215"/>
                  </a:lnTo>
                  <a:lnTo>
                    <a:pt x="5" y="202"/>
                  </a:lnTo>
                  <a:lnTo>
                    <a:pt x="9" y="189"/>
                  </a:lnTo>
                  <a:lnTo>
                    <a:pt x="11" y="177"/>
                  </a:lnTo>
                  <a:lnTo>
                    <a:pt x="15" y="166"/>
                  </a:lnTo>
                  <a:lnTo>
                    <a:pt x="20" y="155"/>
                  </a:lnTo>
                  <a:lnTo>
                    <a:pt x="26" y="144"/>
                  </a:lnTo>
                  <a:lnTo>
                    <a:pt x="32" y="133"/>
                  </a:lnTo>
                  <a:lnTo>
                    <a:pt x="37" y="121"/>
                  </a:lnTo>
                  <a:lnTo>
                    <a:pt x="43" y="112"/>
                  </a:lnTo>
                  <a:lnTo>
                    <a:pt x="50" y="103"/>
                  </a:lnTo>
                  <a:lnTo>
                    <a:pt x="58" y="91"/>
                  </a:lnTo>
                  <a:lnTo>
                    <a:pt x="65" y="84"/>
                  </a:lnTo>
                  <a:lnTo>
                    <a:pt x="74" y="75"/>
                  </a:lnTo>
                  <a:lnTo>
                    <a:pt x="82" y="65"/>
                  </a:lnTo>
                  <a:lnTo>
                    <a:pt x="91" y="58"/>
                  </a:lnTo>
                  <a:lnTo>
                    <a:pt x="101" y="50"/>
                  </a:lnTo>
                  <a:lnTo>
                    <a:pt x="112" y="43"/>
                  </a:lnTo>
                  <a:lnTo>
                    <a:pt x="121" y="37"/>
                  </a:lnTo>
                  <a:lnTo>
                    <a:pt x="132" y="32"/>
                  </a:lnTo>
                  <a:lnTo>
                    <a:pt x="144" y="26"/>
                  </a:lnTo>
                  <a:lnTo>
                    <a:pt x="153" y="21"/>
                  </a:lnTo>
                  <a:lnTo>
                    <a:pt x="166" y="17"/>
                  </a:lnTo>
                  <a:lnTo>
                    <a:pt x="177" y="11"/>
                  </a:lnTo>
                  <a:lnTo>
                    <a:pt x="188" y="9"/>
                  </a:lnTo>
                  <a:lnTo>
                    <a:pt x="201" y="6"/>
                  </a:lnTo>
                  <a:lnTo>
                    <a:pt x="213" y="4"/>
                  </a:lnTo>
                  <a:lnTo>
                    <a:pt x="226" y="2"/>
                  </a:lnTo>
                  <a:lnTo>
                    <a:pt x="239" y="2"/>
                  </a:lnTo>
                  <a:lnTo>
                    <a:pt x="252" y="0"/>
                  </a:lnTo>
                  <a:lnTo>
                    <a:pt x="2512" y="0"/>
                  </a:lnTo>
                  <a:lnTo>
                    <a:pt x="2525" y="2"/>
                  </a:lnTo>
                  <a:lnTo>
                    <a:pt x="2537" y="2"/>
                  </a:lnTo>
                  <a:lnTo>
                    <a:pt x="2550" y="4"/>
                  </a:lnTo>
                  <a:lnTo>
                    <a:pt x="2563" y="6"/>
                  </a:lnTo>
                  <a:lnTo>
                    <a:pt x="2574" y="9"/>
                  </a:lnTo>
                  <a:lnTo>
                    <a:pt x="2587" y="11"/>
                  </a:lnTo>
                  <a:lnTo>
                    <a:pt x="2598" y="17"/>
                  </a:lnTo>
                  <a:lnTo>
                    <a:pt x="2609" y="21"/>
                  </a:lnTo>
                  <a:lnTo>
                    <a:pt x="2621" y="26"/>
                  </a:lnTo>
                  <a:lnTo>
                    <a:pt x="2632" y="32"/>
                  </a:lnTo>
                  <a:lnTo>
                    <a:pt x="2641" y="37"/>
                  </a:lnTo>
                  <a:lnTo>
                    <a:pt x="2652" y="43"/>
                  </a:lnTo>
                  <a:lnTo>
                    <a:pt x="2662" y="50"/>
                  </a:lnTo>
                  <a:lnTo>
                    <a:pt x="2671" y="58"/>
                  </a:lnTo>
                  <a:lnTo>
                    <a:pt x="2680" y="65"/>
                  </a:lnTo>
                  <a:lnTo>
                    <a:pt x="2690" y="75"/>
                  </a:lnTo>
                  <a:lnTo>
                    <a:pt x="2697" y="84"/>
                  </a:lnTo>
                  <a:lnTo>
                    <a:pt x="2707" y="91"/>
                  </a:lnTo>
                  <a:lnTo>
                    <a:pt x="2714" y="103"/>
                  </a:lnTo>
                  <a:lnTo>
                    <a:pt x="2720" y="112"/>
                  </a:lnTo>
                  <a:lnTo>
                    <a:pt x="2727" y="121"/>
                  </a:lnTo>
                  <a:lnTo>
                    <a:pt x="2733" y="133"/>
                  </a:lnTo>
                  <a:lnTo>
                    <a:pt x="2738" y="144"/>
                  </a:lnTo>
                  <a:lnTo>
                    <a:pt x="2744" y="155"/>
                  </a:lnTo>
                  <a:lnTo>
                    <a:pt x="2748" y="166"/>
                  </a:lnTo>
                  <a:lnTo>
                    <a:pt x="2751" y="177"/>
                  </a:lnTo>
                  <a:lnTo>
                    <a:pt x="2755" y="189"/>
                  </a:lnTo>
                  <a:lnTo>
                    <a:pt x="2759" y="202"/>
                  </a:lnTo>
                  <a:lnTo>
                    <a:pt x="2761" y="215"/>
                  </a:lnTo>
                  <a:lnTo>
                    <a:pt x="2763" y="226"/>
                  </a:lnTo>
                  <a:lnTo>
                    <a:pt x="2763" y="239"/>
                  </a:lnTo>
                  <a:lnTo>
                    <a:pt x="2763" y="252"/>
                  </a:lnTo>
                  <a:lnTo>
                    <a:pt x="2763" y="235"/>
                  </a:lnTo>
                  <a:lnTo>
                    <a:pt x="2763" y="248"/>
                  </a:lnTo>
                  <a:lnTo>
                    <a:pt x="2763" y="261"/>
                  </a:lnTo>
                  <a:lnTo>
                    <a:pt x="2761" y="273"/>
                  </a:lnTo>
                  <a:lnTo>
                    <a:pt x="2759" y="286"/>
                  </a:lnTo>
                  <a:lnTo>
                    <a:pt x="2755" y="297"/>
                  </a:lnTo>
                  <a:lnTo>
                    <a:pt x="2751" y="310"/>
                  </a:lnTo>
                  <a:lnTo>
                    <a:pt x="2748" y="321"/>
                  </a:lnTo>
                  <a:lnTo>
                    <a:pt x="2744" y="332"/>
                  </a:lnTo>
                  <a:lnTo>
                    <a:pt x="2738" y="344"/>
                  </a:lnTo>
                  <a:lnTo>
                    <a:pt x="2733" y="355"/>
                  </a:lnTo>
                  <a:lnTo>
                    <a:pt x="2727" y="366"/>
                  </a:lnTo>
                  <a:lnTo>
                    <a:pt x="2720" y="375"/>
                  </a:lnTo>
                  <a:lnTo>
                    <a:pt x="2714" y="385"/>
                  </a:lnTo>
                  <a:lnTo>
                    <a:pt x="2707" y="394"/>
                  </a:lnTo>
                  <a:lnTo>
                    <a:pt x="2697" y="403"/>
                  </a:lnTo>
                  <a:lnTo>
                    <a:pt x="2690" y="413"/>
                  </a:lnTo>
                  <a:lnTo>
                    <a:pt x="2680" y="420"/>
                  </a:lnTo>
                  <a:lnTo>
                    <a:pt x="2671" y="429"/>
                  </a:lnTo>
                  <a:lnTo>
                    <a:pt x="2662" y="437"/>
                  </a:lnTo>
                  <a:lnTo>
                    <a:pt x="2652" y="443"/>
                  </a:lnTo>
                  <a:lnTo>
                    <a:pt x="2641" y="450"/>
                  </a:lnTo>
                  <a:lnTo>
                    <a:pt x="2632" y="456"/>
                  </a:lnTo>
                  <a:lnTo>
                    <a:pt x="2621" y="461"/>
                  </a:lnTo>
                  <a:lnTo>
                    <a:pt x="2609" y="467"/>
                  </a:lnTo>
                  <a:lnTo>
                    <a:pt x="2598" y="471"/>
                  </a:lnTo>
                  <a:lnTo>
                    <a:pt x="2587" y="474"/>
                  </a:lnTo>
                  <a:lnTo>
                    <a:pt x="2574" y="478"/>
                  </a:lnTo>
                  <a:lnTo>
                    <a:pt x="2563" y="482"/>
                  </a:lnTo>
                  <a:lnTo>
                    <a:pt x="2550" y="484"/>
                  </a:lnTo>
                  <a:lnTo>
                    <a:pt x="2537" y="486"/>
                  </a:lnTo>
                  <a:lnTo>
                    <a:pt x="2525" y="486"/>
                  </a:lnTo>
                  <a:lnTo>
                    <a:pt x="2512" y="486"/>
                  </a:lnTo>
                  <a:lnTo>
                    <a:pt x="252" y="486"/>
                  </a:lnTo>
                  <a:lnTo>
                    <a:pt x="239" y="486"/>
                  </a:lnTo>
                  <a:lnTo>
                    <a:pt x="226" y="486"/>
                  </a:lnTo>
                  <a:lnTo>
                    <a:pt x="213" y="484"/>
                  </a:lnTo>
                  <a:lnTo>
                    <a:pt x="201" y="482"/>
                  </a:lnTo>
                  <a:lnTo>
                    <a:pt x="188" y="478"/>
                  </a:lnTo>
                  <a:lnTo>
                    <a:pt x="177" y="474"/>
                  </a:lnTo>
                  <a:lnTo>
                    <a:pt x="166" y="471"/>
                  </a:lnTo>
                  <a:lnTo>
                    <a:pt x="153" y="467"/>
                  </a:lnTo>
                  <a:lnTo>
                    <a:pt x="144" y="461"/>
                  </a:lnTo>
                  <a:lnTo>
                    <a:pt x="132" y="456"/>
                  </a:lnTo>
                  <a:lnTo>
                    <a:pt x="121" y="450"/>
                  </a:lnTo>
                  <a:lnTo>
                    <a:pt x="112" y="443"/>
                  </a:lnTo>
                  <a:lnTo>
                    <a:pt x="101" y="437"/>
                  </a:lnTo>
                  <a:lnTo>
                    <a:pt x="91" y="429"/>
                  </a:lnTo>
                  <a:lnTo>
                    <a:pt x="82" y="420"/>
                  </a:lnTo>
                  <a:lnTo>
                    <a:pt x="74" y="413"/>
                  </a:lnTo>
                  <a:lnTo>
                    <a:pt x="65" y="403"/>
                  </a:lnTo>
                  <a:lnTo>
                    <a:pt x="58" y="394"/>
                  </a:lnTo>
                  <a:lnTo>
                    <a:pt x="50" y="385"/>
                  </a:lnTo>
                  <a:lnTo>
                    <a:pt x="43" y="375"/>
                  </a:lnTo>
                  <a:lnTo>
                    <a:pt x="37" y="366"/>
                  </a:lnTo>
                  <a:lnTo>
                    <a:pt x="32" y="355"/>
                  </a:lnTo>
                  <a:lnTo>
                    <a:pt x="26" y="344"/>
                  </a:lnTo>
                  <a:lnTo>
                    <a:pt x="20" y="332"/>
                  </a:lnTo>
                  <a:lnTo>
                    <a:pt x="15" y="321"/>
                  </a:lnTo>
                  <a:lnTo>
                    <a:pt x="11" y="310"/>
                  </a:lnTo>
                  <a:lnTo>
                    <a:pt x="9" y="297"/>
                  </a:lnTo>
                  <a:lnTo>
                    <a:pt x="5" y="286"/>
                  </a:lnTo>
                  <a:lnTo>
                    <a:pt x="4" y="273"/>
                  </a:lnTo>
                  <a:lnTo>
                    <a:pt x="2" y="261"/>
                  </a:lnTo>
                  <a:lnTo>
                    <a:pt x="0" y="248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67" name="Rectangle 34">
              <a:extLst>
                <a:ext uri="{FF2B5EF4-FFF2-40B4-BE49-F238E27FC236}">
                  <a16:creationId xmlns:a16="http://schemas.microsoft.com/office/drawing/2014/main" id="{544A5C2F-992E-EB48-8ABC-D8CCC4F4F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463" y="3098801"/>
              <a:ext cx="1244600" cy="1274762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8" name="Freeform 51">
              <a:extLst>
                <a:ext uri="{FF2B5EF4-FFF2-40B4-BE49-F238E27FC236}">
                  <a16:creationId xmlns:a16="http://schemas.microsoft.com/office/drawing/2014/main" id="{F25418EA-C8B0-454E-B1CA-3B1B3C08F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363" y="3217862"/>
              <a:ext cx="444500" cy="414338"/>
            </a:xfrm>
            <a:custGeom>
              <a:avLst/>
              <a:gdLst>
                <a:gd name="T0" fmla="*/ 0 w 560"/>
                <a:gd name="T1" fmla="*/ 2147483646 h 522"/>
                <a:gd name="T2" fmla="*/ 2147483646 w 560"/>
                <a:gd name="T3" fmla="*/ 2147483646 h 522"/>
                <a:gd name="T4" fmla="*/ 2147483646 w 560"/>
                <a:gd name="T5" fmla="*/ 2147483646 h 522"/>
                <a:gd name="T6" fmla="*/ 2147483646 w 560"/>
                <a:gd name="T7" fmla="*/ 2147483646 h 522"/>
                <a:gd name="T8" fmla="*/ 2147483646 w 560"/>
                <a:gd name="T9" fmla="*/ 2147483646 h 522"/>
                <a:gd name="T10" fmla="*/ 2147483646 w 560"/>
                <a:gd name="T11" fmla="*/ 2147483646 h 522"/>
                <a:gd name="T12" fmla="*/ 2147483646 w 560"/>
                <a:gd name="T13" fmla="*/ 2147483646 h 522"/>
                <a:gd name="T14" fmla="*/ 2147483646 w 560"/>
                <a:gd name="T15" fmla="*/ 2147483646 h 522"/>
                <a:gd name="T16" fmla="*/ 2147483646 w 560"/>
                <a:gd name="T17" fmla="*/ 2147483646 h 522"/>
                <a:gd name="T18" fmla="*/ 2147483646 w 560"/>
                <a:gd name="T19" fmla="*/ 2147483646 h 522"/>
                <a:gd name="T20" fmla="*/ 2147483646 w 560"/>
                <a:gd name="T21" fmla="*/ 2147483646 h 522"/>
                <a:gd name="T22" fmla="*/ 2147483646 w 560"/>
                <a:gd name="T23" fmla="*/ 0 h 522"/>
                <a:gd name="T24" fmla="*/ 2147483646 w 560"/>
                <a:gd name="T25" fmla="*/ 2147483646 h 522"/>
                <a:gd name="T26" fmla="*/ 2147483646 w 560"/>
                <a:gd name="T27" fmla="*/ 2147483646 h 522"/>
                <a:gd name="T28" fmla="*/ 2147483646 w 560"/>
                <a:gd name="T29" fmla="*/ 2147483646 h 522"/>
                <a:gd name="T30" fmla="*/ 2147483646 w 560"/>
                <a:gd name="T31" fmla="*/ 2147483646 h 522"/>
                <a:gd name="T32" fmla="*/ 2147483646 w 560"/>
                <a:gd name="T33" fmla="*/ 2147483646 h 522"/>
                <a:gd name="T34" fmla="*/ 2147483646 w 560"/>
                <a:gd name="T35" fmla="*/ 2147483646 h 522"/>
                <a:gd name="T36" fmla="*/ 2147483646 w 560"/>
                <a:gd name="T37" fmla="*/ 2147483646 h 522"/>
                <a:gd name="T38" fmla="*/ 2147483646 w 560"/>
                <a:gd name="T39" fmla="*/ 2147483646 h 522"/>
                <a:gd name="T40" fmla="*/ 2147483646 w 560"/>
                <a:gd name="T41" fmla="*/ 2147483646 h 522"/>
                <a:gd name="T42" fmla="*/ 2147483646 w 560"/>
                <a:gd name="T43" fmla="*/ 2147483646 h 522"/>
                <a:gd name="T44" fmla="*/ 2147483646 w 560"/>
                <a:gd name="T45" fmla="*/ 2147483646 h 522"/>
                <a:gd name="T46" fmla="*/ 2147483646 w 560"/>
                <a:gd name="T47" fmla="*/ 2147483646 h 522"/>
                <a:gd name="T48" fmla="*/ 2147483646 w 560"/>
                <a:gd name="T49" fmla="*/ 2147483646 h 522"/>
                <a:gd name="T50" fmla="*/ 2147483646 w 560"/>
                <a:gd name="T51" fmla="*/ 2147483646 h 522"/>
                <a:gd name="T52" fmla="*/ 2147483646 w 560"/>
                <a:gd name="T53" fmla="*/ 2147483646 h 522"/>
                <a:gd name="T54" fmla="*/ 2147483646 w 560"/>
                <a:gd name="T55" fmla="*/ 2147483646 h 522"/>
                <a:gd name="T56" fmla="*/ 2147483646 w 560"/>
                <a:gd name="T57" fmla="*/ 2147483646 h 522"/>
                <a:gd name="T58" fmla="*/ 2147483646 w 560"/>
                <a:gd name="T59" fmla="*/ 2147483646 h 522"/>
                <a:gd name="T60" fmla="*/ 2147483646 w 560"/>
                <a:gd name="T61" fmla="*/ 2147483646 h 522"/>
                <a:gd name="T62" fmla="*/ 2147483646 w 560"/>
                <a:gd name="T63" fmla="*/ 2147483646 h 522"/>
                <a:gd name="T64" fmla="*/ 2147483646 w 560"/>
                <a:gd name="T65" fmla="*/ 2147483646 h 522"/>
                <a:gd name="T66" fmla="*/ 2147483646 w 560"/>
                <a:gd name="T67" fmla="*/ 2147483646 h 522"/>
                <a:gd name="T68" fmla="*/ 2147483646 w 560"/>
                <a:gd name="T69" fmla="*/ 2147483646 h 522"/>
                <a:gd name="T70" fmla="*/ 2147483646 w 560"/>
                <a:gd name="T71" fmla="*/ 2147483646 h 522"/>
                <a:gd name="T72" fmla="*/ 2147483646 w 560"/>
                <a:gd name="T73" fmla="*/ 2147483646 h 522"/>
                <a:gd name="T74" fmla="*/ 2147483646 w 560"/>
                <a:gd name="T75" fmla="*/ 2147483646 h 522"/>
                <a:gd name="T76" fmla="*/ 2147483646 w 560"/>
                <a:gd name="T77" fmla="*/ 2147483646 h 522"/>
                <a:gd name="T78" fmla="*/ 2147483646 w 560"/>
                <a:gd name="T79" fmla="*/ 2147483646 h 522"/>
                <a:gd name="T80" fmla="*/ 2147483646 w 560"/>
                <a:gd name="T81" fmla="*/ 2147483646 h 522"/>
                <a:gd name="T82" fmla="*/ 2147483646 w 560"/>
                <a:gd name="T83" fmla="*/ 2147483646 h 522"/>
                <a:gd name="T84" fmla="*/ 2147483646 w 560"/>
                <a:gd name="T85" fmla="*/ 2147483646 h 522"/>
                <a:gd name="T86" fmla="*/ 2147483646 w 560"/>
                <a:gd name="T87" fmla="*/ 2147483646 h 522"/>
                <a:gd name="T88" fmla="*/ 2147483646 w 560"/>
                <a:gd name="T89" fmla="*/ 2147483646 h 522"/>
                <a:gd name="T90" fmla="*/ 2147483646 w 560"/>
                <a:gd name="T91" fmla="*/ 2147483646 h 522"/>
                <a:gd name="T92" fmla="*/ 2147483646 w 560"/>
                <a:gd name="T93" fmla="*/ 2147483646 h 522"/>
                <a:gd name="T94" fmla="*/ 2147483646 w 560"/>
                <a:gd name="T95" fmla="*/ 2147483646 h 522"/>
                <a:gd name="T96" fmla="*/ 2147483646 w 560"/>
                <a:gd name="T97" fmla="*/ 2147483646 h 522"/>
                <a:gd name="T98" fmla="*/ 2147483646 w 560"/>
                <a:gd name="T99" fmla="*/ 2147483646 h 522"/>
                <a:gd name="T100" fmla="*/ 2147483646 w 560"/>
                <a:gd name="T101" fmla="*/ 2147483646 h 522"/>
                <a:gd name="T102" fmla="*/ 2147483646 w 560"/>
                <a:gd name="T103" fmla="*/ 2147483646 h 522"/>
                <a:gd name="T104" fmla="*/ 2147483646 w 560"/>
                <a:gd name="T105" fmla="*/ 2147483646 h 522"/>
                <a:gd name="T106" fmla="*/ 2147483646 w 560"/>
                <a:gd name="T107" fmla="*/ 2147483646 h 522"/>
                <a:gd name="T108" fmla="*/ 2147483646 w 560"/>
                <a:gd name="T109" fmla="*/ 2147483646 h 522"/>
                <a:gd name="T110" fmla="*/ 0 w 560"/>
                <a:gd name="T111" fmla="*/ 2147483646 h 5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60" h="522">
                  <a:moveTo>
                    <a:pt x="0" y="259"/>
                  </a:moveTo>
                  <a:lnTo>
                    <a:pt x="0" y="265"/>
                  </a:lnTo>
                  <a:lnTo>
                    <a:pt x="0" y="252"/>
                  </a:lnTo>
                  <a:lnTo>
                    <a:pt x="2" y="239"/>
                  </a:lnTo>
                  <a:lnTo>
                    <a:pt x="4" y="226"/>
                  </a:lnTo>
                  <a:lnTo>
                    <a:pt x="6" y="212"/>
                  </a:lnTo>
                  <a:lnTo>
                    <a:pt x="10" y="199"/>
                  </a:lnTo>
                  <a:lnTo>
                    <a:pt x="13" y="186"/>
                  </a:lnTo>
                  <a:lnTo>
                    <a:pt x="17" y="173"/>
                  </a:lnTo>
                  <a:lnTo>
                    <a:pt x="21" y="162"/>
                  </a:lnTo>
                  <a:lnTo>
                    <a:pt x="26" y="151"/>
                  </a:lnTo>
                  <a:lnTo>
                    <a:pt x="32" y="140"/>
                  </a:lnTo>
                  <a:lnTo>
                    <a:pt x="39" y="128"/>
                  </a:lnTo>
                  <a:lnTo>
                    <a:pt x="47" y="117"/>
                  </a:lnTo>
                  <a:lnTo>
                    <a:pt x="52" y="106"/>
                  </a:lnTo>
                  <a:lnTo>
                    <a:pt x="62" y="97"/>
                  </a:lnTo>
                  <a:lnTo>
                    <a:pt x="69" y="87"/>
                  </a:lnTo>
                  <a:lnTo>
                    <a:pt x="79" y="78"/>
                  </a:lnTo>
                  <a:lnTo>
                    <a:pt x="88" y="69"/>
                  </a:lnTo>
                  <a:lnTo>
                    <a:pt x="97" y="61"/>
                  </a:lnTo>
                  <a:lnTo>
                    <a:pt x="107" y="54"/>
                  </a:lnTo>
                  <a:lnTo>
                    <a:pt x="118" y="46"/>
                  </a:lnTo>
                  <a:lnTo>
                    <a:pt x="129" y="39"/>
                  </a:lnTo>
                  <a:lnTo>
                    <a:pt x="138" y="33"/>
                  </a:lnTo>
                  <a:lnTo>
                    <a:pt x="151" y="26"/>
                  </a:lnTo>
                  <a:lnTo>
                    <a:pt x="163" y="22"/>
                  </a:lnTo>
                  <a:lnTo>
                    <a:pt x="174" y="16"/>
                  </a:lnTo>
                  <a:lnTo>
                    <a:pt x="187" y="13"/>
                  </a:lnTo>
                  <a:lnTo>
                    <a:pt x="200" y="9"/>
                  </a:lnTo>
                  <a:lnTo>
                    <a:pt x="213" y="5"/>
                  </a:lnTo>
                  <a:lnTo>
                    <a:pt x="224" y="3"/>
                  </a:lnTo>
                  <a:lnTo>
                    <a:pt x="239" y="1"/>
                  </a:lnTo>
                  <a:lnTo>
                    <a:pt x="252" y="1"/>
                  </a:lnTo>
                  <a:lnTo>
                    <a:pt x="265" y="0"/>
                  </a:lnTo>
                  <a:lnTo>
                    <a:pt x="295" y="0"/>
                  </a:lnTo>
                  <a:lnTo>
                    <a:pt x="310" y="1"/>
                  </a:lnTo>
                  <a:lnTo>
                    <a:pt x="323" y="1"/>
                  </a:lnTo>
                  <a:lnTo>
                    <a:pt x="336" y="3"/>
                  </a:lnTo>
                  <a:lnTo>
                    <a:pt x="349" y="5"/>
                  </a:lnTo>
                  <a:lnTo>
                    <a:pt x="362" y="9"/>
                  </a:lnTo>
                  <a:lnTo>
                    <a:pt x="375" y="13"/>
                  </a:lnTo>
                  <a:lnTo>
                    <a:pt x="387" y="16"/>
                  </a:lnTo>
                  <a:lnTo>
                    <a:pt x="400" y="22"/>
                  </a:lnTo>
                  <a:lnTo>
                    <a:pt x="411" y="26"/>
                  </a:lnTo>
                  <a:lnTo>
                    <a:pt x="422" y="33"/>
                  </a:lnTo>
                  <a:lnTo>
                    <a:pt x="433" y="39"/>
                  </a:lnTo>
                  <a:lnTo>
                    <a:pt x="444" y="46"/>
                  </a:lnTo>
                  <a:lnTo>
                    <a:pt x="454" y="54"/>
                  </a:lnTo>
                  <a:lnTo>
                    <a:pt x="465" y="61"/>
                  </a:lnTo>
                  <a:lnTo>
                    <a:pt x="474" y="69"/>
                  </a:lnTo>
                  <a:lnTo>
                    <a:pt x="484" y="78"/>
                  </a:lnTo>
                  <a:lnTo>
                    <a:pt x="491" y="87"/>
                  </a:lnTo>
                  <a:lnTo>
                    <a:pt x="500" y="97"/>
                  </a:lnTo>
                  <a:lnTo>
                    <a:pt x="508" y="106"/>
                  </a:lnTo>
                  <a:lnTo>
                    <a:pt x="515" y="117"/>
                  </a:lnTo>
                  <a:lnTo>
                    <a:pt x="523" y="128"/>
                  </a:lnTo>
                  <a:lnTo>
                    <a:pt x="528" y="140"/>
                  </a:lnTo>
                  <a:lnTo>
                    <a:pt x="534" y="151"/>
                  </a:lnTo>
                  <a:lnTo>
                    <a:pt x="540" y="162"/>
                  </a:lnTo>
                  <a:lnTo>
                    <a:pt x="545" y="173"/>
                  </a:lnTo>
                  <a:lnTo>
                    <a:pt x="549" y="186"/>
                  </a:lnTo>
                  <a:lnTo>
                    <a:pt x="553" y="199"/>
                  </a:lnTo>
                  <a:lnTo>
                    <a:pt x="555" y="212"/>
                  </a:lnTo>
                  <a:lnTo>
                    <a:pt x="558" y="226"/>
                  </a:lnTo>
                  <a:lnTo>
                    <a:pt x="560" y="239"/>
                  </a:lnTo>
                  <a:lnTo>
                    <a:pt x="560" y="252"/>
                  </a:lnTo>
                  <a:lnTo>
                    <a:pt x="560" y="265"/>
                  </a:lnTo>
                  <a:lnTo>
                    <a:pt x="560" y="259"/>
                  </a:lnTo>
                  <a:lnTo>
                    <a:pt x="560" y="272"/>
                  </a:lnTo>
                  <a:lnTo>
                    <a:pt x="560" y="285"/>
                  </a:lnTo>
                  <a:lnTo>
                    <a:pt x="558" y="298"/>
                  </a:lnTo>
                  <a:lnTo>
                    <a:pt x="555" y="311"/>
                  </a:lnTo>
                  <a:lnTo>
                    <a:pt x="553" y="325"/>
                  </a:lnTo>
                  <a:lnTo>
                    <a:pt x="549" y="338"/>
                  </a:lnTo>
                  <a:lnTo>
                    <a:pt x="545" y="349"/>
                  </a:lnTo>
                  <a:lnTo>
                    <a:pt x="540" y="362"/>
                  </a:lnTo>
                  <a:lnTo>
                    <a:pt x="534" y="373"/>
                  </a:lnTo>
                  <a:lnTo>
                    <a:pt x="528" y="384"/>
                  </a:lnTo>
                  <a:lnTo>
                    <a:pt x="523" y="395"/>
                  </a:lnTo>
                  <a:lnTo>
                    <a:pt x="515" y="407"/>
                  </a:lnTo>
                  <a:lnTo>
                    <a:pt x="508" y="416"/>
                  </a:lnTo>
                  <a:lnTo>
                    <a:pt x="500" y="427"/>
                  </a:lnTo>
                  <a:lnTo>
                    <a:pt x="491" y="437"/>
                  </a:lnTo>
                  <a:lnTo>
                    <a:pt x="484" y="446"/>
                  </a:lnTo>
                  <a:lnTo>
                    <a:pt x="474" y="455"/>
                  </a:lnTo>
                  <a:lnTo>
                    <a:pt x="465" y="463"/>
                  </a:lnTo>
                  <a:lnTo>
                    <a:pt x="454" y="470"/>
                  </a:lnTo>
                  <a:lnTo>
                    <a:pt x="444" y="478"/>
                  </a:lnTo>
                  <a:lnTo>
                    <a:pt x="433" y="485"/>
                  </a:lnTo>
                  <a:lnTo>
                    <a:pt x="422" y="491"/>
                  </a:lnTo>
                  <a:lnTo>
                    <a:pt x="411" y="496"/>
                  </a:lnTo>
                  <a:lnTo>
                    <a:pt x="400" y="502"/>
                  </a:lnTo>
                  <a:lnTo>
                    <a:pt x="387" y="508"/>
                  </a:lnTo>
                  <a:lnTo>
                    <a:pt x="375" y="511"/>
                  </a:lnTo>
                  <a:lnTo>
                    <a:pt x="362" y="515"/>
                  </a:lnTo>
                  <a:lnTo>
                    <a:pt x="349" y="519"/>
                  </a:lnTo>
                  <a:lnTo>
                    <a:pt x="336" y="521"/>
                  </a:lnTo>
                  <a:lnTo>
                    <a:pt x="323" y="522"/>
                  </a:lnTo>
                  <a:lnTo>
                    <a:pt x="310" y="522"/>
                  </a:lnTo>
                  <a:lnTo>
                    <a:pt x="295" y="522"/>
                  </a:lnTo>
                  <a:lnTo>
                    <a:pt x="265" y="522"/>
                  </a:lnTo>
                  <a:lnTo>
                    <a:pt x="252" y="522"/>
                  </a:lnTo>
                  <a:lnTo>
                    <a:pt x="239" y="522"/>
                  </a:lnTo>
                  <a:lnTo>
                    <a:pt x="224" y="521"/>
                  </a:lnTo>
                  <a:lnTo>
                    <a:pt x="213" y="519"/>
                  </a:lnTo>
                  <a:lnTo>
                    <a:pt x="200" y="515"/>
                  </a:lnTo>
                  <a:lnTo>
                    <a:pt x="187" y="511"/>
                  </a:lnTo>
                  <a:lnTo>
                    <a:pt x="174" y="508"/>
                  </a:lnTo>
                  <a:lnTo>
                    <a:pt x="163" y="502"/>
                  </a:lnTo>
                  <a:lnTo>
                    <a:pt x="151" y="496"/>
                  </a:lnTo>
                  <a:lnTo>
                    <a:pt x="138" y="491"/>
                  </a:lnTo>
                  <a:lnTo>
                    <a:pt x="129" y="485"/>
                  </a:lnTo>
                  <a:lnTo>
                    <a:pt x="118" y="478"/>
                  </a:lnTo>
                  <a:lnTo>
                    <a:pt x="107" y="470"/>
                  </a:lnTo>
                  <a:lnTo>
                    <a:pt x="97" y="463"/>
                  </a:lnTo>
                  <a:lnTo>
                    <a:pt x="88" y="455"/>
                  </a:lnTo>
                  <a:lnTo>
                    <a:pt x="79" y="446"/>
                  </a:lnTo>
                  <a:lnTo>
                    <a:pt x="69" y="437"/>
                  </a:lnTo>
                  <a:lnTo>
                    <a:pt x="62" y="427"/>
                  </a:lnTo>
                  <a:lnTo>
                    <a:pt x="52" y="416"/>
                  </a:lnTo>
                  <a:lnTo>
                    <a:pt x="47" y="407"/>
                  </a:lnTo>
                  <a:lnTo>
                    <a:pt x="39" y="395"/>
                  </a:lnTo>
                  <a:lnTo>
                    <a:pt x="32" y="384"/>
                  </a:lnTo>
                  <a:lnTo>
                    <a:pt x="26" y="373"/>
                  </a:lnTo>
                  <a:lnTo>
                    <a:pt x="21" y="362"/>
                  </a:lnTo>
                  <a:lnTo>
                    <a:pt x="17" y="349"/>
                  </a:lnTo>
                  <a:lnTo>
                    <a:pt x="13" y="338"/>
                  </a:lnTo>
                  <a:lnTo>
                    <a:pt x="10" y="325"/>
                  </a:lnTo>
                  <a:lnTo>
                    <a:pt x="6" y="311"/>
                  </a:lnTo>
                  <a:lnTo>
                    <a:pt x="4" y="298"/>
                  </a:lnTo>
                  <a:lnTo>
                    <a:pt x="2" y="285"/>
                  </a:lnTo>
                  <a:lnTo>
                    <a:pt x="0" y="272"/>
                  </a:lnTo>
                  <a:lnTo>
                    <a:pt x="0" y="259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00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69" name="Line 5">
              <a:extLst>
                <a:ext uri="{FF2B5EF4-FFF2-40B4-BE49-F238E27FC236}">
                  <a16:creationId xmlns:a16="http://schemas.microsoft.com/office/drawing/2014/main" id="{39227074-5762-A543-94F6-09FD64CD51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0701" y="2476501"/>
              <a:ext cx="127476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0" name="Line 6">
              <a:extLst>
                <a:ext uri="{FF2B5EF4-FFF2-40B4-BE49-F238E27FC236}">
                  <a16:creationId xmlns:a16="http://schemas.microsoft.com/office/drawing/2014/main" id="{034E2A07-5710-CD4D-B8BC-4DFAF0339E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3163" y="1854201"/>
              <a:ext cx="1588" cy="12446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1" name="Line 7">
              <a:extLst>
                <a:ext uri="{FF2B5EF4-FFF2-40B4-BE49-F238E27FC236}">
                  <a16:creationId xmlns:a16="http://schemas.microsoft.com/office/drawing/2014/main" id="{BFB791C1-1532-694E-BC6D-8130B2BAD9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8401" y="1231901"/>
              <a:ext cx="622300" cy="6223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2" name="Rectangle 8">
              <a:extLst>
                <a:ext uri="{FF2B5EF4-FFF2-40B4-BE49-F238E27FC236}">
                  <a16:creationId xmlns:a16="http://schemas.microsoft.com/office/drawing/2014/main" id="{5B173B3D-D7B8-214A-900D-E4B5F0F7B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6" y="104616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3" name="Rectangle 9">
              <a:extLst>
                <a:ext uri="{FF2B5EF4-FFF2-40B4-BE49-F238E27FC236}">
                  <a16:creationId xmlns:a16="http://schemas.microsoft.com/office/drawing/2014/main" id="{5BA16E1B-3E05-894C-9B80-C6349F4F1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1187451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4" name="Rectangle 10">
              <a:extLst>
                <a:ext uri="{FF2B5EF4-FFF2-40B4-BE49-F238E27FC236}">
                  <a16:creationId xmlns:a16="http://schemas.microsoft.com/office/drawing/2014/main" id="{1AF64FA8-8C6E-A743-861C-59743A444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104616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5" name="Rectangle 11">
              <a:extLst>
                <a:ext uri="{FF2B5EF4-FFF2-40B4-BE49-F238E27FC236}">
                  <a16:creationId xmlns:a16="http://schemas.microsoft.com/office/drawing/2014/main" id="{AE0CBC25-2067-CE42-B932-FC6252AB1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826" y="1187451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6" name="Rectangle 12">
              <a:extLst>
                <a:ext uri="{FF2B5EF4-FFF2-40B4-BE49-F238E27FC236}">
                  <a16:creationId xmlns:a16="http://schemas.microsoft.com/office/drawing/2014/main" id="{3BB671CA-3943-314E-8E01-C3E0D410D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0333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7" name="Rectangle 13">
              <a:extLst>
                <a:ext uri="{FF2B5EF4-FFF2-40B4-BE49-F238E27FC236}">
                  <a16:creationId xmlns:a16="http://schemas.microsoft.com/office/drawing/2014/main" id="{892825F1-B90E-D44A-9468-5282A60DA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5988" y="1444626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8" name="Rectangle 14">
              <a:extLst>
                <a:ext uri="{FF2B5EF4-FFF2-40B4-BE49-F238E27FC236}">
                  <a16:creationId xmlns:a16="http://schemas.microsoft.com/office/drawing/2014/main" id="{37DE4E58-F88F-5A41-B17F-CA6FCFD9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688" y="130333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9" name="Rectangle 15">
              <a:extLst>
                <a:ext uri="{FF2B5EF4-FFF2-40B4-BE49-F238E27FC236}">
                  <a16:creationId xmlns:a16="http://schemas.microsoft.com/office/drawing/2014/main" id="{B8E62352-BFD4-7443-8A00-1799A2AD9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863" y="1444626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0" name="Line 17">
              <a:extLst>
                <a:ext uri="{FF2B5EF4-FFF2-40B4-BE49-F238E27FC236}">
                  <a16:creationId xmlns:a16="http://schemas.microsoft.com/office/drawing/2014/main" id="{62C1743B-3370-8B48-845B-7864B072B4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35463" y="2476501"/>
              <a:ext cx="124460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81" name="Line 18">
              <a:extLst>
                <a:ext uri="{FF2B5EF4-FFF2-40B4-BE49-F238E27FC236}">
                  <a16:creationId xmlns:a16="http://schemas.microsoft.com/office/drawing/2014/main" id="{57BA19F5-298C-D641-9310-C668E133EA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7763" y="1854201"/>
              <a:ext cx="1588" cy="12446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82" name="Rectangle 19">
              <a:extLst>
                <a:ext uri="{FF2B5EF4-FFF2-40B4-BE49-F238E27FC236}">
                  <a16:creationId xmlns:a16="http://schemas.microsoft.com/office/drawing/2014/main" id="{356F646D-857E-A74F-AAAE-BBFD6747F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3" name="Rectangle 20">
              <a:extLst>
                <a:ext uri="{FF2B5EF4-FFF2-40B4-BE49-F238E27FC236}">
                  <a16:creationId xmlns:a16="http://schemas.microsoft.com/office/drawing/2014/main" id="{2236F0F1-712E-9444-8FE3-3EB52E69D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788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4" name="Rectangle 21">
              <a:extLst>
                <a:ext uri="{FF2B5EF4-FFF2-40B4-BE49-F238E27FC236}">
                  <a16:creationId xmlns:a16="http://schemas.microsoft.com/office/drawing/2014/main" id="{B06ED4CA-386F-A14C-87F5-1811EBAF7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5" name="Rectangle 22">
              <a:extLst>
                <a:ext uri="{FF2B5EF4-FFF2-40B4-BE49-F238E27FC236}">
                  <a16:creationId xmlns:a16="http://schemas.microsoft.com/office/drawing/2014/main" id="{D59EAA6C-F371-5749-ADEA-F1AADDE72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676" y="1495426"/>
              <a:ext cx="259430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6" name="Rectangle 23">
              <a:extLst>
                <a:ext uri="{FF2B5EF4-FFF2-40B4-BE49-F238E27FC236}">
                  <a16:creationId xmlns:a16="http://schemas.microsoft.com/office/drawing/2014/main" id="{B71D5A7B-EA2E-E942-95B9-0EC26667C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1913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7" name="Rectangle 24">
              <a:extLst>
                <a:ext uri="{FF2B5EF4-FFF2-40B4-BE49-F238E27FC236}">
                  <a16:creationId xmlns:a16="http://schemas.microsoft.com/office/drawing/2014/main" id="{3868F36A-87ED-D24E-A1C9-E665FDDDE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8" name="Rectangle 25">
              <a:extLst>
                <a:ext uri="{FF2B5EF4-FFF2-40B4-BE49-F238E27FC236}">
                  <a16:creationId xmlns:a16="http://schemas.microsoft.com/office/drawing/2014/main" id="{B471F49E-E596-EC49-8654-A6050FF85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9" name="Rectangle 26">
              <a:extLst>
                <a:ext uri="{FF2B5EF4-FFF2-40B4-BE49-F238E27FC236}">
                  <a16:creationId xmlns:a16="http://schemas.microsoft.com/office/drawing/2014/main" id="{927D1353-1BED-174E-AD31-3719ECAFC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0" name="Rectangle 27">
              <a:extLst>
                <a:ext uri="{FF2B5EF4-FFF2-40B4-BE49-F238E27FC236}">
                  <a16:creationId xmlns:a16="http://schemas.microsoft.com/office/drawing/2014/main" id="{A9429C47-5F45-8340-9294-7CAEC4C4F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1" name="Rectangle 28">
              <a:extLst>
                <a:ext uri="{FF2B5EF4-FFF2-40B4-BE49-F238E27FC236}">
                  <a16:creationId xmlns:a16="http://schemas.microsoft.com/office/drawing/2014/main" id="{AD0D6FCE-3EF7-9340-815A-0AF23F4A4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2" name="Rectangle 29">
              <a:extLst>
                <a:ext uri="{FF2B5EF4-FFF2-40B4-BE49-F238E27FC236}">
                  <a16:creationId xmlns:a16="http://schemas.microsoft.com/office/drawing/2014/main" id="{4CC076AA-7649-774B-9542-56D70D49C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3" name="Rectangle 30">
              <a:extLst>
                <a:ext uri="{FF2B5EF4-FFF2-40B4-BE49-F238E27FC236}">
                  <a16:creationId xmlns:a16="http://schemas.microsoft.com/office/drawing/2014/main" id="{880F0ED0-CE51-CD48-83B2-8E7648A7D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3098801"/>
              <a:ext cx="1274762" cy="1274762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4" name="Line 31">
              <a:extLst>
                <a:ext uri="{FF2B5EF4-FFF2-40B4-BE49-F238E27FC236}">
                  <a16:creationId xmlns:a16="http://schemas.microsoft.com/office/drawing/2014/main" id="{4B7D964F-6886-7B42-95C1-34205A6BFF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0701" y="3751262"/>
              <a:ext cx="127476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5" name="Line 32">
              <a:extLst>
                <a:ext uri="{FF2B5EF4-FFF2-40B4-BE49-F238E27FC236}">
                  <a16:creationId xmlns:a16="http://schemas.microsoft.com/office/drawing/2014/main" id="{51A11FE4-E797-8D48-8CD9-4C1AB64D39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3163" y="3098801"/>
              <a:ext cx="1588" cy="12747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6" name="Rectangle 33">
              <a:extLst>
                <a:ext uri="{FF2B5EF4-FFF2-40B4-BE49-F238E27FC236}">
                  <a16:creationId xmlns:a16="http://schemas.microsoft.com/office/drawing/2014/main" id="{B93D17EB-EEBB-BA45-8097-A53263FD0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7" name="Line 35">
              <a:extLst>
                <a:ext uri="{FF2B5EF4-FFF2-40B4-BE49-F238E27FC236}">
                  <a16:creationId xmlns:a16="http://schemas.microsoft.com/office/drawing/2014/main" id="{F8B456CB-91CD-B94C-AF53-0D6A548957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35463" y="3751262"/>
              <a:ext cx="12446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8" name="Line 36">
              <a:extLst>
                <a:ext uri="{FF2B5EF4-FFF2-40B4-BE49-F238E27FC236}">
                  <a16:creationId xmlns:a16="http://schemas.microsoft.com/office/drawing/2014/main" id="{B3845724-74EB-1B49-BAF4-F6DEC8308E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7763" y="3098801"/>
              <a:ext cx="1588" cy="12747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9" name="Rectangle 37">
              <a:extLst>
                <a:ext uri="{FF2B5EF4-FFF2-40B4-BE49-F238E27FC236}">
                  <a16:creationId xmlns:a16="http://schemas.microsoft.com/office/drawing/2014/main" id="{3767A64B-7EC4-4A4B-81E0-B40725978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0" name="Rectangle 38">
              <a:extLst>
                <a:ext uri="{FF2B5EF4-FFF2-40B4-BE49-F238E27FC236}">
                  <a16:creationId xmlns:a16="http://schemas.microsoft.com/office/drawing/2014/main" id="{ECCDC8CB-19AE-E04A-B976-9AEA2A172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1" name="Rectangle 39">
              <a:extLst>
                <a:ext uri="{FF2B5EF4-FFF2-40B4-BE49-F238E27FC236}">
                  <a16:creationId xmlns:a16="http://schemas.microsoft.com/office/drawing/2014/main" id="{D89C2236-E65B-BC4F-9535-04B181A8A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2" name="Rectangle 40">
              <a:extLst>
                <a:ext uri="{FF2B5EF4-FFF2-40B4-BE49-F238E27FC236}">
                  <a16:creationId xmlns:a16="http://schemas.microsoft.com/office/drawing/2014/main" id="{86AC875D-DB6C-984C-9742-1787E50B2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3" name="Rectangle 41">
              <a:extLst>
                <a:ext uri="{FF2B5EF4-FFF2-40B4-BE49-F238E27FC236}">
                  <a16:creationId xmlns:a16="http://schemas.microsoft.com/office/drawing/2014/main" id="{2021C82F-0ADB-2441-9EDC-F3725A32B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4" name="Rectangle 42">
              <a:extLst>
                <a:ext uri="{FF2B5EF4-FFF2-40B4-BE49-F238E27FC236}">
                  <a16:creationId xmlns:a16="http://schemas.microsoft.com/office/drawing/2014/main" id="{1C7B2112-5FFE-A448-8590-68CD3A8E5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5" name="Rectangle 43">
              <a:extLst>
                <a:ext uri="{FF2B5EF4-FFF2-40B4-BE49-F238E27FC236}">
                  <a16:creationId xmlns:a16="http://schemas.microsoft.com/office/drawing/2014/main" id="{31D6C4CF-E65F-5D49-B8B6-494536874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6" name="Rectangle 44">
              <a:extLst>
                <a:ext uri="{FF2B5EF4-FFF2-40B4-BE49-F238E27FC236}">
                  <a16:creationId xmlns:a16="http://schemas.microsoft.com/office/drawing/2014/main" id="{598F9616-EC7E-A049-AA20-6BCDADC28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7" name="Rectangle 45">
              <a:extLst>
                <a:ext uri="{FF2B5EF4-FFF2-40B4-BE49-F238E27FC236}">
                  <a16:creationId xmlns:a16="http://schemas.microsoft.com/office/drawing/2014/main" id="{DC7D42DB-D3EA-C542-A59E-9C979C19E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2033588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8" name="Rectangle 46">
              <a:extLst>
                <a:ext uri="{FF2B5EF4-FFF2-40B4-BE49-F238E27FC236}">
                  <a16:creationId xmlns:a16="http://schemas.microsoft.com/office/drawing/2014/main" id="{24E3F375-8B3C-B044-B3FD-C4F4C93C3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26638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9" name="Rectangle 47">
              <a:extLst>
                <a:ext uri="{FF2B5EF4-FFF2-40B4-BE49-F238E27FC236}">
                  <a16:creationId xmlns:a16="http://schemas.microsoft.com/office/drawing/2014/main" id="{8AE40CFB-66FA-2648-AF02-D826D6DB8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3292475"/>
              <a:ext cx="259430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0" name="Freeform 49">
              <a:extLst>
                <a:ext uri="{FF2B5EF4-FFF2-40B4-BE49-F238E27FC236}">
                  <a16:creationId xmlns:a16="http://schemas.microsoft.com/office/drawing/2014/main" id="{62374D76-F965-9F4E-9549-124549EB2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088" y="1901826"/>
              <a:ext cx="735013" cy="1154112"/>
            </a:xfrm>
            <a:custGeom>
              <a:avLst/>
              <a:gdLst>
                <a:gd name="T0" fmla="*/ 2147483646 w 926"/>
                <a:gd name="T1" fmla="*/ 0 h 1455"/>
                <a:gd name="T2" fmla="*/ 2147483646 w 926"/>
                <a:gd name="T3" fmla="*/ 0 h 1455"/>
                <a:gd name="T4" fmla="*/ 2147483646 w 926"/>
                <a:gd name="T5" fmla="*/ 0 h 1455"/>
                <a:gd name="T6" fmla="*/ 2147483646 w 926"/>
                <a:gd name="T7" fmla="*/ 0 h 1455"/>
                <a:gd name="T8" fmla="*/ 2147483646 w 926"/>
                <a:gd name="T9" fmla="*/ 0 h 1455"/>
                <a:gd name="T10" fmla="*/ 2147483646 w 926"/>
                <a:gd name="T11" fmla="*/ 0 h 1455"/>
                <a:gd name="T12" fmla="*/ 2147483646 w 926"/>
                <a:gd name="T13" fmla="*/ 0 h 1455"/>
                <a:gd name="T14" fmla="*/ 2147483646 w 926"/>
                <a:gd name="T15" fmla="*/ 2147483646 h 1455"/>
                <a:gd name="T16" fmla="*/ 2147483646 w 926"/>
                <a:gd name="T17" fmla="*/ 2147483646 h 1455"/>
                <a:gd name="T18" fmla="*/ 2147483646 w 926"/>
                <a:gd name="T19" fmla="*/ 2147483646 h 1455"/>
                <a:gd name="T20" fmla="*/ 2147483646 w 926"/>
                <a:gd name="T21" fmla="*/ 2147483646 h 1455"/>
                <a:gd name="T22" fmla="*/ 2147483646 w 926"/>
                <a:gd name="T23" fmla="*/ 2147483646 h 1455"/>
                <a:gd name="T24" fmla="*/ 2147483646 w 926"/>
                <a:gd name="T25" fmla="*/ 2147483646 h 1455"/>
                <a:gd name="T26" fmla="*/ 2147483646 w 926"/>
                <a:gd name="T27" fmla="*/ 2147483646 h 1455"/>
                <a:gd name="T28" fmla="*/ 2147483646 w 926"/>
                <a:gd name="T29" fmla="*/ 2147483646 h 1455"/>
                <a:gd name="T30" fmla="*/ 2147483646 w 926"/>
                <a:gd name="T31" fmla="*/ 2147483646 h 1455"/>
                <a:gd name="T32" fmla="*/ 2147483646 w 926"/>
                <a:gd name="T33" fmla="*/ 2147483646 h 1455"/>
                <a:gd name="T34" fmla="*/ 2147483646 w 926"/>
                <a:gd name="T35" fmla="*/ 2147483646 h 1455"/>
                <a:gd name="T36" fmla="*/ 2147483646 w 926"/>
                <a:gd name="T37" fmla="*/ 2147483646 h 1455"/>
                <a:gd name="T38" fmla="*/ 2147483646 w 926"/>
                <a:gd name="T39" fmla="*/ 2147483646 h 1455"/>
                <a:gd name="T40" fmla="*/ 2147483646 w 926"/>
                <a:gd name="T41" fmla="*/ 2147483646 h 1455"/>
                <a:gd name="T42" fmla="*/ 2147483646 w 926"/>
                <a:gd name="T43" fmla="*/ 2147483646 h 1455"/>
                <a:gd name="T44" fmla="*/ 2147483646 w 926"/>
                <a:gd name="T45" fmla="*/ 2147483646 h 1455"/>
                <a:gd name="T46" fmla="*/ 2147483646 w 926"/>
                <a:gd name="T47" fmla="*/ 2147483646 h 1455"/>
                <a:gd name="T48" fmla="*/ 2147483646 w 926"/>
                <a:gd name="T49" fmla="*/ 2147483646 h 1455"/>
                <a:gd name="T50" fmla="*/ 2147483646 w 926"/>
                <a:gd name="T51" fmla="*/ 2147483646 h 1455"/>
                <a:gd name="T52" fmla="*/ 2147483646 w 926"/>
                <a:gd name="T53" fmla="*/ 2147483646 h 1455"/>
                <a:gd name="T54" fmla="*/ 2147483646 w 926"/>
                <a:gd name="T55" fmla="*/ 2147483646 h 1455"/>
                <a:gd name="T56" fmla="*/ 2147483646 w 926"/>
                <a:gd name="T57" fmla="*/ 2147483646 h 1455"/>
                <a:gd name="T58" fmla="*/ 2147483646 w 926"/>
                <a:gd name="T59" fmla="*/ 2147483646 h 1455"/>
                <a:gd name="T60" fmla="*/ 2147483646 w 926"/>
                <a:gd name="T61" fmla="*/ 2147483646 h 1455"/>
                <a:gd name="T62" fmla="*/ 2147483646 w 926"/>
                <a:gd name="T63" fmla="*/ 2147483646 h 1455"/>
                <a:gd name="T64" fmla="*/ 2147483646 w 926"/>
                <a:gd name="T65" fmla="*/ 2147483646 h 1455"/>
                <a:gd name="T66" fmla="*/ 2147483646 w 926"/>
                <a:gd name="T67" fmla="*/ 2147483646 h 1455"/>
                <a:gd name="T68" fmla="*/ 2147483646 w 926"/>
                <a:gd name="T69" fmla="*/ 2147483646 h 1455"/>
                <a:gd name="T70" fmla="*/ 2147483646 w 926"/>
                <a:gd name="T71" fmla="*/ 2147483646 h 1455"/>
                <a:gd name="T72" fmla="*/ 2147483646 w 926"/>
                <a:gd name="T73" fmla="*/ 2147483646 h 1455"/>
                <a:gd name="T74" fmla="*/ 2147483646 w 926"/>
                <a:gd name="T75" fmla="*/ 2147483646 h 1455"/>
                <a:gd name="T76" fmla="*/ 2147483646 w 926"/>
                <a:gd name="T77" fmla="*/ 2147483646 h 1455"/>
                <a:gd name="T78" fmla="*/ 2147483646 w 926"/>
                <a:gd name="T79" fmla="*/ 2147483646 h 1455"/>
                <a:gd name="T80" fmla="*/ 2147483646 w 926"/>
                <a:gd name="T81" fmla="*/ 2147483646 h 1455"/>
                <a:gd name="T82" fmla="*/ 2147483646 w 926"/>
                <a:gd name="T83" fmla="*/ 2147483646 h 1455"/>
                <a:gd name="T84" fmla="*/ 2147483646 w 926"/>
                <a:gd name="T85" fmla="*/ 2147483646 h 1455"/>
                <a:gd name="T86" fmla="*/ 2147483646 w 926"/>
                <a:gd name="T87" fmla="*/ 2147483646 h 1455"/>
                <a:gd name="T88" fmla="*/ 2147483646 w 926"/>
                <a:gd name="T89" fmla="*/ 2147483646 h 1455"/>
                <a:gd name="T90" fmla="*/ 2147483646 w 926"/>
                <a:gd name="T91" fmla="*/ 2147483646 h 1455"/>
                <a:gd name="T92" fmla="*/ 2147483646 w 926"/>
                <a:gd name="T93" fmla="*/ 2147483646 h 1455"/>
                <a:gd name="T94" fmla="*/ 2147483646 w 926"/>
                <a:gd name="T95" fmla="*/ 2147483646 h 1455"/>
                <a:gd name="T96" fmla="*/ 2147483646 w 926"/>
                <a:gd name="T97" fmla="*/ 2147483646 h 1455"/>
                <a:gd name="T98" fmla="*/ 2147483646 w 926"/>
                <a:gd name="T99" fmla="*/ 2147483646 h 1455"/>
                <a:gd name="T100" fmla="*/ 2147483646 w 926"/>
                <a:gd name="T101" fmla="*/ 2147483646 h 1455"/>
                <a:gd name="T102" fmla="*/ 2147483646 w 926"/>
                <a:gd name="T103" fmla="*/ 2147483646 h 1455"/>
                <a:gd name="T104" fmla="*/ 2147483646 w 926"/>
                <a:gd name="T105" fmla="*/ 2147483646 h 1455"/>
                <a:gd name="T106" fmla="*/ 2147483646 w 926"/>
                <a:gd name="T107" fmla="*/ 2147483646 h 1455"/>
                <a:gd name="T108" fmla="*/ 0 w 926"/>
                <a:gd name="T109" fmla="*/ 2147483646 h 145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26" h="1455">
                  <a:moveTo>
                    <a:pt x="0" y="0"/>
                  </a:moveTo>
                  <a:lnTo>
                    <a:pt x="60" y="0"/>
                  </a:lnTo>
                  <a:lnTo>
                    <a:pt x="118" y="0"/>
                  </a:lnTo>
                  <a:lnTo>
                    <a:pt x="170" y="0"/>
                  </a:lnTo>
                  <a:lnTo>
                    <a:pt x="218" y="0"/>
                  </a:lnTo>
                  <a:lnTo>
                    <a:pt x="265" y="0"/>
                  </a:lnTo>
                  <a:lnTo>
                    <a:pt x="308" y="0"/>
                  </a:lnTo>
                  <a:lnTo>
                    <a:pt x="347" y="0"/>
                  </a:lnTo>
                  <a:lnTo>
                    <a:pt x="384" y="0"/>
                  </a:lnTo>
                  <a:lnTo>
                    <a:pt x="418" y="0"/>
                  </a:lnTo>
                  <a:lnTo>
                    <a:pt x="450" y="0"/>
                  </a:lnTo>
                  <a:lnTo>
                    <a:pt x="478" y="0"/>
                  </a:lnTo>
                  <a:lnTo>
                    <a:pt x="504" y="0"/>
                  </a:lnTo>
                  <a:lnTo>
                    <a:pt x="528" y="0"/>
                  </a:lnTo>
                  <a:lnTo>
                    <a:pt x="551" y="0"/>
                  </a:lnTo>
                  <a:lnTo>
                    <a:pt x="569" y="0"/>
                  </a:lnTo>
                  <a:lnTo>
                    <a:pt x="588" y="0"/>
                  </a:lnTo>
                  <a:lnTo>
                    <a:pt x="603" y="0"/>
                  </a:lnTo>
                  <a:lnTo>
                    <a:pt x="618" y="0"/>
                  </a:lnTo>
                  <a:lnTo>
                    <a:pt x="631" y="0"/>
                  </a:lnTo>
                  <a:lnTo>
                    <a:pt x="644" y="0"/>
                  </a:lnTo>
                  <a:lnTo>
                    <a:pt x="653" y="0"/>
                  </a:lnTo>
                  <a:lnTo>
                    <a:pt x="663" y="0"/>
                  </a:lnTo>
                  <a:lnTo>
                    <a:pt x="672" y="0"/>
                  </a:lnTo>
                  <a:lnTo>
                    <a:pt x="679" y="0"/>
                  </a:lnTo>
                  <a:lnTo>
                    <a:pt x="687" y="0"/>
                  </a:lnTo>
                  <a:lnTo>
                    <a:pt x="693" y="0"/>
                  </a:lnTo>
                  <a:lnTo>
                    <a:pt x="700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7" y="0"/>
                  </a:lnTo>
                  <a:lnTo>
                    <a:pt x="722" y="0"/>
                  </a:lnTo>
                  <a:lnTo>
                    <a:pt x="728" y="0"/>
                  </a:lnTo>
                  <a:lnTo>
                    <a:pt x="734" y="0"/>
                  </a:lnTo>
                  <a:lnTo>
                    <a:pt x="739" y="0"/>
                  </a:lnTo>
                  <a:lnTo>
                    <a:pt x="745" y="0"/>
                  </a:lnTo>
                  <a:lnTo>
                    <a:pt x="750" y="0"/>
                  </a:lnTo>
                  <a:lnTo>
                    <a:pt x="754" y="0"/>
                  </a:lnTo>
                  <a:lnTo>
                    <a:pt x="760" y="0"/>
                  </a:lnTo>
                  <a:lnTo>
                    <a:pt x="763" y="0"/>
                  </a:lnTo>
                  <a:lnTo>
                    <a:pt x="767" y="0"/>
                  </a:lnTo>
                  <a:lnTo>
                    <a:pt x="771" y="2"/>
                  </a:lnTo>
                  <a:lnTo>
                    <a:pt x="775" y="2"/>
                  </a:lnTo>
                  <a:lnTo>
                    <a:pt x="778" y="2"/>
                  </a:lnTo>
                  <a:lnTo>
                    <a:pt x="782" y="4"/>
                  </a:lnTo>
                  <a:lnTo>
                    <a:pt x="784" y="4"/>
                  </a:lnTo>
                  <a:lnTo>
                    <a:pt x="788" y="6"/>
                  </a:lnTo>
                  <a:lnTo>
                    <a:pt x="791" y="8"/>
                  </a:lnTo>
                  <a:lnTo>
                    <a:pt x="795" y="10"/>
                  </a:lnTo>
                  <a:lnTo>
                    <a:pt x="797" y="10"/>
                  </a:lnTo>
                  <a:lnTo>
                    <a:pt x="801" y="13"/>
                  </a:lnTo>
                  <a:lnTo>
                    <a:pt x="805" y="15"/>
                  </a:lnTo>
                  <a:lnTo>
                    <a:pt x="806" y="17"/>
                  </a:lnTo>
                  <a:lnTo>
                    <a:pt x="810" y="21"/>
                  </a:lnTo>
                  <a:lnTo>
                    <a:pt x="814" y="23"/>
                  </a:lnTo>
                  <a:lnTo>
                    <a:pt x="818" y="26"/>
                  </a:lnTo>
                  <a:lnTo>
                    <a:pt x="821" y="30"/>
                  </a:lnTo>
                  <a:lnTo>
                    <a:pt x="825" y="34"/>
                  </a:lnTo>
                  <a:lnTo>
                    <a:pt x="829" y="40"/>
                  </a:lnTo>
                  <a:lnTo>
                    <a:pt x="834" y="43"/>
                  </a:lnTo>
                  <a:lnTo>
                    <a:pt x="838" y="49"/>
                  </a:lnTo>
                  <a:lnTo>
                    <a:pt x="844" y="55"/>
                  </a:lnTo>
                  <a:lnTo>
                    <a:pt x="849" y="60"/>
                  </a:lnTo>
                  <a:lnTo>
                    <a:pt x="855" y="66"/>
                  </a:lnTo>
                  <a:lnTo>
                    <a:pt x="861" y="73"/>
                  </a:lnTo>
                  <a:lnTo>
                    <a:pt x="866" y="79"/>
                  </a:lnTo>
                  <a:lnTo>
                    <a:pt x="872" y="86"/>
                  </a:lnTo>
                  <a:lnTo>
                    <a:pt x="877" y="92"/>
                  </a:lnTo>
                  <a:lnTo>
                    <a:pt x="883" y="97"/>
                  </a:lnTo>
                  <a:lnTo>
                    <a:pt x="887" y="101"/>
                  </a:lnTo>
                  <a:lnTo>
                    <a:pt x="892" y="107"/>
                  </a:lnTo>
                  <a:lnTo>
                    <a:pt x="896" y="111"/>
                  </a:lnTo>
                  <a:lnTo>
                    <a:pt x="900" y="116"/>
                  </a:lnTo>
                  <a:lnTo>
                    <a:pt x="902" y="120"/>
                  </a:lnTo>
                  <a:lnTo>
                    <a:pt x="905" y="124"/>
                  </a:lnTo>
                  <a:lnTo>
                    <a:pt x="907" y="127"/>
                  </a:lnTo>
                  <a:lnTo>
                    <a:pt x="911" y="131"/>
                  </a:lnTo>
                  <a:lnTo>
                    <a:pt x="913" y="135"/>
                  </a:lnTo>
                  <a:lnTo>
                    <a:pt x="915" y="139"/>
                  </a:lnTo>
                  <a:lnTo>
                    <a:pt x="917" y="142"/>
                  </a:lnTo>
                  <a:lnTo>
                    <a:pt x="918" y="146"/>
                  </a:lnTo>
                  <a:lnTo>
                    <a:pt x="920" y="148"/>
                  </a:lnTo>
                  <a:lnTo>
                    <a:pt x="922" y="152"/>
                  </a:lnTo>
                  <a:lnTo>
                    <a:pt x="922" y="155"/>
                  </a:lnTo>
                  <a:lnTo>
                    <a:pt x="924" y="159"/>
                  </a:lnTo>
                  <a:lnTo>
                    <a:pt x="924" y="163"/>
                  </a:lnTo>
                  <a:lnTo>
                    <a:pt x="924" y="167"/>
                  </a:lnTo>
                  <a:lnTo>
                    <a:pt x="926" y="170"/>
                  </a:lnTo>
                  <a:lnTo>
                    <a:pt x="926" y="174"/>
                  </a:lnTo>
                  <a:lnTo>
                    <a:pt x="926" y="180"/>
                  </a:lnTo>
                  <a:lnTo>
                    <a:pt x="926" y="183"/>
                  </a:lnTo>
                  <a:lnTo>
                    <a:pt x="926" y="189"/>
                  </a:lnTo>
                  <a:lnTo>
                    <a:pt x="926" y="195"/>
                  </a:lnTo>
                  <a:lnTo>
                    <a:pt x="926" y="200"/>
                  </a:lnTo>
                  <a:lnTo>
                    <a:pt x="926" y="206"/>
                  </a:lnTo>
                  <a:lnTo>
                    <a:pt x="926" y="211"/>
                  </a:lnTo>
                  <a:lnTo>
                    <a:pt x="926" y="219"/>
                  </a:lnTo>
                  <a:lnTo>
                    <a:pt x="926" y="224"/>
                  </a:lnTo>
                  <a:lnTo>
                    <a:pt x="926" y="232"/>
                  </a:lnTo>
                  <a:lnTo>
                    <a:pt x="926" y="238"/>
                  </a:lnTo>
                  <a:lnTo>
                    <a:pt x="926" y="243"/>
                  </a:lnTo>
                  <a:lnTo>
                    <a:pt x="926" y="247"/>
                  </a:lnTo>
                  <a:lnTo>
                    <a:pt x="926" y="252"/>
                  </a:lnTo>
                  <a:lnTo>
                    <a:pt x="926" y="256"/>
                  </a:lnTo>
                  <a:lnTo>
                    <a:pt x="926" y="262"/>
                  </a:lnTo>
                  <a:lnTo>
                    <a:pt x="926" y="266"/>
                  </a:lnTo>
                  <a:lnTo>
                    <a:pt x="926" y="269"/>
                  </a:lnTo>
                  <a:lnTo>
                    <a:pt x="926" y="273"/>
                  </a:lnTo>
                  <a:lnTo>
                    <a:pt x="926" y="277"/>
                  </a:lnTo>
                  <a:lnTo>
                    <a:pt x="926" y="280"/>
                  </a:lnTo>
                  <a:lnTo>
                    <a:pt x="926" y="284"/>
                  </a:lnTo>
                  <a:lnTo>
                    <a:pt x="926" y="288"/>
                  </a:lnTo>
                  <a:lnTo>
                    <a:pt x="926" y="292"/>
                  </a:lnTo>
                  <a:lnTo>
                    <a:pt x="926" y="294"/>
                  </a:lnTo>
                  <a:lnTo>
                    <a:pt x="926" y="297"/>
                  </a:lnTo>
                  <a:lnTo>
                    <a:pt x="926" y="301"/>
                  </a:lnTo>
                  <a:lnTo>
                    <a:pt x="926" y="305"/>
                  </a:lnTo>
                  <a:lnTo>
                    <a:pt x="926" y="308"/>
                  </a:lnTo>
                  <a:lnTo>
                    <a:pt x="926" y="312"/>
                  </a:lnTo>
                  <a:lnTo>
                    <a:pt x="926" y="316"/>
                  </a:lnTo>
                  <a:lnTo>
                    <a:pt x="926" y="320"/>
                  </a:lnTo>
                  <a:lnTo>
                    <a:pt x="926" y="325"/>
                  </a:lnTo>
                  <a:lnTo>
                    <a:pt x="926" y="329"/>
                  </a:lnTo>
                  <a:lnTo>
                    <a:pt x="926" y="335"/>
                  </a:lnTo>
                  <a:lnTo>
                    <a:pt x="926" y="340"/>
                  </a:lnTo>
                  <a:lnTo>
                    <a:pt x="926" y="344"/>
                  </a:lnTo>
                  <a:lnTo>
                    <a:pt x="926" y="351"/>
                  </a:lnTo>
                  <a:lnTo>
                    <a:pt x="926" y="357"/>
                  </a:lnTo>
                  <a:lnTo>
                    <a:pt x="926" y="363"/>
                  </a:lnTo>
                  <a:lnTo>
                    <a:pt x="926" y="370"/>
                  </a:lnTo>
                  <a:lnTo>
                    <a:pt x="926" y="376"/>
                  </a:lnTo>
                  <a:lnTo>
                    <a:pt x="926" y="383"/>
                  </a:lnTo>
                  <a:lnTo>
                    <a:pt x="926" y="389"/>
                  </a:lnTo>
                  <a:lnTo>
                    <a:pt x="926" y="394"/>
                  </a:lnTo>
                  <a:lnTo>
                    <a:pt x="926" y="400"/>
                  </a:lnTo>
                  <a:lnTo>
                    <a:pt x="926" y="406"/>
                  </a:lnTo>
                  <a:lnTo>
                    <a:pt x="926" y="411"/>
                  </a:lnTo>
                  <a:lnTo>
                    <a:pt x="926" y="417"/>
                  </a:lnTo>
                  <a:lnTo>
                    <a:pt x="926" y="424"/>
                  </a:lnTo>
                  <a:lnTo>
                    <a:pt x="926" y="430"/>
                  </a:lnTo>
                  <a:lnTo>
                    <a:pt x="926" y="437"/>
                  </a:lnTo>
                  <a:lnTo>
                    <a:pt x="926" y="445"/>
                  </a:lnTo>
                  <a:lnTo>
                    <a:pt x="926" y="454"/>
                  </a:lnTo>
                  <a:lnTo>
                    <a:pt x="926" y="463"/>
                  </a:lnTo>
                  <a:lnTo>
                    <a:pt x="926" y="473"/>
                  </a:lnTo>
                  <a:lnTo>
                    <a:pt x="926" y="484"/>
                  </a:lnTo>
                  <a:lnTo>
                    <a:pt x="926" y="495"/>
                  </a:lnTo>
                  <a:lnTo>
                    <a:pt x="926" y="508"/>
                  </a:lnTo>
                  <a:lnTo>
                    <a:pt x="926" y="521"/>
                  </a:lnTo>
                  <a:lnTo>
                    <a:pt x="926" y="536"/>
                  </a:lnTo>
                  <a:lnTo>
                    <a:pt x="926" y="553"/>
                  </a:lnTo>
                  <a:lnTo>
                    <a:pt x="926" y="570"/>
                  </a:lnTo>
                  <a:lnTo>
                    <a:pt x="926" y="589"/>
                  </a:lnTo>
                  <a:lnTo>
                    <a:pt x="926" y="609"/>
                  </a:lnTo>
                  <a:lnTo>
                    <a:pt x="926" y="632"/>
                  </a:lnTo>
                  <a:lnTo>
                    <a:pt x="926" y="654"/>
                  </a:lnTo>
                  <a:lnTo>
                    <a:pt x="926" y="680"/>
                  </a:lnTo>
                  <a:lnTo>
                    <a:pt x="926" y="708"/>
                  </a:lnTo>
                  <a:lnTo>
                    <a:pt x="926" y="736"/>
                  </a:lnTo>
                  <a:lnTo>
                    <a:pt x="926" y="768"/>
                  </a:lnTo>
                  <a:lnTo>
                    <a:pt x="926" y="800"/>
                  </a:lnTo>
                  <a:lnTo>
                    <a:pt x="926" y="833"/>
                  </a:lnTo>
                  <a:lnTo>
                    <a:pt x="926" y="865"/>
                  </a:lnTo>
                  <a:lnTo>
                    <a:pt x="926" y="893"/>
                  </a:lnTo>
                  <a:lnTo>
                    <a:pt x="926" y="921"/>
                  </a:lnTo>
                  <a:lnTo>
                    <a:pt x="926" y="945"/>
                  </a:lnTo>
                  <a:lnTo>
                    <a:pt x="926" y="970"/>
                  </a:lnTo>
                  <a:lnTo>
                    <a:pt x="926" y="992"/>
                  </a:lnTo>
                  <a:lnTo>
                    <a:pt x="926" y="1012"/>
                  </a:lnTo>
                  <a:lnTo>
                    <a:pt x="926" y="1031"/>
                  </a:lnTo>
                  <a:lnTo>
                    <a:pt x="926" y="1048"/>
                  </a:lnTo>
                  <a:lnTo>
                    <a:pt x="926" y="1065"/>
                  </a:lnTo>
                  <a:lnTo>
                    <a:pt x="926" y="1080"/>
                  </a:lnTo>
                  <a:lnTo>
                    <a:pt x="926" y="1093"/>
                  </a:lnTo>
                  <a:lnTo>
                    <a:pt x="926" y="1106"/>
                  </a:lnTo>
                  <a:lnTo>
                    <a:pt x="926" y="1117"/>
                  </a:lnTo>
                  <a:lnTo>
                    <a:pt x="926" y="1128"/>
                  </a:lnTo>
                  <a:lnTo>
                    <a:pt x="926" y="1138"/>
                  </a:lnTo>
                  <a:lnTo>
                    <a:pt x="926" y="1147"/>
                  </a:lnTo>
                  <a:lnTo>
                    <a:pt x="926" y="1154"/>
                  </a:lnTo>
                  <a:lnTo>
                    <a:pt x="926" y="1162"/>
                  </a:lnTo>
                  <a:lnTo>
                    <a:pt x="926" y="1169"/>
                  </a:lnTo>
                  <a:lnTo>
                    <a:pt x="926" y="1177"/>
                  </a:lnTo>
                  <a:lnTo>
                    <a:pt x="926" y="1182"/>
                  </a:lnTo>
                  <a:lnTo>
                    <a:pt x="926" y="1190"/>
                  </a:lnTo>
                  <a:lnTo>
                    <a:pt x="926" y="1195"/>
                  </a:lnTo>
                  <a:lnTo>
                    <a:pt x="926" y="1201"/>
                  </a:lnTo>
                  <a:lnTo>
                    <a:pt x="926" y="1207"/>
                  </a:lnTo>
                  <a:lnTo>
                    <a:pt x="926" y="1212"/>
                  </a:lnTo>
                  <a:lnTo>
                    <a:pt x="926" y="1218"/>
                  </a:lnTo>
                  <a:lnTo>
                    <a:pt x="926" y="1223"/>
                  </a:lnTo>
                  <a:lnTo>
                    <a:pt x="926" y="1231"/>
                  </a:lnTo>
                  <a:lnTo>
                    <a:pt x="926" y="1237"/>
                  </a:lnTo>
                  <a:lnTo>
                    <a:pt x="926" y="1244"/>
                  </a:lnTo>
                  <a:lnTo>
                    <a:pt x="926" y="1250"/>
                  </a:lnTo>
                  <a:lnTo>
                    <a:pt x="926" y="1255"/>
                  </a:lnTo>
                  <a:lnTo>
                    <a:pt x="926" y="1261"/>
                  </a:lnTo>
                  <a:lnTo>
                    <a:pt x="926" y="1266"/>
                  </a:lnTo>
                  <a:lnTo>
                    <a:pt x="926" y="1272"/>
                  </a:lnTo>
                  <a:lnTo>
                    <a:pt x="926" y="1276"/>
                  </a:lnTo>
                  <a:lnTo>
                    <a:pt x="926" y="1280"/>
                  </a:lnTo>
                  <a:lnTo>
                    <a:pt x="926" y="1285"/>
                  </a:lnTo>
                  <a:lnTo>
                    <a:pt x="924" y="1289"/>
                  </a:lnTo>
                  <a:lnTo>
                    <a:pt x="924" y="1293"/>
                  </a:lnTo>
                  <a:lnTo>
                    <a:pt x="924" y="1296"/>
                  </a:lnTo>
                  <a:lnTo>
                    <a:pt x="922" y="1300"/>
                  </a:lnTo>
                  <a:lnTo>
                    <a:pt x="922" y="1304"/>
                  </a:lnTo>
                  <a:lnTo>
                    <a:pt x="920" y="1306"/>
                  </a:lnTo>
                  <a:lnTo>
                    <a:pt x="918" y="1309"/>
                  </a:lnTo>
                  <a:lnTo>
                    <a:pt x="917" y="1313"/>
                  </a:lnTo>
                  <a:lnTo>
                    <a:pt x="915" y="1317"/>
                  </a:lnTo>
                  <a:lnTo>
                    <a:pt x="913" y="1321"/>
                  </a:lnTo>
                  <a:lnTo>
                    <a:pt x="911" y="1324"/>
                  </a:lnTo>
                  <a:lnTo>
                    <a:pt x="907" y="1328"/>
                  </a:lnTo>
                  <a:lnTo>
                    <a:pt x="905" y="1332"/>
                  </a:lnTo>
                  <a:lnTo>
                    <a:pt x="902" y="1336"/>
                  </a:lnTo>
                  <a:lnTo>
                    <a:pt x="900" y="1339"/>
                  </a:lnTo>
                  <a:lnTo>
                    <a:pt x="896" y="1343"/>
                  </a:lnTo>
                  <a:lnTo>
                    <a:pt x="892" y="1349"/>
                  </a:lnTo>
                  <a:lnTo>
                    <a:pt x="887" y="1354"/>
                  </a:lnTo>
                  <a:lnTo>
                    <a:pt x="883" y="1358"/>
                  </a:lnTo>
                  <a:lnTo>
                    <a:pt x="877" y="1364"/>
                  </a:lnTo>
                  <a:lnTo>
                    <a:pt x="872" y="1369"/>
                  </a:lnTo>
                  <a:lnTo>
                    <a:pt x="866" y="1377"/>
                  </a:lnTo>
                  <a:lnTo>
                    <a:pt x="861" y="1382"/>
                  </a:lnTo>
                  <a:lnTo>
                    <a:pt x="855" y="1390"/>
                  </a:lnTo>
                  <a:lnTo>
                    <a:pt x="849" y="1395"/>
                  </a:lnTo>
                  <a:lnTo>
                    <a:pt x="844" y="1401"/>
                  </a:lnTo>
                  <a:lnTo>
                    <a:pt x="838" y="1406"/>
                  </a:lnTo>
                  <a:lnTo>
                    <a:pt x="834" y="1412"/>
                  </a:lnTo>
                  <a:lnTo>
                    <a:pt x="829" y="1416"/>
                  </a:lnTo>
                  <a:lnTo>
                    <a:pt x="825" y="1421"/>
                  </a:lnTo>
                  <a:lnTo>
                    <a:pt x="821" y="1425"/>
                  </a:lnTo>
                  <a:lnTo>
                    <a:pt x="818" y="1429"/>
                  </a:lnTo>
                  <a:lnTo>
                    <a:pt x="814" y="1433"/>
                  </a:lnTo>
                  <a:lnTo>
                    <a:pt x="810" y="1434"/>
                  </a:lnTo>
                  <a:lnTo>
                    <a:pt x="806" y="1438"/>
                  </a:lnTo>
                  <a:lnTo>
                    <a:pt x="805" y="1440"/>
                  </a:lnTo>
                  <a:lnTo>
                    <a:pt x="801" y="1442"/>
                  </a:lnTo>
                  <a:lnTo>
                    <a:pt x="797" y="1444"/>
                  </a:lnTo>
                  <a:lnTo>
                    <a:pt x="795" y="1446"/>
                  </a:lnTo>
                  <a:lnTo>
                    <a:pt x="791" y="1448"/>
                  </a:lnTo>
                  <a:lnTo>
                    <a:pt x="788" y="1449"/>
                  </a:lnTo>
                  <a:lnTo>
                    <a:pt x="784" y="1451"/>
                  </a:lnTo>
                  <a:lnTo>
                    <a:pt x="782" y="1451"/>
                  </a:lnTo>
                  <a:lnTo>
                    <a:pt x="778" y="1453"/>
                  </a:lnTo>
                  <a:lnTo>
                    <a:pt x="775" y="1453"/>
                  </a:lnTo>
                  <a:lnTo>
                    <a:pt x="771" y="1453"/>
                  </a:lnTo>
                  <a:lnTo>
                    <a:pt x="767" y="1455"/>
                  </a:lnTo>
                  <a:lnTo>
                    <a:pt x="763" y="1455"/>
                  </a:lnTo>
                  <a:lnTo>
                    <a:pt x="760" y="1455"/>
                  </a:lnTo>
                  <a:lnTo>
                    <a:pt x="754" y="1455"/>
                  </a:lnTo>
                  <a:lnTo>
                    <a:pt x="750" y="1455"/>
                  </a:lnTo>
                  <a:lnTo>
                    <a:pt x="745" y="1455"/>
                  </a:lnTo>
                  <a:lnTo>
                    <a:pt x="739" y="1455"/>
                  </a:lnTo>
                  <a:lnTo>
                    <a:pt x="734" y="1455"/>
                  </a:lnTo>
                  <a:lnTo>
                    <a:pt x="728" y="1455"/>
                  </a:lnTo>
                  <a:lnTo>
                    <a:pt x="722" y="1455"/>
                  </a:lnTo>
                  <a:lnTo>
                    <a:pt x="717" y="1455"/>
                  </a:lnTo>
                  <a:lnTo>
                    <a:pt x="711" y="1455"/>
                  </a:lnTo>
                  <a:lnTo>
                    <a:pt x="706" y="1455"/>
                  </a:lnTo>
                  <a:lnTo>
                    <a:pt x="702" y="1455"/>
                  </a:lnTo>
                  <a:lnTo>
                    <a:pt x="696" y="1455"/>
                  </a:lnTo>
                  <a:lnTo>
                    <a:pt x="693" y="1455"/>
                  </a:lnTo>
                  <a:lnTo>
                    <a:pt x="689" y="1455"/>
                  </a:lnTo>
                  <a:lnTo>
                    <a:pt x="685" y="1455"/>
                  </a:lnTo>
                  <a:lnTo>
                    <a:pt x="681" y="1455"/>
                  </a:lnTo>
                  <a:lnTo>
                    <a:pt x="678" y="1455"/>
                  </a:lnTo>
                  <a:lnTo>
                    <a:pt x="674" y="1455"/>
                  </a:lnTo>
                  <a:lnTo>
                    <a:pt x="672" y="1455"/>
                  </a:lnTo>
                  <a:lnTo>
                    <a:pt x="668" y="1455"/>
                  </a:lnTo>
                  <a:lnTo>
                    <a:pt x="665" y="1455"/>
                  </a:lnTo>
                  <a:lnTo>
                    <a:pt x="663" y="1455"/>
                  </a:lnTo>
                  <a:lnTo>
                    <a:pt x="659" y="1455"/>
                  </a:lnTo>
                  <a:lnTo>
                    <a:pt x="655" y="1455"/>
                  </a:lnTo>
                  <a:lnTo>
                    <a:pt x="653" y="1455"/>
                  </a:lnTo>
                  <a:lnTo>
                    <a:pt x="650" y="1455"/>
                  </a:lnTo>
                  <a:lnTo>
                    <a:pt x="646" y="1455"/>
                  </a:lnTo>
                  <a:lnTo>
                    <a:pt x="642" y="1455"/>
                  </a:lnTo>
                  <a:lnTo>
                    <a:pt x="638" y="1455"/>
                  </a:lnTo>
                  <a:lnTo>
                    <a:pt x="635" y="1455"/>
                  </a:lnTo>
                  <a:lnTo>
                    <a:pt x="631" y="1455"/>
                  </a:lnTo>
                  <a:lnTo>
                    <a:pt x="627" y="1455"/>
                  </a:lnTo>
                  <a:lnTo>
                    <a:pt x="623" y="1455"/>
                  </a:lnTo>
                  <a:lnTo>
                    <a:pt x="618" y="1455"/>
                  </a:lnTo>
                  <a:lnTo>
                    <a:pt x="612" y="1455"/>
                  </a:lnTo>
                  <a:lnTo>
                    <a:pt x="609" y="1455"/>
                  </a:lnTo>
                  <a:lnTo>
                    <a:pt x="603" y="1455"/>
                  </a:lnTo>
                  <a:lnTo>
                    <a:pt x="595" y="1455"/>
                  </a:lnTo>
                  <a:lnTo>
                    <a:pt x="590" y="1455"/>
                  </a:lnTo>
                  <a:lnTo>
                    <a:pt x="584" y="1455"/>
                  </a:lnTo>
                  <a:lnTo>
                    <a:pt x="579" y="1455"/>
                  </a:lnTo>
                  <a:lnTo>
                    <a:pt x="573" y="1455"/>
                  </a:lnTo>
                  <a:lnTo>
                    <a:pt x="567" y="1455"/>
                  </a:lnTo>
                  <a:lnTo>
                    <a:pt x="562" y="1455"/>
                  </a:lnTo>
                  <a:lnTo>
                    <a:pt x="556" y="1455"/>
                  </a:lnTo>
                  <a:lnTo>
                    <a:pt x="549" y="1455"/>
                  </a:lnTo>
                  <a:lnTo>
                    <a:pt x="543" y="1455"/>
                  </a:lnTo>
                  <a:lnTo>
                    <a:pt x="536" y="1455"/>
                  </a:lnTo>
                  <a:lnTo>
                    <a:pt x="526" y="1455"/>
                  </a:lnTo>
                  <a:lnTo>
                    <a:pt x="519" y="1455"/>
                  </a:lnTo>
                  <a:lnTo>
                    <a:pt x="508" y="1455"/>
                  </a:lnTo>
                  <a:lnTo>
                    <a:pt x="496" y="1455"/>
                  </a:lnTo>
                  <a:lnTo>
                    <a:pt x="485" y="1455"/>
                  </a:lnTo>
                  <a:lnTo>
                    <a:pt x="472" y="1455"/>
                  </a:lnTo>
                  <a:lnTo>
                    <a:pt x="457" y="1455"/>
                  </a:lnTo>
                  <a:lnTo>
                    <a:pt x="440" y="1455"/>
                  </a:lnTo>
                  <a:lnTo>
                    <a:pt x="424" y="1455"/>
                  </a:lnTo>
                  <a:lnTo>
                    <a:pt x="405" y="1455"/>
                  </a:lnTo>
                  <a:lnTo>
                    <a:pt x="383" y="1455"/>
                  </a:lnTo>
                  <a:lnTo>
                    <a:pt x="360" y="1455"/>
                  </a:lnTo>
                  <a:lnTo>
                    <a:pt x="334" y="1455"/>
                  </a:lnTo>
                  <a:lnTo>
                    <a:pt x="308" y="1455"/>
                  </a:lnTo>
                  <a:lnTo>
                    <a:pt x="278" y="1455"/>
                  </a:lnTo>
                  <a:lnTo>
                    <a:pt x="246" y="1455"/>
                  </a:lnTo>
                  <a:lnTo>
                    <a:pt x="213" y="1455"/>
                  </a:lnTo>
                  <a:lnTo>
                    <a:pt x="175" y="1455"/>
                  </a:lnTo>
                  <a:lnTo>
                    <a:pt x="136" y="1455"/>
                  </a:lnTo>
                  <a:lnTo>
                    <a:pt x="93" y="1455"/>
                  </a:lnTo>
                  <a:lnTo>
                    <a:pt x="48" y="1455"/>
                  </a:lnTo>
                  <a:lnTo>
                    <a:pt x="0" y="145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1" name="Freeform 50">
              <a:extLst>
                <a:ext uri="{FF2B5EF4-FFF2-40B4-BE49-F238E27FC236}">
                  <a16:creationId xmlns:a16="http://schemas.microsoft.com/office/drawing/2014/main" id="{FD69A7A5-EF8C-9A44-BACF-A2A896F1B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6" y="1901826"/>
              <a:ext cx="736600" cy="1154112"/>
            </a:xfrm>
            <a:custGeom>
              <a:avLst/>
              <a:gdLst>
                <a:gd name="T0" fmla="*/ 2147483646 w 927"/>
                <a:gd name="T1" fmla="*/ 0 h 1455"/>
                <a:gd name="T2" fmla="*/ 2147483646 w 927"/>
                <a:gd name="T3" fmla="*/ 0 h 1455"/>
                <a:gd name="T4" fmla="*/ 2147483646 w 927"/>
                <a:gd name="T5" fmla="*/ 0 h 1455"/>
                <a:gd name="T6" fmla="*/ 2147483646 w 927"/>
                <a:gd name="T7" fmla="*/ 0 h 1455"/>
                <a:gd name="T8" fmla="*/ 2147483646 w 927"/>
                <a:gd name="T9" fmla="*/ 0 h 1455"/>
                <a:gd name="T10" fmla="*/ 2147483646 w 927"/>
                <a:gd name="T11" fmla="*/ 0 h 1455"/>
                <a:gd name="T12" fmla="*/ 2147483646 w 927"/>
                <a:gd name="T13" fmla="*/ 0 h 1455"/>
                <a:gd name="T14" fmla="*/ 2147483646 w 927"/>
                <a:gd name="T15" fmla="*/ 2147483646 h 1455"/>
                <a:gd name="T16" fmla="*/ 2147483646 w 927"/>
                <a:gd name="T17" fmla="*/ 2147483646 h 1455"/>
                <a:gd name="T18" fmla="*/ 2147483646 w 927"/>
                <a:gd name="T19" fmla="*/ 2147483646 h 1455"/>
                <a:gd name="T20" fmla="*/ 2147483646 w 927"/>
                <a:gd name="T21" fmla="*/ 2147483646 h 1455"/>
                <a:gd name="T22" fmla="*/ 2147483646 w 927"/>
                <a:gd name="T23" fmla="*/ 2147483646 h 1455"/>
                <a:gd name="T24" fmla="*/ 2147483646 w 927"/>
                <a:gd name="T25" fmla="*/ 2147483646 h 1455"/>
                <a:gd name="T26" fmla="*/ 2147483646 w 927"/>
                <a:gd name="T27" fmla="*/ 2147483646 h 1455"/>
                <a:gd name="T28" fmla="*/ 2147483646 w 927"/>
                <a:gd name="T29" fmla="*/ 2147483646 h 1455"/>
                <a:gd name="T30" fmla="*/ 2147483646 w 927"/>
                <a:gd name="T31" fmla="*/ 2147483646 h 1455"/>
                <a:gd name="T32" fmla="*/ 0 w 927"/>
                <a:gd name="T33" fmla="*/ 2147483646 h 1455"/>
                <a:gd name="T34" fmla="*/ 0 w 927"/>
                <a:gd name="T35" fmla="*/ 2147483646 h 1455"/>
                <a:gd name="T36" fmla="*/ 0 w 927"/>
                <a:gd name="T37" fmla="*/ 2147483646 h 1455"/>
                <a:gd name="T38" fmla="*/ 0 w 927"/>
                <a:gd name="T39" fmla="*/ 2147483646 h 1455"/>
                <a:gd name="T40" fmla="*/ 0 w 927"/>
                <a:gd name="T41" fmla="*/ 2147483646 h 1455"/>
                <a:gd name="T42" fmla="*/ 0 w 927"/>
                <a:gd name="T43" fmla="*/ 2147483646 h 1455"/>
                <a:gd name="T44" fmla="*/ 0 w 927"/>
                <a:gd name="T45" fmla="*/ 2147483646 h 1455"/>
                <a:gd name="T46" fmla="*/ 0 w 927"/>
                <a:gd name="T47" fmla="*/ 2147483646 h 1455"/>
                <a:gd name="T48" fmla="*/ 0 w 927"/>
                <a:gd name="T49" fmla="*/ 2147483646 h 1455"/>
                <a:gd name="T50" fmla="*/ 0 w 927"/>
                <a:gd name="T51" fmla="*/ 2147483646 h 1455"/>
                <a:gd name="T52" fmla="*/ 0 w 927"/>
                <a:gd name="T53" fmla="*/ 2147483646 h 1455"/>
                <a:gd name="T54" fmla="*/ 0 w 927"/>
                <a:gd name="T55" fmla="*/ 2147483646 h 1455"/>
                <a:gd name="T56" fmla="*/ 0 w 927"/>
                <a:gd name="T57" fmla="*/ 2147483646 h 1455"/>
                <a:gd name="T58" fmla="*/ 0 w 927"/>
                <a:gd name="T59" fmla="*/ 2147483646 h 1455"/>
                <a:gd name="T60" fmla="*/ 0 w 927"/>
                <a:gd name="T61" fmla="*/ 2147483646 h 1455"/>
                <a:gd name="T62" fmla="*/ 0 w 927"/>
                <a:gd name="T63" fmla="*/ 2147483646 h 1455"/>
                <a:gd name="T64" fmla="*/ 0 w 927"/>
                <a:gd name="T65" fmla="*/ 2147483646 h 1455"/>
                <a:gd name="T66" fmla="*/ 2147483646 w 927"/>
                <a:gd name="T67" fmla="*/ 2147483646 h 1455"/>
                <a:gd name="T68" fmla="*/ 2147483646 w 927"/>
                <a:gd name="T69" fmla="*/ 2147483646 h 1455"/>
                <a:gd name="T70" fmla="*/ 2147483646 w 927"/>
                <a:gd name="T71" fmla="*/ 2147483646 h 1455"/>
                <a:gd name="T72" fmla="*/ 2147483646 w 927"/>
                <a:gd name="T73" fmla="*/ 2147483646 h 1455"/>
                <a:gd name="T74" fmla="*/ 2147483646 w 927"/>
                <a:gd name="T75" fmla="*/ 2147483646 h 1455"/>
                <a:gd name="T76" fmla="*/ 2147483646 w 927"/>
                <a:gd name="T77" fmla="*/ 2147483646 h 1455"/>
                <a:gd name="T78" fmla="*/ 2147483646 w 927"/>
                <a:gd name="T79" fmla="*/ 2147483646 h 1455"/>
                <a:gd name="T80" fmla="*/ 2147483646 w 927"/>
                <a:gd name="T81" fmla="*/ 2147483646 h 1455"/>
                <a:gd name="T82" fmla="*/ 2147483646 w 927"/>
                <a:gd name="T83" fmla="*/ 2147483646 h 1455"/>
                <a:gd name="T84" fmla="*/ 2147483646 w 927"/>
                <a:gd name="T85" fmla="*/ 2147483646 h 1455"/>
                <a:gd name="T86" fmla="*/ 2147483646 w 927"/>
                <a:gd name="T87" fmla="*/ 2147483646 h 1455"/>
                <a:gd name="T88" fmla="*/ 2147483646 w 927"/>
                <a:gd name="T89" fmla="*/ 2147483646 h 1455"/>
                <a:gd name="T90" fmla="*/ 2147483646 w 927"/>
                <a:gd name="T91" fmla="*/ 2147483646 h 1455"/>
                <a:gd name="T92" fmla="*/ 2147483646 w 927"/>
                <a:gd name="T93" fmla="*/ 2147483646 h 1455"/>
                <a:gd name="T94" fmla="*/ 2147483646 w 927"/>
                <a:gd name="T95" fmla="*/ 2147483646 h 1455"/>
                <a:gd name="T96" fmla="*/ 2147483646 w 927"/>
                <a:gd name="T97" fmla="*/ 2147483646 h 1455"/>
                <a:gd name="T98" fmla="*/ 2147483646 w 927"/>
                <a:gd name="T99" fmla="*/ 2147483646 h 1455"/>
                <a:gd name="T100" fmla="*/ 2147483646 w 927"/>
                <a:gd name="T101" fmla="*/ 2147483646 h 1455"/>
                <a:gd name="T102" fmla="*/ 2147483646 w 927"/>
                <a:gd name="T103" fmla="*/ 2147483646 h 1455"/>
                <a:gd name="T104" fmla="*/ 2147483646 w 927"/>
                <a:gd name="T105" fmla="*/ 2147483646 h 1455"/>
                <a:gd name="T106" fmla="*/ 2147483646 w 927"/>
                <a:gd name="T107" fmla="*/ 2147483646 h 1455"/>
                <a:gd name="T108" fmla="*/ 2147483646 w 927"/>
                <a:gd name="T109" fmla="*/ 2147483646 h 145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27" h="1455">
                  <a:moveTo>
                    <a:pt x="927" y="0"/>
                  </a:moveTo>
                  <a:lnTo>
                    <a:pt x="866" y="0"/>
                  </a:lnTo>
                  <a:lnTo>
                    <a:pt x="810" y="0"/>
                  </a:lnTo>
                  <a:lnTo>
                    <a:pt x="757" y="0"/>
                  </a:lnTo>
                  <a:lnTo>
                    <a:pt x="709" y="0"/>
                  </a:lnTo>
                  <a:lnTo>
                    <a:pt x="662" y="0"/>
                  </a:lnTo>
                  <a:lnTo>
                    <a:pt x="619" y="0"/>
                  </a:lnTo>
                  <a:lnTo>
                    <a:pt x="580" y="0"/>
                  </a:lnTo>
                  <a:lnTo>
                    <a:pt x="543" y="0"/>
                  </a:lnTo>
                  <a:lnTo>
                    <a:pt x="509" y="0"/>
                  </a:lnTo>
                  <a:lnTo>
                    <a:pt x="477" y="0"/>
                  </a:lnTo>
                  <a:lnTo>
                    <a:pt x="449" y="0"/>
                  </a:lnTo>
                  <a:lnTo>
                    <a:pt x="423" y="0"/>
                  </a:lnTo>
                  <a:lnTo>
                    <a:pt x="399" y="0"/>
                  </a:lnTo>
                  <a:lnTo>
                    <a:pt x="377" y="0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23" y="0"/>
                  </a:lnTo>
                  <a:lnTo>
                    <a:pt x="309" y="0"/>
                  </a:lnTo>
                  <a:lnTo>
                    <a:pt x="296" y="0"/>
                  </a:lnTo>
                  <a:lnTo>
                    <a:pt x="283" y="0"/>
                  </a:lnTo>
                  <a:lnTo>
                    <a:pt x="274" y="0"/>
                  </a:lnTo>
                  <a:lnTo>
                    <a:pt x="265" y="0"/>
                  </a:lnTo>
                  <a:lnTo>
                    <a:pt x="255" y="0"/>
                  </a:lnTo>
                  <a:lnTo>
                    <a:pt x="248" y="0"/>
                  </a:lnTo>
                  <a:lnTo>
                    <a:pt x="240" y="0"/>
                  </a:lnTo>
                  <a:lnTo>
                    <a:pt x="235" y="0"/>
                  </a:lnTo>
                  <a:lnTo>
                    <a:pt x="227" y="0"/>
                  </a:lnTo>
                  <a:lnTo>
                    <a:pt x="222" y="0"/>
                  </a:lnTo>
                  <a:lnTo>
                    <a:pt x="216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8" y="0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6" y="2"/>
                  </a:lnTo>
                  <a:lnTo>
                    <a:pt x="153" y="2"/>
                  </a:lnTo>
                  <a:lnTo>
                    <a:pt x="149" y="2"/>
                  </a:lnTo>
                  <a:lnTo>
                    <a:pt x="145" y="4"/>
                  </a:lnTo>
                  <a:lnTo>
                    <a:pt x="143" y="4"/>
                  </a:lnTo>
                  <a:lnTo>
                    <a:pt x="140" y="6"/>
                  </a:lnTo>
                  <a:lnTo>
                    <a:pt x="136" y="8"/>
                  </a:lnTo>
                  <a:lnTo>
                    <a:pt x="132" y="10"/>
                  </a:lnTo>
                  <a:lnTo>
                    <a:pt x="130" y="10"/>
                  </a:lnTo>
                  <a:lnTo>
                    <a:pt x="127" y="13"/>
                  </a:lnTo>
                  <a:lnTo>
                    <a:pt x="123" y="15"/>
                  </a:lnTo>
                  <a:lnTo>
                    <a:pt x="121" y="17"/>
                  </a:lnTo>
                  <a:lnTo>
                    <a:pt x="117" y="21"/>
                  </a:lnTo>
                  <a:lnTo>
                    <a:pt x="113" y="23"/>
                  </a:lnTo>
                  <a:lnTo>
                    <a:pt x="110" y="26"/>
                  </a:lnTo>
                  <a:lnTo>
                    <a:pt x="106" y="30"/>
                  </a:lnTo>
                  <a:lnTo>
                    <a:pt x="102" y="34"/>
                  </a:lnTo>
                  <a:lnTo>
                    <a:pt x="99" y="40"/>
                  </a:lnTo>
                  <a:lnTo>
                    <a:pt x="93" y="43"/>
                  </a:lnTo>
                  <a:lnTo>
                    <a:pt x="89" y="49"/>
                  </a:lnTo>
                  <a:lnTo>
                    <a:pt x="84" y="55"/>
                  </a:lnTo>
                  <a:lnTo>
                    <a:pt x="78" y="60"/>
                  </a:lnTo>
                  <a:lnTo>
                    <a:pt x="72" y="66"/>
                  </a:lnTo>
                  <a:lnTo>
                    <a:pt x="67" y="73"/>
                  </a:lnTo>
                  <a:lnTo>
                    <a:pt x="61" y="79"/>
                  </a:lnTo>
                  <a:lnTo>
                    <a:pt x="56" y="86"/>
                  </a:lnTo>
                  <a:lnTo>
                    <a:pt x="50" y="92"/>
                  </a:lnTo>
                  <a:lnTo>
                    <a:pt x="44" y="97"/>
                  </a:lnTo>
                  <a:lnTo>
                    <a:pt x="41" y="101"/>
                  </a:lnTo>
                  <a:lnTo>
                    <a:pt x="37" y="107"/>
                  </a:lnTo>
                  <a:lnTo>
                    <a:pt x="31" y="111"/>
                  </a:lnTo>
                  <a:lnTo>
                    <a:pt x="29" y="116"/>
                  </a:lnTo>
                  <a:lnTo>
                    <a:pt x="26" y="120"/>
                  </a:lnTo>
                  <a:lnTo>
                    <a:pt x="22" y="124"/>
                  </a:lnTo>
                  <a:lnTo>
                    <a:pt x="20" y="127"/>
                  </a:lnTo>
                  <a:lnTo>
                    <a:pt x="16" y="131"/>
                  </a:lnTo>
                  <a:lnTo>
                    <a:pt x="15" y="135"/>
                  </a:lnTo>
                  <a:lnTo>
                    <a:pt x="13" y="139"/>
                  </a:lnTo>
                  <a:lnTo>
                    <a:pt x="11" y="142"/>
                  </a:lnTo>
                  <a:lnTo>
                    <a:pt x="9" y="146"/>
                  </a:lnTo>
                  <a:lnTo>
                    <a:pt x="7" y="148"/>
                  </a:lnTo>
                  <a:lnTo>
                    <a:pt x="5" y="152"/>
                  </a:lnTo>
                  <a:lnTo>
                    <a:pt x="5" y="155"/>
                  </a:lnTo>
                  <a:lnTo>
                    <a:pt x="3" y="159"/>
                  </a:lnTo>
                  <a:lnTo>
                    <a:pt x="3" y="163"/>
                  </a:lnTo>
                  <a:lnTo>
                    <a:pt x="3" y="167"/>
                  </a:lnTo>
                  <a:lnTo>
                    <a:pt x="1" y="170"/>
                  </a:lnTo>
                  <a:lnTo>
                    <a:pt x="1" y="174"/>
                  </a:lnTo>
                  <a:lnTo>
                    <a:pt x="1" y="180"/>
                  </a:lnTo>
                  <a:lnTo>
                    <a:pt x="1" y="183"/>
                  </a:lnTo>
                  <a:lnTo>
                    <a:pt x="1" y="189"/>
                  </a:lnTo>
                  <a:lnTo>
                    <a:pt x="1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11"/>
                  </a:lnTo>
                  <a:lnTo>
                    <a:pt x="0" y="219"/>
                  </a:lnTo>
                  <a:lnTo>
                    <a:pt x="0" y="224"/>
                  </a:lnTo>
                  <a:lnTo>
                    <a:pt x="0" y="232"/>
                  </a:lnTo>
                  <a:lnTo>
                    <a:pt x="0" y="238"/>
                  </a:lnTo>
                  <a:lnTo>
                    <a:pt x="0" y="243"/>
                  </a:lnTo>
                  <a:lnTo>
                    <a:pt x="0" y="247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0" y="262"/>
                  </a:lnTo>
                  <a:lnTo>
                    <a:pt x="0" y="266"/>
                  </a:lnTo>
                  <a:lnTo>
                    <a:pt x="0" y="269"/>
                  </a:lnTo>
                  <a:lnTo>
                    <a:pt x="0" y="273"/>
                  </a:lnTo>
                  <a:lnTo>
                    <a:pt x="0" y="277"/>
                  </a:lnTo>
                  <a:lnTo>
                    <a:pt x="0" y="280"/>
                  </a:lnTo>
                  <a:lnTo>
                    <a:pt x="0" y="284"/>
                  </a:lnTo>
                  <a:lnTo>
                    <a:pt x="0" y="288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0" y="301"/>
                  </a:lnTo>
                  <a:lnTo>
                    <a:pt x="0" y="305"/>
                  </a:lnTo>
                  <a:lnTo>
                    <a:pt x="0" y="308"/>
                  </a:lnTo>
                  <a:lnTo>
                    <a:pt x="0" y="312"/>
                  </a:lnTo>
                  <a:lnTo>
                    <a:pt x="0" y="316"/>
                  </a:lnTo>
                  <a:lnTo>
                    <a:pt x="0" y="320"/>
                  </a:lnTo>
                  <a:lnTo>
                    <a:pt x="0" y="325"/>
                  </a:lnTo>
                  <a:lnTo>
                    <a:pt x="0" y="329"/>
                  </a:lnTo>
                  <a:lnTo>
                    <a:pt x="0" y="335"/>
                  </a:lnTo>
                  <a:lnTo>
                    <a:pt x="0" y="340"/>
                  </a:lnTo>
                  <a:lnTo>
                    <a:pt x="0" y="344"/>
                  </a:lnTo>
                  <a:lnTo>
                    <a:pt x="0" y="351"/>
                  </a:lnTo>
                  <a:lnTo>
                    <a:pt x="0" y="357"/>
                  </a:lnTo>
                  <a:lnTo>
                    <a:pt x="0" y="363"/>
                  </a:lnTo>
                  <a:lnTo>
                    <a:pt x="0" y="370"/>
                  </a:lnTo>
                  <a:lnTo>
                    <a:pt x="0" y="376"/>
                  </a:lnTo>
                  <a:lnTo>
                    <a:pt x="0" y="383"/>
                  </a:lnTo>
                  <a:lnTo>
                    <a:pt x="0" y="389"/>
                  </a:lnTo>
                  <a:lnTo>
                    <a:pt x="0" y="394"/>
                  </a:lnTo>
                  <a:lnTo>
                    <a:pt x="0" y="400"/>
                  </a:lnTo>
                  <a:lnTo>
                    <a:pt x="0" y="406"/>
                  </a:lnTo>
                  <a:lnTo>
                    <a:pt x="0" y="411"/>
                  </a:lnTo>
                  <a:lnTo>
                    <a:pt x="0" y="417"/>
                  </a:lnTo>
                  <a:lnTo>
                    <a:pt x="0" y="424"/>
                  </a:lnTo>
                  <a:lnTo>
                    <a:pt x="0" y="430"/>
                  </a:lnTo>
                  <a:lnTo>
                    <a:pt x="0" y="437"/>
                  </a:lnTo>
                  <a:lnTo>
                    <a:pt x="0" y="445"/>
                  </a:lnTo>
                  <a:lnTo>
                    <a:pt x="0" y="454"/>
                  </a:lnTo>
                  <a:lnTo>
                    <a:pt x="0" y="463"/>
                  </a:lnTo>
                  <a:lnTo>
                    <a:pt x="0" y="473"/>
                  </a:lnTo>
                  <a:lnTo>
                    <a:pt x="0" y="484"/>
                  </a:lnTo>
                  <a:lnTo>
                    <a:pt x="0" y="495"/>
                  </a:lnTo>
                  <a:lnTo>
                    <a:pt x="0" y="508"/>
                  </a:lnTo>
                  <a:lnTo>
                    <a:pt x="0" y="521"/>
                  </a:lnTo>
                  <a:lnTo>
                    <a:pt x="0" y="536"/>
                  </a:lnTo>
                  <a:lnTo>
                    <a:pt x="0" y="553"/>
                  </a:lnTo>
                  <a:lnTo>
                    <a:pt x="0" y="570"/>
                  </a:lnTo>
                  <a:lnTo>
                    <a:pt x="0" y="589"/>
                  </a:lnTo>
                  <a:lnTo>
                    <a:pt x="0" y="609"/>
                  </a:lnTo>
                  <a:lnTo>
                    <a:pt x="0" y="632"/>
                  </a:lnTo>
                  <a:lnTo>
                    <a:pt x="0" y="654"/>
                  </a:lnTo>
                  <a:lnTo>
                    <a:pt x="0" y="680"/>
                  </a:lnTo>
                  <a:lnTo>
                    <a:pt x="0" y="708"/>
                  </a:lnTo>
                  <a:lnTo>
                    <a:pt x="0" y="736"/>
                  </a:lnTo>
                  <a:lnTo>
                    <a:pt x="0" y="768"/>
                  </a:lnTo>
                  <a:lnTo>
                    <a:pt x="0" y="800"/>
                  </a:lnTo>
                  <a:lnTo>
                    <a:pt x="0" y="833"/>
                  </a:lnTo>
                  <a:lnTo>
                    <a:pt x="0" y="865"/>
                  </a:lnTo>
                  <a:lnTo>
                    <a:pt x="0" y="893"/>
                  </a:lnTo>
                  <a:lnTo>
                    <a:pt x="0" y="921"/>
                  </a:lnTo>
                  <a:lnTo>
                    <a:pt x="0" y="945"/>
                  </a:lnTo>
                  <a:lnTo>
                    <a:pt x="0" y="970"/>
                  </a:lnTo>
                  <a:lnTo>
                    <a:pt x="0" y="992"/>
                  </a:lnTo>
                  <a:lnTo>
                    <a:pt x="0" y="1012"/>
                  </a:lnTo>
                  <a:lnTo>
                    <a:pt x="0" y="1031"/>
                  </a:lnTo>
                  <a:lnTo>
                    <a:pt x="0" y="1048"/>
                  </a:lnTo>
                  <a:lnTo>
                    <a:pt x="0" y="1065"/>
                  </a:lnTo>
                  <a:lnTo>
                    <a:pt x="0" y="1080"/>
                  </a:lnTo>
                  <a:lnTo>
                    <a:pt x="0" y="1093"/>
                  </a:lnTo>
                  <a:lnTo>
                    <a:pt x="0" y="1106"/>
                  </a:lnTo>
                  <a:lnTo>
                    <a:pt x="0" y="1117"/>
                  </a:lnTo>
                  <a:lnTo>
                    <a:pt x="0" y="1128"/>
                  </a:lnTo>
                  <a:lnTo>
                    <a:pt x="0" y="1138"/>
                  </a:lnTo>
                  <a:lnTo>
                    <a:pt x="0" y="1147"/>
                  </a:lnTo>
                  <a:lnTo>
                    <a:pt x="0" y="1154"/>
                  </a:lnTo>
                  <a:lnTo>
                    <a:pt x="0" y="1162"/>
                  </a:lnTo>
                  <a:lnTo>
                    <a:pt x="0" y="1169"/>
                  </a:lnTo>
                  <a:lnTo>
                    <a:pt x="0" y="1177"/>
                  </a:lnTo>
                  <a:lnTo>
                    <a:pt x="0" y="1182"/>
                  </a:lnTo>
                  <a:lnTo>
                    <a:pt x="0" y="1190"/>
                  </a:lnTo>
                  <a:lnTo>
                    <a:pt x="0" y="1195"/>
                  </a:lnTo>
                  <a:lnTo>
                    <a:pt x="0" y="1201"/>
                  </a:lnTo>
                  <a:lnTo>
                    <a:pt x="0" y="1207"/>
                  </a:lnTo>
                  <a:lnTo>
                    <a:pt x="0" y="1212"/>
                  </a:lnTo>
                  <a:lnTo>
                    <a:pt x="0" y="1218"/>
                  </a:lnTo>
                  <a:lnTo>
                    <a:pt x="0" y="1223"/>
                  </a:lnTo>
                  <a:lnTo>
                    <a:pt x="0" y="1231"/>
                  </a:lnTo>
                  <a:lnTo>
                    <a:pt x="0" y="1237"/>
                  </a:lnTo>
                  <a:lnTo>
                    <a:pt x="0" y="1244"/>
                  </a:lnTo>
                  <a:lnTo>
                    <a:pt x="0" y="1250"/>
                  </a:lnTo>
                  <a:lnTo>
                    <a:pt x="1" y="1255"/>
                  </a:lnTo>
                  <a:lnTo>
                    <a:pt x="1" y="1261"/>
                  </a:lnTo>
                  <a:lnTo>
                    <a:pt x="1" y="1266"/>
                  </a:lnTo>
                  <a:lnTo>
                    <a:pt x="1" y="1272"/>
                  </a:lnTo>
                  <a:lnTo>
                    <a:pt x="1" y="1276"/>
                  </a:lnTo>
                  <a:lnTo>
                    <a:pt x="1" y="1280"/>
                  </a:lnTo>
                  <a:lnTo>
                    <a:pt x="1" y="1285"/>
                  </a:lnTo>
                  <a:lnTo>
                    <a:pt x="3" y="1289"/>
                  </a:lnTo>
                  <a:lnTo>
                    <a:pt x="3" y="1293"/>
                  </a:lnTo>
                  <a:lnTo>
                    <a:pt x="3" y="1296"/>
                  </a:lnTo>
                  <a:lnTo>
                    <a:pt x="5" y="1300"/>
                  </a:lnTo>
                  <a:lnTo>
                    <a:pt x="5" y="1304"/>
                  </a:lnTo>
                  <a:lnTo>
                    <a:pt x="7" y="1306"/>
                  </a:lnTo>
                  <a:lnTo>
                    <a:pt x="9" y="1309"/>
                  </a:lnTo>
                  <a:lnTo>
                    <a:pt x="11" y="1313"/>
                  </a:lnTo>
                  <a:lnTo>
                    <a:pt x="13" y="1317"/>
                  </a:lnTo>
                  <a:lnTo>
                    <a:pt x="15" y="1321"/>
                  </a:lnTo>
                  <a:lnTo>
                    <a:pt x="16" y="1324"/>
                  </a:lnTo>
                  <a:lnTo>
                    <a:pt x="20" y="1328"/>
                  </a:lnTo>
                  <a:lnTo>
                    <a:pt x="22" y="1332"/>
                  </a:lnTo>
                  <a:lnTo>
                    <a:pt x="26" y="1336"/>
                  </a:lnTo>
                  <a:lnTo>
                    <a:pt x="29" y="1339"/>
                  </a:lnTo>
                  <a:lnTo>
                    <a:pt x="31" y="1343"/>
                  </a:lnTo>
                  <a:lnTo>
                    <a:pt x="37" y="1349"/>
                  </a:lnTo>
                  <a:lnTo>
                    <a:pt x="41" y="1354"/>
                  </a:lnTo>
                  <a:lnTo>
                    <a:pt x="44" y="1358"/>
                  </a:lnTo>
                  <a:lnTo>
                    <a:pt x="50" y="1364"/>
                  </a:lnTo>
                  <a:lnTo>
                    <a:pt x="56" y="1369"/>
                  </a:lnTo>
                  <a:lnTo>
                    <a:pt x="61" y="1377"/>
                  </a:lnTo>
                  <a:lnTo>
                    <a:pt x="67" y="1382"/>
                  </a:lnTo>
                  <a:lnTo>
                    <a:pt x="72" y="1390"/>
                  </a:lnTo>
                  <a:lnTo>
                    <a:pt x="78" y="1395"/>
                  </a:lnTo>
                  <a:lnTo>
                    <a:pt x="84" y="1401"/>
                  </a:lnTo>
                  <a:lnTo>
                    <a:pt x="89" y="1406"/>
                  </a:lnTo>
                  <a:lnTo>
                    <a:pt x="93" y="1412"/>
                  </a:lnTo>
                  <a:lnTo>
                    <a:pt x="99" y="1416"/>
                  </a:lnTo>
                  <a:lnTo>
                    <a:pt x="102" y="1421"/>
                  </a:lnTo>
                  <a:lnTo>
                    <a:pt x="106" y="1425"/>
                  </a:lnTo>
                  <a:lnTo>
                    <a:pt x="110" y="1429"/>
                  </a:lnTo>
                  <a:lnTo>
                    <a:pt x="113" y="1433"/>
                  </a:lnTo>
                  <a:lnTo>
                    <a:pt x="117" y="1434"/>
                  </a:lnTo>
                  <a:lnTo>
                    <a:pt x="121" y="1438"/>
                  </a:lnTo>
                  <a:lnTo>
                    <a:pt x="123" y="1440"/>
                  </a:lnTo>
                  <a:lnTo>
                    <a:pt x="127" y="1442"/>
                  </a:lnTo>
                  <a:lnTo>
                    <a:pt x="130" y="1444"/>
                  </a:lnTo>
                  <a:lnTo>
                    <a:pt x="132" y="1446"/>
                  </a:lnTo>
                  <a:lnTo>
                    <a:pt x="136" y="1448"/>
                  </a:lnTo>
                  <a:lnTo>
                    <a:pt x="140" y="1449"/>
                  </a:lnTo>
                  <a:lnTo>
                    <a:pt x="143" y="1451"/>
                  </a:lnTo>
                  <a:lnTo>
                    <a:pt x="145" y="1451"/>
                  </a:lnTo>
                  <a:lnTo>
                    <a:pt x="149" y="1453"/>
                  </a:lnTo>
                  <a:lnTo>
                    <a:pt x="153" y="1453"/>
                  </a:lnTo>
                  <a:lnTo>
                    <a:pt x="156" y="1453"/>
                  </a:lnTo>
                  <a:lnTo>
                    <a:pt x="160" y="1455"/>
                  </a:lnTo>
                  <a:lnTo>
                    <a:pt x="164" y="1455"/>
                  </a:lnTo>
                  <a:lnTo>
                    <a:pt x="168" y="1455"/>
                  </a:lnTo>
                  <a:lnTo>
                    <a:pt x="173" y="1455"/>
                  </a:lnTo>
                  <a:lnTo>
                    <a:pt x="177" y="1455"/>
                  </a:lnTo>
                  <a:lnTo>
                    <a:pt x="183" y="1455"/>
                  </a:lnTo>
                  <a:lnTo>
                    <a:pt x="188" y="1455"/>
                  </a:lnTo>
                  <a:lnTo>
                    <a:pt x="194" y="1455"/>
                  </a:lnTo>
                  <a:lnTo>
                    <a:pt x="199" y="1455"/>
                  </a:lnTo>
                  <a:lnTo>
                    <a:pt x="205" y="1455"/>
                  </a:lnTo>
                  <a:lnTo>
                    <a:pt x="211" y="1455"/>
                  </a:lnTo>
                  <a:lnTo>
                    <a:pt x="216" y="1455"/>
                  </a:lnTo>
                  <a:lnTo>
                    <a:pt x="222" y="1455"/>
                  </a:lnTo>
                  <a:lnTo>
                    <a:pt x="225" y="1455"/>
                  </a:lnTo>
                  <a:lnTo>
                    <a:pt x="231" y="1455"/>
                  </a:lnTo>
                  <a:lnTo>
                    <a:pt x="235" y="1455"/>
                  </a:lnTo>
                  <a:lnTo>
                    <a:pt x="239" y="1455"/>
                  </a:lnTo>
                  <a:lnTo>
                    <a:pt x="242" y="1455"/>
                  </a:lnTo>
                  <a:lnTo>
                    <a:pt x="246" y="1455"/>
                  </a:lnTo>
                  <a:lnTo>
                    <a:pt x="250" y="1455"/>
                  </a:lnTo>
                  <a:lnTo>
                    <a:pt x="253" y="1455"/>
                  </a:lnTo>
                  <a:lnTo>
                    <a:pt x="255" y="1455"/>
                  </a:lnTo>
                  <a:lnTo>
                    <a:pt x="259" y="1455"/>
                  </a:lnTo>
                  <a:lnTo>
                    <a:pt x="263" y="1455"/>
                  </a:lnTo>
                  <a:lnTo>
                    <a:pt x="265" y="1455"/>
                  </a:lnTo>
                  <a:lnTo>
                    <a:pt x="268" y="1455"/>
                  </a:lnTo>
                  <a:lnTo>
                    <a:pt x="272" y="1455"/>
                  </a:lnTo>
                  <a:lnTo>
                    <a:pt x="274" y="1455"/>
                  </a:lnTo>
                  <a:lnTo>
                    <a:pt x="278" y="1455"/>
                  </a:lnTo>
                  <a:lnTo>
                    <a:pt x="281" y="1455"/>
                  </a:lnTo>
                  <a:lnTo>
                    <a:pt x="285" y="1455"/>
                  </a:lnTo>
                  <a:lnTo>
                    <a:pt x="289" y="1455"/>
                  </a:lnTo>
                  <a:lnTo>
                    <a:pt x="293" y="1455"/>
                  </a:lnTo>
                  <a:lnTo>
                    <a:pt x="296" y="1455"/>
                  </a:lnTo>
                  <a:lnTo>
                    <a:pt x="300" y="1455"/>
                  </a:lnTo>
                  <a:lnTo>
                    <a:pt x="304" y="1455"/>
                  </a:lnTo>
                  <a:lnTo>
                    <a:pt x="309" y="1455"/>
                  </a:lnTo>
                  <a:lnTo>
                    <a:pt x="315" y="1455"/>
                  </a:lnTo>
                  <a:lnTo>
                    <a:pt x="319" y="1455"/>
                  </a:lnTo>
                  <a:lnTo>
                    <a:pt x="324" y="1455"/>
                  </a:lnTo>
                  <a:lnTo>
                    <a:pt x="332" y="1455"/>
                  </a:lnTo>
                  <a:lnTo>
                    <a:pt x="337" y="1455"/>
                  </a:lnTo>
                  <a:lnTo>
                    <a:pt x="343" y="1455"/>
                  </a:lnTo>
                  <a:lnTo>
                    <a:pt x="349" y="1455"/>
                  </a:lnTo>
                  <a:lnTo>
                    <a:pt x="354" y="1455"/>
                  </a:lnTo>
                  <a:lnTo>
                    <a:pt x="360" y="1455"/>
                  </a:lnTo>
                  <a:lnTo>
                    <a:pt x="365" y="1455"/>
                  </a:lnTo>
                  <a:lnTo>
                    <a:pt x="371" y="1455"/>
                  </a:lnTo>
                  <a:lnTo>
                    <a:pt x="379" y="1455"/>
                  </a:lnTo>
                  <a:lnTo>
                    <a:pt x="384" y="1455"/>
                  </a:lnTo>
                  <a:lnTo>
                    <a:pt x="392" y="1455"/>
                  </a:lnTo>
                  <a:lnTo>
                    <a:pt x="401" y="1455"/>
                  </a:lnTo>
                  <a:lnTo>
                    <a:pt x="408" y="1455"/>
                  </a:lnTo>
                  <a:lnTo>
                    <a:pt x="420" y="1455"/>
                  </a:lnTo>
                  <a:lnTo>
                    <a:pt x="431" y="1455"/>
                  </a:lnTo>
                  <a:lnTo>
                    <a:pt x="442" y="1455"/>
                  </a:lnTo>
                  <a:lnTo>
                    <a:pt x="455" y="1455"/>
                  </a:lnTo>
                  <a:lnTo>
                    <a:pt x="470" y="1455"/>
                  </a:lnTo>
                  <a:lnTo>
                    <a:pt x="487" y="1455"/>
                  </a:lnTo>
                  <a:lnTo>
                    <a:pt x="504" y="1455"/>
                  </a:lnTo>
                  <a:lnTo>
                    <a:pt x="522" y="1455"/>
                  </a:lnTo>
                  <a:lnTo>
                    <a:pt x="545" y="1455"/>
                  </a:lnTo>
                  <a:lnTo>
                    <a:pt x="567" y="1455"/>
                  </a:lnTo>
                  <a:lnTo>
                    <a:pt x="593" y="1455"/>
                  </a:lnTo>
                  <a:lnTo>
                    <a:pt x="619" y="1455"/>
                  </a:lnTo>
                  <a:lnTo>
                    <a:pt x="649" y="1455"/>
                  </a:lnTo>
                  <a:lnTo>
                    <a:pt x="681" y="1455"/>
                  </a:lnTo>
                  <a:lnTo>
                    <a:pt x="715" y="1455"/>
                  </a:lnTo>
                  <a:lnTo>
                    <a:pt x="752" y="1455"/>
                  </a:lnTo>
                  <a:lnTo>
                    <a:pt x="791" y="1455"/>
                  </a:lnTo>
                  <a:lnTo>
                    <a:pt x="834" y="1455"/>
                  </a:lnTo>
                  <a:lnTo>
                    <a:pt x="879" y="1455"/>
                  </a:lnTo>
                  <a:lnTo>
                    <a:pt x="927" y="145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2" name="Line 52">
              <a:extLst>
                <a:ext uri="{FF2B5EF4-FFF2-40B4-BE49-F238E27FC236}">
                  <a16:creationId xmlns:a16="http://schemas.microsoft.com/office/drawing/2014/main" id="{398C9645-6C91-1345-8E4B-405B1F279C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7701" y="3540125"/>
              <a:ext cx="1587" cy="1274762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3" name="Line 53">
              <a:extLst>
                <a:ext uri="{FF2B5EF4-FFF2-40B4-BE49-F238E27FC236}">
                  <a16:creationId xmlns:a16="http://schemas.microsoft.com/office/drawing/2014/main" id="{5A720D2F-C2A5-DF47-B574-AB9AB72288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2426" y="2151063"/>
              <a:ext cx="592137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4" name="Line 54">
              <a:extLst>
                <a:ext uri="{FF2B5EF4-FFF2-40B4-BE49-F238E27FC236}">
                  <a16:creationId xmlns:a16="http://schemas.microsoft.com/office/drawing/2014/main" id="{A88716F0-238D-9E46-A4C0-B49D35719C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88026" y="3055938"/>
              <a:ext cx="307975" cy="0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5" name="Rectangle 55">
              <a:extLst>
                <a:ext uri="{FF2B5EF4-FFF2-40B4-BE49-F238E27FC236}">
                  <a16:creationId xmlns:a16="http://schemas.microsoft.com/office/drawing/2014/main" id="{C0013A1B-8B23-B246-8D64-4F7E8B901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126" y="3922712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6" name="Rectangle 56">
              <a:extLst>
                <a:ext uri="{FF2B5EF4-FFF2-40B4-BE49-F238E27FC236}">
                  <a16:creationId xmlns:a16="http://schemas.microsoft.com/office/drawing/2014/main" id="{B6936D96-1F5B-EF43-B863-1CB98774B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0951" y="2870201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7" name="Rectangle 57">
              <a:extLst>
                <a:ext uri="{FF2B5EF4-FFF2-40B4-BE49-F238E27FC236}">
                  <a16:creationId xmlns:a16="http://schemas.microsoft.com/office/drawing/2014/main" id="{A4E0CDD5-E343-4D43-B387-026131912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6" y="3006726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FFF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8" name="Rectangle 58">
              <a:extLst>
                <a:ext uri="{FF2B5EF4-FFF2-40B4-BE49-F238E27FC236}">
                  <a16:creationId xmlns:a16="http://schemas.microsoft.com/office/drawing/2014/main" id="{33369B0D-EC58-DD4C-BAC4-99D1877D8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6413" y="2870201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9" name="Rectangle 59">
              <a:extLst>
                <a:ext uri="{FF2B5EF4-FFF2-40B4-BE49-F238E27FC236}">
                  <a16:creationId xmlns:a16="http://schemas.microsoft.com/office/drawing/2014/main" id="{66C810BA-1AE0-A14C-BBB8-C61726FA7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001" y="3006726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FFF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0" name="Rectangle 60">
              <a:extLst>
                <a:ext uri="{FF2B5EF4-FFF2-40B4-BE49-F238E27FC236}">
                  <a16:creationId xmlns:a16="http://schemas.microsoft.com/office/drawing/2014/main" id="{15A54DBA-6794-604A-922F-DBB348BC9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576" y="2870201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1" name="Rectangle 61">
              <a:extLst>
                <a:ext uri="{FF2B5EF4-FFF2-40B4-BE49-F238E27FC236}">
                  <a16:creationId xmlns:a16="http://schemas.microsoft.com/office/drawing/2014/main" id="{EBFE2501-D090-2D45-BE7E-8FE33FBF5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1" y="2862263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FFFF"/>
                  </a:solidFill>
                  <a:latin typeface="Symbol" pitchFamily="2" charset="2"/>
                </a:rPr>
                <a:t>(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2" name="Rectangle 62">
              <a:extLst>
                <a:ext uri="{FF2B5EF4-FFF2-40B4-BE49-F238E27FC236}">
                  <a16:creationId xmlns:a16="http://schemas.microsoft.com/office/drawing/2014/main" id="{1EB295AF-9124-F544-A1B4-73BBE3F61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238" y="2862263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FFFF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3" name="Rectangle 63">
              <a:extLst>
                <a:ext uri="{FF2B5EF4-FFF2-40B4-BE49-F238E27FC236}">
                  <a16:creationId xmlns:a16="http://schemas.microsoft.com/office/drawing/2014/main" id="{F97AC427-2B44-314A-9764-146576BAC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0951" y="197961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4" name="Rectangle 64">
              <a:extLst>
                <a:ext uri="{FF2B5EF4-FFF2-40B4-BE49-F238E27FC236}">
                  <a16:creationId xmlns:a16="http://schemas.microsoft.com/office/drawing/2014/main" id="{760F5855-6E9E-0F4B-85FD-D6EBFE171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6" y="2114551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5" name="Rectangle 65">
              <a:extLst>
                <a:ext uri="{FF2B5EF4-FFF2-40B4-BE49-F238E27FC236}">
                  <a16:creationId xmlns:a16="http://schemas.microsoft.com/office/drawing/2014/main" id="{03FF1C0A-FA78-D641-AA6E-507ED61BB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6413" y="197961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6" name="Rectangle 66">
              <a:extLst>
                <a:ext uri="{FF2B5EF4-FFF2-40B4-BE49-F238E27FC236}">
                  <a16:creationId xmlns:a16="http://schemas.microsoft.com/office/drawing/2014/main" id="{F81C3FF4-5F0C-D542-B499-4040E8AF5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001" y="2114551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7" name="Rectangle 67">
              <a:extLst>
                <a:ext uri="{FF2B5EF4-FFF2-40B4-BE49-F238E27FC236}">
                  <a16:creationId xmlns:a16="http://schemas.microsoft.com/office/drawing/2014/main" id="{1123E635-55F9-5848-8E38-E53AA21A7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576" y="1979613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8" name="Rectangle 68">
              <a:extLst>
                <a:ext uri="{FF2B5EF4-FFF2-40B4-BE49-F238E27FC236}">
                  <a16:creationId xmlns:a16="http://schemas.microsoft.com/office/drawing/2014/main" id="{DAE39B86-863B-5D4A-9D51-1EE98A3CB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1" y="1971676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(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9" name="Rectangle 69">
              <a:extLst>
                <a:ext uri="{FF2B5EF4-FFF2-40B4-BE49-F238E27FC236}">
                  <a16:creationId xmlns:a16="http://schemas.microsoft.com/office/drawing/2014/main" id="{78A6ACB7-4D40-5C46-8632-D106EDDC8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238" y="1971676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0" name="Rectangle 70">
              <a:extLst>
                <a:ext uri="{FF2B5EF4-FFF2-40B4-BE49-F238E27FC236}">
                  <a16:creationId xmlns:a16="http://schemas.microsoft.com/office/drawing/2014/main" id="{08C8A821-8C42-8F47-B80D-6A3F17EAF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288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1" name="Rectangle 71">
              <a:extLst>
                <a:ext uri="{FF2B5EF4-FFF2-40B4-BE49-F238E27FC236}">
                  <a16:creationId xmlns:a16="http://schemas.microsoft.com/office/drawing/2014/main" id="{A70D12BA-CDCC-B84D-8D8D-BF9101F4B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876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2" name="Rectangle 72">
              <a:extLst>
                <a:ext uri="{FF2B5EF4-FFF2-40B4-BE49-F238E27FC236}">
                  <a16:creationId xmlns:a16="http://schemas.microsoft.com/office/drawing/2014/main" id="{F46FA31C-1EFD-FB4A-B29E-B5A308A7B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576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3" name="Rectangle 73">
              <a:extLst>
                <a:ext uri="{FF2B5EF4-FFF2-40B4-BE49-F238E27FC236}">
                  <a16:creationId xmlns:a16="http://schemas.microsoft.com/office/drawing/2014/main" id="{B8500EAD-4A79-174F-8463-7BFCB92FD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1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4" name="Rectangle 74">
              <a:extLst>
                <a:ext uri="{FF2B5EF4-FFF2-40B4-BE49-F238E27FC236}">
                  <a16:creationId xmlns:a16="http://schemas.microsoft.com/office/drawing/2014/main" id="{A3F4F8D1-50D2-8A42-9E2B-CEA3F67ED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6451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5" name="Rectangle 75">
              <a:extLst>
                <a:ext uri="{FF2B5EF4-FFF2-40B4-BE49-F238E27FC236}">
                  <a16:creationId xmlns:a16="http://schemas.microsoft.com/office/drawing/2014/main" id="{76B3AAFB-F285-C049-B9B4-E73EE5F5B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626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6" name="Rectangle 76">
              <a:extLst>
                <a:ext uri="{FF2B5EF4-FFF2-40B4-BE49-F238E27FC236}">
                  <a16:creationId xmlns:a16="http://schemas.microsoft.com/office/drawing/2014/main" id="{3ADDC9F9-1C8D-4349-88A0-79F8F6EA2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0326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7" name="Rectangle 77">
              <a:extLst>
                <a:ext uri="{FF2B5EF4-FFF2-40B4-BE49-F238E27FC236}">
                  <a16:creationId xmlns:a16="http://schemas.microsoft.com/office/drawing/2014/main" id="{727276C0-C300-C24E-B4C6-99296D3A4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501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8" name="Rectangle 78">
              <a:extLst>
                <a:ext uri="{FF2B5EF4-FFF2-40B4-BE49-F238E27FC236}">
                  <a16:creationId xmlns:a16="http://schemas.microsoft.com/office/drawing/2014/main" id="{4C1EFBF1-3D37-124B-85C3-3601B6BD9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8738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9" name="Rectangle 79">
              <a:extLst>
                <a:ext uri="{FF2B5EF4-FFF2-40B4-BE49-F238E27FC236}">
                  <a16:creationId xmlns:a16="http://schemas.microsoft.com/office/drawing/2014/main" id="{D28DD507-24FE-6642-8392-479C23731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 dirty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0" name="Rectangle 80">
              <a:extLst>
                <a:ext uri="{FF2B5EF4-FFF2-40B4-BE49-F238E27FC236}">
                  <a16:creationId xmlns:a16="http://schemas.microsoft.com/office/drawing/2014/main" id="{FB6717B6-4E07-F843-8629-B5D6F6A4A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488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1" name="Rectangle 81">
              <a:extLst>
                <a:ext uri="{FF2B5EF4-FFF2-40B4-BE49-F238E27FC236}">
                  <a16:creationId xmlns:a16="http://schemas.microsoft.com/office/drawing/2014/main" id="{D1DAFB2E-6FB1-D449-B98F-0B38178CD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1" y="4843462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 dirty="0">
                  <a:solidFill>
                    <a:srgbClr val="000000"/>
                  </a:solidFill>
                  <a:latin typeface="Symbol" pitchFamily="2" charset="2"/>
                </a:rPr>
                <a:t>( </a:t>
              </a:r>
              <a:endParaRPr lang="en-US" altLang="en-US" b="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2" name="Line 82">
              <a:extLst>
                <a:ext uri="{FF2B5EF4-FFF2-40B4-BE49-F238E27FC236}">
                  <a16:creationId xmlns:a16="http://schemas.microsoft.com/office/drawing/2014/main" id="{EC5A3669-D7CD-1949-8CDD-C059055DFC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94101" y="4906962"/>
              <a:ext cx="60325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3" name="Line 83">
              <a:extLst>
                <a:ext uri="{FF2B5EF4-FFF2-40B4-BE49-F238E27FC236}">
                  <a16:creationId xmlns:a16="http://schemas.microsoft.com/office/drawing/2014/main" id="{559120DC-6579-EC42-94E6-E6347C3893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98926" y="4906962"/>
              <a:ext cx="88900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4" name="Line 84">
              <a:extLst>
                <a:ext uri="{FF2B5EF4-FFF2-40B4-BE49-F238E27FC236}">
                  <a16:creationId xmlns:a16="http://schemas.microsoft.com/office/drawing/2014/main" id="{72603B02-EC8B-2A40-96A3-78FF08EE7D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32326" y="4906962"/>
              <a:ext cx="88900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5" name="Line 85">
              <a:extLst>
                <a:ext uri="{FF2B5EF4-FFF2-40B4-BE49-F238E27FC236}">
                  <a16:creationId xmlns:a16="http://schemas.microsoft.com/office/drawing/2014/main" id="{F850F291-ABB7-5749-A448-96596D8C9E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65726" y="4906962"/>
              <a:ext cx="58737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6" name="Rectangle 86">
              <a:extLst>
                <a:ext uri="{FF2B5EF4-FFF2-40B4-BE49-F238E27FC236}">
                  <a16:creationId xmlns:a16="http://schemas.microsoft.com/office/drawing/2014/main" id="{1BBA5715-2E07-DF44-87DC-A9C8DE6FF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4326" y="4843462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143362" name="TextBox 125">
            <a:extLst>
              <a:ext uri="{FF2B5EF4-FFF2-40B4-BE49-F238E27FC236}">
                <a16:creationId xmlns:a16="http://schemas.microsoft.com/office/drawing/2014/main" id="{E7431A28-6FBA-C14C-94F8-A82E61455A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2.61 from the textbook ]</a:t>
            </a:r>
          </a:p>
        </p:txBody>
      </p:sp>
      <p:sp>
        <p:nvSpPr>
          <p:cNvPr id="88" name="Title 1">
            <a:extLst>
              <a:ext uri="{FF2B5EF4-FFF2-40B4-BE49-F238E27FC236}">
                <a16:creationId xmlns:a16="http://schemas.microsoft.com/office/drawing/2014/main" id="{FC1ECE8F-CC53-1A47-85A3-39D890D37067}"/>
              </a:ext>
            </a:extLst>
          </p:cNvPr>
          <p:cNvSpPr txBox="1">
            <a:spLocks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9pPr>
          </a:lstStyle>
          <a:p>
            <a:pPr algn="ctr">
              <a:defRPr/>
            </a:pPr>
            <a:r>
              <a:rPr lang="en-US" altLang="en-US" b="1" dirty="0">
                <a:latin typeface="Arial" charset="0"/>
                <a:ea typeface="MS PGothic" charset="-128"/>
              </a:rPr>
              <a:t>POS minimization of  f ( x</a:t>
            </a:r>
            <a:r>
              <a:rPr lang="en-US" altLang="en-US" b="1" baseline="-25000" dirty="0">
                <a:latin typeface="Arial" charset="0"/>
                <a:ea typeface="MS PGothic" charset="-128"/>
              </a:rPr>
              <a:t>1</a:t>
            </a:r>
            <a:r>
              <a:rPr lang="en-US" altLang="en-US" b="1" dirty="0">
                <a:latin typeface="Arial" charset="0"/>
                <a:ea typeface="MS PGothic" charset="-128"/>
              </a:rPr>
              <a:t>,…, x</a:t>
            </a:r>
            <a:r>
              <a:rPr lang="en-US" altLang="en-US" b="1" baseline="-25000" dirty="0">
                <a:latin typeface="Arial" charset="0"/>
                <a:ea typeface="MS PGothic" charset="-128"/>
              </a:rPr>
              <a:t>4</a:t>
            </a:r>
            <a:r>
              <a:rPr lang="en-US" altLang="en-US" b="1" dirty="0">
                <a:latin typeface="Arial" charset="0"/>
                <a:ea typeface="MS PGothic" charset="-128"/>
              </a:rPr>
              <a:t>) = </a:t>
            </a:r>
            <a:r>
              <a:rPr lang="en-US" kern="0" dirty="0"/>
              <a:t>∏ </a:t>
            </a:r>
            <a:r>
              <a:rPr lang="en-US" altLang="en-US" b="1" dirty="0">
                <a:latin typeface="Arial" charset="0"/>
                <a:ea typeface="MS PGothic" charset="-128"/>
              </a:rPr>
              <a:t>M(0, 1, 4, 8, 9, 12, 15)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5C414AB-1C9A-4EA4-ED18-678FD8B3188E}"/>
              </a:ext>
            </a:extLst>
          </p:cNvPr>
          <p:cNvGrpSpPr/>
          <p:nvPr/>
        </p:nvGrpSpPr>
        <p:grpSpPr>
          <a:xfrm>
            <a:off x="971917" y="5754272"/>
            <a:ext cx="9144000" cy="685800"/>
            <a:chOff x="971917" y="5754272"/>
            <a:chExt cx="9144000" cy="685800"/>
          </a:xfrm>
        </p:grpSpPr>
        <p:sp>
          <p:nvSpPr>
            <p:cNvPr id="3" name="Title 1">
              <a:extLst>
                <a:ext uri="{FF2B5EF4-FFF2-40B4-BE49-F238E27FC236}">
                  <a16:creationId xmlns:a16="http://schemas.microsoft.com/office/drawing/2014/main" id="{87D2EC81-0B6E-14C2-AE84-E6664E891A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1917" y="5754272"/>
              <a:ext cx="9144000" cy="68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dirty="0"/>
                <a:t>f (x</a:t>
              </a:r>
              <a:r>
                <a:rPr lang="en-US" altLang="en-US" baseline="-25000" dirty="0"/>
                <a:t>1</a:t>
              </a:r>
              <a:r>
                <a:rPr lang="en-US" altLang="en-US" dirty="0"/>
                <a:t>, x</a:t>
              </a:r>
              <a:r>
                <a:rPr lang="en-US" altLang="en-US" baseline="-25000" dirty="0"/>
                <a:t>2</a:t>
              </a:r>
              <a:r>
                <a:rPr lang="en-US" altLang="en-US" dirty="0"/>
                <a:t>, x</a:t>
              </a:r>
              <a:r>
                <a:rPr lang="en-US" altLang="en-US" baseline="-25000" dirty="0"/>
                <a:t>3</a:t>
              </a:r>
              <a:r>
                <a:rPr lang="en-US" altLang="en-US" dirty="0"/>
                <a:t> , x</a:t>
              </a:r>
              <a:r>
                <a:rPr lang="en-US" altLang="en-US" baseline="-25000" dirty="0"/>
                <a:t>4</a:t>
              </a:r>
              <a:r>
                <a:rPr lang="en-US" altLang="en-US" dirty="0"/>
                <a:t>) = ( x</a:t>
              </a:r>
              <a:r>
                <a:rPr lang="en-US" altLang="en-US" baseline="-25000" dirty="0"/>
                <a:t>3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4 </a:t>
              </a:r>
              <a:r>
                <a:rPr lang="en-US" altLang="en-US" dirty="0"/>
                <a:t>) ( x</a:t>
              </a:r>
              <a:r>
                <a:rPr lang="en-US" altLang="en-US" baseline="-25000" dirty="0"/>
                <a:t>2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3 </a:t>
              </a:r>
              <a:r>
                <a:rPr lang="en-US" altLang="en-US" dirty="0"/>
                <a:t>) ( x</a:t>
              </a:r>
              <a:r>
                <a:rPr lang="en-US" altLang="en-US" baseline="-25000" dirty="0"/>
                <a:t>1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2  </a:t>
              </a:r>
              <a:r>
                <a:rPr lang="en-US" altLang="en-US" dirty="0"/>
                <a:t>+  x</a:t>
              </a:r>
              <a:r>
                <a:rPr lang="en-US" altLang="en-US" baseline="-25000" dirty="0"/>
                <a:t>3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4 </a:t>
              </a:r>
              <a:r>
                <a:rPr lang="en-US" altLang="en-US" dirty="0"/>
                <a:t>)</a:t>
              </a:r>
              <a:r>
                <a:rPr lang="en-US" altLang="en-US" baseline="-25000" dirty="0"/>
                <a:t> </a:t>
              </a:r>
              <a:endParaRPr lang="en-US" altLang="en-US" dirty="0"/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27F25383-733C-7674-DACE-6C714EB6E55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977857" y="5844757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C6915AA5-650D-DD87-D07F-BD3851D88EE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671966" y="5844757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82266BC0-C6C6-9A5E-321F-1243126260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412072" y="5844757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2C281357-E51B-41EC-850D-DF98552FFD7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106181" y="5844757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49132068"/>
      </p:ext>
    </p:extLst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9AD8D09-6FC1-A345-A08A-A316849726F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066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Example: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 Incompletely Specified Function</a:t>
            </a: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>
            <a:extLst>
              <a:ext uri="{FF2B5EF4-FFF2-40B4-BE49-F238E27FC236}">
                <a16:creationId xmlns:a16="http://schemas.microsoft.com/office/drawing/2014/main" id="{E07D6F4E-35A9-C645-9BFB-5952D5609FE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Three Ways to Specify the Function</a:t>
            </a:r>
          </a:p>
        </p:txBody>
      </p:sp>
      <p:sp>
        <p:nvSpPr>
          <p:cNvPr id="97282" name="TextBox 3">
            <a:extLst>
              <a:ext uri="{FF2B5EF4-FFF2-40B4-BE49-F238E27FC236}">
                <a16:creationId xmlns:a16="http://schemas.microsoft.com/office/drawing/2014/main" id="{B818A360-E3D7-3E41-B2D8-64B7F48869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1" y="990601"/>
            <a:ext cx="70024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f(x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4</a:t>
            </a:r>
            <a:r>
              <a:rPr lang="en-US" altLang="en-US" b="0">
                <a:latin typeface="Times" pitchFamily="2" charset="0"/>
              </a:rPr>
              <a:t>) = Σ m(2, 4, 5, 6, 10) + D(12, 13, 14, 15)</a:t>
            </a:r>
          </a:p>
        </p:txBody>
      </p:sp>
      <p:pic>
        <p:nvPicPr>
          <p:cNvPr id="97283" name="Picture 3" descr="F:\LogicBook\PowerPoint\chapter4\figure4.6.wmf">
            <a:extLst>
              <a:ext uri="{FF2B5EF4-FFF2-40B4-BE49-F238E27FC236}">
                <a16:creationId xmlns:a16="http://schemas.microsoft.com/office/drawing/2014/main" id="{7604D7CD-E9B9-C044-9335-3F18DD50CC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1" y="2209800"/>
            <a:ext cx="3789363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97284" name="Object 3">
            <a:extLst>
              <a:ext uri="{FF2B5EF4-FFF2-40B4-BE49-F238E27FC236}">
                <a16:creationId xmlns:a16="http://schemas.microsoft.com/office/drawing/2014/main" id="{F7BC4EBD-72CC-B445-B784-D8159379841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752601" y="1954214"/>
          <a:ext cx="2092325" cy="4446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ocument" r:id="rId3" imgW="2032000" imgH="5207000" progId="Word.Document.8">
                  <p:embed/>
                </p:oleObj>
              </mc:Choice>
              <mc:Fallback>
                <p:oleObj name="Document" r:id="rId3" imgW="2032000" imgH="5207000" progId="Word.Document.8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52601" y="1954214"/>
                        <a:ext cx="2092325" cy="4446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itle 1">
            <a:extLst>
              <a:ext uri="{FF2B5EF4-FFF2-40B4-BE49-F238E27FC236}">
                <a16:creationId xmlns:a16="http://schemas.microsoft.com/office/drawing/2014/main" id="{6A21AE3B-9438-D241-B9F9-7A639CDD1A5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Three Ways to Specify the Function</a:t>
            </a:r>
          </a:p>
        </p:txBody>
      </p:sp>
      <p:sp>
        <p:nvSpPr>
          <p:cNvPr id="98306" name="TextBox 3">
            <a:extLst>
              <a:ext uri="{FF2B5EF4-FFF2-40B4-BE49-F238E27FC236}">
                <a16:creationId xmlns:a16="http://schemas.microsoft.com/office/drawing/2014/main" id="{652AE86E-078B-5342-8144-ECB8E385AD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1" y="990601"/>
            <a:ext cx="70024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f(x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4</a:t>
            </a:r>
            <a:r>
              <a:rPr lang="en-US" altLang="en-US" b="0">
                <a:latin typeface="Times" pitchFamily="2" charset="0"/>
              </a:rPr>
              <a:t>) = Σ m(2, 4, 5, 6, 10) + D(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12, 13, 14, 15</a:t>
            </a:r>
            <a:r>
              <a:rPr lang="en-US" altLang="en-US" b="0">
                <a:latin typeface="Times" pitchFamily="2" charset="0"/>
              </a:rPr>
              <a:t>)</a:t>
            </a:r>
          </a:p>
        </p:txBody>
      </p:sp>
      <p:grpSp>
        <p:nvGrpSpPr>
          <p:cNvPr id="98307" name="Group 65">
            <a:extLst>
              <a:ext uri="{FF2B5EF4-FFF2-40B4-BE49-F238E27FC236}">
                <a16:creationId xmlns:a16="http://schemas.microsoft.com/office/drawing/2014/main" id="{D620F2D7-6550-454E-8FDE-CBE6F665E8C4}"/>
              </a:ext>
            </a:extLst>
          </p:cNvPr>
          <p:cNvGrpSpPr>
            <a:grpSpLocks/>
          </p:cNvGrpSpPr>
          <p:nvPr/>
        </p:nvGrpSpPr>
        <p:grpSpPr bwMode="auto">
          <a:xfrm>
            <a:off x="6858000" y="2971801"/>
            <a:ext cx="2508250" cy="2373313"/>
            <a:chOff x="5532437" y="2646362"/>
            <a:chExt cx="2508250" cy="2373313"/>
          </a:xfrm>
        </p:grpSpPr>
        <p:sp>
          <p:nvSpPr>
            <p:cNvPr id="98310" name="Rectangle 379">
              <a:extLst>
                <a:ext uri="{FF2B5EF4-FFF2-40B4-BE49-F238E27FC236}">
                  <a16:creationId xmlns:a16="http://schemas.microsoft.com/office/drawing/2014/main" id="{E7C8F776-A84C-664A-9F58-66FF75EB5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227387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98311" name="Line 380">
              <a:extLst>
                <a:ext uri="{FF2B5EF4-FFF2-40B4-BE49-F238E27FC236}">
                  <a16:creationId xmlns:a16="http://schemas.microsoft.com/office/drawing/2014/main" id="{45B373A8-FD15-9144-AE3C-E4757C75C2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3670300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2" name="Line 381">
              <a:extLst>
                <a:ext uri="{FF2B5EF4-FFF2-40B4-BE49-F238E27FC236}">
                  <a16:creationId xmlns:a16="http://schemas.microsoft.com/office/drawing/2014/main" id="{50B11B97-E637-C64B-8C5C-219B2A1F6A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3" name="Line 382">
              <a:extLst>
                <a:ext uri="{FF2B5EF4-FFF2-40B4-BE49-F238E27FC236}">
                  <a16:creationId xmlns:a16="http://schemas.microsoft.com/office/drawing/2014/main" id="{559D7680-11D7-D34D-AB92-4F7B74D96E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5487" y="2763837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4" name="Rectangle 383">
              <a:extLst>
                <a:ext uri="{FF2B5EF4-FFF2-40B4-BE49-F238E27FC236}">
                  <a16:creationId xmlns:a16="http://schemas.microsoft.com/office/drawing/2014/main" id="{EC36E866-4581-BB4D-86AC-0A715A2AB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1537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5" name="Rectangle 384">
              <a:extLst>
                <a:ext uri="{FF2B5EF4-FFF2-40B4-BE49-F238E27FC236}">
                  <a16:creationId xmlns:a16="http://schemas.microsoft.com/office/drawing/2014/main" id="{CA1A4B18-D494-7647-9C86-BE275725D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2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6" name="Rectangle 385">
              <a:extLst>
                <a:ext uri="{FF2B5EF4-FFF2-40B4-BE49-F238E27FC236}">
                  <a16:creationId xmlns:a16="http://schemas.microsoft.com/office/drawing/2014/main" id="{F72BE098-6C82-0145-A113-0D5D0D864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212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7" name="Rectangle 386">
              <a:extLst>
                <a:ext uri="{FF2B5EF4-FFF2-40B4-BE49-F238E27FC236}">
                  <a16:creationId xmlns:a16="http://schemas.microsoft.com/office/drawing/2014/main" id="{82AA53B6-3B0E-D346-BE87-503D50D29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7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8" name="Rectangle 387">
              <a:extLst>
                <a:ext uri="{FF2B5EF4-FFF2-40B4-BE49-F238E27FC236}">
                  <a16:creationId xmlns:a16="http://schemas.microsoft.com/office/drawing/2014/main" id="{D4B77116-9D70-D744-97C8-415D699A9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7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9" name="Rectangle 388">
              <a:extLst>
                <a:ext uri="{FF2B5EF4-FFF2-40B4-BE49-F238E27FC236}">
                  <a16:creationId xmlns:a16="http://schemas.microsoft.com/office/drawing/2014/main" id="{5D305335-D7D6-5E42-85E9-CF74FF5D9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0" name="Rectangle 389">
              <a:extLst>
                <a:ext uri="{FF2B5EF4-FFF2-40B4-BE49-F238E27FC236}">
                  <a16:creationId xmlns:a16="http://schemas.microsoft.com/office/drawing/2014/main" id="{C7063F9F-2E03-DD46-ADAB-340A41CC0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2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1" name="Rectangle 390">
              <a:extLst>
                <a:ext uri="{FF2B5EF4-FFF2-40B4-BE49-F238E27FC236}">
                  <a16:creationId xmlns:a16="http://schemas.microsoft.com/office/drawing/2014/main" id="{C1200013-3AC0-9F47-81E2-38C792065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2" name="Rectangle 391">
              <a:extLst>
                <a:ext uri="{FF2B5EF4-FFF2-40B4-BE49-F238E27FC236}">
                  <a16:creationId xmlns:a16="http://schemas.microsoft.com/office/drawing/2014/main" id="{E2584CD8-AE13-F241-8165-DFCF8A05C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3227387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98323" name="Line 392">
              <a:extLst>
                <a:ext uri="{FF2B5EF4-FFF2-40B4-BE49-F238E27FC236}">
                  <a16:creationId xmlns:a16="http://schemas.microsoft.com/office/drawing/2014/main" id="{8BBEED83-E284-294B-ACA9-95DBC2C663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3670300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4" name="Line 393">
              <a:extLst>
                <a:ext uri="{FF2B5EF4-FFF2-40B4-BE49-F238E27FC236}">
                  <a16:creationId xmlns:a16="http://schemas.microsoft.com/office/drawing/2014/main" id="{701FE7B5-C8FE-DC40-8299-A0B2E0293A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5" name="Rectangle 394">
              <a:extLst>
                <a:ext uri="{FF2B5EF4-FFF2-40B4-BE49-F238E27FC236}">
                  <a16:creationId xmlns:a16="http://schemas.microsoft.com/office/drawing/2014/main" id="{04264958-B2BA-A540-9A5E-93C18CA66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3496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6" name="Rectangle 395">
              <a:extLst>
                <a:ext uri="{FF2B5EF4-FFF2-40B4-BE49-F238E27FC236}">
                  <a16:creationId xmlns:a16="http://schemas.microsoft.com/office/drawing/2014/main" id="{5B12E271-D24A-9B43-80CE-558925648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7" name="Rectangle 396">
              <a:extLst>
                <a:ext uri="{FF2B5EF4-FFF2-40B4-BE49-F238E27FC236}">
                  <a16:creationId xmlns:a16="http://schemas.microsoft.com/office/drawing/2014/main" id="{BC368CFC-3C2B-E948-B520-978D69898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260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8" name="Rectangle 397">
              <a:extLst>
                <a:ext uri="{FF2B5EF4-FFF2-40B4-BE49-F238E27FC236}">
                  <a16:creationId xmlns:a16="http://schemas.microsoft.com/office/drawing/2014/main" id="{78A038AB-AB16-3C4F-82BA-964C40C4A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9" name="Rectangle 398">
              <a:extLst>
                <a:ext uri="{FF2B5EF4-FFF2-40B4-BE49-F238E27FC236}">
                  <a16:creationId xmlns:a16="http://schemas.microsoft.com/office/drawing/2014/main" id="{C9246E92-661A-BE4D-9E34-ADF3E6FDF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0" name="Rectangle 399">
              <a:extLst>
                <a:ext uri="{FF2B5EF4-FFF2-40B4-BE49-F238E27FC236}">
                  <a16:creationId xmlns:a16="http://schemas.microsoft.com/office/drawing/2014/main" id="{703384D4-AEBD-1E44-BE68-233993346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3496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1" name="Rectangle 400">
              <a:extLst>
                <a:ext uri="{FF2B5EF4-FFF2-40B4-BE49-F238E27FC236}">
                  <a16:creationId xmlns:a16="http://schemas.microsoft.com/office/drawing/2014/main" id="{DF55EC3C-6C48-BC40-A99A-FAB1E528F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3496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FF0000"/>
                  </a:solidFill>
                  <a:latin typeface="Times-Roman" pitchFamily="2" charset="0"/>
                </a:rPr>
                <a:t>d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2" name="Rectangle 401">
              <a:extLst>
                <a:ext uri="{FF2B5EF4-FFF2-40B4-BE49-F238E27FC236}">
                  <a16:creationId xmlns:a16="http://schemas.microsoft.com/office/drawing/2014/main" id="{22B1E606-F4BF-5B40-92D2-2C58131A7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3496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3" name="Rectangle 402">
              <a:extLst>
                <a:ext uri="{FF2B5EF4-FFF2-40B4-BE49-F238E27FC236}">
                  <a16:creationId xmlns:a16="http://schemas.microsoft.com/office/drawing/2014/main" id="{4D29C1BC-D065-8645-90F5-37E0DD6E2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4" name="Rectangle 403">
              <a:extLst>
                <a:ext uri="{FF2B5EF4-FFF2-40B4-BE49-F238E27FC236}">
                  <a16:creationId xmlns:a16="http://schemas.microsoft.com/office/drawing/2014/main" id="{FAF7BA64-6F37-5E46-8AAF-3E4B64A6A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5" name="Rectangle 404">
              <a:extLst>
                <a:ext uri="{FF2B5EF4-FFF2-40B4-BE49-F238E27FC236}">
                  <a16:creationId xmlns:a16="http://schemas.microsoft.com/office/drawing/2014/main" id="{C9D8ACEC-D993-7540-BA69-ABBFB1115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FF0000"/>
                  </a:solidFill>
                  <a:latin typeface="Times-Roman" pitchFamily="2" charset="0"/>
                </a:rPr>
                <a:t>d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6" name="Rectangle 405">
              <a:extLst>
                <a:ext uri="{FF2B5EF4-FFF2-40B4-BE49-F238E27FC236}">
                  <a16:creationId xmlns:a16="http://schemas.microsoft.com/office/drawing/2014/main" id="{364D3193-A9D0-834A-984C-7B606EF78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4113212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98337" name="Line 406">
              <a:extLst>
                <a:ext uri="{FF2B5EF4-FFF2-40B4-BE49-F238E27FC236}">
                  <a16:creationId xmlns:a16="http://schemas.microsoft.com/office/drawing/2014/main" id="{C3FE6C6D-1D8C-DE47-930E-14CC009062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4556125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38" name="Line 407">
              <a:extLst>
                <a:ext uri="{FF2B5EF4-FFF2-40B4-BE49-F238E27FC236}">
                  <a16:creationId xmlns:a16="http://schemas.microsoft.com/office/drawing/2014/main" id="{BF1F88BF-DB50-AC4B-B7D3-12E5496C5D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39" name="Rectangle 408">
              <a:extLst>
                <a:ext uri="{FF2B5EF4-FFF2-40B4-BE49-F238E27FC236}">
                  <a16:creationId xmlns:a16="http://schemas.microsoft.com/office/drawing/2014/main" id="{8E9FF901-9647-3148-9C93-C61E8805A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0" name="Rectangle 409">
              <a:extLst>
                <a:ext uri="{FF2B5EF4-FFF2-40B4-BE49-F238E27FC236}">
                  <a16:creationId xmlns:a16="http://schemas.microsoft.com/office/drawing/2014/main" id="{B9464A52-13FF-F84C-A8CA-F9780200E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4113212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98341" name="Line 410">
              <a:extLst>
                <a:ext uri="{FF2B5EF4-FFF2-40B4-BE49-F238E27FC236}">
                  <a16:creationId xmlns:a16="http://schemas.microsoft.com/office/drawing/2014/main" id="{C7D95C45-6A07-9248-B949-DF077BA21B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4556125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2" name="Line 411">
              <a:extLst>
                <a:ext uri="{FF2B5EF4-FFF2-40B4-BE49-F238E27FC236}">
                  <a16:creationId xmlns:a16="http://schemas.microsoft.com/office/drawing/2014/main" id="{C07B8D11-69C9-B047-B791-E3A3D83112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3" name="Rectangle 412">
              <a:extLst>
                <a:ext uri="{FF2B5EF4-FFF2-40B4-BE49-F238E27FC236}">
                  <a16:creationId xmlns:a16="http://schemas.microsoft.com/office/drawing/2014/main" id="{779318A5-B8CA-B540-9A24-5542E7C43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244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4" name="Rectangle 413">
              <a:extLst>
                <a:ext uri="{FF2B5EF4-FFF2-40B4-BE49-F238E27FC236}">
                  <a16:creationId xmlns:a16="http://schemas.microsoft.com/office/drawing/2014/main" id="{D5E526FA-6E43-4748-A77A-7A5D30CCB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244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5" name="Rectangle 414">
              <a:extLst>
                <a:ext uri="{FF2B5EF4-FFF2-40B4-BE49-F238E27FC236}">
                  <a16:creationId xmlns:a16="http://schemas.microsoft.com/office/drawing/2014/main" id="{2FD90613-ADD7-414C-B9F3-9BD908621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244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FF0000"/>
                  </a:solidFill>
                  <a:latin typeface="Times-Roman" pitchFamily="2" charset="0"/>
                </a:rPr>
                <a:t>d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6" name="Rectangle 415">
              <a:extLst>
                <a:ext uri="{FF2B5EF4-FFF2-40B4-BE49-F238E27FC236}">
                  <a16:creationId xmlns:a16="http://schemas.microsoft.com/office/drawing/2014/main" id="{FD9232FC-690B-0A4C-AB55-C322A0EE4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244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7" name="Rectangle 416">
              <a:extLst>
                <a:ext uri="{FF2B5EF4-FFF2-40B4-BE49-F238E27FC236}">
                  <a16:creationId xmlns:a16="http://schemas.microsoft.com/office/drawing/2014/main" id="{3B523386-3C1B-D74D-B1C1-534958F28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8" name="Rectangle 417">
              <a:extLst>
                <a:ext uri="{FF2B5EF4-FFF2-40B4-BE49-F238E27FC236}">
                  <a16:creationId xmlns:a16="http://schemas.microsoft.com/office/drawing/2014/main" id="{D6ACA414-55BC-0E42-89CA-31E8ED3AE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9" name="Rectangle 418">
              <a:extLst>
                <a:ext uri="{FF2B5EF4-FFF2-40B4-BE49-F238E27FC236}">
                  <a16:creationId xmlns:a16="http://schemas.microsoft.com/office/drawing/2014/main" id="{328C7F32-4A0A-904A-A64C-ABC1455C6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FF0000"/>
                  </a:solidFill>
                  <a:latin typeface="Times-Roman" pitchFamily="2" charset="0"/>
                </a:rPr>
                <a:t>d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0" name="Rectangle 419">
              <a:extLst>
                <a:ext uri="{FF2B5EF4-FFF2-40B4-BE49-F238E27FC236}">
                  <a16:creationId xmlns:a16="http://schemas.microsoft.com/office/drawing/2014/main" id="{4A864614-264B-5540-968D-87E310033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1" name="Rectangle 420">
              <a:extLst>
                <a:ext uri="{FF2B5EF4-FFF2-40B4-BE49-F238E27FC236}">
                  <a16:creationId xmlns:a16="http://schemas.microsoft.com/office/drawing/2014/main" id="{3FD0F32A-A34D-DA4C-ADD5-FA1203B12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34962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2" name="Rectangle 421">
              <a:extLst>
                <a:ext uri="{FF2B5EF4-FFF2-40B4-BE49-F238E27FC236}">
                  <a16:creationId xmlns:a16="http://schemas.microsoft.com/office/drawing/2014/main" id="{97386125-24DA-0E45-A027-3FB2CC4E1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7973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3" name="Rectangle 422">
              <a:extLst>
                <a:ext uri="{FF2B5EF4-FFF2-40B4-BE49-F238E27FC236}">
                  <a16:creationId xmlns:a16="http://schemas.microsoft.com/office/drawing/2014/main" id="{5A45A4EC-FDD5-EB4C-B463-757922E78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424497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4" name="Rectangle 425">
              <a:extLst>
                <a:ext uri="{FF2B5EF4-FFF2-40B4-BE49-F238E27FC236}">
                  <a16:creationId xmlns:a16="http://schemas.microsoft.com/office/drawing/2014/main" id="{6391C05E-D875-C345-8AD2-A63BA1881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300" y="46926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</p:grpSp>
      <p:graphicFrame>
        <p:nvGraphicFramePr>
          <p:cNvPr id="98308" name="Object 3">
            <a:extLst>
              <a:ext uri="{FF2B5EF4-FFF2-40B4-BE49-F238E27FC236}">
                <a16:creationId xmlns:a16="http://schemas.microsoft.com/office/drawing/2014/main" id="{77084280-76C9-394E-814F-067F6BDBBED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752601" y="1954214"/>
          <a:ext cx="2092325" cy="4446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ocument" r:id="rId2" imgW="2032000" imgH="5207000" progId="Word.Document.8">
                  <p:embed/>
                </p:oleObj>
              </mc:Choice>
              <mc:Fallback>
                <p:oleObj name="Document" r:id="rId2" imgW="2032000" imgH="5207000" progId="Word.Document.8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52601" y="1954214"/>
                        <a:ext cx="2092325" cy="4446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8309" name="TextBox 1">
            <a:extLst>
              <a:ext uri="{FF2B5EF4-FFF2-40B4-BE49-F238E27FC236}">
                <a16:creationId xmlns:a16="http://schemas.microsoft.com/office/drawing/2014/main" id="{8D530E05-4841-D54F-B897-C05518C21D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4764" y="2214563"/>
            <a:ext cx="300037" cy="424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Title 1">
            <a:extLst>
              <a:ext uri="{FF2B5EF4-FFF2-40B4-BE49-F238E27FC236}">
                <a16:creationId xmlns:a16="http://schemas.microsoft.com/office/drawing/2014/main" id="{7B7B4E8C-C0C2-B54A-8BD9-0BA0A5F9FB4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One-Variable K-map</a:t>
            </a:r>
          </a:p>
        </p:txBody>
      </p:sp>
      <p:sp>
        <p:nvSpPr>
          <p:cNvPr id="15362" name="Rectangle 11">
            <a:extLst>
              <a:ext uri="{FF2B5EF4-FFF2-40B4-BE49-F238E27FC236}">
                <a16:creationId xmlns:a16="http://schemas.microsoft.com/office/drawing/2014/main" id="{3235B145-8B85-6645-B89C-447ECC899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9451" y="4572000"/>
            <a:ext cx="16621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(a) Truth table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363" name="Rectangle 12">
            <a:extLst>
              <a:ext uri="{FF2B5EF4-FFF2-40B4-BE49-F238E27FC236}">
                <a16:creationId xmlns:a16="http://schemas.microsoft.com/office/drawing/2014/main" id="{774E0ECB-0F99-C647-A9F2-64996CBD1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2500" y="4572000"/>
            <a:ext cx="2044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(b) Karnaugh map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5364" name="Group 2">
            <a:extLst>
              <a:ext uri="{FF2B5EF4-FFF2-40B4-BE49-F238E27FC236}">
                <a16:creationId xmlns:a16="http://schemas.microsoft.com/office/drawing/2014/main" id="{562A53FB-6E69-3145-A14C-CA4982739AB4}"/>
              </a:ext>
            </a:extLst>
          </p:cNvPr>
          <p:cNvGrpSpPr>
            <a:grpSpLocks/>
          </p:cNvGrpSpPr>
          <p:nvPr/>
        </p:nvGrpSpPr>
        <p:grpSpPr bwMode="auto">
          <a:xfrm>
            <a:off x="6202364" y="2343151"/>
            <a:ext cx="1736725" cy="1713557"/>
            <a:chOff x="5287963" y="2343150"/>
            <a:chExt cx="1736725" cy="1713557"/>
          </a:xfrm>
        </p:grpSpPr>
        <p:sp>
          <p:nvSpPr>
            <p:cNvPr id="15377" name="Rectangle 3">
              <a:extLst>
                <a:ext uri="{FF2B5EF4-FFF2-40B4-BE49-F238E27FC236}">
                  <a16:creationId xmlns:a16="http://schemas.microsoft.com/office/drawing/2014/main" id="{3BB1B055-C4D5-5D4D-BBFD-65E894BDF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875" y="3008313"/>
              <a:ext cx="1166813" cy="573087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5378" name="Line 4">
              <a:extLst>
                <a:ext uri="{FF2B5EF4-FFF2-40B4-BE49-F238E27FC236}">
                  <a16:creationId xmlns:a16="http://schemas.microsoft.com/office/drawing/2014/main" id="{DC88451F-754D-9546-BAF5-609894CEE8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57875" y="357822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9" name="Line 5">
              <a:extLst>
                <a:ext uri="{FF2B5EF4-FFF2-40B4-BE49-F238E27FC236}">
                  <a16:creationId xmlns:a16="http://schemas.microsoft.com/office/drawing/2014/main" id="{DA11FF37-246D-1A4B-8D58-BBB865107A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29375" y="3021013"/>
              <a:ext cx="4763" cy="54927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0" name="Line 6">
              <a:extLst>
                <a:ext uri="{FF2B5EF4-FFF2-40B4-BE49-F238E27FC236}">
                  <a16:creationId xmlns:a16="http://schemas.microsoft.com/office/drawing/2014/main" id="{61FE3CE9-9CFD-6744-8DD5-189C6FBBF2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87963" y="243840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1" name="Rectangle 15">
              <a:extLst>
                <a:ext uri="{FF2B5EF4-FFF2-40B4-BE49-F238E27FC236}">
                  <a16:creationId xmlns:a16="http://schemas.microsoft.com/office/drawing/2014/main" id="{CE8E4D96-1BDC-F34C-ACD2-F56DAC70C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4413" y="269081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82" name="Rectangle 16">
              <a:extLst>
                <a:ext uri="{FF2B5EF4-FFF2-40B4-BE49-F238E27FC236}">
                  <a16:creationId xmlns:a16="http://schemas.microsoft.com/office/drawing/2014/main" id="{6678FB50-BE53-A44D-A135-545401D77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2263" y="269081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83" name="Rectangle 17">
              <a:extLst>
                <a:ext uri="{FF2B5EF4-FFF2-40B4-BE49-F238E27FC236}">
                  <a16:creationId xmlns:a16="http://schemas.microsoft.com/office/drawing/2014/main" id="{FCF87141-0DBD-7145-AFB3-0563537A4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9163" y="3127375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84" name="Rectangle 18">
              <a:extLst>
                <a:ext uri="{FF2B5EF4-FFF2-40B4-BE49-F238E27FC236}">
                  <a16:creationId xmlns:a16="http://schemas.microsoft.com/office/drawing/2014/main" id="{86EE737D-9A59-804A-B294-057EC3124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32512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85" name="Rectangle 19">
              <a:extLst>
                <a:ext uri="{FF2B5EF4-FFF2-40B4-BE49-F238E27FC236}">
                  <a16:creationId xmlns:a16="http://schemas.microsoft.com/office/drawing/2014/main" id="{7BA58FBF-FF28-164E-BF83-77BC8F72D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013" y="3127375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86" name="Rectangle 20">
              <a:extLst>
                <a:ext uri="{FF2B5EF4-FFF2-40B4-BE49-F238E27FC236}">
                  <a16:creationId xmlns:a16="http://schemas.microsoft.com/office/drawing/2014/main" id="{B53CFB6B-9815-1A4B-8432-221FD5486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1163" y="32512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87" name="Rectangle 26">
              <a:extLst>
                <a:ext uri="{FF2B5EF4-FFF2-40B4-BE49-F238E27FC236}">
                  <a16:creationId xmlns:a16="http://schemas.microsoft.com/office/drawing/2014/main" id="{E3B9AC97-0A87-324D-9873-064007464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382587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5388" name="Group 48">
              <a:extLst>
                <a:ext uri="{FF2B5EF4-FFF2-40B4-BE49-F238E27FC236}">
                  <a16:creationId xmlns:a16="http://schemas.microsoft.com/office/drawing/2014/main" id="{6675DE4C-39AC-E74B-AF9B-DD43233B44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35634" y="2343150"/>
              <a:ext cx="280988" cy="390525"/>
              <a:chOff x="3339" y="1451"/>
              <a:chExt cx="177" cy="246"/>
            </a:xfrm>
          </p:grpSpPr>
          <p:sp>
            <p:nvSpPr>
              <p:cNvPr id="15389" name="Rectangle 49">
                <a:extLst>
                  <a:ext uri="{FF2B5EF4-FFF2-40B4-BE49-F238E27FC236}">
                    <a16:creationId xmlns:a16="http://schemas.microsoft.com/office/drawing/2014/main" id="{0DB944F3-37AA-5349-86D8-9B8D11F25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5390" name="Rectangle 50">
                <a:extLst>
                  <a:ext uri="{FF2B5EF4-FFF2-40B4-BE49-F238E27FC236}">
                    <a16:creationId xmlns:a16="http://schemas.microsoft.com/office/drawing/2014/main" id="{DDF9F373-F6E5-2046-BA1C-9263D7049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grpSp>
        <p:nvGrpSpPr>
          <p:cNvPr id="15365" name="Group 1">
            <a:extLst>
              <a:ext uri="{FF2B5EF4-FFF2-40B4-BE49-F238E27FC236}">
                <a16:creationId xmlns:a16="http://schemas.microsoft.com/office/drawing/2014/main" id="{0FB1A20F-29CE-F041-9DC6-9C673419A58B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2222500"/>
            <a:ext cx="1149350" cy="1347788"/>
            <a:chOff x="2590800" y="2222500"/>
            <a:chExt cx="1149350" cy="1347788"/>
          </a:xfrm>
        </p:grpSpPr>
        <p:sp>
          <p:nvSpPr>
            <p:cNvPr id="15366" name="Line 24">
              <a:extLst>
                <a:ext uri="{FF2B5EF4-FFF2-40B4-BE49-F238E27FC236}">
                  <a16:creationId xmlns:a16="http://schemas.microsoft.com/office/drawing/2014/main" id="{68B76FF9-871C-EB42-8DD6-9ABEDA52DB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90800" y="2667000"/>
              <a:ext cx="1149350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7" name="Line 25">
              <a:extLst>
                <a:ext uri="{FF2B5EF4-FFF2-40B4-BE49-F238E27FC236}">
                  <a16:creationId xmlns:a16="http://schemas.microsoft.com/office/drawing/2014/main" id="{B82D6DC5-64D7-FA45-9D32-EDC2F120B4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60713" y="2222500"/>
              <a:ext cx="11112" cy="1347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8" name="Rectangle 29">
              <a:extLst>
                <a:ext uri="{FF2B5EF4-FFF2-40B4-BE49-F238E27FC236}">
                  <a16:creationId xmlns:a16="http://schemas.microsoft.com/office/drawing/2014/main" id="{C40A1CDB-A2B3-DC44-BB6A-7EFFE81C6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0825" y="2241550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69" name="Rectangle 30">
              <a:extLst>
                <a:ext uri="{FF2B5EF4-FFF2-40B4-BE49-F238E27FC236}">
                  <a16:creationId xmlns:a16="http://schemas.microsoft.com/office/drawing/2014/main" id="{108D24E8-A75D-FD4B-B8E5-88AD322CB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8300" y="2368550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70" name="Rectangle 32">
              <a:extLst>
                <a:ext uri="{FF2B5EF4-FFF2-40B4-BE49-F238E27FC236}">
                  <a16:creationId xmlns:a16="http://schemas.microsoft.com/office/drawing/2014/main" id="{DB2C7A68-5299-E141-8E22-F0C952936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25" y="27479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71" name="Rectangle 34">
              <a:extLst>
                <a:ext uri="{FF2B5EF4-FFF2-40B4-BE49-F238E27FC236}">
                  <a16:creationId xmlns:a16="http://schemas.microsoft.com/office/drawing/2014/main" id="{4FCED89E-8116-3A4F-AB4D-1730D8F32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25" y="31321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72" name="Rectangle 39">
              <a:extLst>
                <a:ext uri="{FF2B5EF4-FFF2-40B4-BE49-F238E27FC236}">
                  <a16:creationId xmlns:a16="http://schemas.microsoft.com/office/drawing/2014/main" id="{64817684-49A3-4D47-A43F-12910E978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738" y="2744788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73" name="Rectangle 40">
              <a:extLst>
                <a:ext uri="{FF2B5EF4-FFF2-40B4-BE49-F238E27FC236}">
                  <a16:creationId xmlns:a16="http://schemas.microsoft.com/office/drawing/2014/main" id="{E8D96352-7902-244F-9103-A87492290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475" y="28670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74" name="Rectangle 41">
              <a:extLst>
                <a:ext uri="{FF2B5EF4-FFF2-40B4-BE49-F238E27FC236}">
                  <a16:creationId xmlns:a16="http://schemas.microsoft.com/office/drawing/2014/main" id="{B73028D4-FF11-884D-A6C6-B65293732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738" y="3127375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75" name="Rectangle 42">
              <a:extLst>
                <a:ext uri="{FF2B5EF4-FFF2-40B4-BE49-F238E27FC236}">
                  <a16:creationId xmlns:a16="http://schemas.microsoft.com/office/drawing/2014/main" id="{7735E533-565B-144B-8C17-2C4367A73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475" y="32512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76" name="Rectangle 29">
              <a:extLst>
                <a:ext uri="{FF2B5EF4-FFF2-40B4-BE49-F238E27FC236}">
                  <a16:creationId xmlns:a16="http://schemas.microsoft.com/office/drawing/2014/main" id="{5F913F0B-C1DE-CB47-B410-9E8616FF1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4" y="2282438"/>
              <a:ext cx="1426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itle 1">
            <a:extLst>
              <a:ext uri="{FF2B5EF4-FFF2-40B4-BE49-F238E27FC236}">
                <a16:creationId xmlns:a16="http://schemas.microsoft.com/office/drawing/2014/main" id="{5E4913C6-7D9A-034B-A3EB-9304507E7B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solidFill>
                  <a:srgbClr val="000000"/>
                </a:solidFill>
                <a:latin typeface="Helvetica" pitchFamily="2" charset="0"/>
              </a:rPr>
              <a:t>SOP implementation</a:t>
            </a:r>
            <a:endParaRPr lang="en-US" altLang="en-US"/>
          </a:p>
        </p:txBody>
      </p:sp>
      <p:grpSp>
        <p:nvGrpSpPr>
          <p:cNvPr id="99330" name="Group 378">
            <a:extLst>
              <a:ext uri="{FF2B5EF4-FFF2-40B4-BE49-F238E27FC236}">
                <a16:creationId xmlns:a16="http://schemas.microsoft.com/office/drawing/2014/main" id="{7B4B7258-0A55-1C47-A68B-3660A27BFFBA}"/>
              </a:ext>
            </a:extLst>
          </p:cNvPr>
          <p:cNvGrpSpPr>
            <a:grpSpLocks/>
          </p:cNvGrpSpPr>
          <p:nvPr/>
        </p:nvGrpSpPr>
        <p:grpSpPr bwMode="auto">
          <a:xfrm>
            <a:off x="3962401" y="2057400"/>
            <a:ext cx="3308351" cy="2916238"/>
            <a:chOff x="504" y="279"/>
            <a:chExt cx="2084" cy="1837"/>
          </a:xfrm>
        </p:grpSpPr>
        <p:sp>
          <p:nvSpPr>
            <p:cNvPr id="99332" name="Rectangle 435">
              <a:extLst>
                <a:ext uri="{FF2B5EF4-FFF2-40B4-BE49-F238E27FC236}">
                  <a16:creationId xmlns:a16="http://schemas.microsoft.com/office/drawing/2014/main" id="{B6C14880-A7C7-1A4E-BD77-A0A546C56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1547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33" name="Rectangle 379">
              <a:extLst>
                <a:ext uri="{FF2B5EF4-FFF2-40B4-BE49-F238E27FC236}">
                  <a16:creationId xmlns:a16="http://schemas.microsoft.com/office/drawing/2014/main" id="{FA8E1B5F-D055-2242-8191-DF0E2D2E7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" y="645"/>
              <a:ext cx="571" cy="558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99334" name="Line 380">
              <a:extLst>
                <a:ext uri="{FF2B5EF4-FFF2-40B4-BE49-F238E27FC236}">
                  <a16:creationId xmlns:a16="http://schemas.microsoft.com/office/drawing/2014/main" id="{98CFCD99-5544-1042-81CF-8457FCA7A1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5" y="924"/>
              <a:ext cx="57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5" name="Line 381">
              <a:extLst>
                <a:ext uri="{FF2B5EF4-FFF2-40B4-BE49-F238E27FC236}">
                  <a16:creationId xmlns:a16="http://schemas.microsoft.com/office/drawing/2014/main" id="{53812DD5-B11E-F249-BDF5-36897C134F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47" y="645"/>
              <a:ext cx="1" cy="5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6" name="Line 382">
              <a:extLst>
                <a:ext uri="{FF2B5EF4-FFF2-40B4-BE49-F238E27FC236}">
                  <a16:creationId xmlns:a16="http://schemas.microsoft.com/office/drawing/2014/main" id="{E893BBD9-74D4-2D49-9F44-8171C8E53F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6" y="353"/>
              <a:ext cx="279" cy="29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7" name="Rectangle 383">
              <a:extLst>
                <a:ext uri="{FF2B5EF4-FFF2-40B4-BE49-F238E27FC236}">
                  <a16:creationId xmlns:a16="http://schemas.microsoft.com/office/drawing/2014/main" id="{913AC231-151F-494E-928C-62EF7A0DA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279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38" name="Rectangle 384">
              <a:extLst>
                <a:ext uri="{FF2B5EF4-FFF2-40B4-BE49-F238E27FC236}">
                  <a16:creationId xmlns:a16="http://schemas.microsoft.com/office/drawing/2014/main" id="{5840BBA4-3B3C-7D4B-A231-C531CCBDE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6" y="34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39" name="Rectangle 385">
              <a:extLst>
                <a:ext uri="{FF2B5EF4-FFF2-40B4-BE49-F238E27FC236}">
                  <a16:creationId xmlns:a16="http://schemas.microsoft.com/office/drawing/2014/main" id="{40ACDCD2-B038-384B-B3F2-6CB7FD685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" y="279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40" name="Rectangle 386">
              <a:extLst>
                <a:ext uri="{FF2B5EF4-FFF2-40B4-BE49-F238E27FC236}">
                  <a16:creationId xmlns:a16="http://schemas.microsoft.com/office/drawing/2014/main" id="{580A1F78-E326-6642-9B1F-15A569DD7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" y="34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41" name="Rectangle 387">
              <a:extLst>
                <a:ext uri="{FF2B5EF4-FFF2-40B4-BE49-F238E27FC236}">
                  <a16:creationId xmlns:a16="http://schemas.microsoft.com/office/drawing/2014/main" id="{D35A2882-84F4-8848-A7B8-724579F88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95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42" name="Rectangle 388">
              <a:extLst>
                <a:ext uri="{FF2B5EF4-FFF2-40B4-BE49-F238E27FC236}">
                  <a16:creationId xmlns:a16="http://schemas.microsoft.com/office/drawing/2014/main" id="{B5CFE69B-A473-874E-9D89-15C339A22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" y="45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43" name="Rectangle 389">
              <a:extLst>
                <a:ext uri="{FF2B5EF4-FFF2-40B4-BE49-F238E27FC236}">
                  <a16:creationId xmlns:a16="http://schemas.microsoft.com/office/drawing/2014/main" id="{3ACD7DBB-8B68-F943-A3C9-665DB0DA9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" y="395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44" name="Rectangle 390">
              <a:extLst>
                <a:ext uri="{FF2B5EF4-FFF2-40B4-BE49-F238E27FC236}">
                  <a16:creationId xmlns:a16="http://schemas.microsoft.com/office/drawing/2014/main" id="{9A39525B-182C-D34E-860E-D388DA004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" y="45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45" name="Rectangle 391">
              <a:extLst>
                <a:ext uri="{FF2B5EF4-FFF2-40B4-BE49-F238E27FC236}">
                  <a16:creationId xmlns:a16="http://schemas.microsoft.com/office/drawing/2014/main" id="{F416B8AB-5BC1-CB43-A195-A10AA3B5B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6" y="645"/>
              <a:ext cx="558" cy="558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99346" name="Line 392">
              <a:extLst>
                <a:ext uri="{FF2B5EF4-FFF2-40B4-BE49-F238E27FC236}">
                  <a16:creationId xmlns:a16="http://schemas.microsoft.com/office/drawing/2014/main" id="{3C920F8E-4C21-E04A-BAB2-B91CABBD00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26" y="924"/>
              <a:ext cx="558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7" name="Line 393">
              <a:extLst>
                <a:ext uri="{FF2B5EF4-FFF2-40B4-BE49-F238E27FC236}">
                  <a16:creationId xmlns:a16="http://schemas.microsoft.com/office/drawing/2014/main" id="{B2D4F379-F37D-A040-A7CE-1849A77BAC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5" y="645"/>
              <a:ext cx="1" cy="5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8" name="Rectangle 394">
              <a:extLst>
                <a:ext uri="{FF2B5EF4-FFF2-40B4-BE49-F238E27FC236}">
                  <a16:creationId xmlns:a16="http://schemas.microsoft.com/office/drawing/2014/main" id="{CCD14868-CF79-B847-AA29-7DAD9B375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72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49" name="Rectangle 395">
              <a:extLst>
                <a:ext uri="{FF2B5EF4-FFF2-40B4-BE49-F238E27FC236}">
                  <a16:creationId xmlns:a16="http://schemas.microsoft.com/office/drawing/2014/main" id="{46AD87EF-8EE0-A347-93C5-D144E0819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" y="480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0" name="Rectangle 396">
              <a:extLst>
                <a:ext uri="{FF2B5EF4-FFF2-40B4-BE49-F238E27FC236}">
                  <a16:creationId xmlns:a16="http://schemas.microsoft.com/office/drawing/2014/main" id="{9ACFB048-856B-0541-AF0F-9DA0E0A6F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3" y="480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1" name="Rectangle 397">
              <a:extLst>
                <a:ext uri="{FF2B5EF4-FFF2-40B4-BE49-F238E27FC236}">
                  <a16:creationId xmlns:a16="http://schemas.microsoft.com/office/drawing/2014/main" id="{03663226-9BC1-C848-AE90-BC020183C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" y="480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2" name="Rectangle 398">
              <a:extLst>
                <a:ext uri="{FF2B5EF4-FFF2-40B4-BE49-F238E27FC236}">
                  <a16:creationId xmlns:a16="http://schemas.microsoft.com/office/drawing/2014/main" id="{4DE44925-1D5C-D943-95BF-52D9B4B75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480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3" name="Rectangle 399">
              <a:extLst>
                <a:ext uri="{FF2B5EF4-FFF2-40B4-BE49-F238E27FC236}">
                  <a16:creationId xmlns:a16="http://schemas.microsoft.com/office/drawing/2014/main" id="{9ACAF858-9113-A44C-9AF5-149341BCA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72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4" name="Rectangle 400">
              <a:extLst>
                <a:ext uri="{FF2B5EF4-FFF2-40B4-BE49-F238E27FC236}">
                  <a16:creationId xmlns:a16="http://schemas.microsoft.com/office/drawing/2014/main" id="{8E6EC286-BED3-C643-8A2C-930CEA102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" y="72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5" name="Rectangle 401">
              <a:extLst>
                <a:ext uri="{FF2B5EF4-FFF2-40B4-BE49-F238E27FC236}">
                  <a16:creationId xmlns:a16="http://schemas.microsoft.com/office/drawing/2014/main" id="{310BC78B-A5AA-3A45-BC12-37F542ABE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2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6" name="Rectangle 402">
              <a:extLst>
                <a:ext uri="{FF2B5EF4-FFF2-40B4-BE49-F238E27FC236}">
                  <a16:creationId xmlns:a16="http://schemas.microsoft.com/office/drawing/2014/main" id="{8FF3CD0C-2C09-1B40-8301-1E6A415B1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1004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7" name="Rectangle 403">
              <a:extLst>
                <a:ext uri="{FF2B5EF4-FFF2-40B4-BE49-F238E27FC236}">
                  <a16:creationId xmlns:a16="http://schemas.microsoft.com/office/drawing/2014/main" id="{618521E9-FAAA-6B4D-A70C-33126BE45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004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8" name="Rectangle 404">
              <a:extLst>
                <a:ext uri="{FF2B5EF4-FFF2-40B4-BE49-F238E27FC236}">
                  <a16:creationId xmlns:a16="http://schemas.microsoft.com/office/drawing/2014/main" id="{A9B37489-A38F-284E-AC76-5D5068819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" y="1004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9" name="Rectangle 405">
              <a:extLst>
                <a:ext uri="{FF2B5EF4-FFF2-40B4-BE49-F238E27FC236}">
                  <a16:creationId xmlns:a16="http://schemas.microsoft.com/office/drawing/2014/main" id="{E2911BAD-CF9B-6B4E-AAA0-D906BCA6F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" y="1203"/>
              <a:ext cx="571" cy="571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99360" name="Line 406">
              <a:extLst>
                <a:ext uri="{FF2B5EF4-FFF2-40B4-BE49-F238E27FC236}">
                  <a16:creationId xmlns:a16="http://schemas.microsoft.com/office/drawing/2014/main" id="{F705A645-9C61-D44B-9FA9-82D56B1E60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5" y="1482"/>
              <a:ext cx="57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1" name="Line 407">
              <a:extLst>
                <a:ext uri="{FF2B5EF4-FFF2-40B4-BE49-F238E27FC236}">
                  <a16:creationId xmlns:a16="http://schemas.microsoft.com/office/drawing/2014/main" id="{5BDE28BC-6E36-334C-AB84-D24BDA037B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47" y="1203"/>
              <a:ext cx="1" cy="57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2" name="Rectangle 408">
              <a:extLst>
                <a:ext uri="{FF2B5EF4-FFF2-40B4-BE49-F238E27FC236}">
                  <a16:creationId xmlns:a16="http://schemas.microsoft.com/office/drawing/2014/main" id="{6187A192-788E-2B48-8F34-7B1E62777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1004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63" name="Rectangle 409">
              <a:extLst>
                <a:ext uri="{FF2B5EF4-FFF2-40B4-BE49-F238E27FC236}">
                  <a16:creationId xmlns:a16="http://schemas.microsoft.com/office/drawing/2014/main" id="{D79AA52B-FFA0-3B42-A7A7-C312DBA18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6" y="1203"/>
              <a:ext cx="558" cy="571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99364" name="Line 410">
              <a:extLst>
                <a:ext uri="{FF2B5EF4-FFF2-40B4-BE49-F238E27FC236}">
                  <a16:creationId xmlns:a16="http://schemas.microsoft.com/office/drawing/2014/main" id="{E45DB969-2310-6C42-BB15-0FCE0DFFF6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26" y="1482"/>
              <a:ext cx="558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5" name="Line 411">
              <a:extLst>
                <a:ext uri="{FF2B5EF4-FFF2-40B4-BE49-F238E27FC236}">
                  <a16:creationId xmlns:a16="http://schemas.microsoft.com/office/drawing/2014/main" id="{DCBFDD7C-DC28-2B4F-95A6-37901CFF93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5" y="1203"/>
              <a:ext cx="1" cy="57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6" name="Rectangle 412">
              <a:extLst>
                <a:ext uri="{FF2B5EF4-FFF2-40B4-BE49-F238E27FC236}">
                  <a16:creationId xmlns:a16="http://schemas.microsoft.com/office/drawing/2014/main" id="{7C8FABD2-3C89-8E42-A78F-ACE1F0EF0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128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67" name="Rectangle 413">
              <a:extLst>
                <a:ext uri="{FF2B5EF4-FFF2-40B4-BE49-F238E27FC236}">
                  <a16:creationId xmlns:a16="http://schemas.microsoft.com/office/drawing/2014/main" id="{F180F33E-8B25-CA43-AB02-5AA512376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28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68" name="Rectangle 414">
              <a:extLst>
                <a:ext uri="{FF2B5EF4-FFF2-40B4-BE49-F238E27FC236}">
                  <a16:creationId xmlns:a16="http://schemas.microsoft.com/office/drawing/2014/main" id="{0BCD7606-D97D-8049-B917-0C768F183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" y="128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69" name="Rectangle 415">
              <a:extLst>
                <a:ext uri="{FF2B5EF4-FFF2-40B4-BE49-F238E27FC236}">
                  <a16:creationId xmlns:a16="http://schemas.microsoft.com/office/drawing/2014/main" id="{723F8F9C-096F-104D-8372-02578B6DC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128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70" name="Rectangle 416">
              <a:extLst>
                <a:ext uri="{FF2B5EF4-FFF2-40B4-BE49-F238E27FC236}">
                  <a16:creationId xmlns:a16="http://schemas.microsoft.com/office/drawing/2014/main" id="{4961E7EC-D549-154D-8EAF-8C6E614AC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1568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71" name="Rectangle 417">
              <a:extLst>
                <a:ext uri="{FF2B5EF4-FFF2-40B4-BE49-F238E27FC236}">
                  <a16:creationId xmlns:a16="http://schemas.microsoft.com/office/drawing/2014/main" id="{CF1BFFB6-7B92-5A49-A59C-03FFB86A4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568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72" name="Rectangle 418">
              <a:extLst>
                <a:ext uri="{FF2B5EF4-FFF2-40B4-BE49-F238E27FC236}">
                  <a16:creationId xmlns:a16="http://schemas.microsoft.com/office/drawing/2014/main" id="{1F0CB9CA-84BA-C446-A7AD-6D17AD1D4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" y="1568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73" name="Rectangle 419">
              <a:extLst>
                <a:ext uri="{FF2B5EF4-FFF2-40B4-BE49-F238E27FC236}">
                  <a16:creationId xmlns:a16="http://schemas.microsoft.com/office/drawing/2014/main" id="{8773A91C-E1FF-7647-BE0C-6996B5267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1568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74" name="Rectangle 420">
              <a:extLst>
                <a:ext uri="{FF2B5EF4-FFF2-40B4-BE49-F238E27FC236}">
                  <a16:creationId xmlns:a16="http://schemas.microsoft.com/office/drawing/2014/main" id="{2F32D3E0-D2C0-4F4C-8EE8-44E40DDE9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" y="722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75" name="Rectangle 421">
              <a:extLst>
                <a:ext uri="{FF2B5EF4-FFF2-40B4-BE49-F238E27FC236}">
                  <a16:creationId xmlns:a16="http://schemas.microsoft.com/office/drawing/2014/main" id="{2C247173-802A-2641-AFA5-AC5ABE12A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" y="1004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76" name="Rectangle 422">
              <a:extLst>
                <a:ext uri="{FF2B5EF4-FFF2-40B4-BE49-F238E27FC236}">
                  <a16:creationId xmlns:a16="http://schemas.microsoft.com/office/drawing/2014/main" id="{D84397D8-E775-B845-BF63-AC61C0D80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" y="1286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77" name="Freeform 423">
              <a:extLst>
                <a:ext uri="{FF2B5EF4-FFF2-40B4-BE49-F238E27FC236}">
                  <a16:creationId xmlns:a16="http://schemas.microsoft.com/office/drawing/2014/main" id="{3CED951D-0A93-294A-98F4-90BF405B1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1548"/>
              <a:ext cx="982" cy="173"/>
            </a:xfrm>
            <a:custGeom>
              <a:avLst/>
              <a:gdLst>
                <a:gd name="T0" fmla="*/ 0 w 1966"/>
                <a:gd name="T1" fmla="*/ 1 h 345"/>
                <a:gd name="T2" fmla="*/ 0 w 1966"/>
                <a:gd name="T3" fmla="*/ 1 h 345"/>
                <a:gd name="T4" fmla="*/ 0 w 1966"/>
                <a:gd name="T5" fmla="*/ 1 h 345"/>
                <a:gd name="T6" fmla="*/ 0 w 1966"/>
                <a:gd name="T7" fmla="*/ 1 h 345"/>
                <a:gd name="T8" fmla="*/ 0 w 1966"/>
                <a:gd name="T9" fmla="*/ 1 h 345"/>
                <a:gd name="T10" fmla="*/ 0 w 1966"/>
                <a:gd name="T11" fmla="*/ 1 h 345"/>
                <a:gd name="T12" fmla="*/ 0 w 1966"/>
                <a:gd name="T13" fmla="*/ 1 h 345"/>
                <a:gd name="T14" fmla="*/ 0 w 1966"/>
                <a:gd name="T15" fmla="*/ 1 h 345"/>
                <a:gd name="T16" fmla="*/ 0 w 1966"/>
                <a:gd name="T17" fmla="*/ 1 h 345"/>
                <a:gd name="T18" fmla="*/ 0 w 1966"/>
                <a:gd name="T19" fmla="*/ 1 h 345"/>
                <a:gd name="T20" fmla="*/ 0 w 1966"/>
                <a:gd name="T21" fmla="*/ 0 h 345"/>
                <a:gd name="T22" fmla="*/ 0 w 1966"/>
                <a:gd name="T23" fmla="*/ 0 h 345"/>
                <a:gd name="T24" fmla="*/ 0 w 1966"/>
                <a:gd name="T25" fmla="*/ 1 h 345"/>
                <a:gd name="T26" fmla="*/ 0 w 1966"/>
                <a:gd name="T27" fmla="*/ 1 h 345"/>
                <a:gd name="T28" fmla="*/ 0 w 1966"/>
                <a:gd name="T29" fmla="*/ 1 h 345"/>
                <a:gd name="T30" fmla="*/ 0 w 1966"/>
                <a:gd name="T31" fmla="*/ 1 h 345"/>
                <a:gd name="T32" fmla="*/ 0 w 1966"/>
                <a:gd name="T33" fmla="*/ 1 h 345"/>
                <a:gd name="T34" fmla="*/ 0 w 1966"/>
                <a:gd name="T35" fmla="*/ 1 h 345"/>
                <a:gd name="T36" fmla="*/ 0 w 1966"/>
                <a:gd name="T37" fmla="*/ 1 h 345"/>
                <a:gd name="T38" fmla="*/ 0 w 1966"/>
                <a:gd name="T39" fmla="*/ 1 h 345"/>
                <a:gd name="T40" fmla="*/ 0 w 1966"/>
                <a:gd name="T41" fmla="*/ 1 h 345"/>
                <a:gd name="T42" fmla="*/ 0 w 1966"/>
                <a:gd name="T43" fmla="*/ 1 h 345"/>
                <a:gd name="T44" fmla="*/ 0 w 1966"/>
                <a:gd name="T45" fmla="*/ 1 h 345"/>
                <a:gd name="T46" fmla="*/ 0 w 1966"/>
                <a:gd name="T47" fmla="*/ 1 h 345"/>
                <a:gd name="T48" fmla="*/ 0 w 1966"/>
                <a:gd name="T49" fmla="*/ 1 h 345"/>
                <a:gd name="T50" fmla="*/ 0 w 1966"/>
                <a:gd name="T51" fmla="*/ 1 h 345"/>
                <a:gd name="T52" fmla="*/ 0 w 1966"/>
                <a:gd name="T53" fmla="*/ 1 h 345"/>
                <a:gd name="T54" fmla="*/ 0 w 1966"/>
                <a:gd name="T55" fmla="*/ 1 h 345"/>
                <a:gd name="T56" fmla="*/ 0 w 1966"/>
                <a:gd name="T57" fmla="*/ 1 h 345"/>
                <a:gd name="T58" fmla="*/ 0 w 1966"/>
                <a:gd name="T59" fmla="*/ 1 h 345"/>
                <a:gd name="T60" fmla="*/ 0 w 1966"/>
                <a:gd name="T61" fmla="*/ 1 h 345"/>
                <a:gd name="T62" fmla="*/ 0 w 1966"/>
                <a:gd name="T63" fmla="*/ 1 h 345"/>
                <a:gd name="T64" fmla="*/ 0 w 1966"/>
                <a:gd name="T65" fmla="*/ 1 h 345"/>
                <a:gd name="T66" fmla="*/ 0 w 1966"/>
                <a:gd name="T67" fmla="*/ 1 h 345"/>
                <a:gd name="T68" fmla="*/ 0 w 1966"/>
                <a:gd name="T69" fmla="*/ 1 h 345"/>
                <a:gd name="T70" fmla="*/ 0 w 1966"/>
                <a:gd name="T71" fmla="*/ 1 h 345"/>
                <a:gd name="T72" fmla="*/ 0 w 1966"/>
                <a:gd name="T73" fmla="*/ 1 h 345"/>
                <a:gd name="T74" fmla="*/ 0 w 1966"/>
                <a:gd name="T75" fmla="*/ 1 h 345"/>
                <a:gd name="T76" fmla="*/ 0 w 1966"/>
                <a:gd name="T77" fmla="*/ 1 h 345"/>
                <a:gd name="T78" fmla="*/ 0 w 1966"/>
                <a:gd name="T79" fmla="*/ 1 h 345"/>
                <a:gd name="T80" fmla="*/ 0 w 1966"/>
                <a:gd name="T81" fmla="*/ 1 h 345"/>
                <a:gd name="T82" fmla="*/ 0 w 1966"/>
                <a:gd name="T83" fmla="*/ 1 h 345"/>
                <a:gd name="T84" fmla="*/ 0 w 1966"/>
                <a:gd name="T85" fmla="*/ 1 h 345"/>
                <a:gd name="T86" fmla="*/ 0 w 1966"/>
                <a:gd name="T87" fmla="*/ 1 h 345"/>
                <a:gd name="T88" fmla="*/ 0 w 1966"/>
                <a:gd name="T89" fmla="*/ 1 h 345"/>
                <a:gd name="T90" fmla="*/ 0 w 1966"/>
                <a:gd name="T91" fmla="*/ 1 h 345"/>
                <a:gd name="T92" fmla="*/ 0 w 1966"/>
                <a:gd name="T93" fmla="*/ 1 h 345"/>
                <a:gd name="T94" fmla="*/ 0 w 1966"/>
                <a:gd name="T95" fmla="*/ 1 h 345"/>
                <a:gd name="T96" fmla="*/ 0 w 1966"/>
                <a:gd name="T97" fmla="*/ 1 h 345"/>
                <a:gd name="T98" fmla="*/ 0 w 1966"/>
                <a:gd name="T99" fmla="*/ 1 h 345"/>
                <a:gd name="T100" fmla="*/ 0 w 1966"/>
                <a:gd name="T101" fmla="*/ 1 h 345"/>
                <a:gd name="T102" fmla="*/ 0 w 1966"/>
                <a:gd name="T103" fmla="*/ 1 h 345"/>
                <a:gd name="T104" fmla="*/ 0 w 1966"/>
                <a:gd name="T105" fmla="*/ 1 h 345"/>
                <a:gd name="T106" fmla="*/ 0 w 1966"/>
                <a:gd name="T107" fmla="*/ 1 h 345"/>
                <a:gd name="T108" fmla="*/ 0 w 1966"/>
                <a:gd name="T109" fmla="*/ 1 h 345"/>
                <a:gd name="T110" fmla="*/ 0 w 1966"/>
                <a:gd name="T111" fmla="*/ 1 h 3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66" h="345">
                  <a:moveTo>
                    <a:pt x="0" y="166"/>
                  </a:moveTo>
                  <a:lnTo>
                    <a:pt x="0" y="178"/>
                  </a:lnTo>
                  <a:lnTo>
                    <a:pt x="0" y="169"/>
                  </a:lnTo>
                  <a:lnTo>
                    <a:pt x="2" y="159"/>
                  </a:lnTo>
                  <a:lnTo>
                    <a:pt x="3" y="151"/>
                  </a:lnTo>
                  <a:lnTo>
                    <a:pt x="4" y="142"/>
                  </a:lnTo>
                  <a:lnTo>
                    <a:pt x="7" y="134"/>
                  </a:lnTo>
                  <a:lnTo>
                    <a:pt x="8" y="125"/>
                  </a:lnTo>
                  <a:lnTo>
                    <a:pt x="11" y="117"/>
                  </a:lnTo>
                  <a:lnTo>
                    <a:pt x="15" y="109"/>
                  </a:lnTo>
                  <a:lnTo>
                    <a:pt x="19" y="101"/>
                  </a:lnTo>
                  <a:lnTo>
                    <a:pt x="23" y="93"/>
                  </a:lnTo>
                  <a:lnTo>
                    <a:pt x="27" y="85"/>
                  </a:lnTo>
                  <a:lnTo>
                    <a:pt x="31" y="78"/>
                  </a:lnTo>
                  <a:lnTo>
                    <a:pt x="36" y="72"/>
                  </a:lnTo>
                  <a:lnTo>
                    <a:pt x="42" y="65"/>
                  </a:lnTo>
                  <a:lnTo>
                    <a:pt x="47" y="58"/>
                  </a:lnTo>
                  <a:lnTo>
                    <a:pt x="54" y="52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2" y="35"/>
                  </a:lnTo>
                  <a:lnTo>
                    <a:pt x="80" y="31"/>
                  </a:lnTo>
                  <a:lnTo>
                    <a:pt x="87" y="25"/>
                  </a:lnTo>
                  <a:lnTo>
                    <a:pt x="95" y="21"/>
                  </a:lnTo>
                  <a:lnTo>
                    <a:pt x="103" y="17"/>
                  </a:lnTo>
                  <a:lnTo>
                    <a:pt x="109" y="13"/>
                  </a:lnTo>
                  <a:lnTo>
                    <a:pt x="119" y="11"/>
                  </a:lnTo>
                  <a:lnTo>
                    <a:pt x="127" y="8"/>
                  </a:lnTo>
                  <a:lnTo>
                    <a:pt x="134" y="5"/>
                  </a:lnTo>
                  <a:lnTo>
                    <a:pt x="144" y="3"/>
                  </a:lnTo>
                  <a:lnTo>
                    <a:pt x="152" y="1"/>
                  </a:lnTo>
                  <a:lnTo>
                    <a:pt x="161" y="0"/>
                  </a:lnTo>
                  <a:lnTo>
                    <a:pt x="170" y="0"/>
                  </a:lnTo>
                  <a:lnTo>
                    <a:pt x="180" y="0"/>
                  </a:lnTo>
                  <a:lnTo>
                    <a:pt x="1788" y="0"/>
                  </a:lnTo>
                  <a:lnTo>
                    <a:pt x="1797" y="0"/>
                  </a:lnTo>
                  <a:lnTo>
                    <a:pt x="1805" y="0"/>
                  </a:lnTo>
                  <a:lnTo>
                    <a:pt x="1814" y="1"/>
                  </a:lnTo>
                  <a:lnTo>
                    <a:pt x="1823" y="3"/>
                  </a:lnTo>
                  <a:lnTo>
                    <a:pt x="1831" y="5"/>
                  </a:lnTo>
                  <a:lnTo>
                    <a:pt x="1841" y="8"/>
                  </a:lnTo>
                  <a:lnTo>
                    <a:pt x="1849" y="11"/>
                  </a:lnTo>
                  <a:lnTo>
                    <a:pt x="1857" y="13"/>
                  </a:lnTo>
                  <a:lnTo>
                    <a:pt x="1865" y="17"/>
                  </a:lnTo>
                  <a:lnTo>
                    <a:pt x="1873" y="21"/>
                  </a:lnTo>
                  <a:lnTo>
                    <a:pt x="1879" y="25"/>
                  </a:lnTo>
                  <a:lnTo>
                    <a:pt x="1887" y="31"/>
                  </a:lnTo>
                  <a:lnTo>
                    <a:pt x="1894" y="35"/>
                  </a:lnTo>
                  <a:lnTo>
                    <a:pt x="1900" y="40"/>
                  </a:lnTo>
                  <a:lnTo>
                    <a:pt x="1907" y="47"/>
                  </a:lnTo>
                  <a:lnTo>
                    <a:pt x="1914" y="52"/>
                  </a:lnTo>
                  <a:lnTo>
                    <a:pt x="1919" y="58"/>
                  </a:lnTo>
                  <a:lnTo>
                    <a:pt x="1926" y="65"/>
                  </a:lnTo>
                  <a:lnTo>
                    <a:pt x="1931" y="72"/>
                  </a:lnTo>
                  <a:lnTo>
                    <a:pt x="1935" y="78"/>
                  </a:lnTo>
                  <a:lnTo>
                    <a:pt x="1940" y="85"/>
                  </a:lnTo>
                  <a:lnTo>
                    <a:pt x="1944" y="93"/>
                  </a:lnTo>
                  <a:lnTo>
                    <a:pt x="1948" y="101"/>
                  </a:lnTo>
                  <a:lnTo>
                    <a:pt x="1952" y="109"/>
                  </a:lnTo>
                  <a:lnTo>
                    <a:pt x="1955" y="117"/>
                  </a:lnTo>
                  <a:lnTo>
                    <a:pt x="1958" y="125"/>
                  </a:lnTo>
                  <a:lnTo>
                    <a:pt x="1960" y="134"/>
                  </a:lnTo>
                  <a:lnTo>
                    <a:pt x="1963" y="142"/>
                  </a:lnTo>
                  <a:lnTo>
                    <a:pt x="1964" y="151"/>
                  </a:lnTo>
                  <a:lnTo>
                    <a:pt x="1966" y="159"/>
                  </a:lnTo>
                  <a:lnTo>
                    <a:pt x="1966" y="169"/>
                  </a:lnTo>
                  <a:lnTo>
                    <a:pt x="1966" y="178"/>
                  </a:lnTo>
                  <a:lnTo>
                    <a:pt x="1966" y="166"/>
                  </a:lnTo>
                  <a:lnTo>
                    <a:pt x="1966" y="175"/>
                  </a:lnTo>
                  <a:lnTo>
                    <a:pt x="1966" y="185"/>
                  </a:lnTo>
                  <a:lnTo>
                    <a:pt x="1964" y="194"/>
                  </a:lnTo>
                  <a:lnTo>
                    <a:pt x="1963" y="202"/>
                  </a:lnTo>
                  <a:lnTo>
                    <a:pt x="1960" y="211"/>
                  </a:lnTo>
                  <a:lnTo>
                    <a:pt x="1958" y="219"/>
                  </a:lnTo>
                  <a:lnTo>
                    <a:pt x="1955" y="227"/>
                  </a:lnTo>
                  <a:lnTo>
                    <a:pt x="1952" y="235"/>
                  </a:lnTo>
                  <a:lnTo>
                    <a:pt x="1948" y="243"/>
                  </a:lnTo>
                  <a:lnTo>
                    <a:pt x="1944" y="251"/>
                  </a:lnTo>
                  <a:lnTo>
                    <a:pt x="1940" y="259"/>
                  </a:lnTo>
                  <a:lnTo>
                    <a:pt x="1935" y="266"/>
                  </a:lnTo>
                  <a:lnTo>
                    <a:pt x="1931" y="274"/>
                  </a:lnTo>
                  <a:lnTo>
                    <a:pt x="1926" y="280"/>
                  </a:lnTo>
                  <a:lnTo>
                    <a:pt x="1919" y="287"/>
                  </a:lnTo>
                  <a:lnTo>
                    <a:pt x="1914" y="292"/>
                  </a:lnTo>
                  <a:lnTo>
                    <a:pt x="1907" y="299"/>
                  </a:lnTo>
                  <a:lnTo>
                    <a:pt x="1900" y="304"/>
                  </a:lnTo>
                  <a:lnTo>
                    <a:pt x="1894" y="310"/>
                  </a:lnTo>
                  <a:lnTo>
                    <a:pt x="1887" y="315"/>
                  </a:lnTo>
                  <a:lnTo>
                    <a:pt x="1879" y="319"/>
                  </a:lnTo>
                  <a:lnTo>
                    <a:pt x="1873" y="323"/>
                  </a:lnTo>
                  <a:lnTo>
                    <a:pt x="1865" y="327"/>
                  </a:lnTo>
                  <a:lnTo>
                    <a:pt x="1857" y="331"/>
                  </a:lnTo>
                  <a:lnTo>
                    <a:pt x="1849" y="333"/>
                  </a:lnTo>
                  <a:lnTo>
                    <a:pt x="1841" y="337"/>
                  </a:lnTo>
                  <a:lnTo>
                    <a:pt x="1831" y="339"/>
                  </a:lnTo>
                  <a:lnTo>
                    <a:pt x="1823" y="341"/>
                  </a:lnTo>
                  <a:lnTo>
                    <a:pt x="1814" y="343"/>
                  </a:lnTo>
                  <a:lnTo>
                    <a:pt x="1805" y="344"/>
                  </a:lnTo>
                  <a:lnTo>
                    <a:pt x="1797" y="344"/>
                  </a:lnTo>
                  <a:lnTo>
                    <a:pt x="1788" y="345"/>
                  </a:lnTo>
                  <a:lnTo>
                    <a:pt x="180" y="345"/>
                  </a:lnTo>
                  <a:lnTo>
                    <a:pt x="170" y="344"/>
                  </a:lnTo>
                  <a:lnTo>
                    <a:pt x="161" y="344"/>
                  </a:lnTo>
                  <a:lnTo>
                    <a:pt x="152" y="343"/>
                  </a:lnTo>
                  <a:lnTo>
                    <a:pt x="144" y="341"/>
                  </a:lnTo>
                  <a:lnTo>
                    <a:pt x="134" y="339"/>
                  </a:lnTo>
                  <a:lnTo>
                    <a:pt x="127" y="337"/>
                  </a:lnTo>
                  <a:lnTo>
                    <a:pt x="119" y="333"/>
                  </a:lnTo>
                  <a:lnTo>
                    <a:pt x="109" y="331"/>
                  </a:lnTo>
                  <a:lnTo>
                    <a:pt x="103" y="327"/>
                  </a:lnTo>
                  <a:lnTo>
                    <a:pt x="95" y="323"/>
                  </a:lnTo>
                  <a:lnTo>
                    <a:pt x="87" y="319"/>
                  </a:lnTo>
                  <a:lnTo>
                    <a:pt x="80" y="315"/>
                  </a:lnTo>
                  <a:lnTo>
                    <a:pt x="72" y="310"/>
                  </a:lnTo>
                  <a:lnTo>
                    <a:pt x="65" y="304"/>
                  </a:lnTo>
                  <a:lnTo>
                    <a:pt x="59" y="299"/>
                  </a:lnTo>
                  <a:lnTo>
                    <a:pt x="54" y="292"/>
                  </a:lnTo>
                  <a:lnTo>
                    <a:pt x="47" y="287"/>
                  </a:lnTo>
                  <a:lnTo>
                    <a:pt x="42" y="280"/>
                  </a:lnTo>
                  <a:lnTo>
                    <a:pt x="36" y="274"/>
                  </a:lnTo>
                  <a:lnTo>
                    <a:pt x="31" y="266"/>
                  </a:lnTo>
                  <a:lnTo>
                    <a:pt x="27" y="259"/>
                  </a:lnTo>
                  <a:lnTo>
                    <a:pt x="23" y="251"/>
                  </a:lnTo>
                  <a:lnTo>
                    <a:pt x="19" y="243"/>
                  </a:lnTo>
                  <a:lnTo>
                    <a:pt x="15" y="235"/>
                  </a:lnTo>
                  <a:lnTo>
                    <a:pt x="11" y="227"/>
                  </a:lnTo>
                  <a:lnTo>
                    <a:pt x="8" y="219"/>
                  </a:lnTo>
                  <a:lnTo>
                    <a:pt x="7" y="211"/>
                  </a:lnTo>
                  <a:lnTo>
                    <a:pt x="4" y="202"/>
                  </a:lnTo>
                  <a:lnTo>
                    <a:pt x="3" y="194"/>
                  </a:lnTo>
                  <a:lnTo>
                    <a:pt x="2" y="185"/>
                  </a:lnTo>
                  <a:lnTo>
                    <a:pt x="0" y="175"/>
                  </a:lnTo>
                  <a:lnTo>
                    <a:pt x="0" y="166"/>
                  </a:lnTo>
                  <a:close/>
                </a:path>
              </a:pathLst>
            </a:custGeom>
            <a:noFill/>
            <a:ln w="20638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8" name="Line 424">
              <a:extLst>
                <a:ext uri="{FF2B5EF4-FFF2-40B4-BE49-F238E27FC236}">
                  <a16:creationId xmlns:a16="http://schemas.microsoft.com/office/drawing/2014/main" id="{FE1C019A-BBD6-E94C-A526-5BE0A3797A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17" y="1628"/>
              <a:ext cx="266" cy="1"/>
            </a:xfrm>
            <a:prstGeom prst="line">
              <a:avLst/>
            </a:prstGeom>
            <a:noFill/>
            <a:ln w="20638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9" name="Rectangle 425">
              <a:extLst>
                <a:ext uri="{FF2B5EF4-FFF2-40B4-BE49-F238E27FC236}">
                  <a16:creationId xmlns:a16="http://schemas.microsoft.com/office/drawing/2014/main" id="{92A2D5E2-7E26-2946-BC3B-F16AB1EA8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568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80" name="Rectangle 426">
              <a:extLst>
                <a:ext uri="{FF2B5EF4-FFF2-40B4-BE49-F238E27FC236}">
                  <a16:creationId xmlns:a16="http://schemas.microsoft.com/office/drawing/2014/main" id="{FCB76FC7-A5A8-8941-9346-0BBB637E7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3" y="888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81" name="Rectangle 427">
              <a:extLst>
                <a:ext uri="{FF2B5EF4-FFF2-40B4-BE49-F238E27FC236}">
                  <a16:creationId xmlns:a16="http://schemas.microsoft.com/office/drawing/2014/main" id="{4AA88862-A57E-9F4E-A745-47EFBF833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948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82" name="Rectangle 428">
              <a:extLst>
                <a:ext uri="{FF2B5EF4-FFF2-40B4-BE49-F238E27FC236}">
                  <a16:creationId xmlns:a16="http://schemas.microsoft.com/office/drawing/2014/main" id="{6C2EC5B0-D46B-EA4F-BE4B-8064E9873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888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83" name="Line 429">
              <a:extLst>
                <a:ext uri="{FF2B5EF4-FFF2-40B4-BE49-F238E27FC236}">
                  <a16:creationId xmlns:a16="http://schemas.microsoft.com/office/drawing/2014/main" id="{334522A7-ABF0-444E-B303-1836A5A6F8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469" y="912"/>
              <a:ext cx="83" cy="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4" name="Freeform 430">
              <a:extLst>
                <a:ext uri="{FF2B5EF4-FFF2-40B4-BE49-F238E27FC236}">
                  <a16:creationId xmlns:a16="http://schemas.microsoft.com/office/drawing/2014/main" id="{469295E2-976F-FA48-910C-C718A3F9D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686"/>
              <a:ext cx="471" cy="471"/>
            </a:xfrm>
            <a:custGeom>
              <a:avLst/>
              <a:gdLst>
                <a:gd name="T0" fmla="*/ 1 w 941"/>
                <a:gd name="T1" fmla="*/ 0 h 942"/>
                <a:gd name="T2" fmla="*/ 1 w 941"/>
                <a:gd name="T3" fmla="*/ 0 h 942"/>
                <a:gd name="T4" fmla="*/ 1 w 941"/>
                <a:gd name="T5" fmla="*/ 0 h 942"/>
                <a:gd name="T6" fmla="*/ 1 w 941"/>
                <a:gd name="T7" fmla="*/ 0 h 942"/>
                <a:gd name="T8" fmla="*/ 1 w 941"/>
                <a:gd name="T9" fmla="*/ 0 h 942"/>
                <a:gd name="T10" fmla="*/ 1 w 941"/>
                <a:gd name="T11" fmla="*/ 1 h 942"/>
                <a:gd name="T12" fmla="*/ 1 w 941"/>
                <a:gd name="T13" fmla="*/ 1 h 942"/>
                <a:gd name="T14" fmla="*/ 1 w 941"/>
                <a:gd name="T15" fmla="*/ 1 h 942"/>
                <a:gd name="T16" fmla="*/ 1 w 941"/>
                <a:gd name="T17" fmla="*/ 1 h 942"/>
                <a:gd name="T18" fmla="*/ 1 w 941"/>
                <a:gd name="T19" fmla="*/ 1 h 942"/>
                <a:gd name="T20" fmla="*/ 0 w 941"/>
                <a:gd name="T21" fmla="*/ 1 h 942"/>
                <a:gd name="T22" fmla="*/ 0 w 941"/>
                <a:gd name="T23" fmla="*/ 1 h 942"/>
                <a:gd name="T24" fmla="*/ 0 w 941"/>
                <a:gd name="T25" fmla="*/ 1 h 942"/>
                <a:gd name="T26" fmla="*/ 0 w 941"/>
                <a:gd name="T27" fmla="*/ 1 h 942"/>
                <a:gd name="T28" fmla="*/ 0 w 941"/>
                <a:gd name="T29" fmla="*/ 1 h 942"/>
                <a:gd name="T30" fmla="*/ 0 w 941"/>
                <a:gd name="T31" fmla="*/ 1 h 942"/>
                <a:gd name="T32" fmla="*/ 0 w 941"/>
                <a:gd name="T33" fmla="*/ 1 h 942"/>
                <a:gd name="T34" fmla="*/ 0 w 941"/>
                <a:gd name="T35" fmla="*/ 1 h 942"/>
                <a:gd name="T36" fmla="*/ 0 w 941"/>
                <a:gd name="T37" fmla="*/ 1 h 942"/>
                <a:gd name="T38" fmla="*/ 1 w 941"/>
                <a:gd name="T39" fmla="*/ 1 h 942"/>
                <a:gd name="T40" fmla="*/ 1 w 941"/>
                <a:gd name="T41" fmla="*/ 1 h 942"/>
                <a:gd name="T42" fmla="*/ 1 w 941"/>
                <a:gd name="T43" fmla="*/ 1 h 942"/>
                <a:gd name="T44" fmla="*/ 1 w 941"/>
                <a:gd name="T45" fmla="*/ 1 h 942"/>
                <a:gd name="T46" fmla="*/ 1 w 941"/>
                <a:gd name="T47" fmla="*/ 1 h 942"/>
                <a:gd name="T48" fmla="*/ 1 w 941"/>
                <a:gd name="T49" fmla="*/ 1 h 942"/>
                <a:gd name="T50" fmla="*/ 1 w 941"/>
                <a:gd name="T51" fmla="*/ 1 h 942"/>
                <a:gd name="T52" fmla="*/ 1 w 941"/>
                <a:gd name="T53" fmla="*/ 1 h 942"/>
                <a:gd name="T54" fmla="*/ 1 w 941"/>
                <a:gd name="T55" fmla="*/ 1 h 942"/>
                <a:gd name="T56" fmla="*/ 1 w 941"/>
                <a:gd name="T57" fmla="*/ 1 h 942"/>
                <a:gd name="T58" fmla="*/ 1 w 941"/>
                <a:gd name="T59" fmla="*/ 1 h 942"/>
                <a:gd name="T60" fmla="*/ 1 w 941"/>
                <a:gd name="T61" fmla="*/ 1 h 942"/>
                <a:gd name="T62" fmla="*/ 1 w 941"/>
                <a:gd name="T63" fmla="*/ 1 h 942"/>
                <a:gd name="T64" fmla="*/ 1 w 941"/>
                <a:gd name="T65" fmla="*/ 1 h 942"/>
                <a:gd name="T66" fmla="*/ 1 w 941"/>
                <a:gd name="T67" fmla="*/ 1 h 942"/>
                <a:gd name="T68" fmla="*/ 1 w 941"/>
                <a:gd name="T69" fmla="*/ 1 h 942"/>
                <a:gd name="T70" fmla="*/ 1 w 941"/>
                <a:gd name="T71" fmla="*/ 1 h 942"/>
                <a:gd name="T72" fmla="*/ 1 w 941"/>
                <a:gd name="T73" fmla="*/ 1 h 942"/>
                <a:gd name="T74" fmla="*/ 1 w 941"/>
                <a:gd name="T75" fmla="*/ 1 h 942"/>
                <a:gd name="T76" fmla="*/ 1 w 941"/>
                <a:gd name="T77" fmla="*/ 1 h 942"/>
                <a:gd name="T78" fmla="*/ 1 w 941"/>
                <a:gd name="T79" fmla="*/ 1 h 942"/>
                <a:gd name="T80" fmla="*/ 1 w 941"/>
                <a:gd name="T81" fmla="*/ 1 h 942"/>
                <a:gd name="T82" fmla="*/ 1 w 941"/>
                <a:gd name="T83" fmla="*/ 1 h 942"/>
                <a:gd name="T84" fmla="*/ 1 w 941"/>
                <a:gd name="T85" fmla="*/ 1 h 942"/>
                <a:gd name="T86" fmla="*/ 1 w 941"/>
                <a:gd name="T87" fmla="*/ 1 h 942"/>
                <a:gd name="T88" fmla="*/ 1 w 941"/>
                <a:gd name="T89" fmla="*/ 1 h 942"/>
                <a:gd name="T90" fmla="*/ 1 w 941"/>
                <a:gd name="T91" fmla="*/ 1 h 942"/>
                <a:gd name="T92" fmla="*/ 1 w 941"/>
                <a:gd name="T93" fmla="*/ 1 h 942"/>
                <a:gd name="T94" fmla="*/ 1 w 941"/>
                <a:gd name="T95" fmla="*/ 1 h 942"/>
                <a:gd name="T96" fmla="*/ 1 w 941"/>
                <a:gd name="T97" fmla="*/ 1 h 942"/>
                <a:gd name="T98" fmla="*/ 1 w 941"/>
                <a:gd name="T99" fmla="*/ 1 h 942"/>
                <a:gd name="T100" fmla="*/ 1 w 941"/>
                <a:gd name="T101" fmla="*/ 1 h 942"/>
                <a:gd name="T102" fmla="*/ 1 w 941"/>
                <a:gd name="T103" fmla="*/ 1 h 942"/>
                <a:gd name="T104" fmla="*/ 1 w 941"/>
                <a:gd name="T105" fmla="*/ 1 h 942"/>
                <a:gd name="T106" fmla="*/ 1 w 941"/>
                <a:gd name="T107" fmla="*/ 1 h 942"/>
                <a:gd name="T108" fmla="*/ 1 w 941"/>
                <a:gd name="T109" fmla="*/ 0 h 942"/>
                <a:gd name="T110" fmla="*/ 1 w 941"/>
                <a:gd name="T111" fmla="*/ 0 h 942"/>
                <a:gd name="T112" fmla="*/ 1 w 941"/>
                <a:gd name="T113" fmla="*/ 0 h 942"/>
                <a:gd name="T114" fmla="*/ 1 w 941"/>
                <a:gd name="T115" fmla="*/ 0 h 942"/>
                <a:gd name="T116" fmla="*/ 1 w 941"/>
                <a:gd name="T117" fmla="*/ 0 h 942"/>
                <a:gd name="T118" fmla="*/ 1 w 941"/>
                <a:gd name="T119" fmla="*/ 0 h 9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41" h="942">
                  <a:moveTo>
                    <a:pt x="517" y="0"/>
                  </a:moveTo>
                  <a:lnTo>
                    <a:pt x="513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8" y="0"/>
                  </a:lnTo>
                  <a:lnTo>
                    <a:pt x="484" y="0"/>
                  </a:lnTo>
                  <a:lnTo>
                    <a:pt x="482" y="0"/>
                  </a:lnTo>
                  <a:lnTo>
                    <a:pt x="478" y="0"/>
                  </a:lnTo>
                  <a:lnTo>
                    <a:pt x="475" y="0"/>
                  </a:lnTo>
                  <a:lnTo>
                    <a:pt x="471" y="0"/>
                  </a:lnTo>
                  <a:lnTo>
                    <a:pt x="467" y="0"/>
                  </a:lnTo>
                  <a:lnTo>
                    <a:pt x="463" y="0"/>
                  </a:lnTo>
                  <a:lnTo>
                    <a:pt x="459" y="0"/>
                  </a:lnTo>
                  <a:lnTo>
                    <a:pt x="454" y="0"/>
                  </a:lnTo>
                  <a:lnTo>
                    <a:pt x="450" y="0"/>
                  </a:lnTo>
                  <a:lnTo>
                    <a:pt x="444" y="0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26" y="0"/>
                  </a:lnTo>
                  <a:lnTo>
                    <a:pt x="419" y="0"/>
                  </a:lnTo>
                  <a:lnTo>
                    <a:pt x="411" y="0"/>
                  </a:lnTo>
                  <a:lnTo>
                    <a:pt x="403" y="0"/>
                  </a:lnTo>
                  <a:lnTo>
                    <a:pt x="395" y="0"/>
                  </a:lnTo>
                  <a:lnTo>
                    <a:pt x="386" y="0"/>
                  </a:lnTo>
                  <a:lnTo>
                    <a:pt x="375" y="0"/>
                  </a:lnTo>
                  <a:lnTo>
                    <a:pt x="365" y="0"/>
                  </a:lnTo>
                  <a:lnTo>
                    <a:pt x="354" y="0"/>
                  </a:lnTo>
                  <a:lnTo>
                    <a:pt x="342" y="0"/>
                  </a:lnTo>
                  <a:lnTo>
                    <a:pt x="329" y="0"/>
                  </a:lnTo>
                  <a:lnTo>
                    <a:pt x="317" y="0"/>
                  </a:lnTo>
                  <a:lnTo>
                    <a:pt x="305" y="0"/>
                  </a:lnTo>
                  <a:lnTo>
                    <a:pt x="293" y="0"/>
                  </a:lnTo>
                  <a:lnTo>
                    <a:pt x="282" y="0"/>
                  </a:lnTo>
                  <a:lnTo>
                    <a:pt x="273" y="0"/>
                  </a:lnTo>
                  <a:lnTo>
                    <a:pt x="264" y="0"/>
                  </a:lnTo>
                  <a:lnTo>
                    <a:pt x="255" y="0"/>
                  </a:lnTo>
                  <a:lnTo>
                    <a:pt x="247" y="0"/>
                  </a:lnTo>
                  <a:lnTo>
                    <a:pt x="240" y="0"/>
                  </a:lnTo>
                  <a:lnTo>
                    <a:pt x="232" y="0"/>
                  </a:lnTo>
                  <a:lnTo>
                    <a:pt x="227" y="0"/>
                  </a:lnTo>
                  <a:lnTo>
                    <a:pt x="220" y="0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6" y="0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4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0" y="0"/>
                  </a:lnTo>
                  <a:lnTo>
                    <a:pt x="146" y="0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2" y="1"/>
                  </a:lnTo>
                  <a:lnTo>
                    <a:pt x="119" y="1"/>
                  </a:lnTo>
                  <a:lnTo>
                    <a:pt x="116" y="1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3"/>
                  </a:lnTo>
                  <a:lnTo>
                    <a:pt x="106" y="3"/>
                  </a:lnTo>
                  <a:lnTo>
                    <a:pt x="103" y="3"/>
                  </a:lnTo>
                  <a:lnTo>
                    <a:pt x="101" y="4"/>
                  </a:lnTo>
                  <a:lnTo>
                    <a:pt x="98" y="4"/>
                  </a:lnTo>
                  <a:lnTo>
                    <a:pt x="97" y="5"/>
                  </a:lnTo>
                  <a:lnTo>
                    <a:pt x="94" y="7"/>
                  </a:lnTo>
                  <a:lnTo>
                    <a:pt x="91" y="8"/>
                  </a:lnTo>
                  <a:lnTo>
                    <a:pt x="90" y="9"/>
                  </a:lnTo>
                  <a:lnTo>
                    <a:pt x="87" y="11"/>
                  </a:lnTo>
                  <a:lnTo>
                    <a:pt x="85" y="12"/>
                  </a:lnTo>
                  <a:lnTo>
                    <a:pt x="83" y="13"/>
                  </a:lnTo>
                  <a:lnTo>
                    <a:pt x="81" y="16"/>
                  </a:lnTo>
                  <a:lnTo>
                    <a:pt x="78" y="19"/>
                  </a:lnTo>
                  <a:lnTo>
                    <a:pt x="75" y="20"/>
                  </a:lnTo>
                  <a:lnTo>
                    <a:pt x="73" y="23"/>
                  </a:lnTo>
                  <a:lnTo>
                    <a:pt x="69" y="25"/>
                  </a:lnTo>
                  <a:lnTo>
                    <a:pt x="66" y="29"/>
                  </a:lnTo>
                  <a:lnTo>
                    <a:pt x="62" y="32"/>
                  </a:lnTo>
                  <a:lnTo>
                    <a:pt x="59" y="36"/>
                  </a:lnTo>
                  <a:lnTo>
                    <a:pt x="55" y="40"/>
                  </a:lnTo>
                  <a:lnTo>
                    <a:pt x="51" y="44"/>
                  </a:lnTo>
                  <a:lnTo>
                    <a:pt x="47" y="48"/>
                  </a:lnTo>
                  <a:lnTo>
                    <a:pt x="42" y="52"/>
                  </a:lnTo>
                  <a:lnTo>
                    <a:pt x="38" y="56"/>
                  </a:lnTo>
                  <a:lnTo>
                    <a:pt x="35" y="60"/>
                  </a:lnTo>
                  <a:lnTo>
                    <a:pt x="31" y="64"/>
                  </a:lnTo>
                  <a:lnTo>
                    <a:pt x="27" y="66"/>
                  </a:lnTo>
                  <a:lnTo>
                    <a:pt x="25" y="69"/>
                  </a:lnTo>
                  <a:lnTo>
                    <a:pt x="22" y="73"/>
                  </a:lnTo>
                  <a:lnTo>
                    <a:pt x="20" y="76"/>
                  </a:lnTo>
                  <a:lnTo>
                    <a:pt x="17" y="78"/>
                  </a:lnTo>
                  <a:lnTo>
                    <a:pt x="16" y="81"/>
                  </a:lnTo>
                  <a:lnTo>
                    <a:pt x="13" y="84"/>
                  </a:lnTo>
                  <a:lnTo>
                    <a:pt x="12" y="85"/>
                  </a:lnTo>
                  <a:lnTo>
                    <a:pt x="10" y="88"/>
                  </a:lnTo>
                  <a:lnTo>
                    <a:pt x="8" y="90"/>
                  </a:lnTo>
                  <a:lnTo>
                    <a:pt x="6" y="93"/>
                  </a:lnTo>
                  <a:lnTo>
                    <a:pt x="6" y="94"/>
                  </a:lnTo>
                  <a:lnTo>
                    <a:pt x="5" y="97"/>
                  </a:lnTo>
                  <a:lnTo>
                    <a:pt x="4" y="100"/>
                  </a:lnTo>
                  <a:lnTo>
                    <a:pt x="2" y="101"/>
                  </a:lnTo>
                  <a:lnTo>
                    <a:pt x="2" y="104"/>
                  </a:lnTo>
                  <a:lnTo>
                    <a:pt x="2" y="106"/>
                  </a:lnTo>
                  <a:lnTo>
                    <a:pt x="1" y="109"/>
                  </a:lnTo>
                  <a:lnTo>
                    <a:pt x="1" y="112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2"/>
                  </a:lnTo>
                  <a:lnTo>
                    <a:pt x="0" y="165"/>
                  </a:lnTo>
                  <a:lnTo>
                    <a:pt x="0" y="169"/>
                  </a:lnTo>
                  <a:lnTo>
                    <a:pt x="0" y="173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201"/>
                  </a:lnTo>
                  <a:lnTo>
                    <a:pt x="0" y="206"/>
                  </a:lnTo>
                  <a:lnTo>
                    <a:pt x="0" y="213"/>
                  </a:lnTo>
                  <a:lnTo>
                    <a:pt x="0" y="219"/>
                  </a:lnTo>
                  <a:lnTo>
                    <a:pt x="0" y="227"/>
                  </a:lnTo>
                  <a:lnTo>
                    <a:pt x="0" y="235"/>
                  </a:lnTo>
                  <a:lnTo>
                    <a:pt x="0" y="244"/>
                  </a:lnTo>
                  <a:lnTo>
                    <a:pt x="0" y="254"/>
                  </a:lnTo>
                  <a:lnTo>
                    <a:pt x="0" y="264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0" y="300"/>
                  </a:lnTo>
                  <a:lnTo>
                    <a:pt x="0" y="315"/>
                  </a:lnTo>
                  <a:lnTo>
                    <a:pt x="0" y="331"/>
                  </a:lnTo>
                  <a:lnTo>
                    <a:pt x="0" y="347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4"/>
                  </a:lnTo>
                  <a:lnTo>
                    <a:pt x="0" y="446"/>
                  </a:lnTo>
                  <a:lnTo>
                    <a:pt x="0" y="466"/>
                  </a:lnTo>
                  <a:lnTo>
                    <a:pt x="0" y="485"/>
                  </a:lnTo>
                  <a:lnTo>
                    <a:pt x="0" y="502"/>
                  </a:lnTo>
                  <a:lnTo>
                    <a:pt x="0" y="518"/>
                  </a:lnTo>
                  <a:lnTo>
                    <a:pt x="0" y="534"/>
                  </a:lnTo>
                  <a:lnTo>
                    <a:pt x="0" y="549"/>
                  </a:lnTo>
                  <a:lnTo>
                    <a:pt x="0" y="561"/>
                  </a:lnTo>
                  <a:lnTo>
                    <a:pt x="0" y="574"/>
                  </a:lnTo>
                  <a:lnTo>
                    <a:pt x="0" y="584"/>
                  </a:lnTo>
                  <a:lnTo>
                    <a:pt x="0" y="595"/>
                  </a:lnTo>
                  <a:lnTo>
                    <a:pt x="0" y="604"/>
                  </a:lnTo>
                  <a:lnTo>
                    <a:pt x="0" y="614"/>
                  </a:lnTo>
                  <a:lnTo>
                    <a:pt x="0" y="622"/>
                  </a:lnTo>
                  <a:lnTo>
                    <a:pt x="0" y="630"/>
                  </a:lnTo>
                  <a:lnTo>
                    <a:pt x="0" y="636"/>
                  </a:lnTo>
                  <a:lnTo>
                    <a:pt x="0" y="643"/>
                  </a:lnTo>
                  <a:lnTo>
                    <a:pt x="0" y="648"/>
                  </a:lnTo>
                  <a:lnTo>
                    <a:pt x="0" y="654"/>
                  </a:lnTo>
                  <a:lnTo>
                    <a:pt x="0" y="659"/>
                  </a:lnTo>
                  <a:lnTo>
                    <a:pt x="0" y="663"/>
                  </a:lnTo>
                  <a:lnTo>
                    <a:pt x="0" y="668"/>
                  </a:lnTo>
                  <a:lnTo>
                    <a:pt x="0" y="672"/>
                  </a:lnTo>
                  <a:lnTo>
                    <a:pt x="0" y="676"/>
                  </a:lnTo>
                  <a:lnTo>
                    <a:pt x="0" y="680"/>
                  </a:lnTo>
                  <a:lnTo>
                    <a:pt x="0" y="683"/>
                  </a:lnTo>
                  <a:lnTo>
                    <a:pt x="0" y="687"/>
                  </a:lnTo>
                  <a:lnTo>
                    <a:pt x="0" y="691"/>
                  </a:lnTo>
                  <a:lnTo>
                    <a:pt x="0" y="695"/>
                  </a:lnTo>
                  <a:lnTo>
                    <a:pt x="0" y="699"/>
                  </a:lnTo>
                  <a:lnTo>
                    <a:pt x="0" y="703"/>
                  </a:lnTo>
                  <a:lnTo>
                    <a:pt x="0" y="707"/>
                  </a:lnTo>
                  <a:lnTo>
                    <a:pt x="0" y="711"/>
                  </a:lnTo>
                  <a:lnTo>
                    <a:pt x="0" y="715"/>
                  </a:lnTo>
                  <a:lnTo>
                    <a:pt x="0" y="719"/>
                  </a:lnTo>
                  <a:lnTo>
                    <a:pt x="0" y="723"/>
                  </a:lnTo>
                  <a:lnTo>
                    <a:pt x="0" y="725"/>
                  </a:lnTo>
                  <a:lnTo>
                    <a:pt x="0" y="729"/>
                  </a:lnTo>
                  <a:lnTo>
                    <a:pt x="0" y="732"/>
                  </a:lnTo>
                  <a:lnTo>
                    <a:pt x="0" y="735"/>
                  </a:lnTo>
                  <a:lnTo>
                    <a:pt x="0" y="737"/>
                  </a:lnTo>
                  <a:lnTo>
                    <a:pt x="0" y="740"/>
                  </a:lnTo>
                  <a:lnTo>
                    <a:pt x="0" y="743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0" y="749"/>
                  </a:lnTo>
                  <a:lnTo>
                    <a:pt x="0" y="752"/>
                  </a:lnTo>
                  <a:lnTo>
                    <a:pt x="0" y="753"/>
                  </a:lnTo>
                  <a:lnTo>
                    <a:pt x="0" y="756"/>
                  </a:lnTo>
                  <a:lnTo>
                    <a:pt x="0" y="758"/>
                  </a:lnTo>
                  <a:lnTo>
                    <a:pt x="0" y="760"/>
                  </a:lnTo>
                  <a:lnTo>
                    <a:pt x="0" y="762"/>
                  </a:lnTo>
                  <a:lnTo>
                    <a:pt x="0" y="765"/>
                  </a:lnTo>
                  <a:lnTo>
                    <a:pt x="0" y="768"/>
                  </a:lnTo>
                  <a:lnTo>
                    <a:pt x="0" y="770"/>
                  </a:lnTo>
                  <a:lnTo>
                    <a:pt x="0" y="773"/>
                  </a:lnTo>
                  <a:lnTo>
                    <a:pt x="0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5"/>
                  </a:lnTo>
                  <a:lnTo>
                    <a:pt x="0" y="789"/>
                  </a:lnTo>
                  <a:lnTo>
                    <a:pt x="0" y="793"/>
                  </a:lnTo>
                  <a:lnTo>
                    <a:pt x="0" y="797"/>
                  </a:lnTo>
                  <a:lnTo>
                    <a:pt x="0" y="801"/>
                  </a:lnTo>
                  <a:lnTo>
                    <a:pt x="0" y="805"/>
                  </a:lnTo>
                  <a:lnTo>
                    <a:pt x="0" y="809"/>
                  </a:lnTo>
                  <a:lnTo>
                    <a:pt x="0" y="813"/>
                  </a:lnTo>
                  <a:lnTo>
                    <a:pt x="0" y="817"/>
                  </a:lnTo>
                  <a:lnTo>
                    <a:pt x="0" y="820"/>
                  </a:lnTo>
                  <a:lnTo>
                    <a:pt x="0" y="822"/>
                  </a:lnTo>
                  <a:lnTo>
                    <a:pt x="0" y="826"/>
                  </a:lnTo>
                  <a:lnTo>
                    <a:pt x="1" y="829"/>
                  </a:lnTo>
                  <a:lnTo>
                    <a:pt x="1" y="832"/>
                  </a:lnTo>
                  <a:lnTo>
                    <a:pt x="1" y="834"/>
                  </a:lnTo>
                  <a:lnTo>
                    <a:pt x="2" y="837"/>
                  </a:lnTo>
                  <a:lnTo>
                    <a:pt x="2" y="838"/>
                  </a:lnTo>
                  <a:lnTo>
                    <a:pt x="2" y="841"/>
                  </a:lnTo>
                  <a:lnTo>
                    <a:pt x="4" y="843"/>
                  </a:lnTo>
                  <a:lnTo>
                    <a:pt x="5" y="846"/>
                  </a:lnTo>
                  <a:lnTo>
                    <a:pt x="6" y="847"/>
                  </a:lnTo>
                  <a:lnTo>
                    <a:pt x="6" y="850"/>
                  </a:lnTo>
                  <a:lnTo>
                    <a:pt x="8" y="853"/>
                  </a:lnTo>
                  <a:lnTo>
                    <a:pt x="10" y="854"/>
                  </a:lnTo>
                  <a:lnTo>
                    <a:pt x="12" y="857"/>
                  </a:lnTo>
                  <a:lnTo>
                    <a:pt x="13" y="859"/>
                  </a:lnTo>
                  <a:lnTo>
                    <a:pt x="16" y="862"/>
                  </a:lnTo>
                  <a:lnTo>
                    <a:pt x="17" y="865"/>
                  </a:lnTo>
                  <a:lnTo>
                    <a:pt x="20" y="867"/>
                  </a:lnTo>
                  <a:lnTo>
                    <a:pt x="22" y="870"/>
                  </a:lnTo>
                  <a:lnTo>
                    <a:pt x="25" y="873"/>
                  </a:lnTo>
                  <a:lnTo>
                    <a:pt x="27" y="875"/>
                  </a:lnTo>
                  <a:lnTo>
                    <a:pt x="31" y="879"/>
                  </a:lnTo>
                  <a:lnTo>
                    <a:pt x="35" y="883"/>
                  </a:lnTo>
                  <a:lnTo>
                    <a:pt x="38" y="886"/>
                  </a:lnTo>
                  <a:lnTo>
                    <a:pt x="42" y="890"/>
                  </a:lnTo>
                  <a:lnTo>
                    <a:pt x="47" y="895"/>
                  </a:lnTo>
                  <a:lnTo>
                    <a:pt x="51" y="899"/>
                  </a:lnTo>
                  <a:lnTo>
                    <a:pt x="55" y="903"/>
                  </a:lnTo>
                  <a:lnTo>
                    <a:pt x="59" y="907"/>
                  </a:lnTo>
                  <a:lnTo>
                    <a:pt x="62" y="910"/>
                  </a:lnTo>
                  <a:lnTo>
                    <a:pt x="66" y="914"/>
                  </a:lnTo>
                  <a:lnTo>
                    <a:pt x="69" y="917"/>
                  </a:lnTo>
                  <a:lnTo>
                    <a:pt x="73" y="919"/>
                  </a:lnTo>
                  <a:lnTo>
                    <a:pt x="75" y="922"/>
                  </a:lnTo>
                  <a:lnTo>
                    <a:pt x="78" y="924"/>
                  </a:lnTo>
                  <a:lnTo>
                    <a:pt x="81" y="927"/>
                  </a:lnTo>
                  <a:lnTo>
                    <a:pt x="83" y="928"/>
                  </a:lnTo>
                  <a:lnTo>
                    <a:pt x="85" y="931"/>
                  </a:lnTo>
                  <a:lnTo>
                    <a:pt x="87" y="932"/>
                  </a:lnTo>
                  <a:lnTo>
                    <a:pt x="90" y="934"/>
                  </a:lnTo>
                  <a:lnTo>
                    <a:pt x="91" y="935"/>
                  </a:lnTo>
                  <a:lnTo>
                    <a:pt x="94" y="936"/>
                  </a:lnTo>
                  <a:lnTo>
                    <a:pt x="97" y="938"/>
                  </a:lnTo>
                  <a:lnTo>
                    <a:pt x="98" y="938"/>
                  </a:lnTo>
                  <a:lnTo>
                    <a:pt x="101" y="939"/>
                  </a:lnTo>
                  <a:lnTo>
                    <a:pt x="103" y="939"/>
                  </a:lnTo>
                  <a:lnTo>
                    <a:pt x="106" y="940"/>
                  </a:lnTo>
                  <a:lnTo>
                    <a:pt x="108" y="940"/>
                  </a:lnTo>
                  <a:lnTo>
                    <a:pt x="110" y="940"/>
                  </a:lnTo>
                  <a:lnTo>
                    <a:pt x="112" y="942"/>
                  </a:lnTo>
                  <a:lnTo>
                    <a:pt x="116" y="942"/>
                  </a:lnTo>
                  <a:lnTo>
                    <a:pt x="119" y="942"/>
                  </a:lnTo>
                  <a:lnTo>
                    <a:pt x="122" y="942"/>
                  </a:lnTo>
                  <a:lnTo>
                    <a:pt x="126" y="942"/>
                  </a:lnTo>
                  <a:lnTo>
                    <a:pt x="128" y="942"/>
                  </a:lnTo>
                  <a:lnTo>
                    <a:pt x="132" y="942"/>
                  </a:lnTo>
                  <a:lnTo>
                    <a:pt x="136" y="942"/>
                  </a:lnTo>
                  <a:lnTo>
                    <a:pt x="140" y="942"/>
                  </a:lnTo>
                  <a:lnTo>
                    <a:pt x="146" y="942"/>
                  </a:lnTo>
                  <a:lnTo>
                    <a:pt x="150" y="942"/>
                  </a:lnTo>
                  <a:lnTo>
                    <a:pt x="154" y="942"/>
                  </a:lnTo>
                  <a:lnTo>
                    <a:pt x="156" y="942"/>
                  </a:lnTo>
                  <a:lnTo>
                    <a:pt x="160" y="942"/>
                  </a:lnTo>
                  <a:lnTo>
                    <a:pt x="164" y="942"/>
                  </a:lnTo>
                  <a:lnTo>
                    <a:pt x="167" y="942"/>
                  </a:lnTo>
                  <a:lnTo>
                    <a:pt x="171" y="942"/>
                  </a:lnTo>
                  <a:lnTo>
                    <a:pt x="174" y="942"/>
                  </a:lnTo>
                  <a:lnTo>
                    <a:pt x="178" y="942"/>
                  </a:lnTo>
                  <a:lnTo>
                    <a:pt x="180" y="942"/>
                  </a:lnTo>
                  <a:lnTo>
                    <a:pt x="184" y="942"/>
                  </a:lnTo>
                  <a:lnTo>
                    <a:pt x="188" y="942"/>
                  </a:lnTo>
                  <a:lnTo>
                    <a:pt x="191" y="942"/>
                  </a:lnTo>
                  <a:lnTo>
                    <a:pt x="196" y="942"/>
                  </a:lnTo>
                  <a:lnTo>
                    <a:pt x="200" y="942"/>
                  </a:lnTo>
                  <a:lnTo>
                    <a:pt x="204" y="942"/>
                  </a:lnTo>
                  <a:lnTo>
                    <a:pt x="209" y="942"/>
                  </a:lnTo>
                  <a:lnTo>
                    <a:pt x="215" y="942"/>
                  </a:lnTo>
                  <a:lnTo>
                    <a:pt x="220" y="942"/>
                  </a:lnTo>
                  <a:lnTo>
                    <a:pt x="227" y="942"/>
                  </a:lnTo>
                  <a:lnTo>
                    <a:pt x="232" y="942"/>
                  </a:lnTo>
                  <a:lnTo>
                    <a:pt x="240" y="942"/>
                  </a:lnTo>
                  <a:lnTo>
                    <a:pt x="247" y="942"/>
                  </a:lnTo>
                  <a:lnTo>
                    <a:pt x="255" y="942"/>
                  </a:lnTo>
                  <a:lnTo>
                    <a:pt x="264" y="942"/>
                  </a:lnTo>
                  <a:lnTo>
                    <a:pt x="273" y="942"/>
                  </a:lnTo>
                  <a:lnTo>
                    <a:pt x="282" y="942"/>
                  </a:lnTo>
                  <a:lnTo>
                    <a:pt x="293" y="942"/>
                  </a:lnTo>
                  <a:lnTo>
                    <a:pt x="305" y="942"/>
                  </a:lnTo>
                  <a:lnTo>
                    <a:pt x="317" y="942"/>
                  </a:lnTo>
                  <a:lnTo>
                    <a:pt x="329" y="942"/>
                  </a:lnTo>
                  <a:lnTo>
                    <a:pt x="342" y="942"/>
                  </a:lnTo>
                  <a:lnTo>
                    <a:pt x="354" y="942"/>
                  </a:lnTo>
                  <a:lnTo>
                    <a:pt x="366" y="942"/>
                  </a:lnTo>
                  <a:lnTo>
                    <a:pt x="377" y="942"/>
                  </a:lnTo>
                  <a:lnTo>
                    <a:pt x="386" y="942"/>
                  </a:lnTo>
                  <a:lnTo>
                    <a:pt x="395" y="942"/>
                  </a:lnTo>
                  <a:lnTo>
                    <a:pt x="405" y="942"/>
                  </a:lnTo>
                  <a:lnTo>
                    <a:pt x="413" y="942"/>
                  </a:lnTo>
                  <a:lnTo>
                    <a:pt x="421" y="942"/>
                  </a:lnTo>
                  <a:lnTo>
                    <a:pt x="428" y="942"/>
                  </a:lnTo>
                  <a:lnTo>
                    <a:pt x="436" y="942"/>
                  </a:lnTo>
                  <a:lnTo>
                    <a:pt x="443" y="942"/>
                  </a:lnTo>
                  <a:lnTo>
                    <a:pt x="450" y="942"/>
                  </a:lnTo>
                  <a:lnTo>
                    <a:pt x="456" y="942"/>
                  </a:lnTo>
                  <a:lnTo>
                    <a:pt x="464" y="942"/>
                  </a:lnTo>
                  <a:lnTo>
                    <a:pt x="471" y="942"/>
                  </a:lnTo>
                  <a:lnTo>
                    <a:pt x="478" y="942"/>
                  </a:lnTo>
                  <a:lnTo>
                    <a:pt x="484" y="942"/>
                  </a:lnTo>
                  <a:lnTo>
                    <a:pt x="491" y="942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12" y="942"/>
                  </a:lnTo>
                  <a:lnTo>
                    <a:pt x="520" y="942"/>
                  </a:lnTo>
                  <a:lnTo>
                    <a:pt x="528" y="942"/>
                  </a:lnTo>
                  <a:lnTo>
                    <a:pt x="536" y="942"/>
                  </a:lnTo>
                  <a:lnTo>
                    <a:pt x="545" y="942"/>
                  </a:lnTo>
                  <a:lnTo>
                    <a:pt x="555" y="942"/>
                  </a:lnTo>
                  <a:lnTo>
                    <a:pt x="565" y="942"/>
                  </a:lnTo>
                  <a:lnTo>
                    <a:pt x="576" y="942"/>
                  </a:lnTo>
                  <a:lnTo>
                    <a:pt x="586" y="942"/>
                  </a:lnTo>
                  <a:lnTo>
                    <a:pt x="598" y="942"/>
                  </a:lnTo>
                  <a:lnTo>
                    <a:pt x="612" y="942"/>
                  </a:lnTo>
                  <a:lnTo>
                    <a:pt x="625" y="942"/>
                  </a:lnTo>
                  <a:lnTo>
                    <a:pt x="637" y="942"/>
                  </a:lnTo>
                  <a:lnTo>
                    <a:pt x="648" y="942"/>
                  </a:lnTo>
                  <a:lnTo>
                    <a:pt x="658" y="942"/>
                  </a:lnTo>
                  <a:lnTo>
                    <a:pt x="667" y="942"/>
                  </a:lnTo>
                  <a:lnTo>
                    <a:pt x="677" y="942"/>
                  </a:lnTo>
                  <a:lnTo>
                    <a:pt x="686" y="942"/>
                  </a:lnTo>
                  <a:lnTo>
                    <a:pt x="694" y="942"/>
                  </a:lnTo>
                  <a:lnTo>
                    <a:pt x="701" y="942"/>
                  </a:lnTo>
                  <a:lnTo>
                    <a:pt x="709" y="942"/>
                  </a:lnTo>
                  <a:lnTo>
                    <a:pt x="715" y="942"/>
                  </a:lnTo>
                  <a:lnTo>
                    <a:pt x="721" y="942"/>
                  </a:lnTo>
                  <a:lnTo>
                    <a:pt x="726" y="942"/>
                  </a:lnTo>
                  <a:lnTo>
                    <a:pt x="731" y="942"/>
                  </a:lnTo>
                  <a:lnTo>
                    <a:pt x="737" y="942"/>
                  </a:lnTo>
                  <a:lnTo>
                    <a:pt x="741" y="942"/>
                  </a:lnTo>
                  <a:lnTo>
                    <a:pt x="745" y="942"/>
                  </a:lnTo>
                  <a:lnTo>
                    <a:pt x="748" y="942"/>
                  </a:lnTo>
                  <a:lnTo>
                    <a:pt x="752" y="942"/>
                  </a:lnTo>
                  <a:lnTo>
                    <a:pt x="756" y="942"/>
                  </a:lnTo>
                  <a:lnTo>
                    <a:pt x="760" y="942"/>
                  </a:lnTo>
                  <a:lnTo>
                    <a:pt x="763" y="942"/>
                  </a:lnTo>
                  <a:lnTo>
                    <a:pt x="767" y="942"/>
                  </a:lnTo>
                  <a:lnTo>
                    <a:pt x="770" y="942"/>
                  </a:lnTo>
                  <a:lnTo>
                    <a:pt x="774" y="942"/>
                  </a:lnTo>
                  <a:lnTo>
                    <a:pt x="776" y="942"/>
                  </a:lnTo>
                  <a:lnTo>
                    <a:pt x="780" y="942"/>
                  </a:lnTo>
                  <a:lnTo>
                    <a:pt x="784" y="942"/>
                  </a:lnTo>
                  <a:lnTo>
                    <a:pt x="787" y="942"/>
                  </a:lnTo>
                  <a:lnTo>
                    <a:pt x="791" y="942"/>
                  </a:lnTo>
                  <a:lnTo>
                    <a:pt x="795" y="942"/>
                  </a:lnTo>
                  <a:lnTo>
                    <a:pt x="799" y="942"/>
                  </a:lnTo>
                  <a:lnTo>
                    <a:pt x="804" y="942"/>
                  </a:lnTo>
                  <a:lnTo>
                    <a:pt x="808" y="942"/>
                  </a:lnTo>
                  <a:lnTo>
                    <a:pt x="812" y="942"/>
                  </a:lnTo>
                  <a:lnTo>
                    <a:pt x="815" y="942"/>
                  </a:lnTo>
                  <a:lnTo>
                    <a:pt x="819" y="942"/>
                  </a:lnTo>
                  <a:lnTo>
                    <a:pt x="822" y="942"/>
                  </a:lnTo>
                  <a:lnTo>
                    <a:pt x="824" y="942"/>
                  </a:lnTo>
                  <a:lnTo>
                    <a:pt x="828" y="942"/>
                  </a:lnTo>
                  <a:lnTo>
                    <a:pt x="831" y="940"/>
                  </a:lnTo>
                  <a:lnTo>
                    <a:pt x="832" y="940"/>
                  </a:lnTo>
                  <a:lnTo>
                    <a:pt x="835" y="940"/>
                  </a:lnTo>
                  <a:lnTo>
                    <a:pt x="837" y="939"/>
                  </a:lnTo>
                  <a:lnTo>
                    <a:pt x="840" y="939"/>
                  </a:lnTo>
                  <a:lnTo>
                    <a:pt x="843" y="938"/>
                  </a:lnTo>
                  <a:lnTo>
                    <a:pt x="844" y="938"/>
                  </a:lnTo>
                  <a:lnTo>
                    <a:pt x="847" y="936"/>
                  </a:lnTo>
                  <a:lnTo>
                    <a:pt x="849" y="935"/>
                  </a:lnTo>
                  <a:lnTo>
                    <a:pt x="851" y="934"/>
                  </a:lnTo>
                  <a:lnTo>
                    <a:pt x="853" y="932"/>
                  </a:lnTo>
                  <a:lnTo>
                    <a:pt x="856" y="931"/>
                  </a:lnTo>
                  <a:lnTo>
                    <a:pt x="859" y="928"/>
                  </a:lnTo>
                  <a:lnTo>
                    <a:pt x="860" y="927"/>
                  </a:lnTo>
                  <a:lnTo>
                    <a:pt x="863" y="924"/>
                  </a:lnTo>
                  <a:lnTo>
                    <a:pt x="865" y="922"/>
                  </a:lnTo>
                  <a:lnTo>
                    <a:pt x="868" y="919"/>
                  </a:lnTo>
                  <a:lnTo>
                    <a:pt x="872" y="917"/>
                  </a:lnTo>
                  <a:lnTo>
                    <a:pt x="875" y="914"/>
                  </a:lnTo>
                  <a:lnTo>
                    <a:pt x="879" y="910"/>
                  </a:lnTo>
                  <a:lnTo>
                    <a:pt x="881" y="907"/>
                  </a:lnTo>
                  <a:lnTo>
                    <a:pt x="885" y="903"/>
                  </a:lnTo>
                  <a:lnTo>
                    <a:pt x="889" y="899"/>
                  </a:lnTo>
                  <a:lnTo>
                    <a:pt x="893" y="895"/>
                  </a:lnTo>
                  <a:lnTo>
                    <a:pt x="899" y="890"/>
                  </a:lnTo>
                  <a:lnTo>
                    <a:pt x="903" y="886"/>
                  </a:lnTo>
                  <a:lnTo>
                    <a:pt x="906" y="883"/>
                  </a:lnTo>
                  <a:lnTo>
                    <a:pt x="909" y="879"/>
                  </a:lnTo>
                  <a:lnTo>
                    <a:pt x="913" y="875"/>
                  </a:lnTo>
                  <a:lnTo>
                    <a:pt x="916" y="873"/>
                  </a:lnTo>
                  <a:lnTo>
                    <a:pt x="918" y="870"/>
                  </a:lnTo>
                  <a:lnTo>
                    <a:pt x="921" y="867"/>
                  </a:lnTo>
                  <a:lnTo>
                    <a:pt x="924" y="865"/>
                  </a:lnTo>
                  <a:lnTo>
                    <a:pt x="925" y="862"/>
                  </a:lnTo>
                  <a:lnTo>
                    <a:pt x="928" y="859"/>
                  </a:lnTo>
                  <a:lnTo>
                    <a:pt x="929" y="857"/>
                  </a:lnTo>
                  <a:lnTo>
                    <a:pt x="930" y="854"/>
                  </a:lnTo>
                  <a:lnTo>
                    <a:pt x="933" y="853"/>
                  </a:lnTo>
                  <a:lnTo>
                    <a:pt x="934" y="850"/>
                  </a:lnTo>
                  <a:lnTo>
                    <a:pt x="934" y="847"/>
                  </a:lnTo>
                  <a:lnTo>
                    <a:pt x="936" y="846"/>
                  </a:lnTo>
                  <a:lnTo>
                    <a:pt x="937" y="843"/>
                  </a:lnTo>
                  <a:lnTo>
                    <a:pt x="938" y="841"/>
                  </a:lnTo>
                  <a:lnTo>
                    <a:pt x="938" y="838"/>
                  </a:lnTo>
                  <a:lnTo>
                    <a:pt x="938" y="837"/>
                  </a:lnTo>
                  <a:lnTo>
                    <a:pt x="940" y="834"/>
                  </a:lnTo>
                  <a:lnTo>
                    <a:pt x="940" y="832"/>
                  </a:lnTo>
                  <a:lnTo>
                    <a:pt x="940" y="829"/>
                  </a:lnTo>
                  <a:lnTo>
                    <a:pt x="941" y="826"/>
                  </a:lnTo>
                  <a:lnTo>
                    <a:pt x="941" y="822"/>
                  </a:lnTo>
                  <a:lnTo>
                    <a:pt x="941" y="820"/>
                  </a:lnTo>
                  <a:lnTo>
                    <a:pt x="941" y="817"/>
                  </a:lnTo>
                  <a:lnTo>
                    <a:pt x="941" y="813"/>
                  </a:lnTo>
                  <a:lnTo>
                    <a:pt x="941" y="809"/>
                  </a:lnTo>
                  <a:lnTo>
                    <a:pt x="941" y="805"/>
                  </a:lnTo>
                  <a:lnTo>
                    <a:pt x="941" y="801"/>
                  </a:lnTo>
                  <a:lnTo>
                    <a:pt x="941" y="797"/>
                  </a:lnTo>
                  <a:lnTo>
                    <a:pt x="941" y="793"/>
                  </a:lnTo>
                  <a:lnTo>
                    <a:pt x="941" y="789"/>
                  </a:lnTo>
                  <a:lnTo>
                    <a:pt x="941" y="785"/>
                  </a:lnTo>
                  <a:lnTo>
                    <a:pt x="941" y="782"/>
                  </a:lnTo>
                  <a:lnTo>
                    <a:pt x="941" y="778"/>
                  </a:lnTo>
                  <a:lnTo>
                    <a:pt x="941" y="776"/>
                  </a:lnTo>
                  <a:lnTo>
                    <a:pt x="941" y="773"/>
                  </a:lnTo>
                  <a:lnTo>
                    <a:pt x="941" y="770"/>
                  </a:lnTo>
                  <a:lnTo>
                    <a:pt x="941" y="768"/>
                  </a:lnTo>
                  <a:lnTo>
                    <a:pt x="941" y="765"/>
                  </a:lnTo>
                  <a:lnTo>
                    <a:pt x="941" y="762"/>
                  </a:lnTo>
                  <a:lnTo>
                    <a:pt x="941" y="760"/>
                  </a:lnTo>
                  <a:lnTo>
                    <a:pt x="941" y="758"/>
                  </a:lnTo>
                  <a:lnTo>
                    <a:pt x="941" y="756"/>
                  </a:lnTo>
                  <a:lnTo>
                    <a:pt x="941" y="753"/>
                  </a:lnTo>
                  <a:lnTo>
                    <a:pt x="941" y="752"/>
                  </a:lnTo>
                  <a:lnTo>
                    <a:pt x="941" y="749"/>
                  </a:lnTo>
                  <a:lnTo>
                    <a:pt x="941" y="747"/>
                  </a:lnTo>
                  <a:lnTo>
                    <a:pt x="941" y="745"/>
                  </a:lnTo>
                  <a:lnTo>
                    <a:pt x="941" y="743"/>
                  </a:lnTo>
                  <a:lnTo>
                    <a:pt x="941" y="740"/>
                  </a:lnTo>
                  <a:lnTo>
                    <a:pt x="941" y="737"/>
                  </a:lnTo>
                  <a:lnTo>
                    <a:pt x="941" y="735"/>
                  </a:lnTo>
                  <a:lnTo>
                    <a:pt x="941" y="732"/>
                  </a:lnTo>
                  <a:lnTo>
                    <a:pt x="941" y="729"/>
                  </a:lnTo>
                  <a:lnTo>
                    <a:pt x="941" y="725"/>
                  </a:lnTo>
                  <a:lnTo>
                    <a:pt x="941" y="723"/>
                  </a:lnTo>
                  <a:lnTo>
                    <a:pt x="941" y="719"/>
                  </a:lnTo>
                  <a:lnTo>
                    <a:pt x="941" y="715"/>
                  </a:lnTo>
                  <a:lnTo>
                    <a:pt x="941" y="711"/>
                  </a:lnTo>
                  <a:lnTo>
                    <a:pt x="941" y="707"/>
                  </a:lnTo>
                  <a:lnTo>
                    <a:pt x="941" y="703"/>
                  </a:lnTo>
                  <a:lnTo>
                    <a:pt x="941" y="699"/>
                  </a:lnTo>
                  <a:lnTo>
                    <a:pt x="941" y="695"/>
                  </a:lnTo>
                  <a:lnTo>
                    <a:pt x="941" y="691"/>
                  </a:lnTo>
                  <a:lnTo>
                    <a:pt x="941" y="687"/>
                  </a:lnTo>
                  <a:lnTo>
                    <a:pt x="941" y="684"/>
                  </a:lnTo>
                  <a:lnTo>
                    <a:pt x="941" y="680"/>
                  </a:lnTo>
                  <a:lnTo>
                    <a:pt x="941" y="676"/>
                  </a:lnTo>
                  <a:lnTo>
                    <a:pt x="941" y="673"/>
                  </a:lnTo>
                  <a:lnTo>
                    <a:pt x="941" y="669"/>
                  </a:lnTo>
                  <a:lnTo>
                    <a:pt x="941" y="665"/>
                  </a:lnTo>
                  <a:lnTo>
                    <a:pt x="941" y="662"/>
                  </a:lnTo>
                  <a:lnTo>
                    <a:pt x="941" y="658"/>
                  </a:lnTo>
                  <a:lnTo>
                    <a:pt x="941" y="652"/>
                  </a:lnTo>
                  <a:lnTo>
                    <a:pt x="941" y="647"/>
                  </a:lnTo>
                  <a:lnTo>
                    <a:pt x="941" y="642"/>
                  </a:lnTo>
                  <a:lnTo>
                    <a:pt x="941" y="636"/>
                  </a:lnTo>
                  <a:lnTo>
                    <a:pt x="941" y="630"/>
                  </a:lnTo>
                  <a:lnTo>
                    <a:pt x="941" y="623"/>
                  </a:lnTo>
                  <a:lnTo>
                    <a:pt x="941" y="616"/>
                  </a:lnTo>
                  <a:lnTo>
                    <a:pt x="941" y="608"/>
                  </a:lnTo>
                  <a:lnTo>
                    <a:pt x="941" y="600"/>
                  </a:lnTo>
                  <a:lnTo>
                    <a:pt x="941" y="591"/>
                  </a:lnTo>
                  <a:lnTo>
                    <a:pt x="941" y="580"/>
                  </a:lnTo>
                  <a:lnTo>
                    <a:pt x="941" y="570"/>
                  </a:lnTo>
                  <a:lnTo>
                    <a:pt x="941" y="559"/>
                  </a:lnTo>
                  <a:lnTo>
                    <a:pt x="941" y="547"/>
                  </a:lnTo>
                  <a:lnTo>
                    <a:pt x="941" y="534"/>
                  </a:lnTo>
                  <a:lnTo>
                    <a:pt x="941" y="519"/>
                  </a:lnTo>
                  <a:lnTo>
                    <a:pt x="941" y="505"/>
                  </a:lnTo>
                  <a:lnTo>
                    <a:pt x="941" y="489"/>
                  </a:lnTo>
                  <a:lnTo>
                    <a:pt x="941" y="472"/>
                  </a:lnTo>
                  <a:lnTo>
                    <a:pt x="941" y="454"/>
                  </a:lnTo>
                  <a:lnTo>
                    <a:pt x="941" y="438"/>
                  </a:lnTo>
                  <a:lnTo>
                    <a:pt x="941" y="424"/>
                  </a:lnTo>
                  <a:lnTo>
                    <a:pt x="941" y="409"/>
                  </a:lnTo>
                  <a:lnTo>
                    <a:pt x="941" y="396"/>
                  </a:lnTo>
                  <a:lnTo>
                    <a:pt x="941" y="384"/>
                  </a:lnTo>
                  <a:lnTo>
                    <a:pt x="941" y="372"/>
                  </a:lnTo>
                  <a:lnTo>
                    <a:pt x="941" y="361"/>
                  </a:lnTo>
                  <a:lnTo>
                    <a:pt x="941" y="352"/>
                  </a:lnTo>
                  <a:lnTo>
                    <a:pt x="941" y="343"/>
                  </a:lnTo>
                  <a:lnTo>
                    <a:pt x="941" y="335"/>
                  </a:lnTo>
                  <a:lnTo>
                    <a:pt x="941" y="327"/>
                  </a:lnTo>
                  <a:lnTo>
                    <a:pt x="941" y="319"/>
                  </a:lnTo>
                  <a:lnTo>
                    <a:pt x="941" y="312"/>
                  </a:lnTo>
                  <a:lnTo>
                    <a:pt x="941" y="307"/>
                  </a:lnTo>
                  <a:lnTo>
                    <a:pt x="941" y="300"/>
                  </a:lnTo>
                  <a:lnTo>
                    <a:pt x="941" y="295"/>
                  </a:lnTo>
                  <a:lnTo>
                    <a:pt x="941" y="291"/>
                  </a:lnTo>
                  <a:lnTo>
                    <a:pt x="941" y="286"/>
                  </a:lnTo>
                  <a:lnTo>
                    <a:pt x="941" y="282"/>
                  </a:lnTo>
                  <a:lnTo>
                    <a:pt x="941" y="278"/>
                  </a:lnTo>
                  <a:lnTo>
                    <a:pt x="941" y="274"/>
                  </a:lnTo>
                  <a:lnTo>
                    <a:pt x="941" y="270"/>
                  </a:lnTo>
                  <a:lnTo>
                    <a:pt x="941" y="266"/>
                  </a:lnTo>
                  <a:lnTo>
                    <a:pt x="941" y="263"/>
                  </a:lnTo>
                  <a:lnTo>
                    <a:pt x="941" y="259"/>
                  </a:lnTo>
                  <a:lnTo>
                    <a:pt x="941" y="255"/>
                  </a:lnTo>
                  <a:lnTo>
                    <a:pt x="941" y="252"/>
                  </a:lnTo>
                  <a:lnTo>
                    <a:pt x="941" y="248"/>
                  </a:lnTo>
                  <a:lnTo>
                    <a:pt x="941" y="244"/>
                  </a:lnTo>
                  <a:lnTo>
                    <a:pt x="941" y="240"/>
                  </a:lnTo>
                  <a:lnTo>
                    <a:pt x="941" y="237"/>
                  </a:lnTo>
                  <a:lnTo>
                    <a:pt x="941" y="231"/>
                  </a:lnTo>
                  <a:lnTo>
                    <a:pt x="941" y="227"/>
                  </a:lnTo>
                  <a:lnTo>
                    <a:pt x="941" y="225"/>
                  </a:lnTo>
                  <a:lnTo>
                    <a:pt x="941" y="221"/>
                  </a:lnTo>
                  <a:lnTo>
                    <a:pt x="941" y="217"/>
                  </a:lnTo>
                  <a:lnTo>
                    <a:pt x="941" y="214"/>
                  </a:lnTo>
                  <a:lnTo>
                    <a:pt x="941" y="211"/>
                  </a:lnTo>
                  <a:lnTo>
                    <a:pt x="941" y="209"/>
                  </a:lnTo>
                  <a:lnTo>
                    <a:pt x="941" y="206"/>
                  </a:lnTo>
                  <a:lnTo>
                    <a:pt x="941" y="203"/>
                  </a:lnTo>
                  <a:lnTo>
                    <a:pt x="941" y="201"/>
                  </a:lnTo>
                  <a:lnTo>
                    <a:pt x="941" y="198"/>
                  </a:lnTo>
                  <a:lnTo>
                    <a:pt x="941" y="195"/>
                  </a:lnTo>
                  <a:lnTo>
                    <a:pt x="941" y="194"/>
                  </a:lnTo>
                  <a:lnTo>
                    <a:pt x="941" y="191"/>
                  </a:lnTo>
                  <a:lnTo>
                    <a:pt x="941" y="189"/>
                  </a:lnTo>
                  <a:lnTo>
                    <a:pt x="941" y="187"/>
                  </a:lnTo>
                  <a:lnTo>
                    <a:pt x="941" y="185"/>
                  </a:lnTo>
                  <a:lnTo>
                    <a:pt x="941" y="182"/>
                  </a:lnTo>
                  <a:lnTo>
                    <a:pt x="941" y="179"/>
                  </a:lnTo>
                  <a:lnTo>
                    <a:pt x="941" y="178"/>
                  </a:lnTo>
                  <a:lnTo>
                    <a:pt x="941" y="175"/>
                  </a:lnTo>
                  <a:lnTo>
                    <a:pt x="941" y="173"/>
                  </a:lnTo>
                  <a:lnTo>
                    <a:pt x="941" y="170"/>
                  </a:lnTo>
                  <a:lnTo>
                    <a:pt x="941" y="167"/>
                  </a:lnTo>
                  <a:lnTo>
                    <a:pt x="941" y="163"/>
                  </a:lnTo>
                  <a:lnTo>
                    <a:pt x="941" y="161"/>
                  </a:lnTo>
                  <a:lnTo>
                    <a:pt x="941" y="158"/>
                  </a:lnTo>
                  <a:lnTo>
                    <a:pt x="941" y="154"/>
                  </a:lnTo>
                  <a:lnTo>
                    <a:pt x="941" y="150"/>
                  </a:lnTo>
                  <a:lnTo>
                    <a:pt x="941" y="146"/>
                  </a:lnTo>
                  <a:lnTo>
                    <a:pt x="941" y="142"/>
                  </a:lnTo>
                  <a:lnTo>
                    <a:pt x="941" y="138"/>
                  </a:lnTo>
                  <a:lnTo>
                    <a:pt x="941" y="134"/>
                  </a:lnTo>
                  <a:lnTo>
                    <a:pt x="941" y="130"/>
                  </a:lnTo>
                  <a:lnTo>
                    <a:pt x="941" y="126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17"/>
                  </a:lnTo>
                  <a:lnTo>
                    <a:pt x="940" y="114"/>
                  </a:lnTo>
                  <a:lnTo>
                    <a:pt x="940" y="112"/>
                  </a:lnTo>
                  <a:lnTo>
                    <a:pt x="940" y="109"/>
                  </a:lnTo>
                  <a:lnTo>
                    <a:pt x="938" y="106"/>
                  </a:lnTo>
                  <a:lnTo>
                    <a:pt x="938" y="104"/>
                  </a:lnTo>
                  <a:lnTo>
                    <a:pt x="938" y="101"/>
                  </a:lnTo>
                  <a:lnTo>
                    <a:pt x="937" y="100"/>
                  </a:lnTo>
                  <a:lnTo>
                    <a:pt x="936" y="97"/>
                  </a:lnTo>
                  <a:lnTo>
                    <a:pt x="934" y="94"/>
                  </a:lnTo>
                  <a:lnTo>
                    <a:pt x="934" y="93"/>
                  </a:lnTo>
                  <a:lnTo>
                    <a:pt x="933" y="90"/>
                  </a:lnTo>
                  <a:lnTo>
                    <a:pt x="930" y="88"/>
                  </a:lnTo>
                  <a:lnTo>
                    <a:pt x="929" y="85"/>
                  </a:lnTo>
                  <a:lnTo>
                    <a:pt x="928" y="84"/>
                  </a:lnTo>
                  <a:lnTo>
                    <a:pt x="925" y="81"/>
                  </a:lnTo>
                  <a:lnTo>
                    <a:pt x="924" y="78"/>
                  </a:lnTo>
                  <a:lnTo>
                    <a:pt x="921" y="76"/>
                  </a:lnTo>
                  <a:lnTo>
                    <a:pt x="918" y="73"/>
                  </a:lnTo>
                  <a:lnTo>
                    <a:pt x="916" y="69"/>
                  </a:lnTo>
                  <a:lnTo>
                    <a:pt x="913" y="66"/>
                  </a:lnTo>
                  <a:lnTo>
                    <a:pt x="909" y="64"/>
                  </a:lnTo>
                  <a:lnTo>
                    <a:pt x="906" y="60"/>
                  </a:lnTo>
                  <a:lnTo>
                    <a:pt x="903" y="56"/>
                  </a:lnTo>
                  <a:lnTo>
                    <a:pt x="899" y="52"/>
                  </a:lnTo>
                  <a:lnTo>
                    <a:pt x="893" y="48"/>
                  </a:lnTo>
                  <a:lnTo>
                    <a:pt x="889" y="44"/>
                  </a:lnTo>
                  <a:lnTo>
                    <a:pt x="885" y="40"/>
                  </a:lnTo>
                  <a:lnTo>
                    <a:pt x="881" y="36"/>
                  </a:lnTo>
                  <a:lnTo>
                    <a:pt x="879" y="32"/>
                  </a:lnTo>
                  <a:lnTo>
                    <a:pt x="875" y="29"/>
                  </a:lnTo>
                  <a:lnTo>
                    <a:pt x="872" y="25"/>
                  </a:lnTo>
                  <a:lnTo>
                    <a:pt x="868" y="23"/>
                  </a:lnTo>
                  <a:lnTo>
                    <a:pt x="865" y="20"/>
                  </a:lnTo>
                  <a:lnTo>
                    <a:pt x="863" y="19"/>
                  </a:lnTo>
                  <a:lnTo>
                    <a:pt x="860" y="16"/>
                  </a:lnTo>
                  <a:lnTo>
                    <a:pt x="859" y="13"/>
                  </a:lnTo>
                  <a:lnTo>
                    <a:pt x="856" y="12"/>
                  </a:lnTo>
                  <a:lnTo>
                    <a:pt x="853" y="11"/>
                  </a:lnTo>
                  <a:lnTo>
                    <a:pt x="851" y="9"/>
                  </a:lnTo>
                  <a:lnTo>
                    <a:pt x="849" y="8"/>
                  </a:lnTo>
                  <a:lnTo>
                    <a:pt x="847" y="7"/>
                  </a:lnTo>
                  <a:lnTo>
                    <a:pt x="844" y="5"/>
                  </a:lnTo>
                  <a:lnTo>
                    <a:pt x="843" y="4"/>
                  </a:lnTo>
                  <a:lnTo>
                    <a:pt x="840" y="4"/>
                  </a:lnTo>
                  <a:lnTo>
                    <a:pt x="837" y="3"/>
                  </a:lnTo>
                  <a:lnTo>
                    <a:pt x="835" y="3"/>
                  </a:lnTo>
                  <a:lnTo>
                    <a:pt x="832" y="3"/>
                  </a:lnTo>
                  <a:lnTo>
                    <a:pt x="831" y="1"/>
                  </a:lnTo>
                  <a:lnTo>
                    <a:pt x="828" y="1"/>
                  </a:lnTo>
                  <a:lnTo>
                    <a:pt x="824" y="1"/>
                  </a:lnTo>
                  <a:lnTo>
                    <a:pt x="822" y="1"/>
                  </a:lnTo>
                  <a:lnTo>
                    <a:pt x="819" y="1"/>
                  </a:lnTo>
                  <a:lnTo>
                    <a:pt x="815" y="1"/>
                  </a:lnTo>
                  <a:lnTo>
                    <a:pt x="812" y="0"/>
                  </a:lnTo>
                  <a:lnTo>
                    <a:pt x="808" y="0"/>
                  </a:lnTo>
                  <a:lnTo>
                    <a:pt x="804" y="0"/>
                  </a:lnTo>
                  <a:lnTo>
                    <a:pt x="799" y="0"/>
                  </a:lnTo>
                  <a:lnTo>
                    <a:pt x="795" y="0"/>
                  </a:lnTo>
                  <a:lnTo>
                    <a:pt x="791" y="0"/>
                  </a:lnTo>
                  <a:lnTo>
                    <a:pt x="787" y="0"/>
                  </a:lnTo>
                  <a:lnTo>
                    <a:pt x="784" y="0"/>
                  </a:lnTo>
                  <a:lnTo>
                    <a:pt x="780" y="0"/>
                  </a:lnTo>
                  <a:lnTo>
                    <a:pt x="778" y="0"/>
                  </a:lnTo>
                  <a:lnTo>
                    <a:pt x="774" y="0"/>
                  </a:lnTo>
                  <a:lnTo>
                    <a:pt x="771" y="0"/>
                  </a:lnTo>
                  <a:lnTo>
                    <a:pt x="768" y="0"/>
                  </a:lnTo>
                  <a:lnTo>
                    <a:pt x="764" y="0"/>
                  </a:lnTo>
                  <a:lnTo>
                    <a:pt x="762" y="0"/>
                  </a:lnTo>
                  <a:lnTo>
                    <a:pt x="759" y="0"/>
                  </a:lnTo>
                  <a:lnTo>
                    <a:pt x="756" y="0"/>
                  </a:lnTo>
                  <a:lnTo>
                    <a:pt x="752" y="0"/>
                  </a:lnTo>
                  <a:lnTo>
                    <a:pt x="750" y="0"/>
                  </a:lnTo>
                  <a:lnTo>
                    <a:pt x="747" y="0"/>
                  </a:lnTo>
                  <a:lnTo>
                    <a:pt x="743" y="0"/>
                  </a:lnTo>
                  <a:lnTo>
                    <a:pt x="739" y="0"/>
                  </a:lnTo>
                  <a:lnTo>
                    <a:pt x="737" y="0"/>
                  </a:lnTo>
                  <a:lnTo>
                    <a:pt x="733" y="0"/>
                  </a:lnTo>
                  <a:lnTo>
                    <a:pt x="729" y="0"/>
                  </a:lnTo>
                  <a:lnTo>
                    <a:pt x="723" y="0"/>
                  </a:lnTo>
                  <a:lnTo>
                    <a:pt x="719" y="0"/>
                  </a:lnTo>
                  <a:lnTo>
                    <a:pt x="714" y="0"/>
                  </a:lnTo>
                  <a:lnTo>
                    <a:pt x="709" y="0"/>
                  </a:lnTo>
                  <a:lnTo>
                    <a:pt x="702" y="0"/>
                  </a:lnTo>
                  <a:lnTo>
                    <a:pt x="697" y="0"/>
                  </a:lnTo>
                  <a:lnTo>
                    <a:pt x="690" y="0"/>
                  </a:lnTo>
                  <a:lnTo>
                    <a:pt x="682" y="0"/>
                  </a:lnTo>
                  <a:lnTo>
                    <a:pt x="675" y="0"/>
                  </a:lnTo>
                  <a:lnTo>
                    <a:pt x="667" y="0"/>
                  </a:lnTo>
                  <a:lnTo>
                    <a:pt x="658" y="0"/>
                  </a:lnTo>
                  <a:lnTo>
                    <a:pt x="650" y="0"/>
                  </a:lnTo>
                  <a:lnTo>
                    <a:pt x="642" y="0"/>
                  </a:lnTo>
                  <a:lnTo>
                    <a:pt x="634" y="0"/>
                  </a:lnTo>
                  <a:lnTo>
                    <a:pt x="628" y="0"/>
                  </a:lnTo>
                  <a:lnTo>
                    <a:pt x="621" y="0"/>
                  </a:lnTo>
                  <a:lnTo>
                    <a:pt x="614" y="0"/>
                  </a:lnTo>
                  <a:lnTo>
                    <a:pt x="609" y="0"/>
                  </a:lnTo>
                  <a:lnTo>
                    <a:pt x="604" y="0"/>
                  </a:lnTo>
                  <a:lnTo>
                    <a:pt x="598" y="0"/>
                  </a:lnTo>
                  <a:lnTo>
                    <a:pt x="593" y="0"/>
                  </a:lnTo>
                  <a:lnTo>
                    <a:pt x="589" y="0"/>
                  </a:lnTo>
                  <a:lnTo>
                    <a:pt x="585" y="0"/>
                  </a:lnTo>
                  <a:lnTo>
                    <a:pt x="581" y="0"/>
                  </a:lnTo>
                  <a:lnTo>
                    <a:pt x="577" y="0"/>
                  </a:lnTo>
                  <a:lnTo>
                    <a:pt x="573" y="0"/>
                  </a:lnTo>
                  <a:lnTo>
                    <a:pt x="571" y="0"/>
                  </a:lnTo>
                  <a:lnTo>
                    <a:pt x="567" y="0"/>
                  </a:lnTo>
                  <a:lnTo>
                    <a:pt x="564" y="0"/>
                  </a:lnTo>
                  <a:lnTo>
                    <a:pt x="561" y="0"/>
                  </a:lnTo>
                  <a:lnTo>
                    <a:pt x="557" y="0"/>
                  </a:lnTo>
                  <a:lnTo>
                    <a:pt x="555" y="0"/>
                  </a:lnTo>
                  <a:lnTo>
                    <a:pt x="552" y="0"/>
                  </a:lnTo>
                  <a:lnTo>
                    <a:pt x="549" y="0"/>
                  </a:lnTo>
                  <a:lnTo>
                    <a:pt x="545" y="0"/>
                  </a:lnTo>
                  <a:lnTo>
                    <a:pt x="543" y="0"/>
                  </a:lnTo>
                  <a:lnTo>
                    <a:pt x="540" y="0"/>
                  </a:lnTo>
                  <a:lnTo>
                    <a:pt x="536" y="0"/>
                  </a:lnTo>
                  <a:lnTo>
                    <a:pt x="533" y="0"/>
                  </a:lnTo>
                  <a:lnTo>
                    <a:pt x="529" y="0"/>
                  </a:lnTo>
                  <a:lnTo>
                    <a:pt x="525" y="0"/>
                  </a:lnTo>
                  <a:lnTo>
                    <a:pt x="521" y="0"/>
                  </a:lnTo>
                  <a:lnTo>
                    <a:pt x="517" y="0"/>
                  </a:lnTo>
                  <a:close/>
                </a:path>
              </a:pathLst>
            </a:custGeom>
            <a:noFill/>
            <a:ln w="20638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5" name="Line 431">
              <a:extLst>
                <a:ext uri="{FF2B5EF4-FFF2-40B4-BE49-F238E27FC236}">
                  <a16:creationId xmlns:a16="http://schemas.microsoft.com/office/drawing/2014/main" id="{8564039F-0063-4B41-ABBD-8009A614EA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65" y="964"/>
              <a:ext cx="518" cy="1"/>
            </a:xfrm>
            <a:prstGeom prst="line">
              <a:avLst/>
            </a:prstGeom>
            <a:noFill/>
            <a:ln w="20638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6" name="Rectangle 432">
              <a:extLst>
                <a:ext uri="{FF2B5EF4-FFF2-40B4-BE49-F238E27FC236}">
                  <a16:creationId xmlns:a16="http://schemas.microsoft.com/office/drawing/2014/main" id="{70B43A91-3138-344D-96EE-62A5A63CE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5" y="947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87" name="Rectangle 433">
              <a:extLst>
                <a:ext uri="{FF2B5EF4-FFF2-40B4-BE49-F238E27FC236}">
                  <a16:creationId xmlns:a16="http://schemas.microsoft.com/office/drawing/2014/main" id="{EFBDB8CE-4A4B-2443-8BCE-6A6F929A5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3" y="1547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88" name="Rectangle 434">
              <a:extLst>
                <a:ext uri="{FF2B5EF4-FFF2-40B4-BE49-F238E27FC236}">
                  <a16:creationId xmlns:a16="http://schemas.microsoft.com/office/drawing/2014/main" id="{A902E11E-E145-CA4C-99B4-1968B6792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1607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89" name="Line 436">
              <a:extLst>
                <a:ext uri="{FF2B5EF4-FFF2-40B4-BE49-F238E27FC236}">
                  <a16:creationId xmlns:a16="http://schemas.microsoft.com/office/drawing/2014/main" id="{BC7DFA2B-0588-7C4C-853D-6B19D9378D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469" y="1562"/>
              <a:ext cx="75" cy="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0" name="Rectangle 437">
              <a:extLst>
                <a:ext uri="{FF2B5EF4-FFF2-40B4-BE49-F238E27FC236}">
                  <a16:creationId xmlns:a16="http://schemas.microsoft.com/office/drawing/2014/main" id="{3DC9FD95-268C-8D44-8B7D-2522C9E64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5" y="1605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91" name="Rectangle 438">
              <a:extLst>
                <a:ext uri="{FF2B5EF4-FFF2-40B4-BE49-F238E27FC236}">
                  <a16:creationId xmlns:a16="http://schemas.microsoft.com/office/drawing/2014/main" id="{6E773806-9C4B-D940-A440-AEA47CBCF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" y="1972"/>
              <a:ext cx="1282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pitchFamily="2" charset="0"/>
                </a:rPr>
                <a:t>(a) SOP implementation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9331" name="TextBox 125">
            <a:extLst>
              <a:ext uri="{FF2B5EF4-FFF2-40B4-BE49-F238E27FC236}">
                <a16:creationId xmlns:a16="http://schemas.microsoft.com/office/drawing/2014/main" id="{D2C9718D-EF5E-424C-AD3C-8972E5B252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2.62 from the textbook ]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itle 1">
            <a:extLst>
              <a:ext uri="{FF2B5EF4-FFF2-40B4-BE49-F238E27FC236}">
                <a16:creationId xmlns:a16="http://schemas.microsoft.com/office/drawing/2014/main" id="{55488527-89FE-B445-A9C6-4F85351CCDE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solidFill>
                  <a:srgbClr val="000000"/>
                </a:solidFill>
                <a:latin typeface="Helvetica" pitchFamily="2" charset="0"/>
              </a:rPr>
              <a:t>POS implementation</a:t>
            </a:r>
            <a:endParaRPr lang="en-US" altLang="en-US"/>
          </a:p>
        </p:txBody>
      </p:sp>
      <p:grpSp>
        <p:nvGrpSpPr>
          <p:cNvPr id="100354" name="Group 439">
            <a:extLst>
              <a:ext uri="{FF2B5EF4-FFF2-40B4-BE49-F238E27FC236}">
                <a16:creationId xmlns:a16="http://schemas.microsoft.com/office/drawing/2014/main" id="{A5C1A378-9C16-5141-954B-67F155A7A7C5}"/>
              </a:ext>
            </a:extLst>
          </p:cNvPr>
          <p:cNvGrpSpPr>
            <a:grpSpLocks/>
          </p:cNvGrpSpPr>
          <p:nvPr/>
        </p:nvGrpSpPr>
        <p:grpSpPr bwMode="auto">
          <a:xfrm>
            <a:off x="3733800" y="2362200"/>
            <a:ext cx="3665538" cy="2870200"/>
            <a:chOff x="2938" y="911"/>
            <a:chExt cx="2309" cy="1808"/>
          </a:xfrm>
        </p:grpSpPr>
        <p:sp>
          <p:nvSpPr>
            <p:cNvPr id="100356" name="Rectangle 497">
              <a:extLst>
                <a:ext uri="{FF2B5EF4-FFF2-40B4-BE49-F238E27FC236}">
                  <a16:creationId xmlns:a16="http://schemas.microsoft.com/office/drawing/2014/main" id="{2C5624EB-6BC7-8C45-95A3-5BF123878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4" y="1917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57" name="Rectangle 440">
              <a:extLst>
                <a:ext uri="{FF2B5EF4-FFF2-40B4-BE49-F238E27FC236}">
                  <a16:creationId xmlns:a16="http://schemas.microsoft.com/office/drawing/2014/main" id="{824BDBF9-DB69-B845-B8A4-A78698269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1283"/>
              <a:ext cx="571" cy="57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0358" name="Line 441">
              <a:extLst>
                <a:ext uri="{FF2B5EF4-FFF2-40B4-BE49-F238E27FC236}">
                  <a16:creationId xmlns:a16="http://schemas.microsoft.com/office/drawing/2014/main" id="{2822F5BC-FB80-E44E-82C1-1A381719BA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89" y="1575"/>
              <a:ext cx="5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9" name="Line 442">
              <a:extLst>
                <a:ext uri="{FF2B5EF4-FFF2-40B4-BE49-F238E27FC236}">
                  <a16:creationId xmlns:a16="http://schemas.microsoft.com/office/drawing/2014/main" id="{152784C5-A68B-2149-B841-A1EA15BA54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1" y="1283"/>
              <a:ext cx="1" cy="57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0" name="Line 443">
              <a:extLst>
                <a:ext uri="{FF2B5EF4-FFF2-40B4-BE49-F238E27FC236}">
                  <a16:creationId xmlns:a16="http://schemas.microsoft.com/office/drawing/2014/main" id="{15C1E5D1-774F-BF46-A170-A4F123A954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0" y="1004"/>
              <a:ext cx="279" cy="27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1" name="Rectangle 444">
              <a:extLst>
                <a:ext uri="{FF2B5EF4-FFF2-40B4-BE49-F238E27FC236}">
                  <a16:creationId xmlns:a16="http://schemas.microsoft.com/office/drawing/2014/main" id="{AF7E2E05-22A7-B641-8EE6-FB0366B10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" y="911"/>
              <a:ext cx="10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62" name="Rectangle 445">
              <a:extLst>
                <a:ext uri="{FF2B5EF4-FFF2-40B4-BE49-F238E27FC236}">
                  <a16:creationId xmlns:a16="http://schemas.microsoft.com/office/drawing/2014/main" id="{C9113988-A152-5C4D-ADB5-377BCC98C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0" y="99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63" name="Rectangle 446">
              <a:extLst>
                <a:ext uri="{FF2B5EF4-FFF2-40B4-BE49-F238E27FC236}">
                  <a16:creationId xmlns:a16="http://schemas.microsoft.com/office/drawing/2014/main" id="{ADEAB642-4312-644C-9E91-0A3896BFA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929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64" name="Rectangle 447">
              <a:extLst>
                <a:ext uri="{FF2B5EF4-FFF2-40B4-BE49-F238E27FC236}">
                  <a16:creationId xmlns:a16="http://schemas.microsoft.com/office/drawing/2014/main" id="{AEC934EB-BCAB-DC4D-9A32-4FEA07F6A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2" y="99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65" name="Rectangle 448">
              <a:extLst>
                <a:ext uri="{FF2B5EF4-FFF2-40B4-BE49-F238E27FC236}">
                  <a16:creationId xmlns:a16="http://schemas.microsoft.com/office/drawing/2014/main" id="{367AF948-0171-BA4D-8272-86A2666D2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" y="1045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66" name="Rectangle 449">
              <a:extLst>
                <a:ext uri="{FF2B5EF4-FFF2-40B4-BE49-F238E27FC236}">
                  <a16:creationId xmlns:a16="http://schemas.microsoft.com/office/drawing/2014/main" id="{8DB4FA8E-EB6C-FB4A-B3EB-950DB4E92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" y="110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67" name="Rectangle 450">
              <a:extLst>
                <a:ext uri="{FF2B5EF4-FFF2-40B4-BE49-F238E27FC236}">
                  <a16:creationId xmlns:a16="http://schemas.microsoft.com/office/drawing/2014/main" id="{ED2561EF-291B-3A43-B642-F7CC73E8C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045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68" name="Rectangle 451">
              <a:extLst>
                <a:ext uri="{FF2B5EF4-FFF2-40B4-BE49-F238E27FC236}">
                  <a16:creationId xmlns:a16="http://schemas.microsoft.com/office/drawing/2014/main" id="{0A810750-471F-BD4D-A6EB-47B31BA46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7" y="110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69" name="Rectangle 452">
              <a:extLst>
                <a:ext uri="{FF2B5EF4-FFF2-40B4-BE49-F238E27FC236}">
                  <a16:creationId xmlns:a16="http://schemas.microsoft.com/office/drawing/2014/main" id="{C7B7BAD9-B85D-F144-AF87-BE91BB35F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0" y="1283"/>
              <a:ext cx="558" cy="57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0370" name="Line 453">
              <a:extLst>
                <a:ext uri="{FF2B5EF4-FFF2-40B4-BE49-F238E27FC236}">
                  <a16:creationId xmlns:a16="http://schemas.microsoft.com/office/drawing/2014/main" id="{7A45B061-8B1C-C348-AEAC-67DD2D3DA5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60" y="1575"/>
              <a:ext cx="55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1" name="Line 454">
              <a:extLst>
                <a:ext uri="{FF2B5EF4-FFF2-40B4-BE49-F238E27FC236}">
                  <a16:creationId xmlns:a16="http://schemas.microsoft.com/office/drawing/2014/main" id="{CBB31694-4A72-1742-A594-55CA2F0AB2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39" y="1283"/>
              <a:ext cx="1" cy="57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2" name="Rectangle 455">
              <a:extLst>
                <a:ext uri="{FF2B5EF4-FFF2-40B4-BE49-F238E27FC236}">
                  <a16:creationId xmlns:a16="http://schemas.microsoft.com/office/drawing/2014/main" id="{31600844-C340-CD4A-B7B6-11DA9E3C6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" y="137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73" name="Rectangle 456">
              <a:extLst>
                <a:ext uri="{FF2B5EF4-FFF2-40B4-BE49-F238E27FC236}">
                  <a16:creationId xmlns:a16="http://schemas.microsoft.com/office/drawing/2014/main" id="{A07BED94-EC1D-2542-9DF8-72C223851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5" y="1130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74" name="Rectangle 457">
              <a:extLst>
                <a:ext uri="{FF2B5EF4-FFF2-40B4-BE49-F238E27FC236}">
                  <a16:creationId xmlns:a16="http://schemas.microsoft.com/office/drawing/2014/main" id="{49036B75-E082-2C41-9D44-B5DDAC43C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7" y="1130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75" name="Rectangle 458">
              <a:extLst>
                <a:ext uri="{FF2B5EF4-FFF2-40B4-BE49-F238E27FC236}">
                  <a16:creationId xmlns:a16="http://schemas.microsoft.com/office/drawing/2014/main" id="{9257B945-72D2-AE4C-AB63-B49760A88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1130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76" name="Rectangle 459">
              <a:extLst>
                <a:ext uri="{FF2B5EF4-FFF2-40B4-BE49-F238E27FC236}">
                  <a16:creationId xmlns:a16="http://schemas.microsoft.com/office/drawing/2014/main" id="{986A4C63-EB52-C445-961D-4544AEFAA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" y="1130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77" name="Rectangle 460">
              <a:extLst>
                <a:ext uri="{FF2B5EF4-FFF2-40B4-BE49-F238E27FC236}">
                  <a16:creationId xmlns:a16="http://schemas.microsoft.com/office/drawing/2014/main" id="{2FBFA594-C850-AC40-81B5-FC60B4AD5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137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78" name="Rectangle 461">
              <a:extLst>
                <a:ext uri="{FF2B5EF4-FFF2-40B4-BE49-F238E27FC236}">
                  <a16:creationId xmlns:a16="http://schemas.microsoft.com/office/drawing/2014/main" id="{33CA25B3-3E44-1B42-9237-3D25E0C7C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137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79" name="Rectangle 462">
              <a:extLst>
                <a:ext uri="{FF2B5EF4-FFF2-40B4-BE49-F238E27FC236}">
                  <a16:creationId xmlns:a16="http://schemas.microsoft.com/office/drawing/2014/main" id="{9F427BEC-26B4-B549-B518-F788C8DF5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" y="137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80" name="Rectangle 463">
              <a:extLst>
                <a:ext uri="{FF2B5EF4-FFF2-40B4-BE49-F238E27FC236}">
                  <a16:creationId xmlns:a16="http://schemas.microsoft.com/office/drawing/2014/main" id="{C4EE0566-F34B-4F40-824E-6CF63A2A9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" y="1653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81" name="Rectangle 464">
              <a:extLst>
                <a:ext uri="{FF2B5EF4-FFF2-40B4-BE49-F238E27FC236}">
                  <a16:creationId xmlns:a16="http://schemas.microsoft.com/office/drawing/2014/main" id="{84860A09-967A-754B-8C6A-6917458F4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1653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82" name="Rectangle 465">
              <a:extLst>
                <a:ext uri="{FF2B5EF4-FFF2-40B4-BE49-F238E27FC236}">
                  <a16:creationId xmlns:a16="http://schemas.microsoft.com/office/drawing/2014/main" id="{2BCA0B98-1BA7-FE4A-AA8A-281A07AEB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1653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83" name="Rectangle 466">
              <a:extLst>
                <a:ext uri="{FF2B5EF4-FFF2-40B4-BE49-F238E27FC236}">
                  <a16:creationId xmlns:a16="http://schemas.microsoft.com/office/drawing/2014/main" id="{88A4DFC6-71E3-0B42-8E02-5169E9B8C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1854"/>
              <a:ext cx="571" cy="57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0384" name="Line 467">
              <a:extLst>
                <a:ext uri="{FF2B5EF4-FFF2-40B4-BE49-F238E27FC236}">
                  <a16:creationId xmlns:a16="http://schemas.microsoft.com/office/drawing/2014/main" id="{1B026B9F-C45D-9342-808B-8958647CED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89" y="2133"/>
              <a:ext cx="5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5" name="Line 468">
              <a:extLst>
                <a:ext uri="{FF2B5EF4-FFF2-40B4-BE49-F238E27FC236}">
                  <a16:creationId xmlns:a16="http://schemas.microsoft.com/office/drawing/2014/main" id="{8395000C-2AA9-4E43-AB05-52730429AC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1" y="1854"/>
              <a:ext cx="1" cy="57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6" name="Rectangle 469">
              <a:extLst>
                <a:ext uri="{FF2B5EF4-FFF2-40B4-BE49-F238E27FC236}">
                  <a16:creationId xmlns:a16="http://schemas.microsoft.com/office/drawing/2014/main" id="{6CA586C1-F429-B24E-92B3-492D309E4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" y="1653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87" name="Rectangle 470">
              <a:extLst>
                <a:ext uri="{FF2B5EF4-FFF2-40B4-BE49-F238E27FC236}">
                  <a16:creationId xmlns:a16="http://schemas.microsoft.com/office/drawing/2014/main" id="{1F4FDE4B-34E9-BD44-8EF6-902E81F0E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0" y="1854"/>
              <a:ext cx="558" cy="57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0388" name="Line 471">
              <a:extLst>
                <a:ext uri="{FF2B5EF4-FFF2-40B4-BE49-F238E27FC236}">
                  <a16:creationId xmlns:a16="http://schemas.microsoft.com/office/drawing/2014/main" id="{ECC6A2A9-0E1A-A14C-B73D-E8DDD3C47F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60" y="2133"/>
              <a:ext cx="55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9" name="Line 472">
              <a:extLst>
                <a:ext uri="{FF2B5EF4-FFF2-40B4-BE49-F238E27FC236}">
                  <a16:creationId xmlns:a16="http://schemas.microsoft.com/office/drawing/2014/main" id="{6D7AC6BD-F205-AF48-8E72-C36632EC1A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39" y="1854"/>
              <a:ext cx="1" cy="57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0" name="Rectangle 473">
              <a:extLst>
                <a:ext uri="{FF2B5EF4-FFF2-40B4-BE49-F238E27FC236}">
                  <a16:creationId xmlns:a16="http://schemas.microsoft.com/office/drawing/2014/main" id="{312FF4C2-DEE1-594B-A8DB-838CA3CA6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" y="193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91" name="Rectangle 474">
              <a:extLst>
                <a:ext uri="{FF2B5EF4-FFF2-40B4-BE49-F238E27FC236}">
                  <a16:creationId xmlns:a16="http://schemas.microsoft.com/office/drawing/2014/main" id="{88058CA9-3074-234D-ABD9-B2A1C9196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193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92" name="Rectangle 475">
              <a:extLst>
                <a:ext uri="{FF2B5EF4-FFF2-40B4-BE49-F238E27FC236}">
                  <a16:creationId xmlns:a16="http://schemas.microsoft.com/office/drawing/2014/main" id="{7C47EE31-B9EE-DA40-A310-E5308F4F4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193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93" name="Rectangle 476">
              <a:extLst>
                <a:ext uri="{FF2B5EF4-FFF2-40B4-BE49-F238E27FC236}">
                  <a16:creationId xmlns:a16="http://schemas.microsoft.com/office/drawing/2014/main" id="{F5CA9C7E-4B1A-BD41-969D-7C402E794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" y="193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94" name="Rectangle 477">
              <a:extLst>
                <a:ext uri="{FF2B5EF4-FFF2-40B4-BE49-F238E27FC236}">
                  <a16:creationId xmlns:a16="http://schemas.microsoft.com/office/drawing/2014/main" id="{94FF5EB5-9E9B-A543-8700-35AA8F51C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" y="2218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95" name="Rectangle 478">
              <a:extLst>
                <a:ext uri="{FF2B5EF4-FFF2-40B4-BE49-F238E27FC236}">
                  <a16:creationId xmlns:a16="http://schemas.microsoft.com/office/drawing/2014/main" id="{9E4538FA-1F85-544C-AA57-D3BFBD101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218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96" name="Rectangle 479">
              <a:extLst>
                <a:ext uri="{FF2B5EF4-FFF2-40B4-BE49-F238E27FC236}">
                  <a16:creationId xmlns:a16="http://schemas.microsoft.com/office/drawing/2014/main" id="{844D8674-AA53-094C-B541-AE201BA38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2218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97" name="Rectangle 480">
              <a:extLst>
                <a:ext uri="{FF2B5EF4-FFF2-40B4-BE49-F238E27FC236}">
                  <a16:creationId xmlns:a16="http://schemas.microsoft.com/office/drawing/2014/main" id="{89B27509-4D56-2E47-A2BD-7C898BCAC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" y="2218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98" name="Rectangle 481">
              <a:extLst>
                <a:ext uri="{FF2B5EF4-FFF2-40B4-BE49-F238E27FC236}">
                  <a16:creationId xmlns:a16="http://schemas.microsoft.com/office/drawing/2014/main" id="{CF05E241-5389-564B-97B1-D536F3497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6" y="1371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99" name="Rectangle 482">
              <a:extLst>
                <a:ext uri="{FF2B5EF4-FFF2-40B4-BE49-F238E27FC236}">
                  <a16:creationId xmlns:a16="http://schemas.microsoft.com/office/drawing/2014/main" id="{AEB3594F-B34E-6E44-815C-37F55B936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6" y="1653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00" name="Rectangle 483">
              <a:extLst>
                <a:ext uri="{FF2B5EF4-FFF2-40B4-BE49-F238E27FC236}">
                  <a16:creationId xmlns:a16="http://schemas.microsoft.com/office/drawing/2014/main" id="{63D85E27-6B94-6F4B-85A7-FD1F61725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6" y="1936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01" name="Freeform 484">
              <a:extLst>
                <a:ext uri="{FF2B5EF4-FFF2-40B4-BE49-F238E27FC236}">
                  <a16:creationId xmlns:a16="http://schemas.microsoft.com/office/drawing/2014/main" id="{A8C5C285-15EA-6442-831F-D9B63C70F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907"/>
              <a:ext cx="982" cy="186"/>
            </a:xfrm>
            <a:custGeom>
              <a:avLst/>
              <a:gdLst>
                <a:gd name="T0" fmla="*/ 0 w 1966"/>
                <a:gd name="T1" fmla="*/ 1 h 371"/>
                <a:gd name="T2" fmla="*/ 0 w 1966"/>
                <a:gd name="T3" fmla="*/ 1 h 371"/>
                <a:gd name="T4" fmla="*/ 0 w 1966"/>
                <a:gd name="T5" fmla="*/ 1 h 371"/>
                <a:gd name="T6" fmla="*/ 0 w 1966"/>
                <a:gd name="T7" fmla="*/ 1 h 371"/>
                <a:gd name="T8" fmla="*/ 0 w 1966"/>
                <a:gd name="T9" fmla="*/ 1 h 371"/>
                <a:gd name="T10" fmla="*/ 0 w 1966"/>
                <a:gd name="T11" fmla="*/ 1 h 371"/>
                <a:gd name="T12" fmla="*/ 0 w 1966"/>
                <a:gd name="T13" fmla="*/ 1 h 371"/>
                <a:gd name="T14" fmla="*/ 0 w 1966"/>
                <a:gd name="T15" fmla="*/ 1 h 371"/>
                <a:gd name="T16" fmla="*/ 0 w 1966"/>
                <a:gd name="T17" fmla="*/ 1 h 371"/>
                <a:gd name="T18" fmla="*/ 0 w 1966"/>
                <a:gd name="T19" fmla="*/ 1 h 371"/>
                <a:gd name="T20" fmla="*/ 0 w 1966"/>
                <a:gd name="T21" fmla="*/ 0 h 371"/>
                <a:gd name="T22" fmla="*/ 0 w 1966"/>
                <a:gd name="T23" fmla="*/ 0 h 371"/>
                <a:gd name="T24" fmla="*/ 0 w 1966"/>
                <a:gd name="T25" fmla="*/ 1 h 371"/>
                <a:gd name="T26" fmla="*/ 0 w 1966"/>
                <a:gd name="T27" fmla="*/ 1 h 371"/>
                <a:gd name="T28" fmla="*/ 0 w 1966"/>
                <a:gd name="T29" fmla="*/ 1 h 371"/>
                <a:gd name="T30" fmla="*/ 0 w 1966"/>
                <a:gd name="T31" fmla="*/ 1 h 371"/>
                <a:gd name="T32" fmla="*/ 0 w 1966"/>
                <a:gd name="T33" fmla="*/ 1 h 371"/>
                <a:gd name="T34" fmla="*/ 0 w 1966"/>
                <a:gd name="T35" fmla="*/ 1 h 371"/>
                <a:gd name="T36" fmla="*/ 0 w 1966"/>
                <a:gd name="T37" fmla="*/ 1 h 371"/>
                <a:gd name="T38" fmla="*/ 0 w 1966"/>
                <a:gd name="T39" fmla="*/ 1 h 371"/>
                <a:gd name="T40" fmla="*/ 0 w 1966"/>
                <a:gd name="T41" fmla="*/ 1 h 371"/>
                <a:gd name="T42" fmla="*/ 0 w 1966"/>
                <a:gd name="T43" fmla="*/ 1 h 371"/>
                <a:gd name="T44" fmla="*/ 0 w 1966"/>
                <a:gd name="T45" fmla="*/ 1 h 371"/>
                <a:gd name="T46" fmla="*/ 0 w 1966"/>
                <a:gd name="T47" fmla="*/ 1 h 371"/>
                <a:gd name="T48" fmla="*/ 0 w 1966"/>
                <a:gd name="T49" fmla="*/ 1 h 371"/>
                <a:gd name="T50" fmla="*/ 0 w 1966"/>
                <a:gd name="T51" fmla="*/ 1 h 371"/>
                <a:gd name="T52" fmla="*/ 0 w 1966"/>
                <a:gd name="T53" fmla="*/ 1 h 371"/>
                <a:gd name="T54" fmla="*/ 0 w 1966"/>
                <a:gd name="T55" fmla="*/ 1 h 371"/>
                <a:gd name="T56" fmla="*/ 0 w 1966"/>
                <a:gd name="T57" fmla="*/ 1 h 371"/>
                <a:gd name="T58" fmla="*/ 0 w 1966"/>
                <a:gd name="T59" fmla="*/ 1 h 371"/>
                <a:gd name="T60" fmla="*/ 0 w 1966"/>
                <a:gd name="T61" fmla="*/ 1 h 371"/>
                <a:gd name="T62" fmla="*/ 0 w 1966"/>
                <a:gd name="T63" fmla="*/ 1 h 371"/>
                <a:gd name="T64" fmla="*/ 0 w 1966"/>
                <a:gd name="T65" fmla="*/ 1 h 371"/>
                <a:gd name="T66" fmla="*/ 0 w 1966"/>
                <a:gd name="T67" fmla="*/ 1 h 371"/>
                <a:gd name="T68" fmla="*/ 0 w 1966"/>
                <a:gd name="T69" fmla="*/ 1 h 371"/>
                <a:gd name="T70" fmla="*/ 0 w 1966"/>
                <a:gd name="T71" fmla="*/ 1 h 371"/>
                <a:gd name="T72" fmla="*/ 0 w 1966"/>
                <a:gd name="T73" fmla="*/ 1 h 371"/>
                <a:gd name="T74" fmla="*/ 0 w 1966"/>
                <a:gd name="T75" fmla="*/ 1 h 371"/>
                <a:gd name="T76" fmla="*/ 0 w 1966"/>
                <a:gd name="T77" fmla="*/ 1 h 371"/>
                <a:gd name="T78" fmla="*/ 0 w 1966"/>
                <a:gd name="T79" fmla="*/ 1 h 371"/>
                <a:gd name="T80" fmla="*/ 0 w 1966"/>
                <a:gd name="T81" fmla="*/ 1 h 371"/>
                <a:gd name="T82" fmla="*/ 0 w 1966"/>
                <a:gd name="T83" fmla="*/ 1 h 371"/>
                <a:gd name="T84" fmla="*/ 0 w 1966"/>
                <a:gd name="T85" fmla="*/ 1 h 371"/>
                <a:gd name="T86" fmla="*/ 0 w 1966"/>
                <a:gd name="T87" fmla="*/ 1 h 371"/>
                <a:gd name="T88" fmla="*/ 0 w 1966"/>
                <a:gd name="T89" fmla="*/ 1 h 371"/>
                <a:gd name="T90" fmla="*/ 0 w 1966"/>
                <a:gd name="T91" fmla="*/ 1 h 371"/>
                <a:gd name="T92" fmla="*/ 0 w 1966"/>
                <a:gd name="T93" fmla="*/ 1 h 371"/>
                <a:gd name="T94" fmla="*/ 0 w 1966"/>
                <a:gd name="T95" fmla="*/ 1 h 371"/>
                <a:gd name="T96" fmla="*/ 0 w 1966"/>
                <a:gd name="T97" fmla="*/ 1 h 371"/>
                <a:gd name="T98" fmla="*/ 0 w 1966"/>
                <a:gd name="T99" fmla="*/ 1 h 371"/>
                <a:gd name="T100" fmla="*/ 0 w 1966"/>
                <a:gd name="T101" fmla="*/ 1 h 371"/>
                <a:gd name="T102" fmla="*/ 0 w 1966"/>
                <a:gd name="T103" fmla="*/ 1 h 371"/>
                <a:gd name="T104" fmla="*/ 0 w 1966"/>
                <a:gd name="T105" fmla="*/ 1 h 371"/>
                <a:gd name="T106" fmla="*/ 0 w 1966"/>
                <a:gd name="T107" fmla="*/ 1 h 371"/>
                <a:gd name="T108" fmla="*/ 0 w 1966"/>
                <a:gd name="T109" fmla="*/ 1 h 371"/>
                <a:gd name="T110" fmla="*/ 0 w 1966"/>
                <a:gd name="T111" fmla="*/ 1 h 37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66" h="371">
                  <a:moveTo>
                    <a:pt x="0" y="192"/>
                  </a:moveTo>
                  <a:lnTo>
                    <a:pt x="0" y="178"/>
                  </a:lnTo>
                  <a:lnTo>
                    <a:pt x="0" y="168"/>
                  </a:lnTo>
                  <a:lnTo>
                    <a:pt x="2" y="159"/>
                  </a:lnTo>
                  <a:lnTo>
                    <a:pt x="3" y="151"/>
                  </a:lnTo>
                  <a:lnTo>
                    <a:pt x="4" y="142"/>
                  </a:lnTo>
                  <a:lnTo>
                    <a:pt x="7" y="134"/>
                  </a:lnTo>
                  <a:lnTo>
                    <a:pt x="8" y="124"/>
                  </a:lnTo>
                  <a:lnTo>
                    <a:pt x="11" y="116"/>
                  </a:lnTo>
                  <a:lnTo>
                    <a:pt x="15" y="108"/>
                  </a:lnTo>
                  <a:lnTo>
                    <a:pt x="19" y="100"/>
                  </a:lnTo>
                  <a:lnTo>
                    <a:pt x="23" y="93"/>
                  </a:lnTo>
                  <a:lnTo>
                    <a:pt x="27" y="85"/>
                  </a:lnTo>
                  <a:lnTo>
                    <a:pt x="31" y="78"/>
                  </a:lnTo>
                  <a:lnTo>
                    <a:pt x="36" y="71"/>
                  </a:lnTo>
                  <a:lnTo>
                    <a:pt x="42" y="65"/>
                  </a:lnTo>
                  <a:lnTo>
                    <a:pt x="47" y="58"/>
                  </a:lnTo>
                  <a:lnTo>
                    <a:pt x="54" y="51"/>
                  </a:lnTo>
                  <a:lnTo>
                    <a:pt x="59" y="46"/>
                  </a:lnTo>
                  <a:lnTo>
                    <a:pt x="65" y="39"/>
                  </a:lnTo>
                  <a:lnTo>
                    <a:pt x="72" y="34"/>
                  </a:lnTo>
                  <a:lnTo>
                    <a:pt x="80" y="30"/>
                  </a:lnTo>
                  <a:lnTo>
                    <a:pt x="87" y="25"/>
                  </a:lnTo>
                  <a:lnTo>
                    <a:pt x="95" y="21"/>
                  </a:lnTo>
                  <a:lnTo>
                    <a:pt x="103" y="17"/>
                  </a:lnTo>
                  <a:lnTo>
                    <a:pt x="109" y="13"/>
                  </a:lnTo>
                  <a:lnTo>
                    <a:pt x="119" y="10"/>
                  </a:lnTo>
                  <a:lnTo>
                    <a:pt x="127" y="7"/>
                  </a:lnTo>
                  <a:lnTo>
                    <a:pt x="134" y="5"/>
                  </a:lnTo>
                  <a:lnTo>
                    <a:pt x="144" y="2"/>
                  </a:lnTo>
                  <a:lnTo>
                    <a:pt x="152" y="1"/>
                  </a:lnTo>
                  <a:lnTo>
                    <a:pt x="161" y="0"/>
                  </a:lnTo>
                  <a:lnTo>
                    <a:pt x="170" y="0"/>
                  </a:lnTo>
                  <a:lnTo>
                    <a:pt x="180" y="0"/>
                  </a:lnTo>
                  <a:lnTo>
                    <a:pt x="1788" y="0"/>
                  </a:lnTo>
                  <a:lnTo>
                    <a:pt x="1797" y="0"/>
                  </a:lnTo>
                  <a:lnTo>
                    <a:pt x="1805" y="0"/>
                  </a:lnTo>
                  <a:lnTo>
                    <a:pt x="1814" y="1"/>
                  </a:lnTo>
                  <a:lnTo>
                    <a:pt x="1823" y="2"/>
                  </a:lnTo>
                  <a:lnTo>
                    <a:pt x="1831" y="5"/>
                  </a:lnTo>
                  <a:lnTo>
                    <a:pt x="1841" y="7"/>
                  </a:lnTo>
                  <a:lnTo>
                    <a:pt x="1849" y="10"/>
                  </a:lnTo>
                  <a:lnTo>
                    <a:pt x="1857" y="13"/>
                  </a:lnTo>
                  <a:lnTo>
                    <a:pt x="1865" y="17"/>
                  </a:lnTo>
                  <a:lnTo>
                    <a:pt x="1873" y="21"/>
                  </a:lnTo>
                  <a:lnTo>
                    <a:pt x="1879" y="25"/>
                  </a:lnTo>
                  <a:lnTo>
                    <a:pt x="1887" y="30"/>
                  </a:lnTo>
                  <a:lnTo>
                    <a:pt x="1894" y="34"/>
                  </a:lnTo>
                  <a:lnTo>
                    <a:pt x="1900" y="39"/>
                  </a:lnTo>
                  <a:lnTo>
                    <a:pt x="1907" y="46"/>
                  </a:lnTo>
                  <a:lnTo>
                    <a:pt x="1914" y="51"/>
                  </a:lnTo>
                  <a:lnTo>
                    <a:pt x="1919" y="58"/>
                  </a:lnTo>
                  <a:lnTo>
                    <a:pt x="1926" y="65"/>
                  </a:lnTo>
                  <a:lnTo>
                    <a:pt x="1931" y="71"/>
                  </a:lnTo>
                  <a:lnTo>
                    <a:pt x="1935" y="78"/>
                  </a:lnTo>
                  <a:lnTo>
                    <a:pt x="1940" y="85"/>
                  </a:lnTo>
                  <a:lnTo>
                    <a:pt x="1944" y="93"/>
                  </a:lnTo>
                  <a:lnTo>
                    <a:pt x="1948" y="100"/>
                  </a:lnTo>
                  <a:lnTo>
                    <a:pt x="1952" y="108"/>
                  </a:lnTo>
                  <a:lnTo>
                    <a:pt x="1955" y="116"/>
                  </a:lnTo>
                  <a:lnTo>
                    <a:pt x="1958" y="124"/>
                  </a:lnTo>
                  <a:lnTo>
                    <a:pt x="1960" y="134"/>
                  </a:lnTo>
                  <a:lnTo>
                    <a:pt x="1963" y="142"/>
                  </a:lnTo>
                  <a:lnTo>
                    <a:pt x="1964" y="151"/>
                  </a:lnTo>
                  <a:lnTo>
                    <a:pt x="1966" y="159"/>
                  </a:lnTo>
                  <a:lnTo>
                    <a:pt x="1966" y="168"/>
                  </a:lnTo>
                  <a:lnTo>
                    <a:pt x="1966" y="178"/>
                  </a:lnTo>
                  <a:lnTo>
                    <a:pt x="1966" y="192"/>
                  </a:lnTo>
                  <a:lnTo>
                    <a:pt x="1966" y="201"/>
                  </a:lnTo>
                  <a:lnTo>
                    <a:pt x="1966" y="211"/>
                  </a:lnTo>
                  <a:lnTo>
                    <a:pt x="1964" y="220"/>
                  </a:lnTo>
                  <a:lnTo>
                    <a:pt x="1963" y="228"/>
                  </a:lnTo>
                  <a:lnTo>
                    <a:pt x="1960" y="237"/>
                  </a:lnTo>
                  <a:lnTo>
                    <a:pt x="1958" y="245"/>
                  </a:lnTo>
                  <a:lnTo>
                    <a:pt x="1955" y="253"/>
                  </a:lnTo>
                  <a:lnTo>
                    <a:pt x="1952" y="261"/>
                  </a:lnTo>
                  <a:lnTo>
                    <a:pt x="1948" y="269"/>
                  </a:lnTo>
                  <a:lnTo>
                    <a:pt x="1944" y="277"/>
                  </a:lnTo>
                  <a:lnTo>
                    <a:pt x="1940" y="285"/>
                  </a:lnTo>
                  <a:lnTo>
                    <a:pt x="1935" y="292"/>
                  </a:lnTo>
                  <a:lnTo>
                    <a:pt x="1931" y="300"/>
                  </a:lnTo>
                  <a:lnTo>
                    <a:pt x="1926" y="306"/>
                  </a:lnTo>
                  <a:lnTo>
                    <a:pt x="1919" y="313"/>
                  </a:lnTo>
                  <a:lnTo>
                    <a:pt x="1914" y="318"/>
                  </a:lnTo>
                  <a:lnTo>
                    <a:pt x="1907" y="325"/>
                  </a:lnTo>
                  <a:lnTo>
                    <a:pt x="1900" y="330"/>
                  </a:lnTo>
                  <a:lnTo>
                    <a:pt x="1894" y="336"/>
                  </a:lnTo>
                  <a:lnTo>
                    <a:pt x="1887" y="341"/>
                  </a:lnTo>
                  <a:lnTo>
                    <a:pt x="1879" y="345"/>
                  </a:lnTo>
                  <a:lnTo>
                    <a:pt x="1873" y="349"/>
                  </a:lnTo>
                  <a:lnTo>
                    <a:pt x="1865" y="353"/>
                  </a:lnTo>
                  <a:lnTo>
                    <a:pt x="1857" y="357"/>
                  </a:lnTo>
                  <a:lnTo>
                    <a:pt x="1849" y="359"/>
                  </a:lnTo>
                  <a:lnTo>
                    <a:pt x="1841" y="363"/>
                  </a:lnTo>
                  <a:lnTo>
                    <a:pt x="1831" y="365"/>
                  </a:lnTo>
                  <a:lnTo>
                    <a:pt x="1823" y="367"/>
                  </a:lnTo>
                  <a:lnTo>
                    <a:pt x="1814" y="369"/>
                  </a:lnTo>
                  <a:lnTo>
                    <a:pt x="1805" y="370"/>
                  </a:lnTo>
                  <a:lnTo>
                    <a:pt x="1797" y="370"/>
                  </a:lnTo>
                  <a:lnTo>
                    <a:pt x="1788" y="371"/>
                  </a:lnTo>
                  <a:lnTo>
                    <a:pt x="180" y="371"/>
                  </a:lnTo>
                  <a:lnTo>
                    <a:pt x="170" y="370"/>
                  </a:lnTo>
                  <a:lnTo>
                    <a:pt x="161" y="370"/>
                  </a:lnTo>
                  <a:lnTo>
                    <a:pt x="152" y="369"/>
                  </a:lnTo>
                  <a:lnTo>
                    <a:pt x="144" y="367"/>
                  </a:lnTo>
                  <a:lnTo>
                    <a:pt x="134" y="365"/>
                  </a:lnTo>
                  <a:lnTo>
                    <a:pt x="127" y="363"/>
                  </a:lnTo>
                  <a:lnTo>
                    <a:pt x="119" y="359"/>
                  </a:lnTo>
                  <a:lnTo>
                    <a:pt x="109" y="357"/>
                  </a:lnTo>
                  <a:lnTo>
                    <a:pt x="103" y="353"/>
                  </a:lnTo>
                  <a:lnTo>
                    <a:pt x="95" y="349"/>
                  </a:lnTo>
                  <a:lnTo>
                    <a:pt x="87" y="345"/>
                  </a:lnTo>
                  <a:lnTo>
                    <a:pt x="80" y="341"/>
                  </a:lnTo>
                  <a:lnTo>
                    <a:pt x="72" y="336"/>
                  </a:lnTo>
                  <a:lnTo>
                    <a:pt x="65" y="330"/>
                  </a:lnTo>
                  <a:lnTo>
                    <a:pt x="59" y="325"/>
                  </a:lnTo>
                  <a:lnTo>
                    <a:pt x="54" y="318"/>
                  </a:lnTo>
                  <a:lnTo>
                    <a:pt x="47" y="313"/>
                  </a:lnTo>
                  <a:lnTo>
                    <a:pt x="42" y="306"/>
                  </a:lnTo>
                  <a:lnTo>
                    <a:pt x="36" y="300"/>
                  </a:lnTo>
                  <a:lnTo>
                    <a:pt x="31" y="292"/>
                  </a:lnTo>
                  <a:lnTo>
                    <a:pt x="27" y="285"/>
                  </a:lnTo>
                  <a:lnTo>
                    <a:pt x="23" y="277"/>
                  </a:lnTo>
                  <a:lnTo>
                    <a:pt x="19" y="269"/>
                  </a:lnTo>
                  <a:lnTo>
                    <a:pt x="15" y="261"/>
                  </a:lnTo>
                  <a:lnTo>
                    <a:pt x="11" y="253"/>
                  </a:lnTo>
                  <a:lnTo>
                    <a:pt x="8" y="245"/>
                  </a:lnTo>
                  <a:lnTo>
                    <a:pt x="7" y="237"/>
                  </a:lnTo>
                  <a:lnTo>
                    <a:pt x="4" y="228"/>
                  </a:lnTo>
                  <a:lnTo>
                    <a:pt x="3" y="220"/>
                  </a:lnTo>
                  <a:lnTo>
                    <a:pt x="2" y="211"/>
                  </a:lnTo>
                  <a:lnTo>
                    <a:pt x="0" y="201"/>
                  </a:lnTo>
                  <a:lnTo>
                    <a:pt x="0" y="192"/>
                  </a:lnTo>
                  <a:close/>
                </a:path>
              </a:pathLst>
            </a:custGeom>
            <a:noFill/>
            <a:ln w="20638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2" name="Freeform 485">
              <a:extLst>
                <a:ext uri="{FF2B5EF4-FFF2-40B4-BE49-F238E27FC236}">
                  <a16:creationId xmlns:a16="http://schemas.microsoft.com/office/drawing/2014/main" id="{3FB91EBC-8F4D-2D45-81A5-EF1E8FC41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1312"/>
              <a:ext cx="329" cy="518"/>
            </a:xfrm>
            <a:custGeom>
              <a:avLst/>
              <a:gdLst>
                <a:gd name="T0" fmla="*/ 0 w 659"/>
                <a:gd name="T1" fmla="*/ 0 h 1034"/>
                <a:gd name="T2" fmla="*/ 0 w 659"/>
                <a:gd name="T3" fmla="*/ 0 h 1034"/>
                <a:gd name="T4" fmla="*/ 0 w 659"/>
                <a:gd name="T5" fmla="*/ 0 h 1034"/>
                <a:gd name="T6" fmla="*/ 0 w 659"/>
                <a:gd name="T7" fmla="*/ 0 h 1034"/>
                <a:gd name="T8" fmla="*/ 0 w 659"/>
                <a:gd name="T9" fmla="*/ 0 h 1034"/>
                <a:gd name="T10" fmla="*/ 0 w 659"/>
                <a:gd name="T11" fmla="*/ 0 h 1034"/>
                <a:gd name="T12" fmla="*/ 0 w 659"/>
                <a:gd name="T13" fmla="*/ 0 h 1034"/>
                <a:gd name="T14" fmla="*/ 0 w 659"/>
                <a:gd name="T15" fmla="*/ 1 h 1034"/>
                <a:gd name="T16" fmla="*/ 0 w 659"/>
                <a:gd name="T17" fmla="*/ 1 h 1034"/>
                <a:gd name="T18" fmla="*/ 0 w 659"/>
                <a:gd name="T19" fmla="*/ 1 h 1034"/>
                <a:gd name="T20" fmla="*/ 0 w 659"/>
                <a:gd name="T21" fmla="*/ 1 h 1034"/>
                <a:gd name="T22" fmla="*/ 0 w 659"/>
                <a:gd name="T23" fmla="*/ 1 h 1034"/>
                <a:gd name="T24" fmla="*/ 0 w 659"/>
                <a:gd name="T25" fmla="*/ 1 h 1034"/>
                <a:gd name="T26" fmla="*/ 0 w 659"/>
                <a:gd name="T27" fmla="*/ 1 h 1034"/>
                <a:gd name="T28" fmla="*/ 0 w 659"/>
                <a:gd name="T29" fmla="*/ 1 h 1034"/>
                <a:gd name="T30" fmla="*/ 0 w 659"/>
                <a:gd name="T31" fmla="*/ 1 h 1034"/>
                <a:gd name="T32" fmla="*/ 0 w 659"/>
                <a:gd name="T33" fmla="*/ 1 h 1034"/>
                <a:gd name="T34" fmla="*/ 0 w 659"/>
                <a:gd name="T35" fmla="*/ 1 h 1034"/>
                <a:gd name="T36" fmla="*/ 0 w 659"/>
                <a:gd name="T37" fmla="*/ 1 h 1034"/>
                <a:gd name="T38" fmla="*/ 0 w 659"/>
                <a:gd name="T39" fmla="*/ 1 h 1034"/>
                <a:gd name="T40" fmla="*/ 0 w 659"/>
                <a:gd name="T41" fmla="*/ 1 h 1034"/>
                <a:gd name="T42" fmla="*/ 0 w 659"/>
                <a:gd name="T43" fmla="*/ 1 h 1034"/>
                <a:gd name="T44" fmla="*/ 0 w 659"/>
                <a:gd name="T45" fmla="*/ 1 h 1034"/>
                <a:gd name="T46" fmla="*/ 0 w 659"/>
                <a:gd name="T47" fmla="*/ 1 h 1034"/>
                <a:gd name="T48" fmla="*/ 0 w 659"/>
                <a:gd name="T49" fmla="*/ 1 h 1034"/>
                <a:gd name="T50" fmla="*/ 0 w 659"/>
                <a:gd name="T51" fmla="*/ 1 h 1034"/>
                <a:gd name="T52" fmla="*/ 0 w 659"/>
                <a:gd name="T53" fmla="*/ 1 h 1034"/>
                <a:gd name="T54" fmla="*/ 0 w 659"/>
                <a:gd name="T55" fmla="*/ 1 h 1034"/>
                <a:gd name="T56" fmla="*/ 0 w 659"/>
                <a:gd name="T57" fmla="*/ 1 h 1034"/>
                <a:gd name="T58" fmla="*/ 0 w 659"/>
                <a:gd name="T59" fmla="*/ 1 h 1034"/>
                <a:gd name="T60" fmla="*/ 0 w 659"/>
                <a:gd name="T61" fmla="*/ 1 h 1034"/>
                <a:gd name="T62" fmla="*/ 0 w 659"/>
                <a:gd name="T63" fmla="*/ 1 h 1034"/>
                <a:gd name="T64" fmla="*/ 0 w 659"/>
                <a:gd name="T65" fmla="*/ 1 h 1034"/>
                <a:gd name="T66" fmla="*/ 0 w 659"/>
                <a:gd name="T67" fmla="*/ 1 h 1034"/>
                <a:gd name="T68" fmla="*/ 0 w 659"/>
                <a:gd name="T69" fmla="*/ 1 h 1034"/>
                <a:gd name="T70" fmla="*/ 0 w 659"/>
                <a:gd name="T71" fmla="*/ 1 h 1034"/>
                <a:gd name="T72" fmla="*/ 0 w 659"/>
                <a:gd name="T73" fmla="*/ 1 h 1034"/>
                <a:gd name="T74" fmla="*/ 0 w 659"/>
                <a:gd name="T75" fmla="*/ 1 h 1034"/>
                <a:gd name="T76" fmla="*/ 0 w 659"/>
                <a:gd name="T77" fmla="*/ 1 h 1034"/>
                <a:gd name="T78" fmla="*/ 0 w 659"/>
                <a:gd name="T79" fmla="*/ 1 h 1034"/>
                <a:gd name="T80" fmla="*/ 0 w 659"/>
                <a:gd name="T81" fmla="*/ 1 h 1034"/>
                <a:gd name="T82" fmla="*/ 0 w 659"/>
                <a:gd name="T83" fmla="*/ 1 h 1034"/>
                <a:gd name="T84" fmla="*/ 0 w 659"/>
                <a:gd name="T85" fmla="*/ 1 h 1034"/>
                <a:gd name="T86" fmla="*/ 0 w 659"/>
                <a:gd name="T87" fmla="*/ 1 h 1034"/>
                <a:gd name="T88" fmla="*/ 0 w 659"/>
                <a:gd name="T89" fmla="*/ 1 h 1034"/>
                <a:gd name="T90" fmla="*/ 0 w 659"/>
                <a:gd name="T91" fmla="*/ 1 h 1034"/>
                <a:gd name="T92" fmla="*/ 0 w 659"/>
                <a:gd name="T93" fmla="*/ 1 h 1034"/>
                <a:gd name="T94" fmla="*/ 0 w 659"/>
                <a:gd name="T95" fmla="*/ 1 h 1034"/>
                <a:gd name="T96" fmla="*/ 0 w 659"/>
                <a:gd name="T97" fmla="*/ 1 h 1034"/>
                <a:gd name="T98" fmla="*/ 0 w 659"/>
                <a:gd name="T99" fmla="*/ 1 h 1034"/>
                <a:gd name="T100" fmla="*/ 0 w 659"/>
                <a:gd name="T101" fmla="*/ 1 h 1034"/>
                <a:gd name="T102" fmla="*/ 0 w 659"/>
                <a:gd name="T103" fmla="*/ 1 h 1034"/>
                <a:gd name="T104" fmla="*/ 0 w 659"/>
                <a:gd name="T105" fmla="*/ 1 h 1034"/>
                <a:gd name="T106" fmla="*/ 0 w 659"/>
                <a:gd name="T107" fmla="*/ 1 h 1034"/>
                <a:gd name="T108" fmla="*/ 0 w 659"/>
                <a:gd name="T109" fmla="*/ 1 h 10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59" h="1034">
                  <a:moveTo>
                    <a:pt x="0" y="0"/>
                  </a:moveTo>
                  <a:lnTo>
                    <a:pt x="43" y="0"/>
                  </a:lnTo>
                  <a:lnTo>
                    <a:pt x="84" y="0"/>
                  </a:lnTo>
                  <a:lnTo>
                    <a:pt x="121" y="0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0" y="0"/>
                  </a:lnTo>
                  <a:lnTo>
                    <a:pt x="247" y="0"/>
                  </a:lnTo>
                  <a:lnTo>
                    <a:pt x="274" y="0"/>
                  </a:lnTo>
                  <a:lnTo>
                    <a:pt x="298" y="0"/>
                  </a:lnTo>
                  <a:lnTo>
                    <a:pt x="320" y="0"/>
                  </a:lnTo>
                  <a:lnTo>
                    <a:pt x="340" y="0"/>
                  </a:lnTo>
                  <a:lnTo>
                    <a:pt x="359" y="0"/>
                  </a:lnTo>
                  <a:lnTo>
                    <a:pt x="376" y="0"/>
                  </a:lnTo>
                  <a:lnTo>
                    <a:pt x="392" y="0"/>
                  </a:lnTo>
                  <a:lnTo>
                    <a:pt x="405" y="0"/>
                  </a:lnTo>
                  <a:lnTo>
                    <a:pt x="419" y="0"/>
                  </a:lnTo>
                  <a:lnTo>
                    <a:pt x="429" y="0"/>
                  </a:lnTo>
                  <a:lnTo>
                    <a:pt x="440" y="0"/>
                  </a:lnTo>
                  <a:lnTo>
                    <a:pt x="449" y="0"/>
                  </a:lnTo>
                  <a:lnTo>
                    <a:pt x="459" y="0"/>
                  </a:lnTo>
                  <a:lnTo>
                    <a:pt x="465" y="0"/>
                  </a:lnTo>
                  <a:lnTo>
                    <a:pt x="472" y="0"/>
                  </a:lnTo>
                  <a:lnTo>
                    <a:pt x="478" y="0"/>
                  </a:lnTo>
                  <a:lnTo>
                    <a:pt x="484" y="0"/>
                  </a:lnTo>
                  <a:lnTo>
                    <a:pt x="489" y="0"/>
                  </a:lnTo>
                  <a:lnTo>
                    <a:pt x="493" y="0"/>
                  </a:lnTo>
                  <a:lnTo>
                    <a:pt x="498" y="0"/>
                  </a:lnTo>
                  <a:lnTo>
                    <a:pt x="502" y="0"/>
                  </a:lnTo>
                  <a:lnTo>
                    <a:pt x="506" y="0"/>
                  </a:lnTo>
                  <a:lnTo>
                    <a:pt x="510" y="0"/>
                  </a:lnTo>
                  <a:lnTo>
                    <a:pt x="514" y="0"/>
                  </a:lnTo>
                  <a:lnTo>
                    <a:pt x="518" y="0"/>
                  </a:lnTo>
                  <a:lnTo>
                    <a:pt x="522" y="0"/>
                  </a:lnTo>
                  <a:lnTo>
                    <a:pt x="526" y="0"/>
                  </a:lnTo>
                  <a:lnTo>
                    <a:pt x="530" y="0"/>
                  </a:lnTo>
                  <a:lnTo>
                    <a:pt x="534" y="0"/>
                  </a:lnTo>
                  <a:lnTo>
                    <a:pt x="537" y="0"/>
                  </a:lnTo>
                  <a:lnTo>
                    <a:pt x="541" y="0"/>
                  </a:lnTo>
                  <a:lnTo>
                    <a:pt x="544" y="0"/>
                  </a:lnTo>
                  <a:lnTo>
                    <a:pt x="546" y="0"/>
                  </a:lnTo>
                  <a:lnTo>
                    <a:pt x="549" y="1"/>
                  </a:lnTo>
                  <a:lnTo>
                    <a:pt x="552" y="1"/>
                  </a:lnTo>
                  <a:lnTo>
                    <a:pt x="554" y="1"/>
                  </a:lnTo>
                  <a:lnTo>
                    <a:pt x="557" y="2"/>
                  </a:lnTo>
                  <a:lnTo>
                    <a:pt x="558" y="2"/>
                  </a:lnTo>
                  <a:lnTo>
                    <a:pt x="561" y="4"/>
                  </a:lnTo>
                  <a:lnTo>
                    <a:pt x="563" y="5"/>
                  </a:lnTo>
                  <a:lnTo>
                    <a:pt x="566" y="6"/>
                  </a:lnTo>
                  <a:lnTo>
                    <a:pt x="567" y="6"/>
                  </a:lnTo>
                  <a:lnTo>
                    <a:pt x="570" y="9"/>
                  </a:lnTo>
                  <a:lnTo>
                    <a:pt x="573" y="10"/>
                  </a:lnTo>
                  <a:lnTo>
                    <a:pt x="574" y="12"/>
                  </a:lnTo>
                  <a:lnTo>
                    <a:pt x="577" y="14"/>
                  </a:lnTo>
                  <a:lnTo>
                    <a:pt x="579" y="16"/>
                  </a:lnTo>
                  <a:lnTo>
                    <a:pt x="582" y="18"/>
                  </a:lnTo>
                  <a:lnTo>
                    <a:pt x="585" y="21"/>
                  </a:lnTo>
                  <a:lnTo>
                    <a:pt x="587" y="24"/>
                  </a:lnTo>
                  <a:lnTo>
                    <a:pt x="590" y="28"/>
                  </a:lnTo>
                  <a:lnTo>
                    <a:pt x="594" y="30"/>
                  </a:lnTo>
                  <a:lnTo>
                    <a:pt x="597" y="34"/>
                  </a:lnTo>
                  <a:lnTo>
                    <a:pt x="601" y="38"/>
                  </a:lnTo>
                  <a:lnTo>
                    <a:pt x="605" y="42"/>
                  </a:lnTo>
                  <a:lnTo>
                    <a:pt x="609" y="46"/>
                  </a:lnTo>
                  <a:lnTo>
                    <a:pt x="613" y="52"/>
                  </a:lnTo>
                  <a:lnTo>
                    <a:pt x="617" y="56"/>
                  </a:lnTo>
                  <a:lnTo>
                    <a:pt x="621" y="61"/>
                  </a:lnTo>
                  <a:lnTo>
                    <a:pt x="625" y="65"/>
                  </a:lnTo>
                  <a:lnTo>
                    <a:pt x="629" y="69"/>
                  </a:lnTo>
                  <a:lnTo>
                    <a:pt x="631" y="72"/>
                  </a:lnTo>
                  <a:lnTo>
                    <a:pt x="635" y="76"/>
                  </a:lnTo>
                  <a:lnTo>
                    <a:pt x="638" y="78"/>
                  </a:lnTo>
                  <a:lnTo>
                    <a:pt x="640" y="82"/>
                  </a:lnTo>
                  <a:lnTo>
                    <a:pt x="642" y="85"/>
                  </a:lnTo>
                  <a:lnTo>
                    <a:pt x="644" y="87"/>
                  </a:lnTo>
                  <a:lnTo>
                    <a:pt x="646" y="90"/>
                  </a:lnTo>
                  <a:lnTo>
                    <a:pt x="648" y="93"/>
                  </a:lnTo>
                  <a:lnTo>
                    <a:pt x="650" y="95"/>
                  </a:lnTo>
                  <a:lnTo>
                    <a:pt x="651" y="98"/>
                  </a:lnTo>
                  <a:lnTo>
                    <a:pt x="652" y="101"/>
                  </a:lnTo>
                  <a:lnTo>
                    <a:pt x="654" y="103"/>
                  </a:lnTo>
                  <a:lnTo>
                    <a:pt x="655" y="105"/>
                  </a:lnTo>
                  <a:lnTo>
                    <a:pt x="656" y="107"/>
                  </a:lnTo>
                  <a:lnTo>
                    <a:pt x="656" y="110"/>
                  </a:lnTo>
                  <a:lnTo>
                    <a:pt x="658" y="113"/>
                  </a:lnTo>
                  <a:lnTo>
                    <a:pt x="658" y="115"/>
                  </a:lnTo>
                  <a:lnTo>
                    <a:pt x="658" y="118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59" y="127"/>
                  </a:lnTo>
                  <a:lnTo>
                    <a:pt x="659" y="130"/>
                  </a:lnTo>
                  <a:lnTo>
                    <a:pt x="659" y="134"/>
                  </a:lnTo>
                  <a:lnTo>
                    <a:pt x="659" y="138"/>
                  </a:lnTo>
                  <a:lnTo>
                    <a:pt x="659" y="142"/>
                  </a:lnTo>
                  <a:lnTo>
                    <a:pt x="659" y="146"/>
                  </a:lnTo>
                  <a:lnTo>
                    <a:pt x="659" y="150"/>
                  </a:lnTo>
                  <a:lnTo>
                    <a:pt x="659" y="155"/>
                  </a:lnTo>
                  <a:lnTo>
                    <a:pt x="659" y="159"/>
                  </a:lnTo>
                  <a:lnTo>
                    <a:pt x="659" y="165"/>
                  </a:lnTo>
                  <a:lnTo>
                    <a:pt x="659" y="168"/>
                  </a:lnTo>
                  <a:lnTo>
                    <a:pt x="659" y="172"/>
                  </a:lnTo>
                  <a:lnTo>
                    <a:pt x="659" y="175"/>
                  </a:lnTo>
                  <a:lnTo>
                    <a:pt x="659" y="179"/>
                  </a:lnTo>
                  <a:lnTo>
                    <a:pt x="659" y="182"/>
                  </a:lnTo>
                  <a:lnTo>
                    <a:pt x="659" y="186"/>
                  </a:lnTo>
                  <a:lnTo>
                    <a:pt x="659" y="188"/>
                  </a:lnTo>
                  <a:lnTo>
                    <a:pt x="659" y="191"/>
                  </a:lnTo>
                  <a:lnTo>
                    <a:pt x="659" y="194"/>
                  </a:lnTo>
                  <a:lnTo>
                    <a:pt x="659" y="196"/>
                  </a:lnTo>
                  <a:lnTo>
                    <a:pt x="659" y="199"/>
                  </a:lnTo>
                  <a:lnTo>
                    <a:pt x="659" y="202"/>
                  </a:lnTo>
                  <a:lnTo>
                    <a:pt x="659" y="204"/>
                  </a:lnTo>
                  <a:lnTo>
                    <a:pt x="659" y="207"/>
                  </a:lnTo>
                  <a:lnTo>
                    <a:pt x="659" y="208"/>
                  </a:lnTo>
                  <a:lnTo>
                    <a:pt x="659" y="211"/>
                  </a:lnTo>
                  <a:lnTo>
                    <a:pt x="659" y="214"/>
                  </a:lnTo>
                  <a:lnTo>
                    <a:pt x="659" y="216"/>
                  </a:lnTo>
                  <a:lnTo>
                    <a:pt x="659" y="219"/>
                  </a:lnTo>
                  <a:lnTo>
                    <a:pt x="659" y="222"/>
                  </a:lnTo>
                  <a:lnTo>
                    <a:pt x="659" y="224"/>
                  </a:lnTo>
                  <a:lnTo>
                    <a:pt x="659" y="227"/>
                  </a:lnTo>
                  <a:lnTo>
                    <a:pt x="659" y="231"/>
                  </a:lnTo>
                  <a:lnTo>
                    <a:pt x="659" y="234"/>
                  </a:lnTo>
                  <a:lnTo>
                    <a:pt x="659" y="238"/>
                  </a:lnTo>
                  <a:lnTo>
                    <a:pt x="659" y="242"/>
                  </a:lnTo>
                  <a:lnTo>
                    <a:pt x="659" y="246"/>
                  </a:lnTo>
                  <a:lnTo>
                    <a:pt x="659" y="250"/>
                  </a:lnTo>
                  <a:lnTo>
                    <a:pt x="659" y="254"/>
                  </a:lnTo>
                  <a:lnTo>
                    <a:pt x="659" y="259"/>
                  </a:lnTo>
                  <a:lnTo>
                    <a:pt x="659" y="263"/>
                  </a:lnTo>
                  <a:lnTo>
                    <a:pt x="659" y="268"/>
                  </a:lnTo>
                  <a:lnTo>
                    <a:pt x="659" y="272"/>
                  </a:lnTo>
                  <a:lnTo>
                    <a:pt x="659" y="276"/>
                  </a:lnTo>
                  <a:lnTo>
                    <a:pt x="659" y="280"/>
                  </a:lnTo>
                  <a:lnTo>
                    <a:pt x="659" y="284"/>
                  </a:lnTo>
                  <a:lnTo>
                    <a:pt x="659" y="288"/>
                  </a:lnTo>
                  <a:lnTo>
                    <a:pt x="659" y="292"/>
                  </a:lnTo>
                  <a:lnTo>
                    <a:pt x="659" y="296"/>
                  </a:lnTo>
                  <a:lnTo>
                    <a:pt x="659" y="301"/>
                  </a:lnTo>
                  <a:lnTo>
                    <a:pt x="659" y="307"/>
                  </a:lnTo>
                  <a:lnTo>
                    <a:pt x="659" y="311"/>
                  </a:lnTo>
                  <a:lnTo>
                    <a:pt x="659" y="317"/>
                  </a:lnTo>
                  <a:lnTo>
                    <a:pt x="659" y="323"/>
                  </a:lnTo>
                  <a:lnTo>
                    <a:pt x="659" y="329"/>
                  </a:lnTo>
                  <a:lnTo>
                    <a:pt x="659" y="336"/>
                  </a:lnTo>
                  <a:lnTo>
                    <a:pt x="659" y="344"/>
                  </a:lnTo>
                  <a:lnTo>
                    <a:pt x="659" y="352"/>
                  </a:lnTo>
                  <a:lnTo>
                    <a:pt x="659" y="361"/>
                  </a:lnTo>
                  <a:lnTo>
                    <a:pt x="659" y="370"/>
                  </a:lnTo>
                  <a:lnTo>
                    <a:pt x="659" y="381"/>
                  </a:lnTo>
                  <a:lnTo>
                    <a:pt x="659" y="393"/>
                  </a:lnTo>
                  <a:lnTo>
                    <a:pt x="659" y="405"/>
                  </a:lnTo>
                  <a:lnTo>
                    <a:pt x="659" y="418"/>
                  </a:lnTo>
                  <a:lnTo>
                    <a:pt x="659" y="433"/>
                  </a:lnTo>
                  <a:lnTo>
                    <a:pt x="659" y="449"/>
                  </a:lnTo>
                  <a:lnTo>
                    <a:pt x="659" y="465"/>
                  </a:lnTo>
                  <a:lnTo>
                    <a:pt x="659" y="483"/>
                  </a:lnTo>
                  <a:lnTo>
                    <a:pt x="659" y="503"/>
                  </a:lnTo>
                  <a:lnTo>
                    <a:pt x="659" y="523"/>
                  </a:lnTo>
                  <a:lnTo>
                    <a:pt x="659" y="546"/>
                  </a:lnTo>
                  <a:lnTo>
                    <a:pt x="659" y="568"/>
                  </a:lnTo>
                  <a:lnTo>
                    <a:pt x="659" y="592"/>
                  </a:lnTo>
                  <a:lnTo>
                    <a:pt x="659" y="615"/>
                  </a:lnTo>
                  <a:lnTo>
                    <a:pt x="659" y="635"/>
                  </a:lnTo>
                  <a:lnTo>
                    <a:pt x="659" y="655"/>
                  </a:lnTo>
                  <a:lnTo>
                    <a:pt x="659" y="672"/>
                  </a:lnTo>
                  <a:lnTo>
                    <a:pt x="659" y="689"/>
                  </a:lnTo>
                  <a:lnTo>
                    <a:pt x="659" y="705"/>
                  </a:lnTo>
                  <a:lnTo>
                    <a:pt x="659" y="720"/>
                  </a:lnTo>
                  <a:lnTo>
                    <a:pt x="659" y="733"/>
                  </a:lnTo>
                  <a:lnTo>
                    <a:pt x="659" y="745"/>
                  </a:lnTo>
                  <a:lnTo>
                    <a:pt x="659" y="757"/>
                  </a:lnTo>
                  <a:lnTo>
                    <a:pt x="659" y="768"/>
                  </a:lnTo>
                  <a:lnTo>
                    <a:pt x="659" y="777"/>
                  </a:lnTo>
                  <a:lnTo>
                    <a:pt x="659" y="786"/>
                  </a:lnTo>
                  <a:lnTo>
                    <a:pt x="659" y="794"/>
                  </a:lnTo>
                  <a:lnTo>
                    <a:pt x="659" y="802"/>
                  </a:lnTo>
                  <a:lnTo>
                    <a:pt x="659" y="809"/>
                  </a:lnTo>
                  <a:lnTo>
                    <a:pt x="659" y="815"/>
                  </a:lnTo>
                  <a:lnTo>
                    <a:pt x="659" y="821"/>
                  </a:lnTo>
                  <a:lnTo>
                    <a:pt x="659" y="826"/>
                  </a:lnTo>
                  <a:lnTo>
                    <a:pt x="659" y="831"/>
                  </a:lnTo>
                  <a:lnTo>
                    <a:pt x="659" y="837"/>
                  </a:lnTo>
                  <a:lnTo>
                    <a:pt x="659" y="841"/>
                  </a:lnTo>
                  <a:lnTo>
                    <a:pt x="659" y="846"/>
                  </a:lnTo>
                  <a:lnTo>
                    <a:pt x="659" y="850"/>
                  </a:lnTo>
                  <a:lnTo>
                    <a:pt x="659" y="854"/>
                  </a:lnTo>
                  <a:lnTo>
                    <a:pt x="659" y="858"/>
                  </a:lnTo>
                  <a:lnTo>
                    <a:pt x="659" y="862"/>
                  </a:lnTo>
                  <a:lnTo>
                    <a:pt x="659" y="866"/>
                  </a:lnTo>
                  <a:lnTo>
                    <a:pt x="659" y="870"/>
                  </a:lnTo>
                  <a:lnTo>
                    <a:pt x="659" y="875"/>
                  </a:lnTo>
                  <a:lnTo>
                    <a:pt x="659" y="879"/>
                  </a:lnTo>
                  <a:lnTo>
                    <a:pt x="659" y="884"/>
                  </a:lnTo>
                  <a:lnTo>
                    <a:pt x="659" y="888"/>
                  </a:lnTo>
                  <a:lnTo>
                    <a:pt x="659" y="892"/>
                  </a:lnTo>
                  <a:lnTo>
                    <a:pt x="659" y="896"/>
                  </a:lnTo>
                  <a:lnTo>
                    <a:pt x="659" y="900"/>
                  </a:lnTo>
                  <a:lnTo>
                    <a:pt x="659" y="904"/>
                  </a:lnTo>
                  <a:lnTo>
                    <a:pt x="659" y="907"/>
                  </a:lnTo>
                  <a:lnTo>
                    <a:pt x="659" y="910"/>
                  </a:lnTo>
                  <a:lnTo>
                    <a:pt x="659" y="914"/>
                  </a:lnTo>
                  <a:lnTo>
                    <a:pt x="658" y="916"/>
                  </a:lnTo>
                  <a:lnTo>
                    <a:pt x="658" y="919"/>
                  </a:lnTo>
                  <a:lnTo>
                    <a:pt x="658" y="922"/>
                  </a:lnTo>
                  <a:lnTo>
                    <a:pt x="656" y="924"/>
                  </a:lnTo>
                  <a:lnTo>
                    <a:pt x="656" y="927"/>
                  </a:lnTo>
                  <a:lnTo>
                    <a:pt x="655" y="928"/>
                  </a:lnTo>
                  <a:lnTo>
                    <a:pt x="654" y="931"/>
                  </a:lnTo>
                  <a:lnTo>
                    <a:pt x="652" y="934"/>
                  </a:lnTo>
                  <a:lnTo>
                    <a:pt x="651" y="936"/>
                  </a:lnTo>
                  <a:lnTo>
                    <a:pt x="650" y="939"/>
                  </a:lnTo>
                  <a:lnTo>
                    <a:pt x="648" y="941"/>
                  </a:lnTo>
                  <a:lnTo>
                    <a:pt x="646" y="944"/>
                  </a:lnTo>
                  <a:lnTo>
                    <a:pt x="644" y="947"/>
                  </a:lnTo>
                  <a:lnTo>
                    <a:pt x="642" y="949"/>
                  </a:lnTo>
                  <a:lnTo>
                    <a:pt x="640" y="952"/>
                  </a:lnTo>
                  <a:lnTo>
                    <a:pt x="638" y="955"/>
                  </a:lnTo>
                  <a:lnTo>
                    <a:pt x="635" y="959"/>
                  </a:lnTo>
                  <a:lnTo>
                    <a:pt x="631" y="963"/>
                  </a:lnTo>
                  <a:lnTo>
                    <a:pt x="629" y="965"/>
                  </a:lnTo>
                  <a:lnTo>
                    <a:pt x="625" y="969"/>
                  </a:lnTo>
                  <a:lnTo>
                    <a:pt x="621" y="973"/>
                  </a:lnTo>
                  <a:lnTo>
                    <a:pt x="617" y="979"/>
                  </a:lnTo>
                  <a:lnTo>
                    <a:pt x="613" y="983"/>
                  </a:lnTo>
                  <a:lnTo>
                    <a:pt x="609" y="988"/>
                  </a:lnTo>
                  <a:lnTo>
                    <a:pt x="605" y="992"/>
                  </a:lnTo>
                  <a:lnTo>
                    <a:pt x="601" y="996"/>
                  </a:lnTo>
                  <a:lnTo>
                    <a:pt x="597" y="1000"/>
                  </a:lnTo>
                  <a:lnTo>
                    <a:pt x="594" y="1004"/>
                  </a:lnTo>
                  <a:lnTo>
                    <a:pt x="590" y="1007"/>
                  </a:lnTo>
                  <a:lnTo>
                    <a:pt x="587" y="1011"/>
                  </a:lnTo>
                  <a:lnTo>
                    <a:pt x="585" y="1013"/>
                  </a:lnTo>
                  <a:lnTo>
                    <a:pt x="582" y="1016"/>
                  </a:lnTo>
                  <a:lnTo>
                    <a:pt x="579" y="1019"/>
                  </a:lnTo>
                  <a:lnTo>
                    <a:pt x="577" y="1020"/>
                  </a:lnTo>
                  <a:lnTo>
                    <a:pt x="574" y="1023"/>
                  </a:lnTo>
                  <a:lnTo>
                    <a:pt x="573" y="1024"/>
                  </a:lnTo>
                  <a:lnTo>
                    <a:pt x="570" y="1025"/>
                  </a:lnTo>
                  <a:lnTo>
                    <a:pt x="567" y="1026"/>
                  </a:lnTo>
                  <a:lnTo>
                    <a:pt x="566" y="1028"/>
                  </a:lnTo>
                  <a:lnTo>
                    <a:pt x="563" y="1029"/>
                  </a:lnTo>
                  <a:lnTo>
                    <a:pt x="561" y="1030"/>
                  </a:lnTo>
                  <a:lnTo>
                    <a:pt x="558" y="1032"/>
                  </a:lnTo>
                  <a:lnTo>
                    <a:pt x="557" y="1032"/>
                  </a:lnTo>
                  <a:lnTo>
                    <a:pt x="554" y="1033"/>
                  </a:lnTo>
                  <a:lnTo>
                    <a:pt x="552" y="1033"/>
                  </a:lnTo>
                  <a:lnTo>
                    <a:pt x="549" y="1033"/>
                  </a:lnTo>
                  <a:lnTo>
                    <a:pt x="546" y="1034"/>
                  </a:lnTo>
                  <a:lnTo>
                    <a:pt x="544" y="1034"/>
                  </a:lnTo>
                  <a:lnTo>
                    <a:pt x="541" y="1034"/>
                  </a:lnTo>
                  <a:lnTo>
                    <a:pt x="537" y="1034"/>
                  </a:lnTo>
                  <a:lnTo>
                    <a:pt x="534" y="1034"/>
                  </a:lnTo>
                  <a:lnTo>
                    <a:pt x="530" y="1034"/>
                  </a:lnTo>
                  <a:lnTo>
                    <a:pt x="526" y="1034"/>
                  </a:lnTo>
                  <a:lnTo>
                    <a:pt x="522" y="1034"/>
                  </a:lnTo>
                  <a:lnTo>
                    <a:pt x="518" y="1034"/>
                  </a:lnTo>
                  <a:lnTo>
                    <a:pt x="514" y="1034"/>
                  </a:lnTo>
                  <a:lnTo>
                    <a:pt x="510" y="1034"/>
                  </a:lnTo>
                  <a:lnTo>
                    <a:pt x="506" y="1034"/>
                  </a:lnTo>
                  <a:lnTo>
                    <a:pt x="502" y="1034"/>
                  </a:lnTo>
                  <a:lnTo>
                    <a:pt x="500" y="1034"/>
                  </a:lnTo>
                  <a:lnTo>
                    <a:pt x="496" y="1034"/>
                  </a:lnTo>
                  <a:lnTo>
                    <a:pt x="493" y="1034"/>
                  </a:lnTo>
                  <a:lnTo>
                    <a:pt x="490" y="1034"/>
                  </a:lnTo>
                  <a:lnTo>
                    <a:pt x="488" y="1034"/>
                  </a:lnTo>
                  <a:lnTo>
                    <a:pt x="485" y="1034"/>
                  </a:lnTo>
                  <a:lnTo>
                    <a:pt x="482" y="1034"/>
                  </a:lnTo>
                  <a:lnTo>
                    <a:pt x="480" y="1034"/>
                  </a:lnTo>
                  <a:lnTo>
                    <a:pt x="478" y="1034"/>
                  </a:lnTo>
                  <a:lnTo>
                    <a:pt x="476" y="1034"/>
                  </a:lnTo>
                  <a:lnTo>
                    <a:pt x="473" y="1034"/>
                  </a:lnTo>
                  <a:lnTo>
                    <a:pt x="472" y="1034"/>
                  </a:lnTo>
                  <a:lnTo>
                    <a:pt x="469" y="1034"/>
                  </a:lnTo>
                  <a:lnTo>
                    <a:pt x="467" y="1034"/>
                  </a:lnTo>
                  <a:lnTo>
                    <a:pt x="465" y="1034"/>
                  </a:lnTo>
                  <a:lnTo>
                    <a:pt x="463" y="1034"/>
                  </a:lnTo>
                  <a:lnTo>
                    <a:pt x="460" y="1034"/>
                  </a:lnTo>
                  <a:lnTo>
                    <a:pt x="457" y="1034"/>
                  </a:lnTo>
                  <a:lnTo>
                    <a:pt x="455" y="1034"/>
                  </a:lnTo>
                  <a:lnTo>
                    <a:pt x="452" y="1034"/>
                  </a:lnTo>
                  <a:lnTo>
                    <a:pt x="449" y="1034"/>
                  </a:lnTo>
                  <a:lnTo>
                    <a:pt x="447" y="1034"/>
                  </a:lnTo>
                  <a:lnTo>
                    <a:pt x="444" y="1034"/>
                  </a:lnTo>
                  <a:lnTo>
                    <a:pt x="440" y="1034"/>
                  </a:lnTo>
                  <a:lnTo>
                    <a:pt x="436" y="1034"/>
                  </a:lnTo>
                  <a:lnTo>
                    <a:pt x="433" y="1034"/>
                  </a:lnTo>
                  <a:lnTo>
                    <a:pt x="429" y="1034"/>
                  </a:lnTo>
                  <a:lnTo>
                    <a:pt x="424" y="1034"/>
                  </a:lnTo>
                  <a:lnTo>
                    <a:pt x="420" y="1034"/>
                  </a:lnTo>
                  <a:lnTo>
                    <a:pt x="416" y="1034"/>
                  </a:lnTo>
                  <a:lnTo>
                    <a:pt x="412" y="1034"/>
                  </a:lnTo>
                  <a:lnTo>
                    <a:pt x="408" y="1034"/>
                  </a:lnTo>
                  <a:lnTo>
                    <a:pt x="404" y="1034"/>
                  </a:lnTo>
                  <a:lnTo>
                    <a:pt x="400" y="1034"/>
                  </a:lnTo>
                  <a:lnTo>
                    <a:pt x="396" y="1034"/>
                  </a:lnTo>
                  <a:lnTo>
                    <a:pt x="391" y="1034"/>
                  </a:lnTo>
                  <a:lnTo>
                    <a:pt x="387" y="1034"/>
                  </a:lnTo>
                  <a:lnTo>
                    <a:pt x="382" y="1034"/>
                  </a:lnTo>
                  <a:lnTo>
                    <a:pt x="375" y="1034"/>
                  </a:lnTo>
                  <a:lnTo>
                    <a:pt x="370" y="1034"/>
                  </a:lnTo>
                  <a:lnTo>
                    <a:pt x="362" y="1034"/>
                  </a:lnTo>
                  <a:lnTo>
                    <a:pt x="354" y="1034"/>
                  </a:lnTo>
                  <a:lnTo>
                    <a:pt x="346" y="1034"/>
                  </a:lnTo>
                  <a:lnTo>
                    <a:pt x="336" y="1034"/>
                  </a:lnTo>
                  <a:lnTo>
                    <a:pt x="326" y="1034"/>
                  </a:lnTo>
                  <a:lnTo>
                    <a:pt x="314" y="1034"/>
                  </a:lnTo>
                  <a:lnTo>
                    <a:pt x="302" y="1034"/>
                  </a:lnTo>
                  <a:lnTo>
                    <a:pt x="289" y="1034"/>
                  </a:lnTo>
                  <a:lnTo>
                    <a:pt x="273" y="1034"/>
                  </a:lnTo>
                  <a:lnTo>
                    <a:pt x="257" y="1034"/>
                  </a:lnTo>
                  <a:lnTo>
                    <a:pt x="238" y="1034"/>
                  </a:lnTo>
                  <a:lnTo>
                    <a:pt x="220" y="1034"/>
                  </a:lnTo>
                  <a:lnTo>
                    <a:pt x="198" y="1034"/>
                  </a:lnTo>
                  <a:lnTo>
                    <a:pt x="176" y="1034"/>
                  </a:lnTo>
                  <a:lnTo>
                    <a:pt x="152" y="1034"/>
                  </a:lnTo>
                  <a:lnTo>
                    <a:pt x="125" y="1034"/>
                  </a:lnTo>
                  <a:lnTo>
                    <a:pt x="97" y="1034"/>
                  </a:lnTo>
                  <a:lnTo>
                    <a:pt x="67" y="1034"/>
                  </a:lnTo>
                  <a:lnTo>
                    <a:pt x="35" y="1034"/>
                  </a:lnTo>
                  <a:lnTo>
                    <a:pt x="0" y="1034"/>
                  </a:lnTo>
                </a:path>
              </a:pathLst>
            </a:custGeom>
            <a:noFill/>
            <a:ln w="20638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3" name="Freeform 486">
              <a:extLst>
                <a:ext uri="{FF2B5EF4-FFF2-40B4-BE49-F238E27FC236}">
                  <a16:creationId xmlns:a16="http://schemas.microsoft.com/office/drawing/2014/main" id="{B70FEC15-67FC-464E-BC26-54E94104C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1312"/>
              <a:ext cx="330" cy="518"/>
            </a:xfrm>
            <a:custGeom>
              <a:avLst/>
              <a:gdLst>
                <a:gd name="T0" fmla="*/ 1 w 660"/>
                <a:gd name="T1" fmla="*/ 0 h 1034"/>
                <a:gd name="T2" fmla="*/ 1 w 660"/>
                <a:gd name="T3" fmla="*/ 0 h 1034"/>
                <a:gd name="T4" fmla="*/ 1 w 660"/>
                <a:gd name="T5" fmla="*/ 0 h 1034"/>
                <a:gd name="T6" fmla="*/ 1 w 660"/>
                <a:gd name="T7" fmla="*/ 0 h 1034"/>
                <a:gd name="T8" fmla="*/ 1 w 660"/>
                <a:gd name="T9" fmla="*/ 0 h 1034"/>
                <a:gd name="T10" fmla="*/ 1 w 660"/>
                <a:gd name="T11" fmla="*/ 0 h 1034"/>
                <a:gd name="T12" fmla="*/ 1 w 660"/>
                <a:gd name="T13" fmla="*/ 0 h 1034"/>
                <a:gd name="T14" fmla="*/ 1 w 660"/>
                <a:gd name="T15" fmla="*/ 1 h 1034"/>
                <a:gd name="T16" fmla="*/ 1 w 660"/>
                <a:gd name="T17" fmla="*/ 1 h 1034"/>
                <a:gd name="T18" fmla="*/ 1 w 660"/>
                <a:gd name="T19" fmla="*/ 1 h 1034"/>
                <a:gd name="T20" fmla="*/ 1 w 660"/>
                <a:gd name="T21" fmla="*/ 1 h 1034"/>
                <a:gd name="T22" fmla="*/ 1 w 660"/>
                <a:gd name="T23" fmla="*/ 1 h 1034"/>
                <a:gd name="T24" fmla="*/ 1 w 660"/>
                <a:gd name="T25" fmla="*/ 1 h 1034"/>
                <a:gd name="T26" fmla="*/ 1 w 660"/>
                <a:gd name="T27" fmla="*/ 1 h 1034"/>
                <a:gd name="T28" fmla="*/ 1 w 660"/>
                <a:gd name="T29" fmla="*/ 1 h 1034"/>
                <a:gd name="T30" fmla="*/ 1 w 660"/>
                <a:gd name="T31" fmla="*/ 1 h 1034"/>
                <a:gd name="T32" fmla="*/ 0 w 660"/>
                <a:gd name="T33" fmla="*/ 1 h 1034"/>
                <a:gd name="T34" fmla="*/ 0 w 660"/>
                <a:gd name="T35" fmla="*/ 1 h 1034"/>
                <a:gd name="T36" fmla="*/ 0 w 660"/>
                <a:gd name="T37" fmla="*/ 1 h 1034"/>
                <a:gd name="T38" fmla="*/ 0 w 660"/>
                <a:gd name="T39" fmla="*/ 1 h 1034"/>
                <a:gd name="T40" fmla="*/ 0 w 660"/>
                <a:gd name="T41" fmla="*/ 1 h 1034"/>
                <a:gd name="T42" fmla="*/ 0 w 660"/>
                <a:gd name="T43" fmla="*/ 1 h 1034"/>
                <a:gd name="T44" fmla="*/ 0 w 660"/>
                <a:gd name="T45" fmla="*/ 1 h 1034"/>
                <a:gd name="T46" fmla="*/ 0 w 660"/>
                <a:gd name="T47" fmla="*/ 1 h 1034"/>
                <a:gd name="T48" fmla="*/ 0 w 660"/>
                <a:gd name="T49" fmla="*/ 1 h 1034"/>
                <a:gd name="T50" fmla="*/ 0 w 660"/>
                <a:gd name="T51" fmla="*/ 1 h 1034"/>
                <a:gd name="T52" fmla="*/ 0 w 660"/>
                <a:gd name="T53" fmla="*/ 1 h 1034"/>
                <a:gd name="T54" fmla="*/ 0 w 660"/>
                <a:gd name="T55" fmla="*/ 1 h 1034"/>
                <a:gd name="T56" fmla="*/ 0 w 660"/>
                <a:gd name="T57" fmla="*/ 1 h 1034"/>
                <a:gd name="T58" fmla="*/ 0 w 660"/>
                <a:gd name="T59" fmla="*/ 1 h 1034"/>
                <a:gd name="T60" fmla="*/ 0 w 660"/>
                <a:gd name="T61" fmla="*/ 1 h 1034"/>
                <a:gd name="T62" fmla="*/ 0 w 660"/>
                <a:gd name="T63" fmla="*/ 1 h 1034"/>
                <a:gd name="T64" fmla="*/ 0 w 660"/>
                <a:gd name="T65" fmla="*/ 1 h 1034"/>
                <a:gd name="T66" fmla="*/ 1 w 660"/>
                <a:gd name="T67" fmla="*/ 1 h 1034"/>
                <a:gd name="T68" fmla="*/ 1 w 660"/>
                <a:gd name="T69" fmla="*/ 1 h 1034"/>
                <a:gd name="T70" fmla="*/ 1 w 660"/>
                <a:gd name="T71" fmla="*/ 1 h 1034"/>
                <a:gd name="T72" fmla="*/ 1 w 660"/>
                <a:gd name="T73" fmla="*/ 1 h 1034"/>
                <a:gd name="T74" fmla="*/ 1 w 660"/>
                <a:gd name="T75" fmla="*/ 1 h 1034"/>
                <a:gd name="T76" fmla="*/ 1 w 660"/>
                <a:gd name="T77" fmla="*/ 1 h 1034"/>
                <a:gd name="T78" fmla="*/ 1 w 660"/>
                <a:gd name="T79" fmla="*/ 1 h 1034"/>
                <a:gd name="T80" fmla="*/ 1 w 660"/>
                <a:gd name="T81" fmla="*/ 1 h 1034"/>
                <a:gd name="T82" fmla="*/ 1 w 660"/>
                <a:gd name="T83" fmla="*/ 1 h 1034"/>
                <a:gd name="T84" fmla="*/ 1 w 660"/>
                <a:gd name="T85" fmla="*/ 1 h 1034"/>
                <a:gd name="T86" fmla="*/ 1 w 660"/>
                <a:gd name="T87" fmla="*/ 1 h 1034"/>
                <a:gd name="T88" fmla="*/ 1 w 660"/>
                <a:gd name="T89" fmla="*/ 1 h 1034"/>
                <a:gd name="T90" fmla="*/ 1 w 660"/>
                <a:gd name="T91" fmla="*/ 1 h 1034"/>
                <a:gd name="T92" fmla="*/ 1 w 660"/>
                <a:gd name="T93" fmla="*/ 1 h 1034"/>
                <a:gd name="T94" fmla="*/ 1 w 660"/>
                <a:gd name="T95" fmla="*/ 1 h 1034"/>
                <a:gd name="T96" fmla="*/ 1 w 660"/>
                <a:gd name="T97" fmla="*/ 1 h 1034"/>
                <a:gd name="T98" fmla="*/ 1 w 660"/>
                <a:gd name="T99" fmla="*/ 1 h 1034"/>
                <a:gd name="T100" fmla="*/ 1 w 660"/>
                <a:gd name="T101" fmla="*/ 1 h 1034"/>
                <a:gd name="T102" fmla="*/ 1 w 660"/>
                <a:gd name="T103" fmla="*/ 1 h 1034"/>
                <a:gd name="T104" fmla="*/ 1 w 660"/>
                <a:gd name="T105" fmla="*/ 1 h 1034"/>
                <a:gd name="T106" fmla="*/ 1 w 660"/>
                <a:gd name="T107" fmla="*/ 1 h 1034"/>
                <a:gd name="T108" fmla="*/ 1 w 660"/>
                <a:gd name="T109" fmla="*/ 1 h 10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60" h="1034">
                  <a:moveTo>
                    <a:pt x="660" y="0"/>
                  </a:moveTo>
                  <a:lnTo>
                    <a:pt x="616" y="0"/>
                  </a:lnTo>
                  <a:lnTo>
                    <a:pt x="577" y="0"/>
                  </a:lnTo>
                  <a:lnTo>
                    <a:pt x="539" y="0"/>
                  </a:lnTo>
                  <a:lnTo>
                    <a:pt x="505" y="0"/>
                  </a:lnTo>
                  <a:lnTo>
                    <a:pt x="472" y="0"/>
                  </a:lnTo>
                  <a:lnTo>
                    <a:pt x="441" y="0"/>
                  </a:lnTo>
                  <a:lnTo>
                    <a:pt x="413" y="0"/>
                  </a:lnTo>
                  <a:lnTo>
                    <a:pt x="387" y="0"/>
                  </a:lnTo>
                  <a:lnTo>
                    <a:pt x="363" y="0"/>
                  </a:lnTo>
                  <a:lnTo>
                    <a:pt x="340" y="0"/>
                  </a:lnTo>
                  <a:lnTo>
                    <a:pt x="320" y="0"/>
                  </a:lnTo>
                  <a:lnTo>
                    <a:pt x="302" y="0"/>
                  </a:lnTo>
                  <a:lnTo>
                    <a:pt x="284" y="0"/>
                  </a:lnTo>
                  <a:lnTo>
                    <a:pt x="268" y="0"/>
                  </a:lnTo>
                  <a:lnTo>
                    <a:pt x="255" y="0"/>
                  </a:lnTo>
                  <a:lnTo>
                    <a:pt x="242" y="0"/>
                  </a:lnTo>
                  <a:lnTo>
                    <a:pt x="230" y="0"/>
                  </a:lnTo>
                  <a:lnTo>
                    <a:pt x="221" y="0"/>
                  </a:lnTo>
                  <a:lnTo>
                    <a:pt x="211" y="0"/>
                  </a:lnTo>
                  <a:lnTo>
                    <a:pt x="202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2" y="0"/>
                  </a:lnTo>
                  <a:lnTo>
                    <a:pt x="168" y="0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4" y="0"/>
                  </a:lnTo>
                  <a:lnTo>
                    <a:pt x="150" y="0"/>
                  </a:lnTo>
                  <a:lnTo>
                    <a:pt x="146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2" y="2"/>
                  </a:lnTo>
                  <a:lnTo>
                    <a:pt x="100" y="4"/>
                  </a:lnTo>
                  <a:lnTo>
                    <a:pt x="97" y="5"/>
                  </a:lnTo>
                  <a:lnTo>
                    <a:pt x="95" y="6"/>
                  </a:lnTo>
                  <a:lnTo>
                    <a:pt x="93" y="6"/>
                  </a:lnTo>
                  <a:lnTo>
                    <a:pt x="91" y="9"/>
                  </a:lnTo>
                  <a:lnTo>
                    <a:pt x="88" y="10"/>
                  </a:lnTo>
                  <a:lnTo>
                    <a:pt x="87" y="12"/>
                  </a:lnTo>
                  <a:lnTo>
                    <a:pt x="84" y="14"/>
                  </a:lnTo>
                  <a:lnTo>
                    <a:pt x="81" y="16"/>
                  </a:lnTo>
                  <a:lnTo>
                    <a:pt x="79" y="18"/>
                  </a:lnTo>
                  <a:lnTo>
                    <a:pt x="76" y="21"/>
                  </a:lnTo>
                  <a:lnTo>
                    <a:pt x="73" y="24"/>
                  </a:lnTo>
                  <a:lnTo>
                    <a:pt x="71" y="28"/>
                  </a:lnTo>
                  <a:lnTo>
                    <a:pt x="67" y="30"/>
                  </a:lnTo>
                  <a:lnTo>
                    <a:pt x="64" y="34"/>
                  </a:lnTo>
                  <a:lnTo>
                    <a:pt x="60" y="38"/>
                  </a:lnTo>
                  <a:lnTo>
                    <a:pt x="56" y="42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4" y="56"/>
                  </a:lnTo>
                  <a:lnTo>
                    <a:pt x="40" y="61"/>
                  </a:lnTo>
                  <a:lnTo>
                    <a:pt x="36" y="65"/>
                  </a:lnTo>
                  <a:lnTo>
                    <a:pt x="32" y="69"/>
                  </a:lnTo>
                  <a:lnTo>
                    <a:pt x="29" y="72"/>
                  </a:lnTo>
                  <a:lnTo>
                    <a:pt x="27" y="76"/>
                  </a:lnTo>
                  <a:lnTo>
                    <a:pt x="23" y="78"/>
                  </a:lnTo>
                  <a:lnTo>
                    <a:pt x="21" y="82"/>
                  </a:lnTo>
                  <a:lnTo>
                    <a:pt x="19" y="85"/>
                  </a:lnTo>
                  <a:lnTo>
                    <a:pt x="16" y="87"/>
                  </a:lnTo>
                  <a:lnTo>
                    <a:pt x="15" y="90"/>
                  </a:lnTo>
                  <a:lnTo>
                    <a:pt x="12" y="93"/>
                  </a:lnTo>
                  <a:lnTo>
                    <a:pt x="11" y="95"/>
                  </a:lnTo>
                  <a:lnTo>
                    <a:pt x="10" y="98"/>
                  </a:lnTo>
                  <a:lnTo>
                    <a:pt x="8" y="101"/>
                  </a:lnTo>
                  <a:lnTo>
                    <a:pt x="7" y="103"/>
                  </a:lnTo>
                  <a:lnTo>
                    <a:pt x="6" y="105"/>
                  </a:lnTo>
                  <a:lnTo>
                    <a:pt x="4" y="107"/>
                  </a:lnTo>
                  <a:lnTo>
                    <a:pt x="4" y="110"/>
                  </a:lnTo>
                  <a:lnTo>
                    <a:pt x="3" y="113"/>
                  </a:lnTo>
                  <a:lnTo>
                    <a:pt x="3" y="115"/>
                  </a:lnTo>
                  <a:lnTo>
                    <a:pt x="3" y="118"/>
                  </a:lnTo>
                  <a:lnTo>
                    <a:pt x="2" y="121"/>
                  </a:lnTo>
                  <a:lnTo>
                    <a:pt x="2" y="123"/>
                  </a:lnTo>
                  <a:lnTo>
                    <a:pt x="2" y="127"/>
                  </a:lnTo>
                  <a:lnTo>
                    <a:pt x="2" y="130"/>
                  </a:lnTo>
                  <a:lnTo>
                    <a:pt x="2" y="134"/>
                  </a:lnTo>
                  <a:lnTo>
                    <a:pt x="2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0" y="186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0" y="238"/>
                  </a:lnTo>
                  <a:lnTo>
                    <a:pt x="0" y="242"/>
                  </a:lnTo>
                  <a:lnTo>
                    <a:pt x="0" y="246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0" y="259"/>
                  </a:lnTo>
                  <a:lnTo>
                    <a:pt x="0" y="263"/>
                  </a:lnTo>
                  <a:lnTo>
                    <a:pt x="0" y="268"/>
                  </a:lnTo>
                  <a:lnTo>
                    <a:pt x="0" y="272"/>
                  </a:lnTo>
                  <a:lnTo>
                    <a:pt x="0" y="276"/>
                  </a:lnTo>
                  <a:lnTo>
                    <a:pt x="0" y="280"/>
                  </a:lnTo>
                  <a:lnTo>
                    <a:pt x="0" y="284"/>
                  </a:lnTo>
                  <a:lnTo>
                    <a:pt x="0" y="288"/>
                  </a:lnTo>
                  <a:lnTo>
                    <a:pt x="0" y="292"/>
                  </a:lnTo>
                  <a:lnTo>
                    <a:pt x="0" y="296"/>
                  </a:lnTo>
                  <a:lnTo>
                    <a:pt x="0" y="301"/>
                  </a:lnTo>
                  <a:lnTo>
                    <a:pt x="0" y="307"/>
                  </a:lnTo>
                  <a:lnTo>
                    <a:pt x="0" y="311"/>
                  </a:lnTo>
                  <a:lnTo>
                    <a:pt x="0" y="317"/>
                  </a:lnTo>
                  <a:lnTo>
                    <a:pt x="0" y="323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0" y="344"/>
                  </a:lnTo>
                  <a:lnTo>
                    <a:pt x="0" y="352"/>
                  </a:lnTo>
                  <a:lnTo>
                    <a:pt x="0" y="361"/>
                  </a:lnTo>
                  <a:lnTo>
                    <a:pt x="0" y="370"/>
                  </a:lnTo>
                  <a:lnTo>
                    <a:pt x="0" y="381"/>
                  </a:lnTo>
                  <a:lnTo>
                    <a:pt x="0" y="393"/>
                  </a:lnTo>
                  <a:lnTo>
                    <a:pt x="0" y="405"/>
                  </a:lnTo>
                  <a:lnTo>
                    <a:pt x="0" y="418"/>
                  </a:lnTo>
                  <a:lnTo>
                    <a:pt x="0" y="433"/>
                  </a:lnTo>
                  <a:lnTo>
                    <a:pt x="0" y="449"/>
                  </a:lnTo>
                  <a:lnTo>
                    <a:pt x="0" y="465"/>
                  </a:lnTo>
                  <a:lnTo>
                    <a:pt x="0" y="483"/>
                  </a:lnTo>
                  <a:lnTo>
                    <a:pt x="0" y="503"/>
                  </a:lnTo>
                  <a:lnTo>
                    <a:pt x="0" y="523"/>
                  </a:lnTo>
                  <a:lnTo>
                    <a:pt x="0" y="546"/>
                  </a:lnTo>
                  <a:lnTo>
                    <a:pt x="0" y="568"/>
                  </a:lnTo>
                  <a:lnTo>
                    <a:pt x="0" y="592"/>
                  </a:lnTo>
                  <a:lnTo>
                    <a:pt x="0" y="615"/>
                  </a:lnTo>
                  <a:lnTo>
                    <a:pt x="0" y="635"/>
                  </a:lnTo>
                  <a:lnTo>
                    <a:pt x="0" y="655"/>
                  </a:lnTo>
                  <a:lnTo>
                    <a:pt x="0" y="672"/>
                  </a:lnTo>
                  <a:lnTo>
                    <a:pt x="0" y="689"/>
                  </a:lnTo>
                  <a:lnTo>
                    <a:pt x="0" y="705"/>
                  </a:lnTo>
                  <a:lnTo>
                    <a:pt x="0" y="720"/>
                  </a:lnTo>
                  <a:lnTo>
                    <a:pt x="0" y="733"/>
                  </a:lnTo>
                  <a:lnTo>
                    <a:pt x="0" y="745"/>
                  </a:lnTo>
                  <a:lnTo>
                    <a:pt x="0" y="757"/>
                  </a:lnTo>
                  <a:lnTo>
                    <a:pt x="0" y="768"/>
                  </a:lnTo>
                  <a:lnTo>
                    <a:pt x="0" y="777"/>
                  </a:lnTo>
                  <a:lnTo>
                    <a:pt x="0" y="786"/>
                  </a:lnTo>
                  <a:lnTo>
                    <a:pt x="0" y="794"/>
                  </a:lnTo>
                  <a:lnTo>
                    <a:pt x="0" y="802"/>
                  </a:lnTo>
                  <a:lnTo>
                    <a:pt x="0" y="809"/>
                  </a:lnTo>
                  <a:lnTo>
                    <a:pt x="0" y="815"/>
                  </a:lnTo>
                  <a:lnTo>
                    <a:pt x="0" y="821"/>
                  </a:lnTo>
                  <a:lnTo>
                    <a:pt x="0" y="826"/>
                  </a:lnTo>
                  <a:lnTo>
                    <a:pt x="0" y="831"/>
                  </a:lnTo>
                  <a:lnTo>
                    <a:pt x="0" y="837"/>
                  </a:lnTo>
                  <a:lnTo>
                    <a:pt x="0" y="841"/>
                  </a:lnTo>
                  <a:lnTo>
                    <a:pt x="0" y="846"/>
                  </a:lnTo>
                  <a:lnTo>
                    <a:pt x="0" y="850"/>
                  </a:lnTo>
                  <a:lnTo>
                    <a:pt x="0" y="854"/>
                  </a:lnTo>
                  <a:lnTo>
                    <a:pt x="0" y="858"/>
                  </a:lnTo>
                  <a:lnTo>
                    <a:pt x="0" y="862"/>
                  </a:lnTo>
                  <a:lnTo>
                    <a:pt x="0" y="866"/>
                  </a:lnTo>
                  <a:lnTo>
                    <a:pt x="0" y="870"/>
                  </a:lnTo>
                  <a:lnTo>
                    <a:pt x="0" y="875"/>
                  </a:lnTo>
                  <a:lnTo>
                    <a:pt x="0" y="879"/>
                  </a:lnTo>
                  <a:lnTo>
                    <a:pt x="0" y="884"/>
                  </a:lnTo>
                  <a:lnTo>
                    <a:pt x="0" y="888"/>
                  </a:lnTo>
                  <a:lnTo>
                    <a:pt x="2" y="892"/>
                  </a:lnTo>
                  <a:lnTo>
                    <a:pt x="2" y="896"/>
                  </a:lnTo>
                  <a:lnTo>
                    <a:pt x="2" y="900"/>
                  </a:lnTo>
                  <a:lnTo>
                    <a:pt x="2" y="904"/>
                  </a:lnTo>
                  <a:lnTo>
                    <a:pt x="2" y="907"/>
                  </a:lnTo>
                  <a:lnTo>
                    <a:pt x="2" y="910"/>
                  </a:lnTo>
                  <a:lnTo>
                    <a:pt x="2" y="914"/>
                  </a:lnTo>
                  <a:lnTo>
                    <a:pt x="3" y="916"/>
                  </a:lnTo>
                  <a:lnTo>
                    <a:pt x="3" y="919"/>
                  </a:lnTo>
                  <a:lnTo>
                    <a:pt x="3" y="922"/>
                  </a:lnTo>
                  <a:lnTo>
                    <a:pt x="4" y="924"/>
                  </a:lnTo>
                  <a:lnTo>
                    <a:pt x="4" y="927"/>
                  </a:lnTo>
                  <a:lnTo>
                    <a:pt x="6" y="928"/>
                  </a:lnTo>
                  <a:lnTo>
                    <a:pt x="7" y="931"/>
                  </a:lnTo>
                  <a:lnTo>
                    <a:pt x="8" y="934"/>
                  </a:lnTo>
                  <a:lnTo>
                    <a:pt x="10" y="936"/>
                  </a:lnTo>
                  <a:lnTo>
                    <a:pt x="11" y="939"/>
                  </a:lnTo>
                  <a:lnTo>
                    <a:pt x="12" y="941"/>
                  </a:lnTo>
                  <a:lnTo>
                    <a:pt x="15" y="944"/>
                  </a:lnTo>
                  <a:lnTo>
                    <a:pt x="16" y="947"/>
                  </a:lnTo>
                  <a:lnTo>
                    <a:pt x="19" y="949"/>
                  </a:lnTo>
                  <a:lnTo>
                    <a:pt x="21" y="952"/>
                  </a:lnTo>
                  <a:lnTo>
                    <a:pt x="23" y="955"/>
                  </a:lnTo>
                  <a:lnTo>
                    <a:pt x="27" y="959"/>
                  </a:lnTo>
                  <a:lnTo>
                    <a:pt x="29" y="963"/>
                  </a:lnTo>
                  <a:lnTo>
                    <a:pt x="32" y="965"/>
                  </a:lnTo>
                  <a:lnTo>
                    <a:pt x="36" y="969"/>
                  </a:lnTo>
                  <a:lnTo>
                    <a:pt x="40" y="973"/>
                  </a:lnTo>
                  <a:lnTo>
                    <a:pt x="44" y="979"/>
                  </a:lnTo>
                  <a:lnTo>
                    <a:pt x="48" y="983"/>
                  </a:lnTo>
                  <a:lnTo>
                    <a:pt x="52" y="988"/>
                  </a:lnTo>
                  <a:lnTo>
                    <a:pt x="56" y="992"/>
                  </a:lnTo>
                  <a:lnTo>
                    <a:pt x="60" y="996"/>
                  </a:lnTo>
                  <a:lnTo>
                    <a:pt x="64" y="1000"/>
                  </a:lnTo>
                  <a:lnTo>
                    <a:pt x="67" y="1004"/>
                  </a:lnTo>
                  <a:lnTo>
                    <a:pt x="71" y="1007"/>
                  </a:lnTo>
                  <a:lnTo>
                    <a:pt x="73" y="1011"/>
                  </a:lnTo>
                  <a:lnTo>
                    <a:pt x="76" y="1013"/>
                  </a:lnTo>
                  <a:lnTo>
                    <a:pt x="79" y="1016"/>
                  </a:lnTo>
                  <a:lnTo>
                    <a:pt x="81" y="1019"/>
                  </a:lnTo>
                  <a:lnTo>
                    <a:pt x="84" y="1020"/>
                  </a:lnTo>
                  <a:lnTo>
                    <a:pt x="87" y="1023"/>
                  </a:lnTo>
                  <a:lnTo>
                    <a:pt x="88" y="1024"/>
                  </a:lnTo>
                  <a:lnTo>
                    <a:pt x="91" y="1025"/>
                  </a:lnTo>
                  <a:lnTo>
                    <a:pt x="93" y="1026"/>
                  </a:lnTo>
                  <a:lnTo>
                    <a:pt x="95" y="1028"/>
                  </a:lnTo>
                  <a:lnTo>
                    <a:pt x="97" y="1029"/>
                  </a:lnTo>
                  <a:lnTo>
                    <a:pt x="100" y="1030"/>
                  </a:lnTo>
                  <a:lnTo>
                    <a:pt x="102" y="1032"/>
                  </a:lnTo>
                  <a:lnTo>
                    <a:pt x="104" y="1032"/>
                  </a:lnTo>
                  <a:lnTo>
                    <a:pt x="106" y="1033"/>
                  </a:lnTo>
                  <a:lnTo>
                    <a:pt x="109" y="1033"/>
                  </a:lnTo>
                  <a:lnTo>
                    <a:pt x="112" y="1033"/>
                  </a:lnTo>
                  <a:lnTo>
                    <a:pt x="114" y="1034"/>
                  </a:lnTo>
                  <a:lnTo>
                    <a:pt x="117" y="1034"/>
                  </a:lnTo>
                  <a:lnTo>
                    <a:pt x="120" y="1034"/>
                  </a:lnTo>
                  <a:lnTo>
                    <a:pt x="124" y="1034"/>
                  </a:lnTo>
                  <a:lnTo>
                    <a:pt x="126" y="1034"/>
                  </a:lnTo>
                  <a:lnTo>
                    <a:pt x="130" y="1034"/>
                  </a:lnTo>
                  <a:lnTo>
                    <a:pt x="134" y="1034"/>
                  </a:lnTo>
                  <a:lnTo>
                    <a:pt x="138" y="1034"/>
                  </a:lnTo>
                  <a:lnTo>
                    <a:pt x="142" y="1034"/>
                  </a:lnTo>
                  <a:lnTo>
                    <a:pt x="146" y="1034"/>
                  </a:lnTo>
                  <a:lnTo>
                    <a:pt x="150" y="1034"/>
                  </a:lnTo>
                  <a:lnTo>
                    <a:pt x="154" y="1034"/>
                  </a:lnTo>
                  <a:lnTo>
                    <a:pt x="158" y="1034"/>
                  </a:lnTo>
                  <a:lnTo>
                    <a:pt x="161" y="1034"/>
                  </a:lnTo>
                  <a:lnTo>
                    <a:pt x="165" y="1034"/>
                  </a:lnTo>
                  <a:lnTo>
                    <a:pt x="168" y="1034"/>
                  </a:lnTo>
                  <a:lnTo>
                    <a:pt x="170" y="1034"/>
                  </a:lnTo>
                  <a:lnTo>
                    <a:pt x="173" y="1034"/>
                  </a:lnTo>
                  <a:lnTo>
                    <a:pt x="176" y="1034"/>
                  </a:lnTo>
                  <a:lnTo>
                    <a:pt x="178" y="1034"/>
                  </a:lnTo>
                  <a:lnTo>
                    <a:pt x="181" y="1034"/>
                  </a:lnTo>
                  <a:lnTo>
                    <a:pt x="182" y="1034"/>
                  </a:lnTo>
                  <a:lnTo>
                    <a:pt x="185" y="1034"/>
                  </a:lnTo>
                  <a:lnTo>
                    <a:pt x="187" y="1034"/>
                  </a:lnTo>
                  <a:lnTo>
                    <a:pt x="189" y="1034"/>
                  </a:lnTo>
                  <a:lnTo>
                    <a:pt x="191" y="1034"/>
                  </a:lnTo>
                  <a:lnTo>
                    <a:pt x="194" y="1034"/>
                  </a:lnTo>
                  <a:lnTo>
                    <a:pt x="195" y="1034"/>
                  </a:lnTo>
                  <a:lnTo>
                    <a:pt x="198" y="1034"/>
                  </a:lnTo>
                  <a:lnTo>
                    <a:pt x="201" y="1034"/>
                  </a:lnTo>
                  <a:lnTo>
                    <a:pt x="203" y="1034"/>
                  </a:lnTo>
                  <a:lnTo>
                    <a:pt x="206" y="1034"/>
                  </a:lnTo>
                  <a:lnTo>
                    <a:pt x="209" y="1034"/>
                  </a:lnTo>
                  <a:lnTo>
                    <a:pt x="211" y="1034"/>
                  </a:lnTo>
                  <a:lnTo>
                    <a:pt x="214" y="1034"/>
                  </a:lnTo>
                  <a:lnTo>
                    <a:pt x="217" y="1034"/>
                  </a:lnTo>
                  <a:lnTo>
                    <a:pt x="221" y="1034"/>
                  </a:lnTo>
                  <a:lnTo>
                    <a:pt x="225" y="1034"/>
                  </a:lnTo>
                  <a:lnTo>
                    <a:pt x="227" y="1034"/>
                  </a:lnTo>
                  <a:lnTo>
                    <a:pt x="231" y="1034"/>
                  </a:lnTo>
                  <a:lnTo>
                    <a:pt x="237" y="1034"/>
                  </a:lnTo>
                  <a:lnTo>
                    <a:pt x="241" y="1034"/>
                  </a:lnTo>
                  <a:lnTo>
                    <a:pt x="245" y="1034"/>
                  </a:lnTo>
                  <a:lnTo>
                    <a:pt x="249" y="1034"/>
                  </a:lnTo>
                  <a:lnTo>
                    <a:pt x="253" y="1034"/>
                  </a:lnTo>
                  <a:lnTo>
                    <a:pt x="257" y="1034"/>
                  </a:lnTo>
                  <a:lnTo>
                    <a:pt x="260" y="1034"/>
                  </a:lnTo>
                  <a:lnTo>
                    <a:pt x="264" y="1034"/>
                  </a:lnTo>
                  <a:lnTo>
                    <a:pt x="270" y="1034"/>
                  </a:lnTo>
                  <a:lnTo>
                    <a:pt x="274" y="1034"/>
                  </a:lnTo>
                  <a:lnTo>
                    <a:pt x="279" y="1034"/>
                  </a:lnTo>
                  <a:lnTo>
                    <a:pt x="286" y="1034"/>
                  </a:lnTo>
                  <a:lnTo>
                    <a:pt x="291" y="1034"/>
                  </a:lnTo>
                  <a:lnTo>
                    <a:pt x="299" y="1034"/>
                  </a:lnTo>
                  <a:lnTo>
                    <a:pt x="307" y="1034"/>
                  </a:lnTo>
                  <a:lnTo>
                    <a:pt x="315" y="1034"/>
                  </a:lnTo>
                  <a:lnTo>
                    <a:pt x="324" y="1034"/>
                  </a:lnTo>
                  <a:lnTo>
                    <a:pt x="335" y="1034"/>
                  </a:lnTo>
                  <a:lnTo>
                    <a:pt x="347" y="1034"/>
                  </a:lnTo>
                  <a:lnTo>
                    <a:pt x="359" y="1034"/>
                  </a:lnTo>
                  <a:lnTo>
                    <a:pt x="372" y="1034"/>
                  </a:lnTo>
                  <a:lnTo>
                    <a:pt x="388" y="1034"/>
                  </a:lnTo>
                  <a:lnTo>
                    <a:pt x="404" y="1034"/>
                  </a:lnTo>
                  <a:lnTo>
                    <a:pt x="422" y="1034"/>
                  </a:lnTo>
                  <a:lnTo>
                    <a:pt x="441" y="1034"/>
                  </a:lnTo>
                  <a:lnTo>
                    <a:pt x="462" y="1034"/>
                  </a:lnTo>
                  <a:lnTo>
                    <a:pt x="485" y="1034"/>
                  </a:lnTo>
                  <a:lnTo>
                    <a:pt x="509" y="1034"/>
                  </a:lnTo>
                  <a:lnTo>
                    <a:pt x="535" y="1034"/>
                  </a:lnTo>
                  <a:lnTo>
                    <a:pt x="563" y="1034"/>
                  </a:lnTo>
                  <a:lnTo>
                    <a:pt x="594" y="1034"/>
                  </a:lnTo>
                  <a:lnTo>
                    <a:pt x="626" y="1034"/>
                  </a:lnTo>
                  <a:lnTo>
                    <a:pt x="660" y="1034"/>
                  </a:lnTo>
                </a:path>
              </a:pathLst>
            </a:custGeom>
            <a:noFill/>
            <a:ln w="20638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4" name="Line 487">
              <a:extLst>
                <a:ext uri="{FF2B5EF4-FFF2-40B4-BE49-F238E27FC236}">
                  <a16:creationId xmlns:a16="http://schemas.microsoft.com/office/drawing/2014/main" id="{BBC318EC-B01B-664B-8C9C-0430FA8C64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1" y="2000"/>
              <a:ext cx="266" cy="1"/>
            </a:xfrm>
            <a:prstGeom prst="line">
              <a:avLst/>
            </a:prstGeom>
            <a:noFill/>
            <a:ln w="20638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5" name="Line 488">
              <a:extLst>
                <a:ext uri="{FF2B5EF4-FFF2-40B4-BE49-F238E27FC236}">
                  <a16:creationId xmlns:a16="http://schemas.microsoft.com/office/drawing/2014/main" id="{F09AB7C5-80FF-DA4E-8020-245F6E7D09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11" y="1309"/>
              <a:ext cx="106" cy="1"/>
            </a:xfrm>
            <a:prstGeom prst="line">
              <a:avLst/>
            </a:prstGeom>
            <a:noFill/>
            <a:ln w="20638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6" name="Rectangle 489">
              <a:extLst>
                <a:ext uri="{FF2B5EF4-FFF2-40B4-BE49-F238E27FC236}">
                  <a16:creationId xmlns:a16="http://schemas.microsoft.com/office/drawing/2014/main" id="{545B3402-2699-6842-96A5-89EA323E2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218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07" name="Rectangle 490">
              <a:extLst>
                <a:ext uri="{FF2B5EF4-FFF2-40B4-BE49-F238E27FC236}">
                  <a16:creationId xmlns:a16="http://schemas.microsoft.com/office/drawing/2014/main" id="{B9A3FEC8-EAB9-CD42-870F-0C860F44C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4" y="1232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08" name="Rectangle 491">
              <a:extLst>
                <a:ext uri="{FF2B5EF4-FFF2-40B4-BE49-F238E27FC236}">
                  <a16:creationId xmlns:a16="http://schemas.microsoft.com/office/drawing/2014/main" id="{9D90174A-DD52-654B-8907-94D6732F1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3" y="129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09" name="Rectangle 492">
              <a:extLst>
                <a:ext uri="{FF2B5EF4-FFF2-40B4-BE49-F238E27FC236}">
                  <a16:creationId xmlns:a16="http://schemas.microsoft.com/office/drawing/2014/main" id="{A28BF44A-B52D-3542-857E-56D5234A2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232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10" name="Rectangle 493">
              <a:extLst>
                <a:ext uri="{FF2B5EF4-FFF2-40B4-BE49-F238E27FC236}">
                  <a16:creationId xmlns:a16="http://schemas.microsoft.com/office/drawing/2014/main" id="{C4CCCA45-F011-DA48-93ED-DD9BB0F6C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7" y="129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11" name="Rectangle 494">
              <a:extLst>
                <a:ext uri="{FF2B5EF4-FFF2-40B4-BE49-F238E27FC236}">
                  <a16:creationId xmlns:a16="http://schemas.microsoft.com/office/drawing/2014/main" id="{E5830869-23EE-CE44-9A56-58A219893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" y="1232"/>
              <a:ext cx="98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12" name="Rectangle 495">
              <a:extLst>
                <a:ext uri="{FF2B5EF4-FFF2-40B4-BE49-F238E27FC236}">
                  <a16:creationId xmlns:a16="http://schemas.microsoft.com/office/drawing/2014/main" id="{C464386D-45ED-644E-8138-C8D6E1F47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3" y="1229"/>
              <a:ext cx="7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(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13" name="Rectangle 496">
              <a:extLst>
                <a:ext uri="{FF2B5EF4-FFF2-40B4-BE49-F238E27FC236}">
                  <a16:creationId xmlns:a16="http://schemas.microsoft.com/office/drawing/2014/main" id="{F7B230B9-0B7C-924B-A128-F12CA31D7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2" y="1229"/>
              <a:ext cx="7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)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14" name="Rectangle 498">
              <a:extLst>
                <a:ext uri="{FF2B5EF4-FFF2-40B4-BE49-F238E27FC236}">
                  <a16:creationId xmlns:a16="http://schemas.microsoft.com/office/drawing/2014/main" id="{B545E696-2FAB-764C-97E7-89AF11DB5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3" y="197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15" name="Rectangle 499">
              <a:extLst>
                <a:ext uri="{FF2B5EF4-FFF2-40B4-BE49-F238E27FC236}">
                  <a16:creationId xmlns:a16="http://schemas.microsoft.com/office/drawing/2014/main" id="{916FF24D-9151-AF40-AE91-A2A998A99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917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16" name="Rectangle 500">
              <a:extLst>
                <a:ext uri="{FF2B5EF4-FFF2-40B4-BE49-F238E27FC236}">
                  <a16:creationId xmlns:a16="http://schemas.microsoft.com/office/drawing/2014/main" id="{C2CA0DF2-4CE2-E941-86FA-534AF1304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7" y="197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17" name="Rectangle 501">
              <a:extLst>
                <a:ext uri="{FF2B5EF4-FFF2-40B4-BE49-F238E27FC236}">
                  <a16:creationId xmlns:a16="http://schemas.microsoft.com/office/drawing/2014/main" id="{6CF0E7DD-7AFD-5C46-8C20-AEC95CB99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" y="1917"/>
              <a:ext cx="98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18" name="Rectangle 502">
              <a:extLst>
                <a:ext uri="{FF2B5EF4-FFF2-40B4-BE49-F238E27FC236}">
                  <a16:creationId xmlns:a16="http://schemas.microsoft.com/office/drawing/2014/main" id="{16C93C5E-10FA-B94E-915F-28C4FFF63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3" y="1914"/>
              <a:ext cx="7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(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19" name="Line 503">
              <a:extLst>
                <a:ext uri="{FF2B5EF4-FFF2-40B4-BE49-F238E27FC236}">
                  <a16:creationId xmlns:a16="http://schemas.microsoft.com/office/drawing/2014/main" id="{0AE70F3B-B845-A040-B325-526DE71A48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45" y="1934"/>
              <a:ext cx="93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0" name="Line 504">
              <a:extLst>
                <a:ext uri="{FF2B5EF4-FFF2-40B4-BE49-F238E27FC236}">
                  <a16:creationId xmlns:a16="http://schemas.microsoft.com/office/drawing/2014/main" id="{DE2F96D7-992A-1542-A623-5CF63D6394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62" y="1931"/>
              <a:ext cx="88" cy="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1" name="Rectangle 505">
              <a:extLst>
                <a:ext uri="{FF2B5EF4-FFF2-40B4-BE49-F238E27FC236}">
                  <a16:creationId xmlns:a16="http://schemas.microsoft.com/office/drawing/2014/main" id="{858296ED-E5D3-CE42-A723-8300C4007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2" y="1914"/>
              <a:ext cx="7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)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22" name="Rectangle 506">
              <a:extLst>
                <a:ext uri="{FF2B5EF4-FFF2-40B4-BE49-F238E27FC236}">
                  <a16:creationId xmlns:a16="http://schemas.microsoft.com/office/drawing/2014/main" id="{60DD6125-8C6E-4B41-B2B8-22484C02C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2575"/>
              <a:ext cx="1282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pitchFamily="2" charset="0"/>
                </a:rPr>
                <a:t>(b) POS implementation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00355" name="TextBox 125">
            <a:extLst>
              <a:ext uri="{FF2B5EF4-FFF2-40B4-BE49-F238E27FC236}">
                <a16:creationId xmlns:a16="http://schemas.microsoft.com/office/drawing/2014/main" id="{AFF2FA5C-F3AB-9A42-8A51-BE0BA1D3C5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2.62 from the textbook ]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FF321AD-5026-D44E-89AB-4ADBEB96546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066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Example: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 A circuit with multiple outputs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itle 1">
            <a:extLst>
              <a:ext uri="{FF2B5EF4-FFF2-40B4-BE49-F238E27FC236}">
                <a16:creationId xmlns:a16="http://schemas.microsoft.com/office/drawing/2014/main" id="{7436C697-84DE-384A-A142-564FEC8C4B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02402" name="Picture 3" descr="Screen shot 2013-09-23 at 1.48.29 PM.png">
            <a:extLst>
              <a:ext uri="{FF2B5EF4-FFF2-40B4-BE49-F238E27FC236}">
                <a16:creationId xmlns:a16="http://schemas.microsoft.com/office/drawing/2014/main" id="{C9FFAA34-4441-A44C-8FF5-D58A31409A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1" y="1905000"/>
            <a:ext cx="7123113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>
            <a:extLst>
              <a:ext uri="{FF2B5EF4-FFF2-40B4-BE49-F238E27FC236}">
                <a16:creationId xmlns:a16="http://schemas.microsoft.com/office/drawing/2014/main" id="{F80B484D-D676-2543-95B3-8B2194799F5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03426" name="Picture 3" descr="Screen shot 2013-09-23 at 1.48.29 PM.png">
            <a:extLst>
              <a:ext uri="{FF2B5EF4-FFF2-40B4-BE49-F238E27FC236}">
                <a16:creationId xmlns:a16="http://schemas.microsoft.com/office/drawing/2014/main" id="{4DB37C0F-7D12-C04B-BF27-FDA13C22434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2057400"/>
            <a:ext cx="377031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27" name="Picture 2" descr="Screen shot 2013-09-23 at 1.47.58 PM.png">
            <a:extLst>
              <a:ext uri="{FF2B5EF4-FFF2-40B4-BE49-F238E27FC236}">
                <a16:creationId xmlns:a16="http://schemas.microsoft.com/office/drawing/2014/main" id="{C5B6E3D5-80ED-C542-B17F-18A162D2325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800" y="1295400"/>
            <a:ext cx="4641850" cy="415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>
            <a:extLst>
              <a:ext uri="{FF2B5EF4-FFF2-40B4-BE49-F238E27FC236}">
                <a16:creationId xmlns:a16="http://schemas.microsoft.com/office/drawing/2014/main" id="{1352676C-D2D2-4449-ACD5-FB7D5DB03F2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04450" name="Picture 2" descr="Screen shot 2014-02-10 at 2.56.39 PM.png">
            <a:extLst>
              <a:ext uri="{FF2B5EF4-FFF2-40B4-BE49-F238E27FC236}">
                <a16:creationId xmlns:a16="http://schemas.microsoft.com/office/drawing/2014/main" id="{D7276BCC-AAC0-F444-97BC-CF71D3E3971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E9C2FAE-1DD0-084F-8232-B718E9BD964F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>
            <a:extLst>
              <a:ext uri="{FF2B5EF4-FFF2-40B4-BE49-F238E27FC236}">
                <a16:creationId xmlns:a16="http://schemas.microsoft.com/office/drawing/2014/main" id="{EEA76308-AB59-654D-A3BE-8FFFBD9DBE2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05474" name="Picture 2" descr="Screen shot 2014-02-10 at 2.56.39 PM.png">
            <a:extLst>
              <a:ext uri="{FF2B5EF4-FFF2-40B4-BE49-F238E27FC236}">
                <a16:creationId xmlns:a16="http://schemas.microsoft.com/office/drawing/2014/main" id="{4CF61803-0B6C-AE42-88B6-8E4E3BC8DFC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EE9A4E6-C18B-3A4C-AB6D-1CB7D726027C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  <p:sp>
        <p:nvSpPr>
          <p:cNvPr id="105476" name="TextBox 4">
            <a:extLst>
              <a:ext uri="{FF2B5EF4-FFF2-40B4-BE49-F238E27FC236}">
                <a16:creationId xmlns:a16="http://schemas.microsoft.com/office/drawing/2014/main" id="{B29DC492-532A-5444-B3BE-68578BB651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0688" y="4497389"/>
            <a:ext cx="25828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d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d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</a:t>
            </a: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itle 1">
            <a:extLst>
              <a:ext uri="{FF2B5EF4-FFF2-40B4-BE49-F238E27FC236}">
                <a16:creationId xmlns:a16="http://schemas.microsoft.com/office/drawing/2014/main" id="{8370CE72-8E52-794B-A509-28F77EB22AD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06498" name="Picture 2" descr="Screen shot 2014-02-10 at 2.56.39 PM.png">
            <a:extLst>
              <a:ext uri="{FF2B5EF4-FFF2-40B4-BE49-F238E27FC236}">
                <a16:creationId xmlns:a16="http://schemas.microsoft.com/office/drawing/2014/main" id="{0CDB2A83-B219-394F-ADC0-B5DE635D1B1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A311FF4-9790-B540-B14E-E94BD4221498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  <p:sp>
        <p:nvSpPr>
          <p:cNvPr id="106500" name="TextBox 4">
            <a:extLst>
              <a:ext uri="{FF2B5EF4-FFF2-40B4-BE49-F238E27FC236}">
                <a16:creationId xmlns:a16="http://schemas.microsoft.com/office/drawing/2014/main" id="{EE9F858C-1DF2-6441-8F38-BF6048B754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0688" y="4497389"/>
            <a:ext cx="25828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d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d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</a:t>
            </a:r>
          </a:p>
        </p:txBody>
      </p:sp>
      <p:sp>
        <p:nvSpPr>
          <p:cNvPr id="106501" name="Rectangle 10">
            <a:extLst>
              <a:ext uri="{FF2B5EF4-FFF2-40B4-BE49-F238E27FC236}">
                <a16:creationId xmlns:a16="http://schemas.microsoft.com/office/drawing/2014/main" id="{1F8BAB9D-132B-7B42-ADF1-EA33F90D4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1081089"/>
            <a:ext cx="338138" cy="5068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>
            <a:extLst>
              <a:ext uri="{FF2B5EF4-FFF2-40B4-BE49-F238E27FC236}">
                <a16:creationId xmlns:a16="http://schemas.microsoft.com/office/drawing/2014/main" id="{7C2D6AB1-2DAB-3B4E-BDB3-EEFD1F46DD6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07522" name="Picture 2" descr="Screen shot 2014-02-10 at 2.56.39 PM.png">
            <a:extLst>
              <a:ext uri="{FF2B5EF4-FFF2-40B4-BE49-F238E27FC236}">
                <a16:creationId xmlns:a16="http://schemas.microsoft.com/office/drawing/2014/main" id="{94BED653-307E-4A4B-8E69-67D52516A6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D5D405F-FE8C-DB45-85AE-91CCAC567E2F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  <p:sp>
        <p:nvSpPr>
          <p:cNvPr id="107524" name="TextBox 4">
            <a:extLst>
              <a:ext uri="{FF2B5EF4-FFF2-40B4-BE49-F238E27FC236}">
                <a16:creationId xmlns:a16="http://schemas.microsoft.com/office/drawing/2014/main" id="{335D0BC9-73F2-B847-B09D-FB362340C1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0688" y="4497389"/>
            <a:ext cx="25828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d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d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</a:t>
            </a:r>
          </a:p>
        </p:txBody>
      </p:sp>
      <p:sp>
        <p:nvSpPr>
          <p:cNvPr id="107525" name="Rectangle 10">
            <a:extLst>
              <a:ext uri="{FF2B5EF4-FFF2-40B4-BE49-F238E27FC236}">
                <a16:creationId xmlns:a16="http://schemas.microsoft.com/office/drawing/2014/main" id="{016EC02D-BB54-AE4C-AD0E-70BD421C64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1081089"/>
            <a:ext cx="338138" cy="5068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07526" name="Group 65">
            <a:extLst>
              <a:ext uri="{FF2B5EF4-FFF2-40B4-BE49-F238E27FC236}">
                <a16:creationId xmlns:a16="http://schemas.microsoft.com/office/drawing/2014/main" id="{E2848BFA-1B3B-1146-96A0-0A40B4BD76B4}"/>
              </a:ext>
            </a:extLst>
          </p:cNvPr>
          <p:cNvGrpSpPr>
            <a:grpSpLocks/>
          </p:cNvGrpSpPr>
          <p:nvPr/>
        </p:nvGrpSpPr>
        <p:grpSpPr bwMode="auto">
          <a:xfrm>
            <a:off x="6800850" y="4010026"/>
            <a:ext cx="2508250" cy="2373313"/>
            <a:chOff x="5532437" y="2646362"/>
            <a:chExt cx="2508250" cy="2373313"/>
          </a:xfrm>
        </p:grpSpPr>
        <p:sp>
          <p:nvSpPr>
            <p:cNvPr id="107530" name="Rectangle 379">
              <a:extLst>
                <a:ext uri="{FF2B5EF4-FFF2-40B4-BE49-F238E27FC236}">
                  <a16:creationId xmlns:a16="http://schemas.microsoft.com/office/drawing/2014/main" id="{F0925BEE-D1A2-F14D-8E9B-2D422D162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227387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7531" name="Line 380">
              <a:extLst>
                <a:ext uri="{FF2B5EF4-FFF2-40B4-BE49-F238E27FC236}">
                  <a16:creationId xmlns:a16="http://schemas.microsoft.com/office/drawing/2014/main" id="{B6796C5A-BC13-B94D-AA75-31BF430AB9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3670300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2" name="Line 381">
              <a:extLst>
                <a:ext uri="{FF2B5EF4-FFF2-40B4-BE49-F238E27FC236}">
                  <a16:creationId xmlns:a16="http://schemas.microsoft.com/office/drawing/2014/main" id="{610EB3D2-1E46-6E4E-8088-BAA7A9ADD6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3" name="Line 382">
              <a:extLst>
                <a:ext uri="{FF2B5EF4-FFF2-40B4-BE49-F238E27FC236}">
                  <a16:creationId xmlns:a16="http://schemas.microsoft.com/office/drawing/2014/main" id="{B353392C-4565-054E-8CBE-E52DDF481F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5487" y="2763837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4" name="Rectangle 383">
              <a:extLst>
                <a:ext uri="{FF2B5EF4-FFF2-40B4-BE49-F238E27FC236}">
                  <a16:creationId xmlns:a16="http://schemas.microsoft.com/office/drawing/2014/main" id="{7253B396-3012-174E-8E8C-E38E307F7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1537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35" name="Rectangle 384">
              <a:extLst>
                <a:ext uri="{FF2B5EF4-FFF2-40B4-BE49-F238E27FC236}">
                  <a16:creationId xmlns:a16="http://schemas.microsoft.com/office/drawing/2014/main" id="{A17BB0F4-0131-034E-B8B8-EE09AB369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2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36" name="Rectangle 385">
              <a:extLst>
                <a:ext uri="{FF2B5EF4-FFF2-40B4-BE49-F238E27FC236}">
                  <a16:creationId xmlns:a16="http://schemas.microsoft.com/office/drawing/2014/main" id="{E18BDFF0-FC01-7449-BA47-28A7BFCAC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212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37" name="Rectangle 386">
              <a:extLst>
                <a:ext uri="{FF2B5EF4-FFF2-40B4-BE49-F238E27FC236}">
                  <a16:creationId xmlns:a16="http://schemas.microsoft.com/office/drawing/2014/main" id="{EB7C2F91-AD8F-8048-8B46-E698335A3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7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38" name="Rectangle 387">
              <a:extLst>
                <a:ext uri="{FF2B5EF4-FFF2-40B4-BE49-F238E27FC236}">
                  <a16:creationId xmlns:a16="http://schemas.microsoft.com/office/drawing/2014/main" id="{C0C7AF35-00C7-4C44-AC6E-3EAA23157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7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39" name="Rectangle 388">
              <a:extLst>
                <a:ext uri="{FF2B5EF4-FFF2-40B4-BE49-F238E27FC236}">
                  <a16:creationId xmlns:a16="http://schemas.microsoft.com/office/drawing/2014/main" id="{B3B8B6B1-59AA-154C-9577-305F33282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40" name="Rectangle 389">
              <a:extLst>
                <a:ext uri="{FF2B5EF4-FFF2-40B4-BE49-F238E27FC236}">
                  <a16:creationId xmlns:a16="http://schemas.microsoft.com/office/drawing/2014/main" id="{7ED4AA4E-3F18-894E-8E8F-285A8641B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2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41" name="Rectangle 390">
              <a:extLst>
                <a:ext uri="{FF2B5EF4-FFF2-40B4-BE49-F238E27FC236}">
                  <a16:creationId xmlns:a16="http://schemas.microsoft.com/office/drawing/2014/main" id="{245BC946-313F-0F4B-B599-C0EBEEEA2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42" name="Rectangle 391">
              <a:extLst>
                <a:ext uri="{FF2B5EF4-FFF2-40B4-BE49-F238E27FC236}">
                  <a16:creationId xmlns:a16="http://schemas.microsoft.com/office/drawing/2014/main" id="{D4A1FF5C-8FF0-5744-A72A-B84FA9F6A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3227387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7543" name="Line 392">
              <a:extLst>
                <a:ext uri="{FF2B5EF4-FFF2-40B4-BE49-F238E27FC236}">
                  <a16:creationId xmlns:a16="http://schemas.microsoft.com/office/drawing/2014/main" id="{DD532385-8ACF-474B-AC49-E0C92A9C05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3670300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4" name="Line 393">
              <a:extLst>
                <a:ext uri="{FF2B5EF4-FFF2-40B4-BE49-F238E27FC236}">
                  <a16:creationId xmlns:a16="http://schemas.microsoft.com/office/drawing/2014/main" id="{25E0D039-B90A-474B-B674-282F0269DA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5" name="Rectangle 394">
              <a:extLst>
                <a:ext uri="{FF2B5EF4-FFF2-40B4-BE49-F238E27FC236}">
                  <a16:creationId xmlns:a16="http://schemas.microsoft.com/office/drawing/2014/main" id="{75CC2D3E-C526-1547-8862-8DF2ADE93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34962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46" name="Rectangle 395">
              <a:extLst>
                <a:ext uri="{FF2B5EF4-FFF2-40B4-BE49-F238E27FC236}">
                  <a16:creationId xmlns:a16="http://schemas.microsoft.com/office/drawing/2014/main" id="{8A2C0E60-5349-C44F-875C-CFFBA12F5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47" name="Rectangle 396">
              <a:extLst>
                <a:ext uri="{FF2B5EF4-FFF2-40B4-BE49-F238E27FC236}">
                  <a16:creationId xmlns:a16="http://schemas.microsoft.com/office/drawing/2014/main" id="{4851C568-1F97-EC42-881E-02C2DCF5A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260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48" name="Rectangle 397">
              <a:extLst>
                <a:ext uri="{FF2B5EF4-FFF2-40B4-BE49-F238E27FC236}">
                  <a16:creationId xmlns:a16="http://schemas.microsoft.com/office/drawing/2014/main" id="{1C379C6E-7732-544D-838E-412F2B33A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49" name="Rectangle 398">
              <a:extLst>
                <a:ext uri="{FF2B5EF4-FFF2-40B4-BE49-F238E27FC236}">
                  <a16:creationId xmlns:a16="http://schemas.microsoft.com/office/drawing/2014/main" id="{D91E21FB-1B97-AC40-9557-0926B0BAF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0" name="Rectangle 399">
              <a:extLst>
                <a:ext uri="{FF2B5EF4-FFF2-40B4-BE49-F238E27FC236}">
                  <a16:creationId xmlns:a16="http://schemas.microsoft.com/office/drawing/2014/main" id="{A1637871-413F-7642-8838-C252358F2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34962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1" name="Rectangle 400">
              <a:extLst>
                <a:ext uri="{FF2B5EF4-FFF2-40B4-BE49-F238E27FC236}">
                  <a16:creationId xmlns:a16="http://schemas.microsoft.com/office/drawing/2014/main" id="{2BF98125-731C-0A43-8006-43271D6F1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34962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2" name="Rectangle 401">
              <a:extLst>
                <a:ext uri="{FF2B5EF4-FFF2-40B4-BE49-F238E27FC236}">
                  <a16:creationId xmlns:a16="http://schemas.microsoft.com/office/drawing/2014/main" id="{9C8B97D1-E403-5A4A-87B5-1C0C9FF3A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34962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3" name="Rectangle 402">
              <a:extLst>
                <a:ext uri="{FF2B5EF4-FFF2-40B4-BE49-F238E27FC236}">
                  <a16:creationId xmlns:a16="http://schemas.microsoft.com/office/drawing/2014/main" id="{57FB8DC3-3AC4-A046-8213-F88D5D5C0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79730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4" name="Rectangle 403">
              <a:extLst>
                <a:ext uri="{FF2B5EF4-FFF2-40B4-BE49-F238E27FC236}">
                  <a16:creationId xmlns:a16="http://schemas.microsoft.com/office/drawing/2014/main" id="{800884BA-E556-8E49-9AF1-EC06E52AD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79730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5" name="Rectangle 404">
              <a:extLst>
                <a:ext uri="{FF2B5EF4-FFF2-40B4-BE49-F238E27FC236}">
                  <a16:creationId xmlns:a16="http://schemas.microsoft.com/office/drawing/2014/main" id="{28249A38-23E2-874A-A2F2-4C21A9BAE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79730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6" name="Rectangle 405">
              <a:extLst>
                <a:ext uri="{FF2B5EF4-FFF2-40B4-BE49-F238E27FC236}">
                  <a16:creationId xmlns:a16="http://schemas.microsoft.com/office/drawing/2014/main" id="{4C8FEFDE-93E4-3240-9722-908840A5D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4113212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7557" name="Line 406">
              <a:extLst>
                <a:ext uri="{FF2B5EF4-FFF2-40B4-BE49-F238E27FC236}">
                  <a16:creationId xmlns:a16="http://schemas.microsoft.com/office/drawing/2014/main" id="{B8634010-F8E7-9547-A694-FFAAD3813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4556125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8" name="Line 407">
              <a:extLst>
                <a:ext uri="{FF2B5EF4-FFF2-40B4-BE49-F238E27FC236}">
                  <a16:creationId xmlns:a16="http://schemas.microsoft.com/office/drawing/2014/main" id="{719386DA-E374-D545-89DE-DB1B384226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9" name="Rectangle 408">
              <a:extLst>
                <a:ext uri="{FF2B5EF4-FFF2-40B4-BE49-F238E27FC236}">
                  <a16:creationId xmlns:a16="http://schemas.microsoft.com/office/drawing/2014/main" id="{BD2F3311-95EB-FF4A-A778-A1BE8C5D2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79730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0" name="Rectangle 409">
              <a:extLst>
                <a:ext uri="{FF2B5EF4-FFF2-40B4-BE49-F238E27FC236}">
                  <a16:creationId xmlns:a16="http://schemas.microsoft.com/office/drawing/2014/main" id="{C51668BE-D3B6-794A-B3C7-7C8AB949D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4113212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7561" name="Line 410">
              <a:extLst>
                <a:ext uri="{FF2B5EF4-FFF2-40B4-BE49-F238E27FC236}">
                  <a16:creationId xmlns:a16="http://schemas.microsoft.com/office/drawing/2014/main" id="{806E5984-48CD-7A4B-A863-6FC13D98F6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4556125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2" name="Line 411">
              <a:extLst>
                <a:ext uri="{FF2B5EF4-FFF2-40B4-BE49-F238E27FC236}">
                  <a16:creationId xmlns:a16="http://schemas.microsoft.com/office/drawing/2014/main" id="{28283728-2180-9747-893B-999D6F4FD3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3" name="Rectangle 412">
              <a:extLst>
                <a:ext uri="{FF2B5EF4-FFF2-40B4-BE49-F238E27FC236}">
                  <a16:creationId xmlns:a16="http://schemas.microsoft.com/office/drawing/2014/main" id="{1A76BA0A-3472-7740-AFC7-96C100479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24497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4" name="Rectangle 413">
              <a:extLst>
                <a:ext uri="{FF2B5EF4-FFF2-40B4-BE49-F238E27FC236}">
                  <a16:creationId xmlns:a16="http://schemas.microsoft.com/office/drawing/2014/main" id="{5D645E0C-F971-2845-BB51-B91A72142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24497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5" name="Rectangle 414">
              <a:extLst>
                <a:ext uri="{FF2B5EF4-FFF2-40B4-BE49-F238E27FC236}">
                  <a16:creationId xmlns:a16="http://schemas.microsoft.com/office/drawing/2014/main" id="{8DC45642-4581-7A48-96CD-F92F551F4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24497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6" name="Rectangle 415">
              <a:extLst>
                <a:ext uri="{FF2B5EF4-FFF2-40B4-BE49-F238E27FC236}">
                  <a16:creationId xmlns:a16="http://schemas.microsoft.com/office/drawing/2014/main" id="{8D69944A-7D75-B042-A936-03356EC41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24497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7" name="Rectangle 416">
              <a:extLst>
                <a:ext uri="{FF2B5EF4-FFF2-40B4-BE49-F238E27FC236}">
                  <a16:creationId xmlns:a16="http://schemas.microsoft.com/office/drawing/2014/main" id="{873D3D73-2667-064F-A200-1C56E5007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69265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8" name="Rectangle 417">
              <a:extLst>
                <a:ext uri="{FF2B5EF4-FFF2-40B4-BE49-F238E27FC236}">
                  <a16:creationId xmlns:a16="http://schemas.microsoft.com/office/drawing/2014/main" id="{202F7604-2962-A941-88CB-03EC13B34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69265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9" name="Rectangle 418">
              <a:extLst>
                <a:ext uri="{FF2B5EF4-FFF2-40B4-BE49-F238E27FC236}">
                  <a16:creationId xmlns:a16="http://schemas.microsoft.com/office/drawing/2014/main" id="{7942D86B-455E-5F43-B8B8-4460EC756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69265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70" name="Rectangle 419">
              <a:extLst>
                <a:ext uri="{FF2B5EF4-FFF2-40B4-BE49-F238E27FC236}">
                  <a16:creationId xmlns:a16="http://schemas.microsoft.com/office/drawing/2014/main" id="{334CAAFD-66BD-7A44-916D-5D2EDC7F8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69265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71" name="Rectangle 420">
              <a:extLst>
                <a:ext uri="{FF2B5EF4-FFF2-40B4-BE49-F238E27FC236}">
                  <a16:creationId xmlns:a16="http://schemas.microsoft.com/office/drawing/2014/main" id="{6A5A70D5-D60A-BF4D-8DF8-EACD7916D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34962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72" name="Rectangle 421">
              <a:extLst>
                <a:ext uri="{FF2B5EF4-FFF2-40B4-BE49-F238E27FC236}">
                  <a16:creationId xmlns:a16="http://schemas.microsoft.com/office/drawing/2014/main" id="{78E77A88-1C5E-DC41-9345-4690A08FA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7973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73" name="Rectangle 422">
              <a:extLst>
                <a:ext uri="{FF2B5EF4-FFF2-40B4-BE49-F238E27FC236}">
                  <a16:creationId xmlns:a16="http://schemas.microsoft.com/office/drawing/2014/main" id="{2637B194-607A-DE46-B096-391BB5435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424497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74" name="Rectangle 425">
              <a:extLst>
                <a:ext uri="{FF2B5EF4-FFF2-40B4-BE49-F238E27FC236}">
                  <a16:creationId xmlns:a16="http://schemas.microsoft.com/office/drawing/2014/main" id="{4764A74F-807C-2649-8AE4-1458DA4E0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300" y="46926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07527" name="Group 54">
            <a:extLst>
              <a:ext uri="{FF2B5EF4-FFF2-40B4-BE49-F238E27FC236}">
                <a16:creationId xmlns:a16="http://schemas.microsoft.com/office/drawing/2014/main" id="{1BF458AB-FFF5-A54F-9470-918B4A950195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990600"/>
            <a:ext cx="2995613" cy="2857500"/>
            <a:chOff x="5791200" y="990600"/>
            <a:chExt cx="2994851" cy="2857177"/>
          </a:xfrm>
        </p:grpSpPr>
        <p:pic>
          <p:nvPicPr>
            <p:cNvPr id="107528" name="Picture 3" descr="F:\LogicBook\PowerPoint\chapter4\figure4.6.wmf">
              <a:extLst>
                <a:ext uri="{FF2B5EF4-FFF2-40B4-BE49-F238E27FC236}">
                  <a16:creationId xmlns:a16="http://schemas.microsoft.com/office/drawing/2014/main" id="{5D0F2ABC-CB05-8C49-84FA-68E79AD4CE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6356" y="990600"/>
              <a:ext cx="2899695" cy="2857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529" name="Picture 53" descr="Screen shot 2014-02-10 at 3.06.11 PM.png">
              <a:extLst>
                <a:ext uri="{FF2B5EF4-FFF2-40B4-BE49-F238E27FC236}">
                  <a16:creationId xmlns:a16="http://schemas.microsoft.com/office/drawing/2014/main" id="{E6AD83DC-A91E-E740-A386-9554D58C98F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91200" y="1063252"/>
              <a:ext cx="928648" cy="670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Title 1">
            <a:extLst>
              <a:ext uri="{FF2B5EF4-FFF2-40B4-BE49-F238E27FC236}">
                <a16:creationId xmlns:a16="http://schemas.microsoft.com/office/drawing/2014/main" id="{C6293405-3E82-6043-8906-EE942A3ED11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08546" name="Picture 2" descr="Screen shot 2014-02-10 at 2.56.39 PM.png">
            <a:extLst>
              <a:ext uri="{FF2B5EF4-FFF2-40B4-BE49-F238E27FC236}">
                <a16:creationId xmlns:a16="http://schemas.microsoft.com/office/drawing/2014/main" id="{E346273C-FBFB-AB43-813D-4017231CE92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FCB504C3-ADFB-0149-9C54-25F8210C0BD6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  <p:sp>
        <p:nvSpPr>
          <p:cNvPr id="108548" name="TextBox 4">
            <a:extLst>
              <a:ext uri="{FF2B5EF4-FFF2-40B4-BE49-F238E27FC236}">
                <a16:creationId xmlns:a16="http://schemas.microsoft.com/office/drawing/2014/main" id="{548FA88B-5309-5F46-A946-28595A799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0688" y="4497389"/>
            <a:ext cx="25828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d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d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</a:t>
            </a:r>
          </a:p>
        </p:txBody>
      </p:sp>
      <p:sp>
        <p:nvSpPr>
          <p:cNvPr id="108549" name="Rectangle 10">
            <a:extLst>
              <a:ext uri="{FF2B5EF4-FFF2-40B4-BE49-F238E27FC236}">
                <a16:creationId xmlns:a16="http://schemas.microsoft.com/office/drawing/2014/main" id="{2F7F887D-0BF3-2247-BFBF-819DF48DC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1081089"/>
            <a:ext cx="338138" cy="5068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08550" name="Group 65">
            <a:extLst>
              <a:ext uri="{FF2B5EF4-FFF2-40B4-BE49-F238E27FC236}">
                <a16:creationId xmlns:a16="http://schemas.microsoft.com/office/drawing/2014/main" id="{83AD1E2D-432C-674C-88B5-D01B0D677715}"/>
              </a:ext>
            </a:extLst>
          </p:cNvPr>
          <p:cNvGrpSpPr>
            <a:grpSpLocks/>
          </p:cNvGrpSpPr>
          <p:nvPr/>
        </p:nvGrpSpPr>
        <p:grpSpPr bwMode="auto">
          <a:xfrm>
            <a:off x="6800850" y="4010026"/>
            <a:ext cx="2508250" cy="2373313"/>
            <a:chOff x="5532437" y="2646362"/>
            <a:chExt cx="2508250" cy="2373313"/>
          </a:xfrm>
        </p:grpSpPr>
        <p:sp>
          <p:nvSpPr>
            <p:cNvPr id="108554" name="Rectangle 379">
              <a:extLst>
                <a:ext uri="{FF2B5EF4-FFF2-40B4-BE49-F238E27FC236}">
                  <a16:creationId xmlns:a16="http://schemas.microsoft.com/office/drawing/2014/main" id="{8E0077CD-EC30-C54A-BB4A-E1635CD4D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227387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8555" name="Line 380">
              <a:extLst>
                <a:ext uri="{FF2B5EF4-FFF2-40B4-BE49-F238E27FC236}">
                  <a16:creationId xmlns:a16="http://schemas.microsoft.com/office/drawing/2014/main" id="{06607A1A-596D-0149-8181-644778CBBD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3670300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6" name="Line 381">
              <a:extLst>
                <a:ext uri="{FF2B5EF4-FFF2-40B4-BE49-F238E27FC236}">
                  <a16:creationId xmlns:a16="http://schemas.microsoft.com/office/drawing/2014/main" id="{0E0EA53B-BD9D-2740-A6C1-691B68491F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7" name="Line 382">
              <a:extLst>
                <a:ext uri="{FF2B5EF4-FFF2-40B4-BE49-F238E27FC236}">
                  <a16:creationId xmlns:a16="http://schemas.microsoft.com/office/drawing/2014/main" id="{A8286CE9-E0D9-6A4C-818E-065F0E1A8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5487" y="2763837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8" name="Rectangle 383">
              <a:extLst>
                <a:ext uri="{FF2B5EF4-FFF2-40B4-BE49-F238E27FC236}">
                  <a16:creationId xmlns:a16="http://schemas.microsoft.com/office/drawing/2014/main" id="{9BFDDEAA-D4D9-894E-A51C-E88ABD071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1537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59" name="Rectangle 384">
              <a:extLst>
                <a:ext uri="{FF2B5EF4-FFF2-40B4-BE49-F238E27FC236}">
                  <a16:creationId xmlns:a16="http://schemas.microsoft.com/office/drawing/2014/main" id="{B44FC893-3B38-F043-9D8A-A9EB0D17D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2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0" name="Rectangle 385">
              <a:extLst>
                <a:ext uri="{FF2B5EF4-FFF2-40B4-BE49-F238E27FC236}">
                  <a16:creationId xmlns:a16="http://schemas.microsoft.com/office/drawing/2014/main" id="{D3A994F0-DCD8-3942-BE01-166C5EC69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212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1" name="Rectangle 386">
              <a:extLst>
                <a:ext uri="{FF2B5EF4-FFF2-40B4-BE49-F238E27FC236}">
                  <a16:creationId xmlns:a16="http://schemas.microsoft.com/office/drawing/2014/main" id="{3D8174B1-1DC8-6443-8193-90E57E84B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7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2" name="Rectangle 387">
              <a:extLst>
                <a:ext uri="{FF2B5EF4-FFF2-40B4-BE49-F238E27FC236}">
                  <a16:creationId xmlns:a16="http://schemas.microsoft.com/office/drawing/2014/main" id="{127CA51F-2BB9-5849-AE75-7DAAE7C44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7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3" name="Rectangle 388">
              <a:extLst>
                <a:ext uri="{FF2B5EF4-FFF2-40B4-BE49-F238E27FC236}">
                  <a16:creationId xmlns:a16="http://schemas.microsoft.com/office/drawing/2014/main" id="{F6BA91B6-EA68-2349-8264-7DDEF2AE5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4" name="Rectangle 389">
              <a:extLst>
                <a:ext uri="{FF2B5EF4-FFF2-40B4-BE49-F238E27FC236}">
                  <a16:creationId xmlns:a16="http://schemas.microsoft.com/office/drawing/2014/main" id="{38A5FF32-1C64-F940-A3B2-80C869C4D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2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5" name="Rectangle 390">
              <a:extLst>
                <a:ext uri="{FF2B5EF4-FFF2-40B4-BE49-F238E27FC236}">
                  <a16:creationId xmlns:a16="http://schemas.microsoft.com/office/drawing/2014/main" id="{3D5A4189-D125-1149-A9D0-54126EEBA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6" name="Rectangle 391">
              <a:extLst>
                <a:ext uri="{FF2B5EF4-FFF2-40B4-BE49-F238E27FC236}">
                  <a16:creationId xmlns:a16="http://schemas.microsoft.com/office/drawing/2014/main" id="{97E3E47B-72E4-4246-A9BD-CA32321CA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3227387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8567" name="Line 392">
              <a:extLst>
                <a:ext uri="{FF2B5EF4-FFF2-40B4-BE49-F238E27FC236}">
                  <a16:creationId xmlns:a16="http://schemas.microsoft.com/office/drawing/2014/main" id="{B7C9F990-C983-E04E-B4A9-B64865330A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3670300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8" name="Line 393">
              <a:extLst>
                <a:ext uri="{FF2B5EF4-FFF2-40B4-BE49-F238E27FC236}">
                  <a16:creationId xmlns:a16="http://schemas.microsoft.com/office/drawing/2014/main" id="{BC82BCB7-6028-CA4C-A9D6-D845E4EB53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9" name="Rectangle 394">
              <a:extLst>
                <a:ext uri="{FF2B5EF4-FFF2-40B4-BE49-F238E27FC236}">
                  <a16:creationId xmlns:a16="http://schemas.microsoft.com/office/drawing/2014/main" id="{31915DE6-F10B-2A46-B0D9-9AC34C30D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0" name="Rectangle 395">
              <a:extLst>
                <a:ext uri="{FF2B5EF4-FFF2-40B4-BE49-F238E27FC236}">
                  <a16:creationId xmlns:a16="http://schemas.microsoft.com/office/drawing/2014/main" id="{9C48333B-5537-ED4B-98B7-C49EC1C95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1" name="Rectangle 396">
              <a:extLst>
                <a:ext uri="{FF2B5EF4-FFF2-40B4-BE49-F238E27FC236}">
                  <a16:creationId xmlns:a16="http://schemas.microsoft.com/office/drawing/2014/main" id="{2795739B-2174-9E47-BACF-5E15E936F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260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2" name="Rectangle 397">
              <a:extLst>
                <a:ext uri="{FF2B5EF4-FFF2-40B4-BE49-F238E27FC236}">
                  <a16:creationId xmlns:a16="http://schemas.microsoft.com/office/drawing/2014/main" id="{6F75223E-5DFA-BA49-B63F-457203012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3" name="Rectangle 398">
              <a:extLst>
                <a:ext uri="{FF2B5EF4-FFF2-40B4-BE49-F238E27FC236}">
                  <a16:creationId xmlns:a16="http://schemas.microsoft.com/office/drawing/2014/main" id="{6036B6CE-4F9A-7144-97C4-196DEC942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4" name="Rectangle 399">
              <a:extLst>
                <a:ext uri="{FF2B5EF4-FFF2-40B4-BE49-F238E27FC236}">
                  <a16:creationId xmlns:a16="http://schemas.microsoft.com/office/drawing/2014/main" id="{FACCCC73-19A1-FA45-BA69-29DA49061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5" name="Rectangle 400">
              <a:extLst>
                <a:ext uri="{FF2B5EF4-FFF2-40B4-BE49-F238E27FC236}">
                  <a16:creationId xmlns:a16="http://schemas.microsoft.com/office/drawing/2014/main" id="{8A04DF09-1741-2142-A1D0-A5EB7369C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3496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6" name="Rectangle 401">
              <a:extLst>
                <a:ext uri="{FF2B5EF4-FFF2-40B4-BE49-F238E27FC236}">
                  <a16:creationId xmlns:a16="http://schemas.microsoft.com/office/drawing/2014/main" id="{DF727272-5E0B-8D47-88E3-E311AEA1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7" name="Rectangle 402">
              <a:extLst>
                <a:ext uri="{FF2B5EF4-FFF2-40B4-BE49-F238E27FC236}">
                  <a16:creationId xmlns:a16="http://schemas.microsoft.com/office/drawing/2014/main" id="{25AF181A-5F7E-9642-B170-4A2E5D4F6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8" name="Rectangle 403">
              <a:extLst>
                <a:ext uri="{FF2B5EF4-FFF2-40B4-BE49-F238E27FC236}">
                  <a16:creationId xmlns:a16="http://schemas.microsoft.com/office/drawing/2014/main" id="{49B42242-57F6-6C4E-9A65-E5187ED31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9" name="Rectangle 404">
              <a:extLst>
                <a:ext uri="{FF2B5EF4-FFF2-40B4-BE49-F238E27FC236}">
                  <a16:creationId xmlns:a16="http://schemas.microsoft.com/office/drawing/2014/main" id="{103C9F08-B7F9-4043-B1A8-9A6AD1A5E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0" name="Rectangle 405">
              <a:extLst>
                <a:ext uri="{FF2B5EF4-FFF2-40B4-BE49-F238E27FC236}">
                  <a16:creationId xmlns:a16="http://schemas.microsoft.com/office/drawing/2014/main" id="{6E39137C-B39C-5B4F-AD7F-43EE57700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4113212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8581" name="Line 406">
              <a:extLst>
                <a:ext uri="{FF2B5EF4-FFF2-40B4-BE49-F238E27FC236}">
                  <a16:creationId xmlns:a16="http://schemas.microsoft.com/office/drawing/2014/main" id="{4408AC2E-E6B3-2D41-97C2-00EEE06A90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4556125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2" name="Line 407">
              <a:extLst>
                <a:ext uri="{FF2B5EF4-FFF2-40B4-BE49-F238E27FC236}">
                  <a16:creationId xmlns:a16="http://schemas.microsoft.com/office/drawing/2014/main" id="{AB3D1656-3289-5E4C-84B2-A0DE5E8E4E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3" name="Rectangle 408">
              <a:extLst>
                <a:ext uri="{FF2B5EF4-FFF2-40B4-BE49-F238E27FC236}">
                  <a16:creationId xmlns:a16="http://schemas.microsoft.com/office/drawing/2014/main" id="{BAD20BBB-DCF4-664F-A372-603B65049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4" name="Rectangle 409">
              <a:extLst>
                <a:ext uri="{FF2B5EF4-FFF2-40B4-BE49-F238E27FC236}">
                  <a16:creationId xmlns:a16="http://schemas.microsoft.com/office/drawing/2014/main" id="{03429F09-C1F0-5E43-8D2C-C3CE228F4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4113212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8585" name="Line 410">
              <a:extLst>
                <a:ext uri="{FF2B5EF4-FFF2-40B4-BE49-F238E27FC236}">
                  <a16:creationId xmlns:a16="http://schemas.microsoft.com/office/drawing/2014/main" id="{250FC1BD-B008-8543-9C11-61A8E96C4C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4556125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6" name="Line 411">
              <a:extLst>
                <a:ext uri="{FF2B5EF4-FFF2-40B4-BE49-F238E27FC236}">
                  <a16:creationId xmlns:a16="http://schemas.microsoft.com/office/drawing/2014/main" id="{5614E37D-BDA4-4F43-B764-47030E317D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7" name="Rectangle 412">
              <a:extLst>
                <a:ext uri="{FF2B5EF4-FFF2-40B4-BE49-F238E27FC236}">
                  <a16:creationId xmlns:a16="http://schemas.microsoft.com/office/drawing/2014/main" id="{3402BBFC-3365-6B4E-9E66-B5CDDD5E0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8" name="Rectangle 413">
              <a:extLst>
                <a:ext uri="{FF2B5EF4-FFF2-40B4-BE49-F238E27FC236}">
                  <a16:creationId xmlns:a16="http://schemas.microsoft.com/office/drawing/2014/main" id="{72DF877D-B5B4-0143-B994-2A614DFF2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9" name="Rectangle 414">
              <a:extLst>
                <a:ext uri="{FF2B5EF4-FFF2-40B4-BE49-F238E27FC236}">
                  <a16:creationId xmlns:a16="http://schemas.microsoft.com/office/drawing/2014/main" id="{05D55D05-C565-A643-813C-F6989635D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244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0" name="Rectangle 415">
              <a:extLst>
                <a:ext uri="{FF2B5EF4-FFF2-40B4-BE49-F238E27FC236}">
                  <a16:creationId xmlns:a16="http://schemas.microsoft.com/office/drawing/2014/main" id="{7804CDF3-B3DD-7546-84A0-FE4161E7F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1" name="Rectangle 416">
              <a:extLst>
                <a:ext uri="{FF2B5EF4-FFF2-40B4-BE49-F238E27FC236}">
                  <a16:creationId xmlns:a16="http://schemas.microsoft.com/office/drawing/2014/main" id="{C820F078-6623-FD45-9D53-8A89A7ACD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2" name="Rectangle 417">
              <a:extLst>
                <a:ext uri="{FF2B5EF4-FFF2-40B4-BE49-F238E27FC236}">
                  <a16:creationId xmlns:a16="http://schemas.microsoft.com/office/drawing/2014/main" id="{3AFA1ED5-A545-334F-93C5-02A80FE17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3" name="Rectangle 418">
              <a:extLst>
                <a:ext uri="{FF2B5EF4-FFF2-40B4-BE49-F238E27FC236}">
                  <a16:creationId xmlns:a16="http://schemas.microsoft.com/office/drawing/2014/main" id="{5587D45C-67F6-A14D-A9A7-5C509A93A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4" name="Rectangle 419">
              <a:extLst>
                <a:ext uri="{FF2B5EF4-FFF2-40B4-BE49-F238E27FC236}">
                  <a16:creationId xmlns:a16="http://schemas.microsoft.com/office/drawing/2014/main" id="{55AA4E74-9F1E-0347-B44D-A7EE2E113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5" name="Rectangle 420">
              <a:extLst>
                <a:ext uri="{FF2B5EF4-FFF2-40B4-BE49-F238E27FC236}">
                  <a16:creationId xmlns:a16="http://schemas.microsoft.com/office/drawing/2014/main" id="{92FC7105-774C-2E46-BECF-09E619CA3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34962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6" name="Rectangle 421">
              <a:extLst>
                <a:ext uri="{FF2B5EF4-FFF2-40B4-BE49-F238E27FC236}">
                  <a16:creationId xmlns:a16="http://schemas.microsoft.com/office/drawing/2014/main" id="{9FAE89C7-E6FA-DD4D-95FB-FA6DE7A2C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7973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7" name="Rectangle 422">
              <a:extLst>
                <a:ext uri="{FF2B5EF4-FFF2-40B4-BE49-F238E27FC236}">
                  <a16:creationId xmlns:a16="http://schemas.microsoft.com/office/drawing/2014/main" id="{9C9C834D-1383-FF45-882F-C3FE44020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424497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8" name="Rectangle 425">
              <a:extLst>
                <a:ext uri="{FF2B5EF4-FFF2-40B4-BE49-F238E27FC236}">
                  <a16:creationId xmlns:a16="http://schemas.microsoft.com/office/drawing/2014/main" id="{EA812496-2548-4943-8EF1-12ACE10DF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300" y="46926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08551" name="Group 54">
            <a:extLst>
              <a:ext uri="{FF2B5EF4-FFF2-40B4-BE49-F238E27FC236}">
                <a16:creationId xmlns:a16="http://schemas.microsoft.com/office/drawing/2014/main" id="{4685C114-7D8C-3044-B380-713B922681A1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990600"/>
            <a:ext cx="2995613" cy="2857500"/>
            <a:chOff x="5791200" y="990600"/>
            <a:chExt cx="2994851" cy="2857177"/>
          </a:xfrm>
        </p:grpSpPr>
        <p:pic>
          <p:nvPicPr>
            <p:cNvPr id="108552" name="Picture 3" descr="F:\LogicBook\PowerPoint\chapter4\figure4.6.wmf">
              <a:extLst>
                <a:ext uri="{FF2B5EF4-FFF2-40B4-BE49-F238E27FC236}">
                  <a16:creationId xmlns:a16="http://schemas.microsoft.com/office/drawing/2014/main" id="{36127C8B-719F-1148-8DA0-529D522F5C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6356" y="990600"/>
              <a:ext cx="2899695" cy="2857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553" name="Picture 53" descr="Screen shot 2014-02-10 at 3.06.11 PM.png">
              <a:extLst>
                <a:ext uri="{FF2B5EF4-FFF2-40B4-BE49-F238E27FC236}">
                  <a16:creationId xmlns:a16="http://schemas.microsoft.com/office/drawing/2014/main" id="{E3B83AC5-0438-9042-9CBB-1B641BC1530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91200" y="1063252"/>
              <a:ext cx="928648" cy="670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16097</TotalTime>
  <Words>6530</Words>
  <Application>Microsoft Macintosh PowerPoint</Application>
  <PresentationFormat>Custom</PresentationFormat>
  <Paragraphs>4063</Paragraphs>
  <Slides>136</Slides>
  <Notes>5</Notes>
  <HiddenSlides>0</HiddenSlides>
  <MMClips>0</MMClips>
  <ScaleCrop>false</ScaleCrop>
  <HeadingPairs>
    <vt:vector size="8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136</vt:i4>
      </vt:variant>
    </vt:vector>
  </HeadingPairs>
  <TitlesOfParts>
    <vt:vector size="148" baseType="lpstr">
      <vt:lpstr>ＭＳ Ｐゴシック</vt:lpstr>
      <vt:lpstr>Arial</vt:lpstr>
      <vt:lpstr>Calibri</vt:lpstr>
      <vt:lpstr>Courier</vt:lpstr>
      <vt:lpstr>Helvetica</vt:lpstr>
      <vt:lpstr>Symbol</vt:lpstr>
      <vt:lpstr>Times</vt:lpstr>
      <vt:lpstr>Times New Roman</vt:lpstr>
      <vt:lpstr>Times-Roman</vt:lpstr>
      <vt:lpstr>Wingdings</vt:lpstr>
      <vt:lpstr>Blank</vt:lpstr>
      <vt:lpstr>Document</vt:lpstr>
      <vt:lpstr>PowerPoint Presentation</vt:lpstr>
      <vt:lpstr>PowerPoint Presentation</vt:lpstr>
      <vt:lpstr>Administrative Stuff</vt:lpstr>
      <vt:lpstr>Administrative Stuff</vt:lpstr>
      <vt:lpstr>Administrative Stuff</vt:lpstr>
      <vt:lpstr>Topics for the Midterm Exam</vt:lpstr>
      <vt:lpstr>Topics for the Midterm Exam</vt:lpstr>
      <vt:lpstr>One-Variable K-Map</vt:lpstr>
      <vt:lpstr>One-Variable K-map</vt:lpstr>
      <vt:lpstr>One-Variable K-map</vt:lpstr>
      <vt:lpstr>Two-Variable K-Map</vt:lpstr>
      <vt:lpstr>Two-Variable K-map</vt:lpstr>
      <vt:lpstr>These are all valid groupings</vt:lpstr>
      <vt:lpstr>These are all valid groupings</vt:lpstr>
      <vt:lpstr>This one is valid too</vt:lpstr>
      <vt:lpstr>Why are these two not valid?</vt:lpstr>
      <vt:lpstr>Minimization Example with a two-variable K-map</vt:lpstr>
      <vt:lpstr>Three-Variable K-Map</vt:lpstr>
      <vt:lpstr>PowerPoint Presentation</vt:lpstr>
      <vt:lpstr>PowerPoint Presentation</vt:lpstr>
      <vt:lpstr>Adjacency Rules</vt:lpstr>
      <vt:lpstr>Adjacency Rules</vt:lpstr>
      <vt:lpstr>Some Invalid Groupings</vt:lpstr>
      <vt:lpstr>Some Invalid Groupings</vt:lpstr>
      <vt:lpstr>Some Invalid Groupings</vt:lpstr>
      <vt:lpstr>Three-Variable K-map</vt:lpstr>
      <vt:lpstr>From Boolean Expression to K-map</vt:lpstr>
      <vt:lpstr>From Boolean Expression to K-map</vt:lpstr>
      <vt:lpstr>From Boolean Expression to K-map</vt:lpstr>
      <vt:lpstr>From Boolean Expression to K-map</vt:lpstr>
      <vt:lpstr>From Boolean Expression to K-map</vt:lpstr>
      <vt:lpstr>From Boolean Expression to K-map</vt:lpstr>
      <vt:lpstr>From Boolean Expression to K-map</vt:lpstr>
      <vt:lpstr>From Boolean Expression to K-map</vt:lpstr>
      <vt:lpstr>From Boolean Expression to K-map</vt:lpstr>
      <vt:lpstr>From Boolean Expression to K-map</vt:lpstr>
      <vt:lpstr>From Boolean Expression to K-map</vt:lpstr>
      <vt:lpstr>Different Ways to Draw the K-map</vt:lpstr>
      <vt:lpstr>Two Different Ways to Draw the K-map</vt:lpstr>
      <vt:lpstr>Another Way to Draw 3-variable K-map</vt:lpstr>
      <vt:lpstr>There are 4 different versions!</vt:lpstr>
      <vt:lpstr>Why is it OK to combine a group of four ones?</vt:lpstr>
      <vt:lpstr>Why can we group these four ones?</vt:lpstr>
      <vt:lpstr>The K-Map theory uses the  combining theorems of Boolean algebra</vt:lpstr>
      <vt:lpstr>The K-Map theory uses the  combining theorems of Boolean algebra</vt:lpstr>
      <vt:lpstr>The K-Map theory uses the  combining theorems of Boolean algebra</vt:lpstr>
      <vt:lpstr>Why can we group these four ones?</vt:lpstr>
      <vt:lpstr>Why can we group these four ones?</vt:lpstr>
      <vt:lpstr>Why can we group these four ones?</vt:lpstr>
      <vt:lpstr>Why can we group these four ones?</vt:lpstr>
      <vt:lpstr>Why can we group these four ones?</vt:lpstr>
      <vt:lpstr>Why can we group these four ones?</vt:lpstr>
      <vt:lpstr>Why can we group these four ones?</vt:lpstr>
      <vt:lpstr>Why can we group these four ones?</vt:lpstr>
      <vt:lpstr>Why can we group these four ones?</vt:lpstr>
      <vt:lpstr>Alternative Derivation</vt:lpstr>
      <vt:lpstr>Alternative Derivation</vt:lpstr>
      <vt:lpstr>Alternative Derivation</vt:lpstr>
      <vt:lpstr>Alternative Derivation</vt:lpstr>
      <vt:lpstr>Alternative Derivation</vt:lpstr>
      <vt:lpstr>Alternative Derivation</vt:lpstr>
      <vt:lpstr>Alternative Derivation</vt:lpstr>
      <vt:lpstr>Alternative Derivation</vt:lpstr>
      <vt:lpstr>Alternative Derivation</vt:lpstr>
      <vt:lpstr>Alternative Derivation</vt:lpstr>
      <vt:lpstr>Four-Variable K-Map</vt:lpstr>
      <vt:lpstr>PowerPoint Presentation</vt:lpstr>
      <vt:lpstr>PowerPoint Presentation</vt:lpstr>
      <vt:lpstr>PowerPoint Presentation</vt:lpstr>
      <vt:lpstr>PowerPoint Presentation</vt:lpstr>
      <vt:lpstr>Adjacency Rules</vt:lpstr>
      <vt:lpstr>Adjacency Rules</vt:lpstr>
      <vt:lpstr>Adjacency Rules</vt:lpstr>
      <vt:lpstr>Adjacency Rules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Other Four-Variable K-map Examples</vt:lpstr>
      <vt:lpstr>POS Minimization</vt:lpstr>
      <vt:lpstr>PowerPoint Presentation</vt:lpstr>
      <vt:lpstr>PowerPoint Presentation</vt:lpstr>
      <vt:lpstr>PowerPoint Presentation</vt:lpstr>
      <vt:lpstr>PowerPoint Presentation</vt:lpstr>
      <vt:lpstr>Example:  Incompletely Specified Function</vt:lpstr>
      <vt:lpstr>Three Ways to Specify the Function</vt:lpstr>
      <vt:lpstr>Three Ways to Specify the Function</vt:lpstr>
      <vt:lpstr>SOP implementation</vt:lpstr>
      <vt:lpstr>POS implementation</vt:lpstr>
      <vt:lpstr>Example:  A circuit with multiple outputs</vt:lpstr>
      <vt:lpstr>Seven-Segment Indicator</vt:lpstr>
      <vt:lpstr>Seven-Segment Indicator</vt:lpstr>
      <vt:lpstr>Seven-Segment Indicator</vt:lpstr>
      <vt:lpstr>Seven-Segment Indicator</vt:lpstr>
      <vt:lpstr>Seven-Segment Indicator</vt:lpstr>
      <vt:lpstr>Seven-Segment Indicator</vt:lpstr>
      <vt:lpstr>Seven-Segment Indicator</vt:lpstr>
      <vt:lpstr>Seven-Segment Indicator</vt:lpstr>
      <vt:lpstr>Seven-Segment Indicator</vt:lpstr>
      <vt:lpstr>Seven-Segment Indicator</vt:lpstr>
      <vt:lpstr>Seven-Segment Indicator</vt:lpstr>
      <vt:lpstr>Seven-Segment Indicator</vt:lpstr>
      <vt:lpstr>Seven-Segment Indicator</vt:lpstr>
      <vt:lpstr>Seven-Segment Indicator</vt:lpstr>
      <vt:lpstr>Seven-Segment Indicator</vt:lpstr>
      <vt:lpstr>Another Example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Individual vs Joint Optimization</vt:lpstr>
      <vt:lpstr>Individual Optimization</vt:lpstr>
      <vt:lpstr>Individual Optimization</vt:lpstr>
      <vt:lpstr>Individual Optimization</vt:lpstr>
      <vt:lpstr>Individual Optimization</vt:lpstr>
      <vt:lpstr>Individual Optimization</vt:lpstr>
      <vt:lpstr>PowerPoint Presentation</vt:lpstr>
      <vt:lpstr>Individual vs Joint Optimization</vt:lpstr>
      <vt:lpstr>Joint Optimization</vt:lpstr>
      <vt:lpstr>Joint Optimization</vt:lpstr>
      <vt:lpstr>Joint Optimization</vt:lpstr>
      <vt:lpstr>Joint Optimization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463</cp:revision>
  <cp:lastPrinted>2022-09-16T20:50:15Z</cp:lastPrinted>
  <dcterms:created xsi:type="dcterms:W3CDTF">2003-05-23T15:49:24Z</dcterms:created>
  <dcterms:modified xsi:type="dcterms:W3CDTF">2025-09-19T20:46:41Z</dcterms:modified>
</cp:coreProperties>
</file>