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660" r:id="rId2"/>
  </p:sldMasterIdLst>
  <p:notesMasterIdLst>
    <p:notesMasterId r:id="rId151"/>
  </p:notesMasterIdLst>
  <p:handoutMasterIdLst>
    <p:handoutMasterId r:id="rId152"/>
  </p:handoutMasterIdLst>
  <p:sldIdLst>
    <p:sldId id="1260" r:id="rId3"/>
    <p:sldId id="1261" r:id="rId4"/>
    <p:sldId id="1269" r:id="rId5"/>
    <p:sldId id="1149" r:id="rId6"/>
    <p:sldId id="1206" r:id="rId7"/>
    <p:sldId id="1201" r:id="rId8"/>
    <p:sldId id="1353" r:id="rId9"/>
    <p:sldId id="1356" r:id="rId10"/>
    <p:sldId id="1357" r:id="rId11"/>
    <p:sldId id="1354" r:id="rId12"/>
    <p:sldId id="1350" r:id="rId13"/>
    <p:sldId id="1351" r:id="rId14"/>
    <p:sldId id="1352" r:id="rId15"/>
    <p:sldId id="1355" r:id="rId16"/>
    <p:sldId id="1358" r:id="rId17"/>
    <p:sldId id="1359" r:id="rId18"/>
    <p:sldId id="1360" r:id="rId19"/>
    <p:sldId id="1361" r:id="rId20"/>
    <p:sldId id="1343" r:id="rId21"/>
    <p:sldId id="1346" r:id="rId22"/>
    <p:sldId id="1390" r:id="rId23"/>
    <p:sldId id="1391" r:id="rId24"/>
    <p:sldId id="1368" r:id="rId25"/>
    <p:sldId id="1362" r:id="rId26"/>
    <p:sldId id="1363" r:id="rId27"/>
    <p:sldId id="1365" r:id="rId28"/>
    <p:sldId id="1374" r:id="rId29"/>
    <p:sldId id="1375" r:id="rId30"/>
    <p:sldId id="1364" r:id="rId31"/>
    <p:sldId id="1369" r:id="rId32"/>
    <p:sldId id="1370" r:id="rId33"/>
    <p:sldId id="1373" r:id="rId34"/>
    <p:sldId id="1372" r:id="rId35"/>
    <p:sldId id="1271" r:id="rId36"/>
    <p:sldId id="1272" r:id="rId37"/>
    <p:sldId id="1273" r:id="rId38"/>
    <p:sldId id="1274" r:id="rId39"/>
    <p:sldId id="1275" r:id="rId40"/>
    <p:sldId id="1276" r:id="rId41"/>
    <p:sldId id="1277" r:id="rId42"/>
    <p:sldId id="1278" r:id="rId43"/>
    <p:sldId id="1279" r:id="rId44"/>
    <p:sldId id="1280" r:id="rId45"/>
    <p:sldId id="1281" r:id="rId46"/>
    <p:sldId id="1282" r:id="rId47"/>
    <p:sldId id="1283" r:id="rId48"/>
    <p:sldId id="1284" r:id="rId49"/>
    <p:sldId id="1285" r:id="rId50"/>
    <p:sldId id="1286" r:id="rId51"/>
    <p:sldId id="1287" r:id="rId52"/>
    <p:sldId id="1288" r:id="rId53"/>
    <p:sldId id="1289" r:id="rId54"/>
    <p:sldId id="1290" r:id="rId55"/>
    <p:sldId id="1291" r:id="rId56"/>
    <p:sldId id="1292" r:id="rId57"/>
    <p:sldId id="1293" r:id="rId58"/>
    <p:sldId id="1294" r:id="rId59"/>
    <p:sldId id="1295" r:id="rId60"/>
    <p:sldId id="1296" r:id="rId61"/>
    <p:sldId id="1297" r:id="rId62"/>
    <p:sldId id="1298" r:id="rId63"/>
    <p:sldId id="1299" r:id="rId64"/>
    <p:sldId id="1300" r:id="rId65"/>
    <p:sldId id="1301" r:id="rId66"/>
    <p:sldId id="1349" r:id="rId67"/>
    <p:sldId id="1322" r:id="rId68"/>
    <p:sldId id="1324" r:id="rId69"/>
    <p:sldId id="1327" r:id="rId70"/>
    <p:sldId id="1328" r:id="rId71"/>
    <p:sldId id="1329" r:id="rId72"/>
    <p:sldId id="1330" r:id="rId73"/>
    <p:sldId id="1331" r:id="rId74"/>
    <p:sldId id="1323" r:id="rId75"/>
    <p:sldId id="1332" r:id="rId76"/>
    <p:sldId id="1347" r:id="rId77"/>
    <p:sldId id="1403" r:id="rId78"/>
    <p:sldId id="1317" r:id="rId79"/>
    <p:sldId id="1318" r:id="rId80"/>
    <p:sldId id="1319" r:id="rId81"/>
    <p:sldId id="1344" r:id="rId82"/>
    <p:sldId id="1345" r:id="rId83"/>
    <p:sldId id="1393" r:id="rId84"/>
    <p:sldId id="1392" r:id="rId85"/>
    <p:sldId id="1325" r:id="rId86"/>
    <p:sldId id="1326" r:id="rId87"/>
    <p:sldId id="1320" r:id="rId88"/>
    <p:sldId id="1321" r:id="rId89"/>
    <p:sldId id="1192" r:id="rId90"/>
    <p:sldId id="1181" r:id="rId91"/>
    <p:sldId id="1398" r:id="rId92"/>
    <p:sldId id="1399" r:id="rId93"/>
    <p:sldId id="1396" r:id="rId94"/>
    <p:sldId id="1397" r:id="rId95"/>
    <p:sldId id="1400" r:id="rId96"/>
    <p:sldId id="1401" r:id="rId97"/>
    <p:sldId id="1402" r:id="rId98"/>
    <p:sldId id="1243" r:id="rId99"/>
    <p:sldId id="1259" r:id="rId100"/>
    <p:sldId id="1310" r:id="rId101"/>
    <p:sldId id="1311" r:id="rId102"/>
    <p:sldId id="1312" r:id="rId103"/>
    <p:sldId id="1313" r:id="rId104"/>
    <p:sldId id="1314" r:id="rId105"/>
    <p:sldId id="1315" r:id="rId106"/>
    <p:sldId id="1316" r:id="rId107"/>
    <p:sldId id="1120" r:id="rId108"/>
    <p:sldId id="1333" r:id="rId109"/>
    <p:sldId id="1334" r:id="rId110"/>
    <p:sldId id="1335" r:id="rId111"/>
    <p:sldId id="1336" r:id="rId112"/>
    <p:sldId id="1337" r:id="rId113"/>
    <p:sldId id="1338" r:id="rId114"/>
    <p:sldId id="1339" r:id="rId115"/>
    <p:sldId id="1340" r:id="rId116"/>
    <p:sldId id="1341" r:id="rId117"/>
    <p:sldId id="1342" r:id="rId118"/>
    <p:sldId id="1228" r:id="rId119"/>
    <p:sldId id="1229" r:id="rId120"/>
    <p:sldId id="1236" r:id="rId121"/>
    <p:sldId id="1237" r:id="rId122"/>
    <p:sldId id="1238" r:id="rId123"/>
    <p:sldId id="1239" r:id="rId124"/>
    <p:sldId id="1240" r:id="rId125"/>
    <p:sldId id="1241" r:id="rId126"/>
    <p:sldId id="1303" r:id="rId127"/>
    <p:sldId id="1304" r:id="rId128"/>
    <p:sldId id="1307" r:id="rId129"/>
    <p:sldId id="1308" r:id="rId130"/>
    <p:sldId id="1309" r:id="rId131"/>
    <p:sldId id="1388" r:id="rId132"/>
    <p:sldId id="1377" r:id="rId133"/>
    <p:sldId id="1378" r:id="rId134"/>
    <p:sldId id="1379" r:id="rId135"/>
    <p:sldId id="1380" r:id="rId136"/>
    <p:sldId id="1381" r:id="rId137"/>
    <p:sldId id="1382" r:id="rId138"/>
    <p:sldId id="1383" r:id="rId139"/>
    <p:sldId id="1384" r:id="rId140"/>
    <p:sldId id="1385" r:id="rId141"/>
    <p:sldId id="1386" r:id="rId142"/>
    <p:sldId id="1387" r:id="rId143"/>
    <p:sldId id="1389" r:id="rId144"/>
    <p:sldId id="1124" r:id="rId145"/>
    <p:sldId id="1394" r:id="rId146"/>
    <p:sldId id="1125" r:id="rId147"/>
    <p:sldId id="1395" r:id="rId148"/>
    <p:sldId id="1242" r:id="rId149"/>
    <p:sldId id="1227" r:id="rId150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3833"/>
    <p:restoredTop sz="94966"/>
  </p:normalViewPr>
  <p:slideViewPr>
    <p:cSldViewPr>
      <p:cViewPr varScale="1">
        <p:scale>
          <a:sx n="121" d="100"/>
          <a:sy n="121" d="100"/>
        </p:scale>
        <p:origin x="280" y="184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55" Type="http://schemas.openxmlformats.org/officeDocument/2006/relationships/theme" Target="theme/them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notesMaster" Target="notesMasters/notesMaster1.xml"/><Relationship Id="rId156" Type="http://schemas.openxmlformats.org/officeDocument/2006/relationships/tableStyles" Target="tableStyle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handoutMaster" Target="handoutMasters/handoutMaster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presProps" Target="pres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viewProps" Target="viewProps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F0659C7C-51A2-BD43-A1DB-A32F4B9CEA23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9F9B24D5-BCA3-0E4C-B5E4-116F0B52CD32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3664146D-403B-3B40-9D66-3EE5A28B7E9C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305786AF-C882-2645-818B-0ED0235A1AF7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495D6944-7C9E-AC4A-ABB5-C947AA90ACD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07248B97-234B-0845-AA56-2A4C1B6FEFBD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04900E4F-0553-604D-9DF6-84CF7ECBD32D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0550F02F-A456-EE49-BEF2-BB85CA0FD993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075A8934-CDFB-9748-9BAB-A9D8B0F34750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7CA49EC6-27CC-0648-92AA-6DE7817BC487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7DF43C7B-BB0B-9F4F-B2A5-5176EED50B8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0EEDA03D-2472-9948-9EC2-6B1B127D52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43286268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85100318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03380348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12510856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2473981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35515443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08582811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81665950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25340222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059505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22459535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77717113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4497781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08508716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4238900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3306557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18261400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7642958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48668010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343408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7881499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09848503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E4C934F3-7195-074E-A300-A2D2ECBFF0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C3159308-501E-8D48-9704-9784D7CAA3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D1F88E46-9BD2-814F-A697-C45CE25CF5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89CBDC54-018F-5E4A-BA2C-94A81E9C90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emf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emf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4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5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2" descr="Screen shot 2013-08-28 at 12.04.38 PM.png">
            <a:extLst>
              <a:ext uri="{FF2B5EF4-FFF2-40B4-BE49-F238E27FC236}">
                <a16:creationId xmlns:a16="http://schemas.microsoft.com/office/drawing/2014/main" id="{7B9ED9FF-3E19-6642-BD24-360C568924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7F5CB1F8-C967-7A43-8843-732BEFDA05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cs typeface="+mn-cs"/>
              </a:rPr>
              <a:t>http://</a:t>
            </a:r>
            <a:r>
              <a:rPr lang="en-US" dirty="0" err="1">
                <a:cs typeface="+mn-cs"/>
              </a:rPr>
              <a:t>www.ece.iastate.edu</a:t>
            </a:r>
            <a:r>
              <a:rPr lang="en-US" dirty="0">
                <a:cs typeface="+mn-cs"/>
              </a:rPr>
              <a:t>/~</a:t>
            </a:r>
            <a:r>
              <a:rPr lang="en-US" dirty="0" err="1">
                <a:cs typeface="+mn-cs"/>
              </a:rPr>
              <a:t>alexs</a:t>
            </a:r>
            <a:r>
              <a:rPr lang="en-US" dirty="0">
                <a:cs typeface="+mn-cs"/>
              </a:rPr>
              <a:t>/classes/</a:t>
            </a:r>
          </a:p>
        </p:txBody>
      </p:sp>
      <p:sp>
        <p:nvSpPr>
          <p:cNvPr id="5123" name="Rectangle 4">
            <a:extLst>
              <a:ext uri="{FF2B5EF4-FFF2-40B4-BE49-F238E27FC236}">
                <a16:creationId xmlns:a16="http://schemas.microsoft.com/office/drawing/2014/main" id="{39AD471B-A7BC-834A-87D5-070826AC6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79019BD4-ECD2-8E4D-94D4-03366626C8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two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>
            <a:extLst>
              <a:ext uri="{FF2B5EF4-FFF2-40B4-BE49-F238E27FC236}">
                <a16:creationId xmlns:a16="http://schemas.microsoft.com/office/drawing/2014/main" id="{184784A9-6B93-C74A-A65C-FF83CE53A9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Terminology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973BD55-B823-5D4B-8450-6310197B312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/>
              <a:t>Implicant</a:t>
            </a:r>
            <a:r>
              <a:rPr lang="en-US" dirty="0"/>
              <a:t>: product term that indicates the input combinations for which the function output is 1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Example</a:t>
            </a:r>
          </a:p>
          <a:p>
            <a:pPr>
              <a:defRPr/>
            </a:pPr>
            <a:endParaRPr lang="en-US" dirty="0"/>
          </a:p>
          <a:p>
            <a:pPr lvl="1">
              <a:defRPr/>
            </a:pPr>
            <a:endParaRPr lang="en-US" dirty="0"/>
          </a:p>
          <a:p>
            <a:pPr lvl="1">
              <a:defRPr/>
            </a:pPr>
            <a:r>
              <a:rPr lang="en-US" dirty="0"/>
              <a:t>x</a:t>
            </a:r>
            <a:r>
              <a:rPr lang="en-US" baseline="-25000" dirty="0"/>
              <a:t>1</a:t>
            </a:r>
            <a:r>
              <a:rPr lang="en-US" dirty="0"/>
              <a:t>      - indicates that x</a:t>
            </a:r>
            <a:r>
              <a:rPr lang="en-US" baseline="-25000" dirty="0"/>
              <a:t>1</a:t>
            </a:r>
            <a:r>
              <a:rPr lang="en-US" dirty="0"/>
              <a:t>x</a:t>
            </a:r>
            <a:r>
              <a:rPr lang="en-US" baseline="-25000" dirty="0"/>
              <a:t>2</a:t>
            </a:r>
            <a:r>
              <a:rPr lang="en-US" dirty="0"/>
              <a:t> and x</a:t>
            </a:r>
            <a:r>
              <a:rPr lang="en-US" baseline="-25000" dirty="0"/>
              <a:t>1</a:t>
            </a:r>
            <a:r>
              <a:rPr lang="en-US" dirty="0"/>
              <a:t>x</a:t>
            </a:r>
            <a:r>
              <a:rPr lang="en-US" baseline="-25000" dirty="0"/>
              <a:t>2</a:t>
            </a:r>
            <a:r>
              <a:rPr lang="en-US" dirty="0"/>
              <a:t> yield output of 1</a:t>
            </a:r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</p:txBody>
      </p:sp>
      <p:grpSp>
        <p:nvGrpSpPr>
          <p:cNvPr id="98307" name="Group 3">
            <a:extLst>
              <a:ext uri="{FF2B5EF4-FFF2-40B4-BE49-F238E27FC236}">
                <a16:creationId xmlns:a16="http://schemas.microsoft.com/office/drawing/2014/main" id="{A5428DF4-0104-344C-8D5F-288B097A1E5E}"/>
              </a:ext>
            </a:extLst>
          </p:cNvPr>
          <p:cNvGrpSpPr>
            <a:grpSpLocks/>
          </p:cNvGrpSpPr>
          <p:nvPr/>
        </p:nvGrpSpPr>
        <p:grpSpPr bwMode="auto">
          <a:xfrm>
            <a:off x="4495810" y="4519614"/>
            <a:ext cx="1828791" cy="1804987"/>
            <a:chOff x="3429009" y="3886200"/>
            <a:chExt cx="1828791" cy="1804988"/>
          </a:xfrm>
        </p:grpSpPr>
        <p:sp>
          <p:nvSpPr>
            <p:cNvPr id="98312" name="Rectangle 3">
              <a:extLst>
                <a:ext uri="{FF2B5EF4-FFF2-40B4-BE49-F238E27FC236}">
                  <a16:creationId xmlns:a16="http://schemas.microsoft.com/office/drawing/2014/main" id="{48722107-E26F-FF4A-92BF-6E31B03A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988" y="45513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8313" name="Line 4">
              <a:extLst>
                <a:ext uri="{FF2B5EF4-FFF2-40B4-BE49-F238E27FC236}">
                  <a16:creationId xmlns:a16="http://schemas.microsoft.com/office/drawing/2014/main" id="{8551573E-E47A-174D-9C7B-D7046C16C8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0988" y="51212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4" name="Line 5">
              <a:extLst>
                <a:ext uri="{FF2B5EF4-FFF2-40B4-BE49-F238E27FC236}">
                  <a16:creationId xmlns:a16="http://schemas.microsoft.com/office/drawing/2014/main" id="{FC500E82-FF2C-1341-8F1B-F1A7C07858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60900" y="45513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5" name="Line 6">
              <a:extLst>
                <a:ext uri="{FF2B5EF4-FFF2-40B4-BE49-F238E27FC236}">
                  <a16:creationId xmlns:a16="http://schemas.microsoft.com/office/drawing/2014/main" id="{F3DB8E53-131D-F345-82CC-D702E3CBC5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1075" y="39814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8316" name="Group 47">
              <a:extLst>
                <a:ext uri="{FF2B5EF4-FFF2-40B4-BE49-F238E27FC236}">
                  <a16:creationId xmlns:a16="http://schemas.microsoft.com/office/drawing/2014/main" id="{B39B93B8-DB3E-9541-9B0B-CE994A9076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9009" y="4062413"/>
              <a:ext cx="280988" cy="390525"/>
              <a:chOff x="3339" y="1451"/>
              <a:chExt cx="177" cy="246"/>
            </a:xfrm>
          </p:grpSpPr>
          <p:sp>
            <p:nvSpPr>
              <p:cNvPr id="98329" name="Rectangle 9">
                <a:extLst>
                  <a:ext uri="{FF2B5EF4-FFF2-40B4-BE49-F238E27FC236}">
                    <a16:creationId xmlns:a16="http://schemas.microsoft.com/office/drawing/2014/main" id="{65E7D384-DE96-7E45-B2EA-D5D6A4150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8330" name="Rectangle 10">
                <a:extLst>
                  <a:ext uri="{FF2B5EF4-FFF2-40B4-BE49-F238E27FC236}">
                    <a16:creationId xmlns:a16="http://schemas.microsoft.com/office/drawing/2014/main" id="{3F456123-56F4-1845-89EF-56B648F5B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98317" name="Rectangle 13">
              <a:extLst>
                <a:ext uri="{FF2B5EF4-FFF2-40B4-BE49-F238E27FC236}">
                  <a16:creationId xmlns:a16="http://schemas.microsoft.com/office/drawing/2014/main" id="{0DEEBE60-D03C-5143-ABE1-FD35737CC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525" y="4714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8" name="Rectangle 14">
              <a:extLst>
                <a:ext uri="{FF2B5EF4-FFF2-40B4-BE49-F238E27FC236}">
                  <a16:creationId xmlns:a16="http://schemas.microsoft.com/office/drawing/2014/main" id="{22B84F69-7513-CA46-82F7-9DB035887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5291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9" name="Rectangle 15">
              <a:extLst>
                <a:ext uri="{FF2B5EF4-FFF2-40B4-BE49-F238E27FC236}">
                  <a16:creationId xmlns:a16="http://schemas.microsoft.com/office/drawing/2014/main" id="{41528FB1-EE1E-514F-B354-1F2B05D5F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525" y="4233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0" name="Rectangle 16">
              <a:extLst>
                <a:ext uri="{FF2B5EF4-FFF2-40B4-BE49-F238E27FC236}">
                  <a16:creationId xmlns:a16="http://schemas.microsoft.com/office/drawing/2014/main" id="{477B5E1C-6097-6045-BF4E-4A5B383AE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4233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1" name="Rectangle 17">
              <a:extLst>
                <a:ext uri="{FF2B5EF4-FFF2-40B4-BE49-F238E27FC236}">
                  <a16:creationId xmlns:a16="http://schemas.microsoft.com/office/drawing/2014/main" id="{36039C4A-066B-A64F-84CB-96300D922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4699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2" name="Rectangle 19">
              <a:extLst>
                <a:ext uri="{FF2B5EF4-FFF2-40B4-BE49-F238E27FC236}">
                  <a16:creationId xmlns:a16="http://schemas.microsoft.com/office/drawing/2014/main" id="{DA184294-C0DC-5149-A6D0-3AC93CF35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4699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3" name="Rectangle 21">
              <a:extLst>
                <a:ext uri="{FF2B5EF4-FFF2-40B4-BE49-F238E27FC236}">
                  <a16:creationId xmlns:a16="http://schemas.microsoft.com/office/drawing/2014/main" id="{7AA55545-5874-0545-B8FE-A364EECC5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5246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4" name="Rectangle 23">
              <a:extLst>
                <a:ext uri="{FF2B5EF4-FFF2-40B4-BE49-F238E27FC236}">
                  <a16:creationId xmlns:a16="http://schemas.microsoft.com/office/drawing/2014/main" id="{DD934608-5EC1-F842-98B2-60899C0FD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5246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98325" name="Group 48">
              <a:extLst>
                <a:ext uri="{FF2B5EF4-FFF2-40B4-BE49-F238E27FC236}">
                  <a16:creationId xmlns:a16="http://schemas.microsoft.com/office/drawing/2014/main" id="{1DA831E9-48E2-B64E-8D49-D03AEF1027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8747" y="3886200"/>
              <a:ext cx="280988" cy="390525"/>
              <a:chOff x="3339" y="1451"/>
              <a:chExt cx="177" cy="246"/>
            </a:xfrm>
          </p:grpSpPr>
          <p:sp>
            <p:nvSpPr>
              <p:cNvPr id="98327" name="Rectangle 49">
                <a:extLst>
                  <a:ext uri="{FF2B5EF4-FFF2-40B4-BE49-F238E27FC236}">
                    <a16:creationId xmlns:a16="http://schemas.microsoft.com/office/drawing/2014/main" id="{ECA098D7-EBDD-F642-9514-11760B7A0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8328" name="Rectangle 50">
                <a:extLst>
                  <a:ext uri="{FF2B5EF4-FFF2-40B4-BE49-F238E27FC236}">
                    <a16:creationId xmlns:a16="http://schemas.microsoft.com/office/drawing/2014/main" id="{CB971306-F053-9449-AC38-F0C9EFF64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C072459C-EF5D-874E-8F9F-D92E68304EFA}"/>
                </a:ext>
              </a:extLst>
            </p:cNvPr>
            <p:cNvSpPr/>
            <p:nvPr/>
          </p:nvSpPr>
          <p:spPr bwMode="auto">
            <a:xfrm>
              <a:off x="4156075" y="4611687"/>
              <a:ext cx="457200" cy="1020764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sp>
        <p:nvSpPr>
          <p:cNvPr id="98308" name="TextBox 24">
            <a:extLst>
              <a:ext uri="{FF2B5EF4-FFF2-40B4-BE49-F238E27FC236}">
                <a16:creationId xmlns:a16="http://schemas.microsoft.com/office/drawing/2014/main" id="{A223D336-26AC-F242-BB1B-62F3CAE663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3352801"/>
            <a:ext cx="228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_</a:t>
            </a:r>
          </a:p>
        </p:txBody>
      </p:sp>
      <p:sp>
        <p:nvSpPr>
          <p:cNvPr id="98309" name="TextBox 25">
            <a:extLst>
              <a:ext uri="{FF2B5EF4-FFF2-40B4-BE49-F238E27FC236}">
                <a16:creationId xmlns:a16="http://schemas.microsoft.com/office/drawing/2014/main" id="{4CA1313F-F614-2748-A414-E07028508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3352801"/>
            <a:ext cx="228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_</a:t>
            </a:r>
          </a:p>
        </p:txBody>
      </p:sp>
      <p:sp>
        <p:nvSpPr>
          <p:cNvPr id="98310" name="TextBox 26">
            <a:extLst>
              <a:ext uri="{FF2B5EF4-FFF2-40B4-BE49-F238E27FC236}">
                <a16:creationId xmlns:a16="http://schemas.microsoft.com/office/drawing/2014/main" id="{B92819A9-66B3-1B4C-8C33-949009F89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352801"/>
            <a:ext cx="2286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_</a:t>
            </a:r>
          </a:p>
        </p:txBody>
      </p:sp>
      <p:sp>
        <p:nvSpPr>
          <p:cNvPr id="98311" name="TextBox 27">
            <a:extLst>
              <a:ext uri="{FF2B5EF4-FFF2-40B4-BE49-F238E27FC236}">
                <a16:creationId xmlns:a16="http://schemas.microsoft.com/office/drawing/2014/main" id="{4B9667F9-BC02-D445-BDAE-647E71C67F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8438" y="3379789"/>
            <a:ext cx="2079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latin typeface="Times" pitchFamily="2" charset="0"/>
              </a:rPr>
              <a:t>_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>
            <a:extLst>
              <a:ext uri="{FF2B5EF4-FFF2-40B4-BE49-F238E27FC236}">
                <a16:creationId xmlns:a16="http://schemas.microsoft.com/office/drawing/2014/main" id="{2F21BAA8-2C29-8E4D-9E85-4B6DE81FA4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Terminology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375A4-EEA8-5449-921A-8DFB74BC2C0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Prime </a:t>
            </a:r>
            <a:r>
              <a:rPr lang="en-US" dirty="0" err="1"/>
              <a:t>Implicant</a:t>
            </a:r>
            <a:endParaRPr lang="en-US" dirty="0"/>
          </a:p>
          <a:p>
            <a:pPr lvl="1">
              <a:defRPr/>
            </a:pPr>
            <a:r>
              <a:rPr lang="en-US" dirty="0" err="1"/>
              <a:t>Implicant</a:t>
            </a:r>
            <a:r>
              <a:rPr lang="en-US" dirty="0"/>
              <a:t> that cannot be combined into another </a:t>
            </a:r>
            <a:r>
              <a:rPr lang="en-US" dirty="0" err="1"/>
              <a:t>implicant</a:t>
            </a:r>
            <a:r>
              <a:rPr lang="en-US" dirty="0"/>
              <a:t> with fewer literals</a:t>
            </a:r>
          </a:p>
          <a:p>
            <a:pPr lvl="1">
              <a:defRPr/>
            </a:pPr>
            <a:endParaRPr lang="en-US" dirty="0"/>
          </a:p>
          <a:p>
            <a:pPr lvl="1">
              <a:defRPr/>
            </a:pPr>
            <a:r>
              <a:rPr lang="en-US" dirty="0"/>
              <a:t>Some Examples</a:t>
            </a:r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</p:txBody>
      </p:sp>
      <p:grpSp>
        <p:nvGrpSpPr>
          <p:cNvPr id="99331" name="Group 95">
            <a:extLst>
              <a:ext uri="{FF2B5EF4-FFF2-40B4-BE49-F238E27FC236}">
                <a16:creationId xmlns:a16="http://schemas.microsoft.com/office/drawing/2014/main" id="{8E96CA3C-1A08-C54D-9670-5D99C55AD446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429001"/>
            <a:ext cx="2820988" cy="1806575"/>
            <a:chOff x="2286000" y="881063"/>
            <a:chExt cx="2820987" cy="1806575"/>
          </a:xfrm>
        </p:grpSpPr>
        <p:sp>
          <p:nvSpPr>
            <p:cNvPr id="99364" name="Rectangle 16">
              <a:extLst>
                <a:ext uri="{FF2B5EF4-FFF2-40B4-BE49-F238E27FC236}">
                  <a16:creationId xmlns:a16="http://schemas.microsoft.com/office/drawing/2014/main" id="{43EA8457-1520-6142-905E-CFDC421D8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99365" name="Line 17">
              <a:extLst>
                <a:ext uri="{FF2B5EF4-FFF2-40B4-BE49-F238E27FC236}">
                  <a16:creationId xmlns:a16="http://schemas.microsoft.com/office/drawing/2014/main" id="{647750C7-6775-D04E-91C1-54A52594C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6" name="Line 18">
              <a:extLst>
                <a:ext uri="{FF2B5EF4-FFF2-40B4-BE49-F238E27FC236}">
                  <a16:creationId xmlns:a16="http://schemas.microsoft.com/office/drawing/2014/main" id="{333F3A52-180A-4245-A3E2-3D38A3C022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7" name="Line 19">
              <a:extLst>
                <a:ext uri="{FF2B5EF4-FFF2-40B4-BE49-F238E27FC236}">
                  <a16:creationId xmlns:a16="http://schemas.microsoft.com/office/drawing/2014/main" id="{386EEA96-BF14-7E4D-A3E1-A4E415F6C7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8" name="Rectangle 21">
              <a:extLst>
                <a:ext uri="{FF2B5EF4-FFF2-40B4-BE49-F238E27FC236}">
                  <a16:creationId xmlns:a16="http://schemas.microsoft.com/office/drawing/2014/main" id="{878370F6-A202-5D4B-B57A-D0B48D416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69" name="Rectangle 22">
              <a:extLst>
                <a:ext uri="{FF2B5EF4-FFF2-40B4-BE49-F238E27FC236}">
                  <a16:creationId xmlns:a16="http://schemas.microsoft.com/office/drawing/2014/main" id="{8370AE2B-E001-264A-BA89-69DC12039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0" name="Rectangle 23">
              <a:extLst>
                <a:ext uri="{FF2B5EF4-FFF2-40B4-BE49-F238E27FC236}">
                  <a16:creationId xmlns:a16="http://schemas.microsoft.com/office/drawing/2014/main" id="{925C198F-D2B7-D54B-BACD-5B015D139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1" name="Rectangle 24">
              <a:extLst>
                <a:ext uri="{FF2B5EF4-FFF2-40B4-BE49-F238E27FC236}">
                  <a16:creationId xmlns:a16="http://schemas.microsoft.com/office/drawing/2014/main" id="{E04A995E-35EF-304D-9A37-19D1D3C85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2" name="Rectangle 25">
              <a:extLst>
                <a:ext uri="{FF2B5EF4-FFF2-40B4-BE49-F238E27FC236}">
                  <a16:creationId xmlns:a16="http://schemas.microsoft.com/office/drawing/2014/main" id="{57809210-D6C0-F04F-84E7-A545D3251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3" name="Rectangle 26">
              <a:extLst>
                <a:ext uri="{FF2B5EF4-FFF2-40B4-BE49-F238E27FC236}">
                  <a16:creationId xmlns:a16="http://schemas.microsoft.com/office/drawing/2014/main" id="{522D548A-E2D8-3940-89A6-AD8A060F1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4" name="Rectangle 27">
              <a:extLst>
                <a:ext uri="{FF2B5EF4-FFF2-40B4-BE49-F238E27FC236}">
                  <a16:creationId xmlns:a16="http://schemas.microsoft.com/office/drawing/2014/main" id="{7596189A-3D63-D043-9D8F-D691D363A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5" name="Rectangle 28">
              <a:extLst>
                <a:ext uri="{FF2B5EF4-FFF2-40B4-BE49-F238E27FC236}">
                  <a16:creationId xmlns:a16="http://schemas.microsoft.com/office/drawing/2014/main" id="{A4D9CD1C-F362-D749-8894-A229E234A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6" name="Rectangle 29">
              <a:extLst>
                <a:ext uri="{FF2B5EF4-FFF2-40B4-BE49-F238E27FC236}">
                  <a16:creationId xmlns:a16="http://schemas.microsoft.com/office/drawing/2014/main" id="{BFD050BD-8EEE-9341-956E-5846B6392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77" name="Rectangle 30">
              <a:extLst>
                <a:ext uri="{FF2B5EF4-FFF2-40B4-BE49-F238E27FC236}">
                  <a16:creationId xmlns:a16="http://schemas.microsoft.com/office/drawing/2014/main" id="{257C24B1-C665-B84E-8AC0-CF2CCD877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99378" name="Line 31">
              <a:extLst>
                <a:ext uri="{FF2B5EF4-FFF2-40B4-BE49-F238E27FC236}">
                  <a16:creationId xmlns:a16="http://schemas.microsoft.com/office/drawing/2014/main" id="{576E61E3-EACA-BB42-98AC-ED4B8FD189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9" name="Line 32">
              <a:extLst>
                <a:ext uri="{FF2B5EF4-FFF2-40B4-BE49-F238E27FC236}">
                  <a16:creationId xmlns:a16="http://schemas.microsoft.com/office/drawing/2014/main" id="{E2433EEB-5D4D-374E-A0B5-7912FEB8F2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0" name="Rectangle 33">
              <a:extLst>
                <a:ext uri="{FF2B5EF4-FFF2-40B4-BE49-F238E27FC236}">
                  <a16:creationId xmlns:a16="http://schemas.microsoft.com/office/drawing/2014/main" id="{0EED653B-F85D-3845-A502-4CA386436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1" name="Rectangle 34">
              <a:extLst>
                <a:ext uri="{FF2B5EF4-FFF2-40B4-BE49-F238E27FC236}">
                  <a16:creationId xmlns:a16="http://schemas.microsoft.com/office/drawing/2014/main" id="{50BA3308-4FA0-5F42-B083-121C3300C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2" name="Rectangle 35">
              <a:extLst>
                <a:ext uri="{FF2B5EF4-FFF2-40B4-BE49-F238E27FC236}">
                  <a16:creationId xmlns:a16="http://schemas.microsoft.com/office/drawing/2014/main" id="{41C0FD95-629A-5E4A-9FA5-1F43EC2B9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3" name="Rectangle 36">
              <a:extLst>
                <a:ext uri="{FF2B5EF4-FFF2-40B4-BE49-F238E27FC236}">
                  <a16:creationId xmlns:a16="http://schemas.microsoft.com/office/drawing/2014/main" id="{D08FD276-89D8-9746-ADE0-5D1C04796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4" name="Rectangle 41">
              <a:extLst>
                <a:ext uri="{FF2B5EF4-FFF2-40B4-BE49-F238E27FC236}">
                  <a16:creationId xmlns:a16="http://schemas.microsoft.com/office/drawing/2014/main" id="{9C5F1A93-0DED-E649-B3B8-B61B369F8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5" name="Rectangle 79">
              <a:extLst>
                <a:ext uri="{FF2B5EF4-FFF2-40B4-BE49-F238E27FC236}">
                  <a16:creationId xmlns:a16="http://schemas.microsoft.com/office/drawing/2014/main" id="{FA69BDFA-F35B-6444-BF2C-C0558BF93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6" name="Rectangle 80">
              <a:extLst>
                <a:ext uri="{FF2B5EF4-FFF2-40B4-BE49-F238E27FC236}">
                  <a16:creationId xmlns:a16="http://schemas.microsoft.com/office/drawing/2014/main" id="{D5666E35-1B23-DD4A-B2ED-08C209BBD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7" name="Rectangle 81">
              <a:extLst>
                <a:ext uri="{FF2B5EF4-FFF2-40B4-BE49-F238E27FC236}">
                  <a16:creationId xmlns:a16="http://schemas.microsoft.com/office/drawing/2014/main" id="{7EF86BD5-6120-9D4F-B8F0-F6CC87137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8" name="Rectangle 82">
              <a:extLst>
                <a:ext uri="{FF2B5EF4-FFF2-40B4-BE49-F238E27FC236}">
                  <a16:creationId xmlns:a16="http://schemas.microsoft.com/office/drawing/2014/main" id="{9C1EBD5F-A1E1-3643-AE9C-81CC50B3B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89" name="Rectangle 83">
              <a:extLst>
                <a:ext uri="{FF2B5EF4-FFF2-40B4-BE49-F238E27FC236}">
                  <a16:creationId xmlns:a16="http://schemas.microsoft.com/office/drawing/2014/main" id="{68A338E0-73B8-0447-B203-17AB1EB12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90" name="Rectangle 85">
              <a:extLst>
                <a:ext uri="{FF2B5EF4-FFF2-40B4-BE49-F238E27FC236}">
                  <a16:creationId xmlns:a16="http://schemas.microsoft.com/office/drawing/2014/main" id="{D336CA2F-8BF1-BF45-A1F0-22ECD59E7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99332" name="Group 163">
            <a:extLst>
              <a:ext uri="{FF2B5EF4-FFF2-40B4-BE49-F238E27FC236}">
                <a16:creationId xmlns:a16="http://schemas.microsoft.com/office/drawing/2014/main" id="{89F51676-4FBE-074F-B301-C2B8261C6752}"/>
              </a:ext>
            </a:extLst>
          </p:cNvPr>
          <p:cNvGrpSpPr>
            <a:grpSpLocks/>
          </p:cNvGrpSpPr>
          <p:nvPr/>
        </p:nvGrpSpPr>
        <p:grpSpPr bwMode="auto">
          <a:xfrm>
            <a:off x="5942014" y="3429001"/>
            <a:ext cx="2820987" cy="1806575"/>
            <a:chOff x="2286000" y="881063"/>
            <a:chExt cx="2820987" cy="1806575"/>
          </a:xfrm>
        </p:grpSpPr>
        <p:sp>
          <p:nvSpPr>
            <p:cNvPr id="99337" name="Rectangle 16">
              <a:extLst>
                <a:ext uri="{FF2B5EF4-FFF2-40B4-BE49-F238E27FC236}">
                  <a16:creationId xmlns:a16="http://schemas.microsoft.com/office/drawing/2014/main" id="{036FB847-6B55-FA48-9FCC-3F2B08A0A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99338" name="Line 17">
              <a:extLst>
                <a:ext uri="{FF2B5EF4-FFF2-40B4-BE49-F238E27FC236}">
                  <a16:creationId xmlns:a16="http://schemas.microsoft.com/office/drawing/2014/main" id="{B0CE1067-650E-7B43-86AF-D88EC11CC0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9" name="Line 18">
              <a:extLst>
                <a:ext uri="{FF2B5EF4-FFF2-40B4-BE49-F238E27FC236}">
                  <a16:creationId xmlns:a16="http://schemas.microsoft.com/office/drawing/2014/main" id="{FEAE6956-FF71-7A4D-AE85-33AE9C84C9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0" name="Line 19">
              <a:extLst>
                <a:ext uri="{FF2B5EF4-FFF2-40B4-BE49-F238E27FC236}">
                  <a16:creationId xmlns:a16="http://schemas.microsoft.com/office/drawing/2014/main" id="{B255FDDD-DA92-E94B-946F-779E02CB8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1" name="Rectangle 21">
              <a:extLst>
                <a:ext uri="{FF2B5EF4-FFF2-40B4-BE49-F238E27FC236}">
                  <a16:creationId xmlns:a16="http://schemas.microsoft.com/office/drawing/2014/main" id="{3E7B41AA-658A-4D45-980E-BD3345297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2" name="Rectangle 22">
              <a:extLst>
                <a:ext uri="{FF2B5EF4-FFF2-40B4-BE49-F238E27FC236}">
                  <a16:creationId xmlns:a16="http://schemas.microsoft.com/office/drawing/2014/main" id="{BFEB75C5-1DE0-6842-8FC1-5DCAEEB92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3" name="Rectangle 23">
              <a:extLst>
                <a:ext uri="{FF2B5EF4-FFF2-40B4-BE49-F238E27FC236}">
                  <a16:creationId xmlns:a16="http://schemas.microsoft.com/office/drawing/2014/main" id="{D72B4743-857C-7E4F-A1D4-CC417986D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4" name="Rectangle 24">
              <a:extLst>
                <a:ext uri="{FF2B5EF4-FFF2-40B4-BE49-F238E27FC236}">
                  <a16:creationId xmlns:a16="http://schemas.microsoft.com/office/drawing/2014/main" id="{289851A5-7607-CE4E-9826-25DF8D446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5" name="Rectangle 25">
              <a:extLst>
                <a:ext uri="{FF2B5EF4-FFF2-40B4-BE49-F238E27FC236}">
                  <a16:creationId xmlns:a16="http://schemas.microsoft.com/office/drawing/2014/main" id="{42FF1AF7-E324-B04E-8642-F204348CF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6" name="Rectangle 26">
              <a:extLst>
                <a:ext uri="{FF2B5EF4-FFF2-40B4-BE49-F238E27FC236}">
                  <a16:creationId xmlns:a16="http://schemas.microsoft.com/office/drawing/2014/main" id="{EC2B335E-C860-434F-BB82-A5FD2691D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7" name="Rectangle 27">
              <a:extLst>
                <a:ext uri="{FF2B5EF4-FFF2-40B4-BE49-F238E27FC236}">
                  <a16:creationId xmlns:a16="http://schemas.microsoft.com/office/drawing/2014/main" id="{435D0884-BF77-4A48-A440-A9E42B16D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8" name="Rectangle 28">
              <a:extLst>
                <a:ext uri="{FF2B5EF4-FFF2-40B4-BE49-F238E27FC236}">
                  <a16:creationId xmlns:a16="http://schemas.microsoft.com/office/drawing/2014/main" id="{0B773384-2BBB-574C-BD45-0BD058FE7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49" name="Rectangle 29">
              <a:extLst>
                <a:ext uri="{FF2B5EF4-FFF2-40B4-BE49-F238E27FC236}">
                  <a16:creationId xmlns:a16="http://schemas.microsoft.com/office/drawing/2014/main" id="{80A0256A-181B-E249-B477-692FA9B0C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0" name="Rectangle 30">
              <a:extLst>
                <a:ext uri="{FF2B5EF4-FFF2-40B4-BE49-F238E27FC236}">
                  <a16:creationId xmlns:a16="http://schemas.microsoft.com/office/drawing/2014/main" id="{793C8C2E-61FE-CC4D-BC09-75C70B655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99351" name="Line 31">
              <a:extLst>
                <a:ext uri="{FF2B5EF4-FFF2-40B4-BE49-F238E27FC236}">
                  <a16:creationId xmlns:a16="http://schemas.microsoft.com/office/drawing/2014/main" id="{CCDCC1E7-02AD-9E40-8B78-FBC65E5673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2" name="Line 32">
              <a:extLst>
                <a:ext uri="{FF2B5EF4-FFF2-40B4-BE49-F238E27FC236}">
                  <a16:creationId xmlns:a16="http://schemas.microsoft.com/office/drawing/2014/main" id="{EF6C2060-6EFE-574C-B310-A445CA6F5A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3" name="Rectangle 33">
              <a:extLst>
                <a:ext uri="{FF2B5EF4-FFF2-40B4-BE49-F238E27FC236}">
                  <a16:creationId xmlns:a16="http://schemas.microsoft.com/office/drawing/2014/main" id="{0414FBA1-75B6-D740-8058-56F0B0D9F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4" name="Rectangle 34">
              <a:extLst>
                <a:ext uri="{FF2B5EF4-FFF2-40B4-BE49-F238E27FC236}">
                  <a16:creationId xmlns:a16="http://schemas.microsoft.com/office/drawing/2014/main" id="{AF795B4C-E121-C14A-91D2-0951313C4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5" name="Rectangle 35">
              <a:extLst>
                <a:ext uri="{FF2B5EF4-FFF2-40B4-BE49-F238E27FC236}">
                  <a16:creationId xmlns:a16="http://schemas.microsoft.com/office/drawing/2014/main" id="{591D939A-6EDA-AE43-9900-87C82087C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6" name="Rectangle 36">
              <a:extLst>
                <a:ext uri="{FF2B5EF4-FFF2-40B4-BE49-F238E27FC236}">
                  <a16:creationId xmlns:a16="http://schemas.microsoft.com/office/drawing/2014/main" id="{A131B75C-200A-A742-8D78-8C8BE66FD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7" name="Rectangle 41">
              <a:extLst>
                <a:ext uri="{FF2B5EF4-FFF2-40B4-BE49-F238E27FC236}">
                  <a16:creationId xmlns:a16="http://schemas.microsoft.com/office/drawing/2014/main" id="{7DE6612C-58C7-724C-BBEC-5E3D2BB74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8" name="Rectangle 79">
              <a:extLst>
                <a:ext uri="{FF2B5EF4-FFF2-40B4-BE49-F238E27FC236}">
                  <a16:creationId xmlns:a16="http://schemas.microsoft.com/office/drawing/2014/main" id="{389C0A40-8A67-604E-8C01-C1AF5B876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59" name="Rectangle 80">
              <a:extLst>
                <a:ext uri="{FF2B5EF4-FFF2-40B4-BE49-F238E27FC236}">
                  <a16:creationId xmlns:a16="http://schemas.microsoft.com/office/drawing/2014/main" id="{F0A03E60-5178-A14B-8AFD-86A19AC73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60" name="Rectangle 81">
              <a:extLst>
                <a:ext uri="{FF2B5EF4-FFF2-40B4-BE49-F238E27FC236}">
                  <a16:creationId xmlns:a16="http://schemas.microsoft.com/office/drawing/2014/main" id="{D440B643-F56E-3848-9954-F9C04EBF0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61" name="Rectangle 82">
              <a:extLst>
                <a:ext uri="{FF2B5EF4-FFF2-40B4-BE49-F238E27FC236}">
                  <a16:creationId xmlns:a16="http://schemas.microsoft.com/office/drawing/2014/main" id="{70EF384D-FC7B-2740-A765-D2B320518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62" name="Rectangle 83">
              <a:extLst>
                <a:ext uri="{FF2B5EF4-FFF2-40B4-BE49-F238E27FC236}">
                  <a16:creationId xmlns:a16="http://schemas.microsoft.com/office/drawing/2014/main" id="{088EEB16-E64C-9343-83EF-F0E25DEA4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99363" name="Rectangle 85">
              <a:extLst>
                <a:ext uri="{FF2B5EF4-FFF2-40B4-BE49-F238E27FC236}">
                  <a16:creationId xmlns:a16="http://schemas.microsoft.com/office/drawing/2014/main" id="{E4E6D75A-D0C2-0D4A-A621-FCFFA060F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13F09CCB-8DEA-474C-9C36-0B59C42CD502}"/>
              </a:ext>
            </a:extLst>
          </p:cNvPr>
          <p:cNvSpPr/>
          <p:nvPr/>
        </p:nvSpPr>
        <p:spPr bwMode="auto">
          <a:xfrm>
            <a:off x="3311526" y="4152900"/>
            <a:ext cx="1090613" cy="541338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92" name="Rounded Rectangle 191">
            <a:extLst>
              <a:ext uri="{FF2B5EF4-FFF2-40B4-BE49-F238E27FC236}">
                <a16:creationId xmlns:a16="http://schemas.microsoft.com/office/drawing/2014/main" id="{FE053CE2-60F4-1648-9E4F-ED683A1A9511}"/>
              </a:ext>
            </a:extLst>
          </p:cNvPr>
          <p:cNvSpPr/>
          <p:nvPr/>
        </p:nvSpPr>
        <p:spPr bwMode="auto">
          <a:xfrm>
            <a:off x="7119938" y="4152901"/>
            <a:ext cx="1090612" cy="10826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CB490258-7345-6B4A-B266-E14782AFF39D}"/>
              </a:ext>
            </a:extLst>
          </p:cNvPr>
          <p:cNvSpPr txBox="1"/>
          <p:nvPr/>
        </p:nvSpPr>
        <p:spPr>
          <a:xfrm>
            <a:off x="3163888" y="5486401"/>
            <a:ext cx="208915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Not prime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AA59F2F9-AD20-0A41-99BD-E753B9F2D1B7}"/>
              </a:ext>
            </a:extLst>
          </p:cNvPr>
          <p:cNvSpPr txBox="1"/>
          <p:nvPr/>
        </p:nvSpPr>
        <p:spPr>
          <a:xfrm>
            <a:off x="7148514" y="5414963"/>
            <a:ext cx="1889125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  <a:ea typeface="MS PGothic" pitchFamily="34" charset="-128"/>
              </a:rPr>
              <a:t>Prime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>
            <a:extLst>
              <a:ext uri="{FF2B5EF4-FFF2-40B4-BE49-F238E27FC236}">
                <a16:creationId xmlns:a16="http://schemas.microsoft.com/office/drawing/2014/main" id="{3BBDC0A7-88FA-4A45-A413-AE77991632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Terminology</a:t>
            </a:r>
          </a:p>
        </p:txBody>
      </p:sp>
      <p:sp>
        <p:nvSpPr>
          <p:cNvPr id="100354" name="Content Placeholder 2">
            <a:extLst>
              <a:ext uri="{FF2B5EF4-FFF2-40B4-BE49-F238E27FC236}">
                <a16:creationId xmlns:a16="http://schemas.microsoft.com/office/drawing/2014/main" id="{C16D38E4-D447-8242-BC22-8B024EBCDCED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Essential Prime Implicant</a:t>
            </a:r>
          </a:p>
          <a:p>
            <a:pPr lvl="1"/>
            <a:r>
              <a:rPr lang="en-US" altLang="en-US"/>
              <a:t>Prime implicant that includes a minterm not covered by any other prime implicant</a:t>
            </a:r>
          </a:p>
          <a:p>
            <a:pPr lvl="1"/>
            <a:endParaRPr lang="en-US" altLang="en-US"/>
          </a:p>
          <a:p>
            <a:pPr lvl="1"/>
            <a:r>
              <a:rPr lang="en-US" altLang="en-US"/>
              <a:t>Some Examples</a:t>
            </a:r>
          </a:p>
        </p:txBody>
      </p:sp>
      <p:grpSp>
        <p:nvGrpSpPr>
          <p:cNvPr id="100355" name="Group 3">
            <a:extLst>
              <a:ext uri="{FF2B5EF4-FFF2-40B4-BE49-F238E27FC236}">
                <a16:creationId xmlns:a16="http://schemas.microsoft.com/office/drawing/2014/main" id="{6120CFC8-BF16-AC40-848F-EB0C317C2B13}"/>
              </a:ext>
            </a:extLst>
          </p:cNvPr>
          <p:cNvGrpSpPr>
            <a:grpSpLocks/>
          </p:cNvGrpSpPr>
          <p:nvPr/>
        </p:nvGrpSpPr>
        <p:grpSpPr bwMode="auto">
          <a:xfrm>
            <a:off x="3962400" y="3527426"/>
            <a:ext cx="2820988" cy="1806575"/>
            <a:chOff x="2286000" y="881063"/>
            <a:chExt cx="2820987" cy="1806575"/>
          </a:xfrm>
        </p:grpSpPr>
        <p:sp>
          <p:nvSpPr>
            <p:cNvPr id="100360" name="Rectangle 16">
              <a:extLst>
                <a:ext uri="{FF2B5EF4-FFF2-40B4-BE49-F238E27FC236}">
                  <a16:creationId xmlns:a16="http://schemas.microsoft.com/office/drawing/2014/main" id="{A91CA725-A0CE-054A-9C94-8C98BCEF1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0361" name="Line 17">
              <a:extLst>
                <a:ext uri="{FF2B5EF4-FFF2-40B4-BE49-F238E27FC236}">
                  <a16:creationId xmlns:a16="http://schemas.microsoft.com/office/drawing/2014/main" id="{C21E20BE-87C4-1846-ADC5-96F4DBE56F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2" name="Line 18">
              <a:extLst>
                <a:ext uri="{FF2B5EF4-FFF2-40B4-BE49-F238E27FC236}">
                  <a16:creationId xmlns:a16="http://schemas.microsoft.com/office/drawing/2014/main" id="{FC396380-37E2-C64C-A2D9-49834DD6DC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3" name="Line 19">
              <a:extLst>
                <a:ext uri="{FF2B5EF4-FFF2-40B4-BE49-F238E27FC236}">
                  <a16:creationId xmlns:a16="http://schemas.microsoft.com/office/drawing/2014/main" id="{9D16EC1C-20AC-DB4B-8867-2B8372CB2A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4" name="Rectangle 21">
              <a:extLst>
                <a:ext uri="{FF2B5EF4-FFF2-40B4-BE49-F238E27FC236}">
                  <a16:creationId xmlns:a16="http://schemas.microsoft.com/office/drawing/2014/main" id="{F6B354EB-7B71-674A-9A5F-1C629A9DA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65" name="Rectangle 22">
              <a:extLst>
                <a:ext uri="{FF2B5EF4-FFF2-40B4-BE49-F238E27FC236}">
                  <a16:creationId xmlns:a16="http://schemas.microsoft.com/office/drawing/2014/main" id="{17BB4131-32AF-DE46-99E7-17AAB3960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66" name="Rectangle 23">
              <a:extLst>
                <a:ext uri="{FF2B5EF4-FFF2-40B4-BE49-F238E27FC236}">
                  <a16:creationId xmlns:a16="http://schemas.microsoft.com/office/drawing/2014/main" id="{20D6172E-C77F-F645-A927-E40F5965B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67" name="Rectangle 24">
              <a:extLst>
                <a:ext uri="{FF2B5EF4-FFF2-40B4-BE49-F238E27FC236}">
                  <a16:creationId xmlns:a16="http://schemas.microsoft.com/office/drawing/2014/main" id="{74B60A2D-63B2-734C-B280-D99905811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68" name="Rectangle 25">
              <a:extLst>
                <a:ext uri="{FF2B5EF4-FFF2-40B4-BE49-F238E27FC236}">
                  <a16:creationId xmlns:a16="http://schemas.microsoft.com/office/drawing/2014/main" id="{F7D1020C-82F6-8849-91C5-F0AE921E8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69" name="Rectangle 26">
              <a:extLst>
                <a:ext uri="{FF2B5EF4-FFF2-40B4-BE49-F238E27FC236}">
                  <a16:creationId xmlns:a16="http://schemas.microsoft.com/office/drawing/2014/main" id="{70172D9F-D809-4541-A9F3-E78F4513F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0" name="Rectangle 27">
              <a:extLst>
                <a:ext uri="{FF2B5EF4-FFF2-40B4-BE49-F238E27FC236}">
                  <a16:creationId xmlns:a16="http://schemas.microsoft.com/office/drawing/2014/main" id="{0D9CB22C-CC17-5940-92DE-458B51118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1" name="Rectangle 28">
              <a:extLst>
                <a:ext uri="{FF2B5EF4-FFF2-40B4-BE49-F238E27FC236}">
                  <a16:creationId xmlns:a16="http://schemas.microsoft.com/office/drawing/2014/main" id="{BAD8AD10-8017-5546-BFAA-5A42BE9DC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2" name="Rectangle 29">
              <a:extLst>
                <a:ext uri="{FF2B5EF4-FFF2-40B4-BE49-F238E27FC236}">
                  <a16:creationId xmlns:a16="http://schemas.microsoft.com/office/drawing/2014/main" id="{D7495D73-C9C5-7B4A-9DDE-9CF000D4D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3" name="Rectangle 30">
              <a:extLst>
                <a:ext uri="{FF2B5EF4-FFF2-40B4-BE49-F238E27FC236}">
                  <a16:creationId xmlns:a16="http://schemas.microsoft.com/office/drawing/2014/main" id="{5EEC80E1-940E-9A44-8278-470CD0703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0374" name="Line 31">
              <a:extLst>
                <a:ext uri="{FF2B5EF4-FFF2-40B4-BE49-F238E27FC236}">
                  <a16:creationId xmlns:a16="http://schemas.microsoft.com/office/drawing/2014/main" id="{2C92E4EF-2440-C34A-8C67-2BB72F50AD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5" name="Line 32">
              <a:extLst>
                <a:ext uri="{FF2B5EF4-FFF2-40B4-BE49-F238E27FC236}">
                  <a16:creationId xmlns:a16="http://schemas.microsoft.com/office/drawing/2014/main" id="{5900B7DC-113E-5D43-89B0-1F22190C39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6" name="Rectangle 33">
              <a:extLst>
                <a:ext uri="{FF2B5EF4-FFF2-40B4-BE49-F238E27FC236}">
                  <a16:creationId xmlns:a16="http://schemas.microsoft.com/office/drawing/2014/main" id="{3D743486-3623-2343-B0BD-0181AF9A4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7" name="Rectangle 34">
              <a:extLst>
                <a:ext uri="{FF2B5EF4-FFF2-40B4-BE49-F238E27FC236}">
                  <a16:creationId xmlns:a16="http://schemas.microsoft.com/office/drawing/2014/main" id="{53E9E903-ABBD-024C-ADC3-58DA9587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8" name="Rectangle 35">
              <a:extLst>
                <a:ext uri="{FF2B5EF4-FFF2-40B4-BE49-F238E27FC236}">
                  <a16:creationId xmlns:a16="http://schemas.microsoft.com/office/drawing/2014/main" id="{72540103-A9F8-B04B-BF56-2B60F328A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79" name="Rectangle 36">
              <a:extLst>
                <a:ext uri="{FF2B5EF4-FFF2-40B4-BE49-F238E27FC236}">
                  <a16:creationId xmlns:a16="http://schemas.microsoft.com/office/drawing/2014/main" id="{D5F2E89D-8F57-E145-A85A-DEF0E3870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0" name="Rectangle 41">
              <a:extLst>
                <a:ext uri="{FF2B5EF4-FFF2-40B4-BE49-F238E27FC236}">
                  <a16:creationId xmlns:a16="http://schemas.microsoft.com/office/drawing/2014/main" id="{5F9CC5E4-1B6F-094F-A49C-F9BAAA32F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1" name="Rectangle 79">
              <a:extLst>
                <a:ext uri="{FF2B5EF4-FFF2-40B4-BE49-F238E27FC236}">
                  <a16:creationId xmlns:a16="http://schemas.microsoft.com/office/drawing/2014/main" id="{8FA534BD-43DE-914B-86F1-3087B569A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2" name="Rectangle 80">
              <a:extLst>
                <a:ext uri="{FF2B5EF4-FFF2-40B4-BE49-F238E27FC236}">
                  <a16:creationId xmlns:a16="http://schemas.microsoft.com/office/drawing/2014/main" id="{51C946A8-28F1-2548-A723-FD846D38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3" name="Rectangle 81">
              <a:extLst>
                <a:ext uri="{FF2B5EF4-FFF2-40B4-BE49-F238E27FC236}">
                  <a16:creationId xmlns:a16="http://schemas.microsoft.com/office/drawing/2014/main" id="{766B1E57-4926-5942-8F94-3E36BA183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4" name="Rectangle 82">
              <a:extLst>
                <a:ext uri="{FF2B5EF4-FFF2-40B4-BE49-F238E27FC236}">
                  <a16:creationId xmlns:a16="http://schemas.microsoft.com/office/drawing/2014/main" id="{D0F3CD6F-2875-CA45-8FCF-B3E001BA3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5" name="Rectangle 83">
              <a:extLst>
                <a:ext uri="{FF2B5EF4-FFF2-40B4-BE49-F238E27FC236}">
                  <a16:creationId xmlns:a16="http://schemas.microsoft.com/office/drawing/2014/main" id="{21E4F6C7-E58A-6D4A-AFF0-D32A26093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0386" name="Rectangle 85">
              <a:extLst>
                <a:ext uri="{FF2B5EF4-FFF2-40B4-BE49-F238E27FC236}">
                  <a16:creationId xmlns:a16="http://schemas.microsoft.com/office/drawing/2014/main" id="{CAE9C9A1-A8FD-C44F-87A4-58156DBC8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sp>
        <p:nvSpPr>
          <p:cNvPr id="32" name="Rounded Rectangle 31">
            <a:extLst>
              <a:ext uri="{FF2B5EF4-FFF2-40B4-BE49-F238E27FC236}">
                <a16:creationId xmlns:a16="http://schemas.microsoft.com/office/drawing/2014/main" id="{65114CA0-19C1-A54D-A547-EB0A62E6BD73}"/>
              </a:ext>
            </a:extLst>
          </p:cNvPr>
          <p:cNvSpPr/>
          <p:nvPr/>
        </p:nvSpPr>
        <p:spPr bwMode="auto">
          <a:xfrm>
            <a:off x="5172075" y="4262439"/>
            <a:ext cx="490538" cy="1050925"/>
          </a:xfrm>
          <a:prstGeom prst="roundRect">
            <a:avLst/>
          </a:prstGeom>
          <a:noFill/>
          <a:ln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Times" charset="0"/>
            </a:endParaRPr>
          </a:p>
        </p:txBody>
      </p:sp>
      <p:sp>
        <p:nvSpPr>
          <p:cNvPr id="33" name="Rounded Rectangle 32">
            <a:extLst>
              <a:ext uri="{FF2B5EF4-FFF2-40B4-BE49-F238E27FC236}">
                <a16:creationId xmlns:a16="http://schemas.microsoft.com/office/drawing/2014/main" id="{ECB0840D-B952-B04C-919F-A622577B35AA}"/>
              </a:ext>
            </a:extLst>
          </p:cNvPr>
          <p:cNvSpPr/>
          <p:nvPr/>
        </p:nvSpPr>
        <p:spPr bwMode="auto">
          <a:xfrm>
            <a:off x="4633913" y="4860926"/>
            <a:ext cx="996950" cy="42386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34" name="Rounded Rectangle 33">
            <a:extLst>
              <a:ext uri="{FF2B5EF4-FFF2-40B4-BE49-F238E27FC236}">
                <a16:creationId xmlns:a16="http://schemas.microsoft.com/office/drawing/2014/main" id="{53E05BCA-676A-E94D-AE71-11624D6343D6}"/>
              </a:ext>
            </a:extLst>
          </p:cNvPr>
          <p:cNvSpPr/>
          <p:nvPr/>
        </p:nvSpPr>
        <p:spPr bwMode="auto">
          <a:xfrm>
            <a:off x="5749925" y="4267201"/>
            <a:ext cx="996950" cy="42386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35" name="Rounded Rectangle 34">
            <a:extLst>
              <a:ext uri="{FF2B5EF4-FFF2-40B4-BE49-F238E27FC236}">
                <a16:creationId xmlns:a16="http://schemas.microsoft.com/office/drawing/2014/main" id="{95E8BDE7-1286-F44F-ABE5-231A0B960983}"/>
              </a:ext>
            </a:extLst>
          </p:cNvPr>
          <p:cNvSpPr/>
          <p:nvPr/>
        </p:nvSpPr>
        <p:spPr bwMode="auto">
          <a:xfrm>
            <a:off x="5211763" y="4332289"/>
            <a:ext cx="996950" cy="422275"/>
          </a:xfrm>
          <a:prstGeom prst="roundRect">
            <a:avLst/>
          </a:prstGeom>
          <a:noFill/>
          <a:ln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F808852B-44B4-BA44-8D69-2A5A9EC8BC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Terminology</a:t>
            </a:r>
          </a:p>
        </p:txBody>
      </p:sp>
      <p:sp>
        <p:nvSpPr>
          <p:cNvPr id="101378" name="Content Placeholder 2">
            <a:extLst>
              <a:ext uri="{FF2B5EF4-FFF2-40B4-BE49-F238E27FC236}">
                <a16:creationId xmlns:a16="http://schemas.microsoft.com/office/drawing/2014/main" id="{1E6C56C8-9924-E043-BF7F-6BE93B271538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Cover</a:t>
            </a:r>
          </a:p>
          <a:p>
            <a:pPr lvl="1"/>
            <a:r>
              <a:rPr lang="en-US" altLang="en-US"/>
              <a:t>Collection of implicants that account for all possible input valuations where output is 1</a:t>
            </a:r>
          </a:p>
          <a:p>
            <a:pPr lvl="1"/>
            <a:endParaRPr lang="en-US" altLang="en-US"/>
          </a:p>
          <a:p>
            <a:pPr lvl="1"/>
            <a:r>
              <a:rPr lang="en-US" altLang="en-US"/>
              <a:t>Ex.    x</a:t>
            </a:r>
            <a:r>
              <a:rPr lang="en-US" altLang="en-US" baseline="-25000"/>
              <a:t>1</a:t>
            </a:r>
            <a:r>
              <a:rPr lang="ja-JP" altLang="en-US"/>
              <a:t>’</a:t>
            </a:r>
            <a:r>
              <a:rPr lang="en-US" altLang="ja-JP"/>
              <a:t>x</a:t>
            </a:r>
            <a:r>
              <a:rPr lang="en-US" altLang="ja-JP" baseline="-25000"/>
              <a:t>2</a:t>
            </a:r>
            <a:r>
              <a:rPr lang="en-US" altLang="ja-JP"/>
              <a:t>x</a:t>
            </a:r>
            <a:r>
              <a:rPr lang="en-US" altLang="ja-JP" baseline="-25000"/>
              <a:t>3</a:t>
            </a:r>
            <a:r>
              <a:rPr lang="en-US" altLang="ja-JP"/>
              <a:t> + x</a:t>
            </a:r>
            <a:r>
              <a:rPr lang="en-US" altLang="ja-JP" baseline="-25000"/>
              <a:t>1</a:t>
            </a:r>
            <a:r>
              <a:rPr lang="en-US" altLang="ja-JP"/>
              <a:t>x</a:t>
            </a:r>
            <a:r>
              <a:rPr lang="en-US" altLang="ja-JP" baseline="-25000"/>
              <a:t>2</a:t>
            </a:r>
            <a:r>
              <a:rPr lang="en-US" altLang="ja-JP"/>
              <a:t>x</a:t>
            </a:r>
            <a:r>
              <a:rPr lang="en-US" altLang="ja-JP" baseline="-25000"/>
              <a:t>3</a:t>
            </a:r>
            <a:r>
              <a:rPr lang="ja-JP" altLang="en-US"/>
              <a:t>’</a:t>
            </a:r>
            <a:r>
              <a:rPr lang="en-US" altLang="ja-JP"/>
              <a:t> + x</a:t>
            </a:r>
            <a:r>
              <a:rPr lang="en-US" altLang="ja-JP" baseline="-25000"/>
              <a:t>1</a:t>
            </a:r>
            <a:r>
              <a:rPr lang="en-US" altLang="ja-JP"/>
              <a:t>x</a:t>
            </a:r>
            <a:r>
              <a:rPr lang="en-US" altLang="ja-JP" baseline="-25000"/>
              <a:t>2</a:t>
            </a:r>
            <a:r>
              <a:rPr lang="ja-JP" altLang="en-US"/>
              <a:t>’</a:t>
            </a:r>
            <a:r>
              <a:rPr lang="en-US" altLang="ja-JP"/>
              <a:t>x</a:t>
            </a:r>
            <a:r>
              <a:rPr lang="en-US" altLang="ja-JP" baseline="-25000"/>
              <a:t>3</a:t>
            </a:r>
            <a:r>
              <a:rPr lang="ja-JP" altLang="en-US"/>
              <a:t>’</a:t>
            </a:r>
            <a:endParaRPr lang="en-US" altLang="ja-JP"/>
          </a:p>
          <a:p>
            <a:pPr lvl="1"/>
            <a:r>
              <a:rPr lang="en-US" altLang="en-US"/>
              <a:t>Ex.    x</a:t>
            </a:r>
            <a:r>
              <a:rPr lang="en-US" altLang="en-US" baseline="-25000"/>
              <a:t>1</a:t>
            </a:r>
            <a:r>
              <a:rPr lang="ja-JP" altLang="en-US"/>
              <a:t>’</a:t>
            </a:r>
            <a:r>
              <a:rPr lang="en-US" altLang="ja-JP"/>
              <a:t>x</a:t>
            </a:r>
            <a:r>
              <a:rPr lang="en-US" altLang="ja-JP" baseline="-25000"/>
              <a:t>2</a:t>
            </a:r>
            <a:r>
              <a:rPr lang="en-US" altLang="ja-JP"/>
              <a:t>x</a:t>
            </a:r>
            <a:r>
              <a:rPr lang="en-US" altLang="ja-JP" baseline="-25000"/>
              <a:t>3</a:t>
            </a:r>
            <a:r>
              <a:rPr lang="en-US" altLang="ja-JP"/>
              <a:t> + x</a:t>
            </a:r>
            <a:r>
              <a:rPr lang="en-US" altLang="ja-JP" baseline="-25000"/>
              <a:t>1</a:t>
            </a:r>
            <a:r>
              <a:rPr lang="en-US" altLang="ja-JP"/>
              <a:t>x</a:t>
            </a:r>
            <a:r>
              <a:rPr lang="en-US" altLang="ja-JP" baseline="-25000"/>
              <a:t>3</a:t>
            </a:r>
            <a:r>
              <a:rPr lang="ja-JP" altLang="en-US"/>
              <a:t>’</a:t>
            </a:r>
            <a:endParaRPr lang="en-US" altLang="ja-JP"/>
          </a:p>
          <a:p>
            <a:pPr>
              <a:buFontTx/>
              <a:buNone/>
            </a:pPr>
            <a:endParaRPr lang="en-US" altLang="en-US"/>
          </a:p>
        </p:txBody>
      </p:sp>
      <p:grpSp>
        <p:nvGrpSpPr>
          <p:cNvPr id="101379" name="Group 95">
            <a:extLst>
              <a:ext uri="{FF2B5EF4-FFF2-40B4-BE49-F238E27FC236}">
                <a16:creationId xmlns:a16="http://schemas.microsoft.com/office/drawing/2014/main" id="{C7C52324-CC3E-0749-876F-4E2AEF4FD867}"/>
              </a:ext>
            </a:extLst>
          </p:cNvPr>
          <p:cNvGrpSpPr>
            <a:grpSpLocks/>
          </p:cNvGrpSpPr>
          <p:nvPr/>
        </p:nvGrpSpPr>
        <p:grpSpPr bwMode="auto">
          <a:xfrm>
            <a:off x="3962400" y="3984626"/>
            <a:ext cx="2820988" cy="1806575"/>
            <a:chOff x="2286000" y="881063"/>
            <a:chExt cx="2820987" cy="1806575"/>
          </a:xfrm>
        </p:grpSpPr>
        <p:sp>
          <p:nvSpPr>
            <p:cNvPr id="101380" name="Rectangle 16">
              <a:extLst>
                <a:ext uri="{FF2B5EF4-FFF2-40B4-BE49-F238E27FC236}">
                  <a16:creationId xmlns:a16="http://schemas.microsoft.com/office/drawing/2014/main" id="{EEC00DB6-FCA3-8945-A47D-5B037B3F2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1381" name="Line 17">
              <a:extLst>
                <a:ext uri="{FF2B5EF4-FFF2-40B4-BE49-F238E27FC236}">
                  <a16:creationId xmlns:a16="http://schemas.microsoft.com/office/drawing/2014/main" id="{F42CF5DC-FF93-294D-890E-555D201D90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2" name="Line 18">
              <a:extLst>
                <a:ext uri="{FF2B5EF4-FFF2-40B4-BE49-F238E27FC236}">
                  <a16:creationId xmlns:a16="http://schemas.microsoft.com/office/drawing/2014/main" id="{B81B869C-962C-D248-A7AF-5F92C67604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3" name="Line 19">
              <a:extLst>
                <a:ext uri="{FF2B5EF4-FFF2-40B4-BE49-F238E27FC236}">
                  <a16:creationId xmlns:a16="http://schemas.microsoft.com/office/drawing/2014/main" id="{B1FC533A-9389-1643-BFC5-208A77379A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4" name="Rectangle 21">
              <a:extLst>
                <a:ext uri="{FF2B5EF4-FFF2-40B4-BE49-F238E27FC236}">
                  <a16:creationId xmlns:a16="http://schemas.microsoft.com/office/drawing/2014/main" id="{BBBF03EE-CADC-A04A-928E-CFA186268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85" name="Rectangle 22">
              <a:extLst>
                <a:ext uri="{FF2B5EF4-FFF2-40B4-BE49-F238E27FC236}">
                  <a16:creationId xmlns:a16="http://schemas.microsoft.com/office/drawing/2014/main" id="{9192050A-648A-F349-99EC-65B4B03EE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86" name="Rectangle 23">
              <a:extLst>
                <a:ext uri="{FF2B5EF4-FFF2-40B4-BE49-F238E27FC236}">
                  <a16:creationId xmlns:a16="http://schemas.microsoft.com/office/drawing/2014/main" id="{991F4077-7D6F-8F4A-AD65-4004572EC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87" name="Rectangle 24">
              <a:extLst>
                <a:ext uri="{FF2B5EF4-FFF2-40B4-BE49-F238E27FC236}">
                  <a16:creationId xmlns:a16="http://schemas.microsoft.com/office/drawing/2014/main" id="{0F4DAEDA-EBF4-D848-B21D-62507694E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88" name="Rectangle 25">
              <a:extLst>
                <a:ext uri="{FF2B5EF4-FFF2-40B4-BE49-F238E27FC236}">
                  <a16:creationId xmlns:a16="http://schemas.microsoft.com/office/drawing/2014/main" id="{7D1FA44B-BC38-A441-8429-885F8DDC1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89" name="Rectangle 26">
              <a:extLst>
                <a:ext uri="{FF2B5EF4-FFF2-40B4-BE49-F238E27FC236}">
                  <a16:creationId xmlns:a16="http://schemas.microsoft.com/office/drawing/2014/main" id="{9990185D-7BFF-E540-B70C-9160574B6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0" name="Rectangle 27">
              <a:extLst>
                <a:ext uri="{FF2B5EF4-FFF2-40B4-BE49-F238E27FC236}">
                  <a16:creationId xmlns:a16="http://schemas.microsoft.com/office/drawing/2014/main" id="{462119FF-47D5-D542-996B-57703D5E9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1" name="Rectangle 28">
              <a:extLst>
                <a:ext uri="{FF2B5EF4-FFF2-40B4-BE49-F238E27FC236}">
                  <a16:creationId xmlns:a16="http://schemas.microsoft.com/office/drawing/2014/main" id="{727A69A2-77AF-1142-BFA4-56515CDEB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2" name="Rectangle 29">
              <a:extLst>
                <a:ext uri="{FF2B5EF4-FFF2-40B4-BE49-F238E27FC236}">
                  <a16:creationId xmlns:a16="http://schemas.microsoft.com/office/drawing/2014/main" id="{B2F98E89-0252-1341-BADD-E323C70E4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3" name="Rectangle 30">
              <a:extLst>
                <a:ext uri="{FF2B5EF4-FFF2-40B4-BE49-F238E27FC236}">
                  <a16:creationId xmlns:a16="http://schemas.microsoft.com/office/drawing/2014/main" id="{5DC80E85-7ABC-2A41-A29E-C76AB274E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1394" name="Line 31">
              <a:extLst>
                <a:ext uri="{FF2B5EF4-FFF2-40B4-BE49-F238E27FC236}">
                  <a16:creationId xmlns:a16="http://schemas.microsoft.com/office/drawing/2014/main" id="{07E6BBC9-DEC1-504B-B6F3-B9BC071954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5" name="Line 32">
              <a:extLst>
                <a:ext uri="{FF2B5EF4-FFF2-40B4-BE49-F238E27FC236}">
                  <a16:creationId xmlns:a16="http://schemas.microsoft.com/office/drawing/2014/main" id="{5664905E-E785-3F43-9449-491F5C9095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6" name="Rectangle 33">
              <a:extLst>
                <a:ext uri="{FF2B5EF4-FFF2-40B4-BE49-F238E27FC236}">
                  <a16:creationId xmlns:a16="http://schemas.microsoft.com/office/drawing/2014/main" id="{FF6421F2-3AB3-E448-9307-AEA6DC11B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7" name="Rectangle 34">
              <a:extLst>
                <a:ext uri="{FF2B5EF4-FFF2-40B4-BE49-F238E27FC236}">
                  <a16:creationId xmlns:a16="http://schemas.microsoft.com/office/drawing/2014/main" id="{649AD3B5-EEA5-7E46-A143-D62345C4A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8" name="Rectangle 35">
              <a:extLst>
                <a:ext uri="{FF2B5EF4-FFF2-40B4-BE49-F238E27FC236}">
                  <a16:creationId xmlns:a16="http://schemas.microsoft.com/office/drawing/2014/main" id="{83075778-3BE3-6A42-9464-041FC023A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399" name="Rectangle 36">
              <a:extLst>
                <a:ext uri="{FF2B5EF4-FFF2-40B4-BE49-F238E27FC236}">
                  <a16:creationId xmlns:a16="http://schemas.microsoft.com/office/drawing/2014/main" id="{CAFAE5D7-F5C1-3940-A87D-305E86EC1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0" name="Rectangle 41">
              <a:extLst>
                <a:ext uri="{FF2B5EF4-FFF2-40B4-BE49-F238E27FC236}">
                  <a16:creationId xmlns:a16="http://schemas.microsoft.com/office/drawing/2014/main" id="{5A3F4C4E-62B8-924B-AC66-3092B1363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1" name="Rectangle 79">
              <a:extLst>
                <a:ext uri="{FF2B5EF4-FFF2-40B4-BE49-F238E27FC236}">
                  <a16:creationId xmlns:a16="http://schemas.microsoft.com/office/drawing/2014/main" id="{07BAEB09-A688-3344-98FB-9E88C03F8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2" name="Rectangle 80">
              <a:extLst>
                <a:ext uri="{FF2B5EF4-FFF2-40B4-BE49-F238E27FC236}">
                  <a16:creationId xmlns:a16="http://schemas.microsoft.com/office/drawing/2014/main" id="{DD4E7DE2-687B-1E4D-83FB-C45B7AB62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3" name="Rectangle 81">
              <a:extLst>
                <a:ext uri="{FF2B5EF4-FFF2-40B4-BE49-F238E27FC236}">
                  <a16:creationId xmlns:a16="http://schemas.microsoft.com/office/drawing/2014/main" id="{6B8A5BAB-9A90-7749-9F18-C352403B4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4" name="Rectangle 82">
              <a:extLst>
                <a:ext uri="{FF2B5EF4-FFF2-40B4-BE49-F238E27FC236}">
                  <a16:creationId xmlns:a16="http://schemas.microsoft.com/office/drawing/2014/main" id="{F8F27597-5305-2E47-9D06-E4BCFDC72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5" name="Rectangle 83">
              <a:extLst>
                <a:ext uri="{FF2B5EF4-FFF2-40B4-BE49-F238E27FC236}">
                  <a16:creationId xmlns:a16="http://schemas.microsoft.com/office/drawing/2014/main" id="{555E4A4A-9C90-6E44-9A93-96B5D1976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1406" name="Rectangle 85">
              <a:extLst>
                <a:ext uri="{FF2B5EF4-FFF2-40B4-BE49-F238E27FC236}">
                  <a16:creationId xmlns:a16="http://schemas.microsoft.com/office/drawing/2014/main" id="{2C042FEB-0091-5C42-9EF1-EE6548CDC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6C22058A-F4E2-AB4D-8DB5-7F5290CFCF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</a:t>
            </a:r>
          </a:p>
        </p:txBody>
      </p:sp>
      <p:sp>
        <p:nvSpPr>
          <p:cNvPr id="102402" name="Content Placeholder 2">
            <a:extLst>
              <a:ext uri="{FF2B5EF4-FFF2-40B4-BE49-F238E27FC236}">
                <a16:creationId xmlns:a16="http://schemas.microsoft.com/office/drawing/2014/main" id="{27709E2C-FB86-4644-A6A8-FD4336433FA3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Give the Number of</a:t>
            </a:r>
          </a:p>
          <a:p>
            <a:pPr lvl="1"/>
            <a:r>
              <a:rPr lang="en-US" altLang="en-US"/>
              <a:t>Implicants?</a:t>
            </a:r>
          </a:p>
          <a:p>
            <a:pPr lvl="1"/>
            <a:r>
              <a:rPr lang="en-US" altLang="en-US"/>
              <a:t>Prime Implicants?</a:t>
            </a:r>
          </a:p>
          <a:p>
            <a:pPr lvl="1"/>
            <a:r>
              <a:rPr lang="en-US" altLang="en-US"/>
              <a:t>Essential Prime Implicants?</a:t>
            </a:r>
          </a:p>
        </p:txBody>
      </p:sp>
      <p:grpSp>
        <p:nvGrpSpPr>
          <p:cNvPr id="102403" name="Group 3">
            <a:extLst>
              <a:ext uri="{FF2B5EF4-FFF2-40B4-BE49-F238E27FC236}">
                <a16:creationId xmlns:a16="http://schemas.microsoft.com/office/drawing/2014/main" id="{63AE485E-9D2F-ED47-9858-150C3EDF0ECD}"/>
              </a:ext>
            </a:extLst>
          </p:cNvPr>
          <p:cNvGrpSpPr>
            <a:grpSpLocks/>
          </p:cNvGrpSpPr>
          <p:nvPr/>
        </p:nvGrpSpPr>
        <p:grpSpPr bwMode="auto">
          <a:xfrm>
            <a:off x="4038600" y="3406776"/>
            <a:ext cx="2820988" cy="1806575"/>
            <a:chOff x="2286000" y="881063"/>
            <a:chExt cx="2820987" cy="1806575"/>
          </a:xfrm>
        </p:grpSpPr>
        <p:sp>
          <p:nvSpPr>
            <p:cNvPr id="102404" name="Rectangle 16">
              <a:extLst>
                <a:ext uri="{FF2B5EF4-FFF2-40B4-BE49-F238E27FC236}">
                  <a16:creationId xmlns:a16="http://schemas.microsoft.com/office/drawing/2014/main" id="{9A247CB9-7AD1-FF4D-95EA-F9BEC709F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1604963"/>
              <a:ext cx="1077912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2405" name="Line 17">
              <a:extLst>
                <a:ext uri="{FF2B5EF4-FFF2-40B4-BE49-F238E27FC236}">
                  <a16:creationId xmlns:a16="http://schemas.microsoft.com/office/drawing/2014/main" id="{1EEB2B57-4228-9640-B5A7-B3450202E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24175" y="2146300"/>
              <a:ext cx="107791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06" name="Line 18">
              <a:extLst>
                <a:ext uri="{FF2B5EF4-FFF2-40B4-BE49-F238E27FC236}">
                  <a16:creationId xmlns:a16="http://schemas.microsoft.com/office/drawing/2014/main" id="{2238FF41-11C3-0143-B866-A2935F6AAA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23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07" name="Line 19">
              <a:extLst>
                <a:ext uri="{FF2B5EF4-FFF2-40B4-BE49-F238E27FC236}">
                  <a16:creationId xmlns:a16="http://schemas.microsoft.com/office/drawing/2014/main" id="{9D19E2EC-C3B0-C046-914A-07BAAB0BE7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4425" y="1036638"/>
              <a:ext cx="539750" cy="5683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08" name="Rectangle 21">
              <a:extLst>
                <a:ext uri="{FF2B5EF4-FFF2-40B4-BE49-F238E27FC236}">
                  <a16:creationId xmlns:a16="http://schemas.microsoft.com/office/drawing/2014/main" id="{F16BA3AC-A938-134C-AF71-C6C4CD4CE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09" name="Rectangle 22">
              <a:extLst>
                <a:ext uri="{FF2B5EF4-FFF2-40B4-BE49-F238E27FC236}">
                  <a16:creationId xmlns:a16="http://schemas.microsoft.com/office/drawing/2014/main" id="{6DE279DC-F21C-974A-83CC-6C1B4C2E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0" name="Rectangle 23">
              <a:extLst>
                <a:ext uri="{FF2B5EF4-FFF2-40B4-BE49-F238E27FC236}">
                  <a16:creationId xmlns:a16="http://schemas.microsoft.com/office/drawing/2014/main" id="{6F2D334F-A497-2D4C-9C1B-C2AA7D499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475" y="8810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1" name="Rectangle 24">
              <a:extLst>
                <a:ext uri="{FF2B5EF4-FFF2-40B4-BE49-F238E27FC236}">
                  <a16:creationId xmlns:a16="http://schemas.microsoft.com/office/drawing/2014/main" id="{14BAA246-B164-F649-993B-27D21A141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187" y="1003300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2" name="Rectangle 25">
              <a:extLst>
                <a:ext uri="{FF2B5EF4-FFF2-40B4-BE49-F238E27FC236}">
                  <a16:creationId xmlns:a16="http://schemas.microsoft.com/office/drawing/2014/main" id="{E1045E0F-401B-154A-B8B6-696EB1AE1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0" y="1143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3" name="Rectangle 26">
              <a:extLst>
                <a:ext uri="{FF2B5EF4-FFF2-40B4-BE49-F238E27FC236}">
                  <a16:creationId xmlns:a16="http://schemas.microsoft.com/office/drawing/2014/main" id="{C4B04E4B-726E-8645-81E3-7FD602C9D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00" y="1265238"/>
              <a:ext cx="10900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4" name="Rectangle 27">
              <a:extLst>
                <a:ext uri="{FF2B5EF4-FFF2-40B4-BE49-F238E27FC236}">
                  <a16:creationId xmlns:a16="http://schemas.microsoft.com/office/drawing/2014/main" id="{5BFB750C-F59B-364D-A0D3-F9F6CA08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5" name="Rectangle 28">
              <a:extLst>
                <a:ext uri="{FF2B5EF4-FFF2-40B4-BE49-F238E27FC236}">
                  <a16:creationId xmlns:a16="http://schemas.microsoft.com/office/drawing/2014/main" id="{BE3297E9-5B10-444D-AE7C-FDA6EA94C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6" name="Rectangle 29">
              <a:extLst>
                <a:ext uri="{FF2B5EF4-FFF2-40B4-BE49-F238E27FC236}">
                  <a16:creationId xmlns:a16="http://schemas.microsoft.com/office/drawing/2014/main" id="{B777CFE5-EA23-8E49-91BD-3143B188C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1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17" name="Rectangle 30">
              <a:extLst>
                <a:ext uri="{FF2B5EF4-FFF2-40B4-BE49-F238E27FC236}">
                  <a16:creationId xmlns:a16="http://schemas.microsoft.com/office/drawing/2014/main" id="{10D354D7-E531-3340-B0A2-F1F9128FD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087" y="1604963"/>
              <a:ext cx="1104900" cy="108267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 New Roman" panose="02020603050405020304" pitchFamily="18" charset="0"/>
              </a:endParaRPr>
            </a:p>
          </p:txBody>
        </p:sp>
        <p:sp>
          <p:nvSpPr>
            <p:cNvPr id="102418" name="Line 31">
              <a:extLst>
                <a:ext uri="{FF2B5EF4-FFF2-40B4-BE49-F238E27FC236}">
                  <a16:creationId xmlns:a16="http://schemas.microsoft.com/office/drawing/2014/main" id="{FF1F14C5-A1F5-654D-9C77-5D951137D1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2087" y="2146300"/>
              <a:ext cx="11049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9" name="Line 32">
              <a:extLst>
                <a:ext uri="{FF2B5EF4-FFF2-40B4-BE49-F238E27FC236}">
                  <a16:creationId xmlns:a16="http://schemas.microsoft.com/office/drawing/2014/main" id="{6385E308-35DD-DA43-B733-FC1FC5913B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7237" y="1604963"/>
              <a:ext cx="1588" cy="1082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0" name="Rectangle 33">
              <a:extLst>
                <a:ext uri="{FF2B5EF4-FFF2-40B4-BE49-F238E27FC236}">
                  <a16:creationId xmlns:a16="http://schemas.microsoft.com/office/drawing/2014/main" id="{A272DD56-089D-094E-9974-AA5B2F687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1" name="Rectangle 34">
              <a:extLst>
                <a:ext uri="{FF2B5EF4-FFF2-40B4-BE49-F238E27FC236}">
                  <a16:creationId xmlns:a16="http://schemas.microsoft.com/office/drawing/2014/main" id="{20F6EC20-8894-CD4A-8CC4-B378F56A5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2" name="Rectangle 35">
              <a:extLst>
                <a:ext uri="{FF2B5EF4-FFF2-40B4-BE49-F238E27FC236}">
                  <a16:creationId xmlns:a16="http://schemas.microsoft.com/office/drawing/2014/main" id="{16D716F9-77CE-2B40-BDE8-52682489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3" name="Rectangle 36">
              <a:extLst>
                <a:ext uri="{FF2B5EF4-FFF2-40B4-BE49-F238E27FC236}">
                  <a16:creationId xmlns:a16="http://schemas.microsoft.com/office/drawing/2014/main" id="{5C14E3C6-D3D4-E140-AA64-14571360F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92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4" name="Rectangle 41">
              <a:extLst>
                <a:ext uri="{FF2B5EF4-FFF2-40B4-BE49-F238E27FC236}">
                  <a16:creationId xmlns:a16="http://schemas.microsoft.com/office/drawing/2014/main" id="{E6B09CE5-5E41-4E4A-A254-3A8B1BB68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7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5" name="Rectangle 79">
              <a:extLst>
                <a:ext uri="{FF2B5EF4-FFF2-40B4-BE49-F238E27FC236}">
                  <a16:creationId xmlns:a16="http://schemas.microsoft.com/office/drawing/2014/main" id="{17905F21-D3DA-F54E-97D2-32951A15E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9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6" name="Rectangle 80">
              <a:extLst>
                <a:ext uri="{FF2B5EF4-FFF2-40B4-BE49-F238E27FC236}">
                  <a16:creationId xmlns:a16="http://schemas.microsoft.com/office/drawing/2014/main" id="{AF320F21-C8FD-704A-A219-12658260D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0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7" name="Rectangle 81">
              <a:extLst>
                <a:ext uri="{FF2B5EF4-FFF2-40B4-BE49-F238E27FC236}">
                  <a16:creationId xmlns:a16="http://schemas.microsoft.com/office/drawing/2014/main" id="{7A04712F-F5B3-9647-86C5-DB09F781E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187" y="1295400"/>
              <a:ext cx="23474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8" name="Rectangle 82">
              <a:extLst>
                <a:ext uri="{FF2B5EF4-FFF2-40B4-BE49-F238E27FC236}">
                  <a16:creationId xmlns:a16="http://schemas.microsoft.com/office/drawing/2014/main" id="{34BACCB8-08BE-1045-81F6-5BB77FBAF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7" y="1295400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29" name="Rectangle 83">
              <a:extLst>
                <a:ext uri="{FF2B5EF4-FFF2-40B4-BE49-F238E27FC236}">
                  <a16:creationId xmlns:a16="http://schemas.microsoft.com/office/drawing/2014/main" id="{348A78B4-46C1-7648-99C8-70EC78929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475" y="17526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2430" name="Rectangle 85">
              <a:extLst>
                <a:ext uri="{FF2B5EF4-FFF2-40B4-BE49-F238E27FC236}">
                  <a16:creationId xmlns:a16="http://schemas.microsoft.com/office/drawing/2014/main" id="{BDC58D19-15A2-D045-BFA7-E24DF0347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5" y="2300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BA23523A-6FC2-0541-A855-826F394AF8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concerned with minimization?</a:t>
            </a:r>
          </a:p>
        </p:txBody>
      </p:sp>
      <p:sp>
        <p:nvSpPr>
          <p:cNvPr id="103426" name="Content Placeholder 2">
            <a:extLst>
              <a:ext uri="{FF2B5EF4-FFF2-40B4-BE49-F238E27FC236}">
                <a16:creationId xmlns:a16="http://schemas.microsoft.com/office/drawing/2014/main" id="{F323ADD7-AD6F-B54E-A68E-EFD63F7E872B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/>
              <a:t>Simplified function</a:t>
            </a:r>
          </a:p>
          <a:p>
            <a:endParaRPr lang="en-US" altLang="en-US"/>
          </a:p>
          <a:p>
            <a:r>
              <a:rPr lang="en-US" altLang="en-US"/>
              <a:t>Reduce the cost of the circuit</a:t>
            </a:r>
          </a:p>
          <a:p>
            <a:pPr lvl="1"/>
            <a:r>
              <a:rPr lang="en-US" altLang="en-US"/>
              <a:t>Cost: Gates + Inputs</a:t>
            </a:r>
          </a:p>
          <a:p>
            <a:pPr lvl="1"/>
            <a:r>
              <a:rPr lang="en-US" altLang="en-US"/>
              <a:t>Transistors</a:t>
            </a:r>
          </a:p>
          <a:p>
            <a:pPr lvl="1"/>
            <a:endParaRPr lang="en-US" altLang="en-US"/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449" name="Picture 3" descr="F:\LogicBook\PowerPoint\chapter4\figure4.9.wmf">
            <a:extLst>
              <a:ext uri="{FF2B5EF4-FFF2-40B4-BE49-F238E27FC236}">
                <a16:creationId xmlns:a16="http://schemas.microsoft.com/office/drawing/2014/main" id="{5493319D-CC23-C64F-8F31-A777607D6C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600201"/>
            <a:ext cx="4191000" cy="374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0" name="TextBox 125">
            <a:extLst>
              <a:ext uri="{FF2B5EF4-FFF2-40B4-BE49-F238E27FC236}">
                <a16:creationId xmlns:a16="http://schemas.microsoft.com/office/drawing/2014/main" id="{7E4AF114-7FE2-9241-9BD0-E10275FE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2.56 from the textbook ]</a:t>
            </a:r>
          </a:p>
        </p:txBody>
      </p:sp>
      <p:sp>
        <p:nvSpPr>
          <p:cNvPr id="104451" name="Title 1">
            <a:extLst>
              <a:ext uri="{FF2B5EF4-FFF2-40B4-BE49-F238E27FC236}">
                <a16:creationId xmlns:a16="http://schemas.microsoft.com/office/drawing/2014/main" id="{8E97D7C0-F7B1-174B-ADE6-F802A0F1C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Three-variable function f (x</a:t>
            </a:r>
            <a:r>
              <a:rPr lang="en-US" altLang="en-US" sz="2800" baseline="-25000"/>
              <a:t>1</a:t>
            </a:r>
            <a:r>
              <a:rPr lang="en-US" altLang="en-US" sz="2800"/>
              <a:t>, x</a:t>
            </a:r>
            <a:r>
              <a:rPr lang="en-US" altLang="en-US" sz="2800" baseline="-25000"/>
              <a:t>2</a:t>
            </a:r>
            <a:r>
              <a:rPr lang="en-US" altLang="en-US" sz="2800"/>
              <a:t>, x</a:t>
            </a:r>
            <a:r>
              <a:rPr lang="en-US" altLang="en-US" sz="2800" baseline="-25000"/>
              <a:t>3</a:t>
            </a:r>
            <a:r>
              <a:rPr lang="en-US" altLang="en-US" sz="2800"/>
              <a:t>) = ∑m(0, 1, 2, 3, 7)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>
            <a:extLst>
              <a:ext uri="{FF2B5EF4-FFF2-40B4-BE49-F238E27FC236}">
                <a16:creationId xmlns:a16="http://schemas.microsoft.com/office/drawing/2014/main" id="{49C05860-09DB-3A4F-A9CD-B06EDE15B6B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</a:t>
            </a:r>
          </a:p>
        </p:txBody>
      </p:sp>
      <p:sp>
        <p:nvSpPr>
          <p:cNvPr id="105474" name="Rectangle 4">
            <a:extLst>
              <a:ext uri="{FF2B5EF4-FFF2-40B4-BE49-F238E27FC236}">
                <a16:creationId xmlns:a16="http://schemas.microsoft.com/office/drawing/2014/main" id="{74BFC9B7-935B-B241-8D1E-50B911CE5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5475" name="Line 5">
            <a:extLst>
              <a:ext uri="{FF2B5EF4-FFF2-40B4-BE49-F238E27FC236}">
                <a16:creationId xmlns:a16="http://schemas.microsoft.com/office/drawing/2014/main" id="{0E8D63BF-2419-CF42-9570-9D71E199FC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6" name="Line 6">
            <a:extLst>
              <a:ext uri="{FF2B5EF4-FFF2-40B4-BE49-F238E27FC236}">
                <a16:creationId xmlns:a16="http://schemas.microsoft.com/office/drawing/2014/main" id="{03BE447B-2C6A-6A45-B987-F2E90D4193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7" name="Line 7">
            <a:extLst>
              <a:ext uri="{FF2B5EF4-FFF2-40B4-BE49-F238E27FC236}">
                <a16:creationId xmlns:a16="http://schemas.microsoft.com/office/drawing/2014/main" id="{D67D0FED-85C3-8640-9D9E-DBC231FCC8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8" name="Rectangle 8">
            <a:extLst>
              <a:ext uri="{FF2B5EF4-FFF2-40B4-BE49-F238E27FC236}">
                <a16:creationId xmlns:a16="http://schemas.microsoft.com/office/drawing/2014/main" id="{86572866-89EF-4640-B195-DEF2149D2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79" name="Rectangle 9">
            <a:extLst>
              <a:ext uri="{FF2B5EF4-FFF2-40B4-BE49-F238E27FC236}">
                <a16:creationId xmlns:a16="http://schemas.microsoft.com/office/drawing/2014/main" id="{E5684B2F-4A21-2A4C-8BA4-84D106EA4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0" name="Rectangle 10">
            <a:extLst>
              <a:ext uri="{FF2B5EF4-FFF2-40B4-BE49-F238E27FC236}">
                <a16:creationId xmlns:a16="http://schemas.microsoft.com/office/drawing/2014/main" id="{6F324F82-68E3-264F-827D-A533B0C8F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1" name="Rectangle 11">
            <a:extLst>
              <a:ext uri="{FF2B5EF4-FFF2-40B4-BE49-F238E27FC236}">
                <a16:creationId xmlns:a16="http://schemas.microsoft.com/office/drawing/2014/main" id="{CCC0150E-5CC0-4C4F-8E39-3C2E6A854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2" name="Rectangle 12">
            <a:extLst>
              <a:ext uri="{FF2B5EF4-FFF2-40B4-BE49-F238E27FC236}">
                <a16:creationId xmlns:a16="http://schemas.microsoft.com/office/drawing/2014/main" id="{1D1BE8F6-BE6B-1A45-A32A-C716C4627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3" name="Rectangle 13">
            <a:extLst>
              <a:ext uri="{FF2B5EF4-FFF2-40B4-BE49-F238E27FC236}">
                <a16:creationId xmlns:a16="http://schemas.microsoft.com/office/drawing/2014/main" id="{602E0DD6-C13C-8B4C-B979-626E8C99E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4" name="Rectangle 14">
            <a:extLst>
              <a:ext uri="{FF2B5EF4-FFF2-40B4-BE49-F238E27FC236}">
                <a16:creationId xmlns:a16="http://schemas.microsoft.com/office/drawing/2014/main" id="{4504E5F4-5B8C-664A-ACA0-1D1E2A8BD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5" name="Rectangle 15">
            <a:extLst>
              <a:ext uri="{FF2B5EF4-FFF2-40B4-BE49-F238E27FC236}">
                <a16:creationId xmlns:a16="http://schemas.microsoft.com/office/drawing/2014/main" id="{EEFE9599-983A-0D4F-81BF-A0B0AB88A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5486" name="Line 16">
            <a:extLst>
              <a:ext uri="{FF2B5EF4-FFF2-40B4-BE49-F238E27FC236}">
                <a16:creationId xmlns:a16="http://schemas.microsoft.com/office/drawing/2014/main" id="{8A88B9B4-C829-C448-B7D3-14FEEFC0A5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87" name="Line 17">
            <a:extLst>
              <a:ext uri="{FF2B5EF4-FFF2-40B4-BE49-F238E27FC236}">
                <a16:creationId xmlns:a16="http://schemas.microsoft.com/office/drawing/2014/main" id="{B009CF91-48EB-1343-84F5-78C575E55D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88" name="Rectangle 18">
            <a:extLst>
              <a:ext uri="{FF2B5EF4-FFF2-40B4-BE49-F238E27FC236}">
                <a16:creationId xmlns:a16="http://schemas.microsoft.com/office/drawing/2014/main" id="{585ECCA0-4FA2-3543-81FF-701757D24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89" name="Rectangle 19">
            <a:extLst>
              <a:ext uri="{FF2B5EF4-FFF2-40B4-BE49-F238E27FC236}">
                <a16:creationId xmlns:a16="http://schemas.microsoft.com/office/drawing/2014/main" id="{6E56136F-EBA1-7844-9196-72C88298E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0" name="Rectangle 20">
            <a:extLst>
              <a:ext uri="{FF2B5EF4-FFF2-40B4-BE49-F238E27FC236}">
                <a16:creationId xmlns:a16="http://schemas.microsoft.com/office/drawing/2014/main" id="{7430F935-48DC-9448-8F0A-5E758CA7C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1" name="Rectangle 21">
            <a:extLst>
              <a:ext uri="{FF2B5EF4-FFF2-40B4-BE49-F238E27FC236}">
                <a16:creationId xmlns:a16="http://schemas.microsoft.com/office/drawing/2014/main" id="{01416546-2F87-F249-A0F4-6463CA814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2" name="Rectangle 22">
            <a:extLst>
              <a:ext uri="{FF2B5EF4-FFF2-40B4-BE49-F238E27FC236}">
                <a16:creationId xmlns:a16="http://schemas.microsoft.com/office/drawing/2014/main" id="{7D376422-F652-D24E-8EB3-C29254415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3" name="Rectangle 23">
            <a:extLst>
              <a:ext uri="{FF2B5EF4-FFF2-40B4-BE49-F238E27FC236}">
                <a16:creationId xmlns:a16="http://schemas.microsoft.com/office/drawing/2014/main" id="{6DE871B4-3FD3-F84D-AE65-9F9691CE0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4" name="Rectangle 24">
            <a:extLst>
              <a:ext uri="{FF2B5EF4-FFF2-40B4-BE49-F238E27FC236}">
                <a16:creationId xmlns:a16="http://schemas.microsoft.com/office/drawing/2014/main" id="{B3076892-96BF-504F-8112-9F8F03DE4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5495" name="Line 25">
            <a:extLst>
              <a:ext uri="{FF2B5EF4-FFF2-40B4-BE49-F238E27FC236}">
                <a16:creationId xmlns:a16="http://schemas.microsoft.com/office/drawing/2014/main" id="{99FD15B9-6662-2D43-9886-21612C57BA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6" name="Line 26">
            <a:extLst>
              <a:ext uri="{FF2B5EF4-FFF2-40B4-BE49-F238E27FC236}">
                <a16:creationId xmlns:a16="http://schemas.microsoft.com/office/drawing/2014/main" id="{4DF6E283-EDF0-4649-BEFB-873ECB8835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97" name="Rectangle 27">
            <a:extLst>
              <a:ext uri="{FF2B5EF4-FFF2-40B4-BE49-F238E27FC236}">
                <a16:creationId xmlns:a16="http://schemas.microsoft.com/office/drawing/2014/main" id="{4AEF3162-81B3-2447-9B7D-34682C690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498" name="Rectangle 28">
            <a:extLst>
              <a:ext uri="{FF2B5EF4-FFF2-40B4-BE49-F238E27FC236}">
                <a16:creationId xmlns:a16="http://schemas.microsoft.com/office/drawing/2014/main" id="{BD08181D-B287-B94B-8345-6CD3BBE5F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5499" name="Line 29">
            <a:extLst>
              <a:ext uri="{FF2B5EF4-FFF2-40B4-BE49-F238E27FC236}">
                <a16:creationId xmlns:a16="http://schemas.microsoft.com/office/drawing/2014/main" id="{3CE8C8AE-81B3-C44F-A35A-EF71AD0876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0" name="Line 30">
            <a:extLst>
              <a:ext uri="{FF2B5EF4-FFF2-40B4-BE49-F238E27FC236}">
                <a16:creationId xmlns:a16="http://schemas.microsoft.com/office/drawing/2014/main" id="{C6CD478B-4647-4049-ADEA-B2BA5B59A0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501" name="Rectangle 31">
            <a:extLst>
              <a:ext uri="{FF2B5EF4-FFF2-40B4-BE49-F238E27FC236}">
                <a16:creationId xmlns:a16="http://schemas.microsoft.com/office/drawing/2014/main" id="{B3218FAD-0F9B-2E4A-8FB3-FB0A83D4C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2" name="Rectangle 32">
            <a:extLst>
              <a:ext uri="{FF2B5EF4-FFF2-40B4-BE49-F238E27FC236}">
                <a16:creationId xmlns:a16="http://schemas.microsoft.com/office/drawing/2014/main" id="{9007AB41-0EE3-5843-A21D-5C9136FD8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3" name="Rectangle 33">
            <a:extLst>
              <a:ext uri="{FF2B5EF4-FFF2-40B4-BE49-F238E27FC236}">
                <a16:creationId xmlns:a16="http://schemas.microsoft.com/office/drawing/2014/main" id="{33D83258-566B-094F-8BD8-108FF2738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4" name="Rectangle 34">
            <a:extLst>
              <a:ext uri="{FF2B5EF4-FFF2-40B4-BE49-F238E27FC236}">
                <a16:creationId xmlns:a16="http://schemas.microsoft.com/office/drawing/2014/main" id="{9941B605-E0A7-B84D-9D65-B94B1FF7A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5" name="Rectangle 35">
            <a:extLst>
              <a:ext uri="{FF2B5EF4-FFF2-40B4-BE49-F238E27FC236}">
                <a16:creationId xmlns:a16="http://schemas.microsoft.com/office/drawing/2014/main" id="{F3739C2C-6E73-8547-807F-0D78DC266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6" name="Rectangle 36">
            <a:extLst>
              <a:ext uri="{FF2B5EF4-FFF2-40B4-BE49-F238E27FC236}">
                <a16:creationId xmlns:a16="http://schemas.microsoft.com/office/drawing/2014/main" id="{6D1755F7-00FA-7845-9323-9BDFBAA9A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7" name="Rectangle 37">
            <a:extLst>
              <a:ext uri="{FF2B5EF4-FFF2-40B4-BE49-F238E27FC236}">
                <a16:creationId xmlns:a16="http://schemas.microsoft.com/office/drawing/2014/main" id="{0B21F1F6-2368-E841-B82A-D7FBA878D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8" name="Rectangle 38">
            <a:extLst>
              <a:ext uri="{FF2B5EF4-FFF2-40B4-BE49-F238E27FC236}">
                <a16:creationId xmlns:a16="http://schemas.microsoft.com/office/drawing/2014/main" id="{02149F99-1C6E-5745-B585-62DA5E047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09" name="Rectangle 39">
            <a:extLst>
              <a:ext uri="{FF2B5EF4-FFF2-40B4-BE49-F238E27FC236}">
                <a16:creationId xmlns:a16="http://schemas.microsoft.com/office/drawing/2014/main" id="{3F4F8B58-AB6A-9C4F-82C2-AB5F55E3F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5510" name="Rectangle 60">
            <a:extLst>
              <a:ext uri="{FF2B5EF4-FFF2-40B4-BE49-F238E27FC236}">
                <a16:creationId xmlns:a16="http://schemas.microsoft.com/office/drawing/2014/main" id="{BC875D73-388A-E841-B129-7F4ED050A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3B44D924-B67E-AB45-8B4A-B0CA22143A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</a:t>
            </a:r>
          </a:p>
        </p:txBody>
      </p:sp>
      <p:sp>
        <p:nvSpPr>
          <p:cNvPr id="106498" name="Rectangle 4">
            <a:extLst>
              <a:ext uri="{FF2B5EF4-FFF2-40B4-BE49-F238E27FC236}">
                <a16:creationId xmlns:a16="http://schemas.microsoft.com/office/drawing/2014/main" id="{54912B57-ECE9-CA46-9BA1-FF0714CD6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6499" name="Line 5">
            <a:extLst>
              <a:ext uri="{FF2B5EF4-FFF2-40B4-BE49-F238E27FC236}">
                <a16:creationId xmlns:a16="http://schemas.microsoft.com/office/drawing/2014/main" id="{BF48ECFE-6BC2-CA4F-AA63-AB6F235933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0" name="Line 6">
            <a:extLst>
              <a:ext uri="{FF2B5EF4-FFF2-40B4-BE49-F238E27FC236}">
                <a16:creationId xmlns:a16="http://schemas.microsoft.com/office/drawing/2014/main" id="{2B82AFD8-6825-0143-A012-ADA948BECD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1" name="Line 7">
            <a:extLst>
              <a:ext uri="{FF2B5EF4-FFF2-40B4-BE49-F238E27FC236}">
                <a16:creationId xmlns:a16="http://schemas.microsoft.com/office/drawing/2014/main" id="{D55D7717-446C-C84B-B0A1-77AF645A60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2" name="Rectangle 8">
            <a:extLst>
              <a:ext uri="{FF2B5EF4-FFF2-40B4-BE49-F238E27FC236}">
                <a16:creationId xmlns:a16="http://schemas.microsoft.com/office/drawing/2014/main" id="{E380513F-3DEC-2944-A02B-BDFC8E72D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3" name="Rectangle 9">
            <a:extLst>
              <a:ext uri="{FF2B5EF4-FFF2-40B4-BE49-F238E27FC236}">
                <a16:creationId xmlns:a16="http://schemas.microsoft.com/office/drawing/2014/main" id="{BBEA2819-812D-1D4E-B2AD-E3C1B8E10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4" name="Rectangle 10">
            <a:extLst>
              <a:ext uri="{FF2B5EF4-FFF2-40B4-BE49-F238E27FC236}">
                <a16:creationId xmlns:a16="http://schemas.microsoft.com/office/drawing/2014/main" id="{8D2FF29C-0589-B242-B034-924570999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5" name="Rectangle 11">
            <a:extLst>
              <a:ext uri="{FF2B5EF4-FFF2-40B4-BE49-F238E27FC236}">
                <a16:creationId xmlns:a16="http://schemas.microsoft.com/office/drawing/2014/main" id="{6C091E7B-5401-234B-A105-2A2612ABB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6" name="Rectangle 12">
            <a:extLst>
              <a:ext uri="{FF2B5EF4-FFF2-40B4-BE49-F238E27FC236}">
                <a16:creationId xmlns:a16="http://schemas.microsoft.com/office/drawing/2014/main" id="{FBCA5660-1D9E-6046-B431-89B6D779E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7" name="Rectangle 13">
            <a:extLst>
              <a:ext uri="{FF2B5EF4-FFF2-40B4-BE49-F238E27FC236}">
                <a16:creationId xmlns:a16="http://schemas.microsoft.com/office/drawing/2014/main" id="{9001F5AA-AD1B-DC47-B5ED-E9B3D7772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8" name="Rectangle 14">
            <a:extLst>
              <a:ext uri="{FF2B5EF4-FFF2-40B4-BE49-F238E27FC236}">
                <a16:creationId xmlns:a16="http://schemas.microsoft.com/office/drawing/2014/main" id="{EAC52697-0CA8-444B-BDE1-5BD232B16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09" name="Rectangle 15">
            <a:extLst>
              <a:ext uri="{FF2B5EF4-FFF2-40B4-BE49-F238E27FC236}">
                <a16:creationId xmlns:a16="http://schemas.microsoft.com/office/drawing/2014/main" id="{E89F675E-3109-974F-AA44-203B240C6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6510" name="Line 16">
            <a:extLst>
              <a:ext uri="{FF2B5EF4-FFF2-40B4-BE49-F238E27FC236}">
                <a16:creationId xmlns:a16="http://schemas.microsoft.com/office/drawing/2014/main" id="{FCB17576-3BC4-5F47-A652-775DAB19D6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1" name="Line 17">
            <a:extLst>
              <a:ext uri="{FF2B5EF4-FFF2-40B4-BE49-F238E27FC236}">
                <a16:creationId xmlns:a16="http://schemas.microsoft.com/office/drawing/2014/main" id="{080903DB-AD5D-6D41-B1AA-094551CC74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12" name="Rectangle 18">
            <a:extLst>
              <a:ext uri="{FF2B5EF4-FFF2-40B4-BE49-F238E27FC236}">
                <a16:creationId xmlns:a16="http://schemas.microsoft.com/office/drawing/2014/main" id="{3ED40F10-8252-C24A-9EC6-D91AD664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3" name="Rectangle 19">
            <a:extLst>
              <a:ext uri="{FF2B5EF4-FFF2-40B4-BE49-F238E27FC236}">
                <a16:creationId xmlns:a16="http://schemas.microsoft.com/office/drawing/2014/main" id="{B0AB0F3A-D9FD-5B43-B673-451BD34DE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4" name="Rectangle 20">
            <a:extLst>
              <a:ext uri="{FF2B5EF4-FFF2-40B4-BE49-F238E27FC236}">
                <a16:creationId xmlns:a16="http://schemas.microsoft.com/office/drawing/2014/main" id="{BE4C4FA2-2044-754D-9093-7D74DD77B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5" name="Rectangle 21">
            <a:extLst>
              <a:ext uri="{FF2B5EF4-FFF2-40B4-BE49-F238E27FC236}">
                <a16:creationId xmlns:a16="http://schemas.microsoft.com/office/drawing/2014/main" id="{561E6785-FAD3-2D4F-88D3-70073F6FC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6" name="Rectangle 22">
            <a:extLst>
              <a:ext uri="{FF2B5EF4-FFF2-40B4-BE49-F238E27FC236}">
                <a16:creationId xmlns:a16="http://schemas.microsoft.com/office/drawing/2014/main" id="{67C6E6D5-860E-4C42-8550-B9093B217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7" name="Rectangle 23">
            <a:extLst>
              <a:ext uri="{FF2B5EF4-FFF2-40B4-BE49-F238E27FC236}">
                <a16:creationId xmlns:a16="http://schemas.microsoft.com/office/drawing/2014/main" id="{97F6DDD6-88B8-214E-89A5-4AFF3BDE8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18" name="Rectangle 24">
            <a:extLst>
              <a:ext uri="{FF2B5EF4-FFF2-40B4-BE49-F238E27FC236}">
                <a16:creationId xmlns:a16="http://schemas.microsoft.com/office/drawing/2014/main" id="{11C7A67D-BEE6-3548-A816-EC93A677A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6519" name="Line 25">
            <a:extLst>
              <a:ext uri="{FF2B5EF4-FFF2-40B4-BE49-F238E27FC236}">
                <a16:creationId xmlns:a16="http://schemas.microsoft.com/office/drawing/2014/main" id="{4FF9E9AA-0A7C-E54E-A230-83C384A463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0" name="Line 26">
            <a:extLst>
              <a:ext uri="{FF2B5EF4-FFF2-40B4-BE49-F238E27FC236}">
                <a16:creationId xmlns:a16="http://schemas.microsoft.com/office/drawing/2014/main" id="{F96576C9-2E09-2848-907A-E637028F30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1" name="Rectangle 27">
            <a:extLst>
              <a:ext uri="{FF2B5EF4-FFF2-40B4-BE49-F238E27FC236}">
                <a16:creationId xmlns:a16="http://schemas.microsoft.com/office/drawing/2014/main" id="{6712643C-47B7-B34D-9992-246229D71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22" name="Rectangle 28">
            <a:extLst>
              <a:ext uri="{FF2B5EF4-FFF2-40B4-BE49-F238E27FC236}">
                <a16:creationId xmlns:a16="http://schemas.microsoft.com/office/drawing/2014/main" id="{EF7D1D7C-B12B-B845-AC91-6F183A118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6523" name="Line 29">
            <a:extLst>
              <a:ext uri="{FF2B5EF4-FFF2-40B4-BE49-F238E27FC236}">
                <a16:creationId xmlns:a16="http://schemas.microsoft.com/office/drawing/2014/main" id="{3019C922-B2CD-6B4B-A213-CA1F559963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4" name="Line 30">
            <a:extLst>
              <a:ext uri="{FF2B5EF4-FFF2-40B4-BE49-F238E27FC236}">
                <a16:creationId xmlns:a16="http://schemas.microsoft.com/office/drawing/2014/main" id="{77559A36-3C39-E74E-AA04-638160F409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5" name="Rectangle 31">
            <a:extLst>
              <a:ext uri="{FF2B5EF4-FFF2-40B4-BE49-F238E27FC236}">
                <a16:creationId xmlns:a16="http://schemas.microsoft.com/office/drawing/2014/main" id="{977B2560-4ECA-0F4C-9BF5-3F2F5E2AC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26" name="Rectangle 32">
            <a:extLst>
              <a:ext uri="{FF2B5EF4-FFF2-40B4-BE49-F238E27FC236}">
                <a16:creationId xmlns:a16="http://schemas.microsoft.com/office/drawing/2014/main" id="{5351602A-A25A-2A41-BE07-1F59E0822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27" name="Rectangle 33">
            <a:extLst>
              <a:ext uri="{FF2B5EF4-FFF2-40B4-BE49-F238E27FC236}">
                <a16:creationId xmlns:a16="http://schemas.microsoft.com/office/drawing/2014/main" id="{2407E0E7-E591-8144-BEE0-7B7D6617F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28" name="Rectangle 34">
            <a:extLst>
              <a:ext uri="{FF2B5EF4-FFF2-40B4-BE49-F238E27FC236}">
                <a16:creationId xmlns:a16="http://schemas.microsoft.com/office/drawing/2014/main" id="{C9E9656B-F097-1147-823B-2BC747959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29" name="Rectangle 35">
            <a:extLst>
              <a:ext uri="{FF2B5EF4-FFF2-40B4-BE49-F238E27FC236}">
                <a16:creationId xmlns:a16="http://schemas.microsoft.com/office/drawing/2014/main" id="{0DA6126E-4387-F140-9E63-B757C5B4C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30" name="Rectangle 36">
            <a:extLst>
              <a:ext uri="{FF2B5EF4-FFF2-40B4-BE49-F238E27FC236}">
                <a16:creationId xmlns:a16="http://schemas.microsoft.com/office/drawing/2014/main" id="{D2D340A2-BEC1-3846-A237-30B28E370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31" name="Rectangle 37">
            <a:extLst>
              <a:ext uri="{FF2B5EF4-FFF2-40B4-BE49-F238E27FC236}">
                <a16:creationId xmlns:a16="http://schemas.microsoft.com/office/drawing/2014/main" id="{1B7CAB53-CEDD-544D-93AE-15AF1317C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32" name="Rectangle 38">
            <a:extLst>
              <a:ext uri="{FF2B5EF4-FFF2-40B4-BE49-F238E27FC236}">
                <a16:creationId xmlns:a16="http://schemas.microsoft.com/office/drawing/2014/main" id="{E1405FD6-406C-6D44-9A90-3171B86A0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33" name="Rectangle 39">
            <a:extLst>
              <a:ext uri="{FF2B5EF4-FFF2-40B4-BE49-F238E27FC236}">
                <a16:creationId xmlns:a16="http://schemas.microsoft.com/office/drawing/2014/main" id="{006C5328-A044-B143-AA6A-52AE897D4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6534" name="Freeform 40">
            <a:extLst>
              <a:ext uri="{FF2B5EF4-FFF2-40B4-BE49-F238E27FC236}">
                <a16:creationId xmlns:a16="http://schemas.microsoft.com/office/drawing/2014/main" id="{744DC5EA-925F-194F-98BD-9C7B50D795E4}"/>
              </a:ext>
            </a:extLst>
          </p:cNvPr>
          <p:cNvSpPr>
            <a:spLocks/>
          </p:cNvSpPr>
          <p:nvPr/>
        </p:nvSpPr>
        <p:spPr bwMode="auto">
          <a:xfrm>
            <a:off x="4154489" y="2295526"/>
            <a:ext cx="1062037" cy="474663"/>
          </a:xfrm>
          <a:custGeom>
            <a:avLst/>
            <a:gdLst>
              <a:gd name="T0" fmla="*/ 0 w 1217"/>
              <a:gd name="T1" fmla="*/ 2147483646 h 544"/>
              <a:gd name="T2" fmla="*/ 2147483646 w 1217"/>
              <a:gd name="T3" fmla="*/ 2147483646 h 544"/>
              <a:gd name="T4" fmla="*/ 2147483646 w 1217"/>
              <a:gd name="T5" fmla="*/ 2147483646 h 544"/>
              <a:gd name="T6" fmla="*/ 2147483646 w 1217"/>
              <a:gd name="T7" fmla="*/ 2147483646 h 544"/>
              <a:gd name="T8" fmla="*/ 2147483646 w 1217"/>
              <a:gd name="T9" fmla="*/ 2147483646 h 544"/>
              <a:gd name="T10" fmla="*/ 2147483646 w 1217"/>
              <a:gd name="T11" fmla="*/ 2147483646 h 544"/>
              <a:gd name="T12" fmla="*/ 2147483646 w 1217"/>
              <a:gd name="T13" fmla="*/ 2147483646 h 544"/>
              <a:gd name="T14" fmla="*/ 2147483646 w 1217"/>
              <a:gd name="T15" fmla="*/ 2147483646 h 544"/>
              <a:gd name="T16" fmla="*/ 2147483646 w 1217"/>
              <a:gd name="T17" fmla="*/ 2147483646 h 544"/>
              <a:gd name="T18" fmla="*/ 2147483646 w 1217"/>
              <a:gd name="T19" fmla="*/ 2147483646 h 544"/>
              <a:gd name="T20" fmla="*/ 2147483646 w 1217"/>
              <a:gd name="T21" fmla="*/ 0 h 544"/>
              <a:gd name="T22" fmla="*/ 2147483646 w 1217"/>
              <a:gd name="T23" fmla="*/ 0 h 544"/>
              <a:gd name="T24" fmla="*/ 2147483646 w 1217"/>
              <a:gd name="T25" fmla="*/ 2147483646 h 544"/>
              <a:gd name="T26" fmla="*/ 2147483646 w 1217"/>
              <a:gd name="T27" fmla="*/ 2147483646 h 544"/>
              <a:gd name="T28" fmla="*/ 2147483646 w 1217"/>
              <a:gd name="T29" fmla="*/ 2147483646 h 544"/>
              <a:gd name="T30" fmla="*/ 2147483646 w 1217"/>
              <a:gd name="T31" fmla="*/ 2147483646 h 544"/>
              <a:gd name="T32" fmla="*/ 2147483646 w 1217"/>
              <a:gd name="T33" fmla="*/ 2147483646 h 544"/>
              <a:gd name="T34" fmla="*/ 2147483646 w 1217"/>
              <a:gd name="T35" fmla="*/ 2147483646 h 544"/>
              <a:gd name="T36" fmla="*/ 2147483646 w 1217"/>
              <a:gd name="T37" fmla="*/ 2147483646 h 544"/>
              <a:gd name="T38" fmla="*/ 2147483646 w 1217"/>
              <a:gd name="T39" fmla="*/ 2147483646 h 544"/>
              <a:gd name="T40" fmla="*/ 2147483646 w 1217"/>
              <a:gd name="T41" fmla="*/ 2147483646 h 544"/>
              <a:gd name="T42" fmla="*/ 2147483646 w 1217"/>
              <a:gd name="T43" fmla="*/ 2147483646 h 544"/>
              <a:gd name="T44" fmla="*/ 2147483646 w 1217"/>
              <a:gd name="T45" fmla="*/ 2147483646 h 544"/>
              <a:gd name="T46" fmla="*/ 2147483646 w 1217"/>
              <a:gd name="T47" fmla="*/ 2147483646 h 544"/>
              <a:gd name="T48" fmla="*/ 2147483646 w 1217"/>
              <a:gd name="T49" fmla="*/ 2147483646 h 544"/>
              <a:gd name="T50" fmla="*/ 2147483646 w 1217"/>
              <a:gd name="T51" fmla="*/ 2147483646 h 544"/>
              <a:gd name="T52" fmla="*/ 2147483646 w 1217"/>
              <a:gd name="T53" fmla="*/ 2147483646 h 544"/>
              <a:gd name="T54" fmla="*/ 2147483646 w 1217"/>
              <a:gd name="T55" fmla="*/ 2147483646 h 544"/>
              <a:gd name="T56" fmla="*/ 2147483646 w 1217"/>
              <a:gd name="T57" fmla="*/ 2147483646 h 544"/>
              <a:gd name="T58" fmla="*/ 2147483646 w 1217"/>
              <a:gd name="T59" fmla="*/ 2147483646 h 544"/>
              <a:gd name="T60" fmla="*/ 2147483646 w 1217"/>
              <a:gd name="T61" fmla="*/ 2147483646 h 544"/>
              <a:gd name="T62" fmla="*/ 2147483646 w 1217"/>
              <a:gd name="T63" fmla="*/ 2147483646 h 544"/>
              <a:gd name="T64" fmla="*/ 2147483646 w 1217"/>
              <a:gd name="T65" fmla="*/ 2147483646 h 544"/>
              <a:gd name="T66" fmla="*/ 2147483646 w 1217"/>
              <a:gd name="T67" fmla="*/ 2147483646 h 544"/>
              <a:gd name="T68" fmla="*/ 2147483646 w 1217"/>
              <a:gd name="T69" fmla="*/ 2147483646 h 544"/>
              <a:gd name="T70" fmla="*/ 2147483646 w 1217"/>
              <a:gd name="T71" fmla="*/ 2147483646 h 544"/>
              <a:gd name="T72" fmla="*/ 2147483646 w 1217"/>
              <a:gd name="T73" fmla="*/ 2147483646 h 544"/>
              <a:gd name="T74" fmla="*/ 2147483646 w 1217"/>
              <a:gd name="T75" fmla="*/ 2147483646 h 544"/>
              <a:gd name="T76" fmla="*/ 2147483646 w 1217"/>
              <a:gd name="T77" fmla="*/ 2147483646 h 544"/>
              <a:gd name="T78" fmla="*/ 2147483646 w 1217"/>
              <a:gd name="T79" fmla="*/ 2147483646 h 544"/>
              <a:gd name="T80" fmla="*/ 2147483646 w 1217"/>
              <a:gd name="T81" fmla="*/ 2147483646 h 544"/>
              <a:gd name="T82" fmla="*/ 2147483646 w 1217"/>
              <a:gd name="T83" fmla="*/ 2147483646 h 544"/>
              <a:gd name="T84" fmla="*/ 2147483646 w 1217"/>
              <a:gd name="T85" fmla="*/ 2147483646 h 544"/>
              <a:gd name="T86" fmla="*/ 2147483646 w 1217"/>
              <a:gd name="T87" fmla="*/ 2147483646 h 544"/>
              <a:gd name="T88" fmla="*/ 0 w 1217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17" h="544">
                <a:moveTo>
                  <a:pt x="0" y="270"/>
                </a:moveTo>
                <a:lnTo>
                  <a:pt x="0" y="272"/>
                </a:lnTo>
                <a:lnTo>
                  <a:pt x="0" y="258"/>
                </a:lnTo>
                <a:lnTo>
                  <a:pt x="2" y="243"/>
                </a:lnTo>
                <a:lnTo>
                  <a:pt x="4" y="230"/>
                </a:lnTo>
                <a:lnTo>
                  <a:pt x="5" y="218"/>
                </a:lnTo>
                <a:lnTo>
                  <a:pt x="8" y="203"/>
                </a:lnTo>
                <a:lnTo>
                  <a:pt x="13" y="190"/>
                </a:lnTo>
                <a:lnTo>
                  <a:pt x="16" y="178"/>
                </a:lnTo>
                <a:lnTo>
                  <a:pt x="21" y="166"/>
                </a:lnTo>
                <a:lnTo>
                  <a:pt x="28" y="154"/>
                </a:lnTo>
                <a:lnTo>
                  <a:pt x="32" y="142"/>
                </a:lnTo>
                <a:lnTo>
                  <a:pt x="40" y="131"/>
                </a:lnTo>
                <a:lnTo>
                  <a:pt x="47" y="120"/>
                </a:lnTo>
                <a:lnTo>
                  <a:pt x="55" y="109"/>
                </a:lnTo>
                <a:lnTo>
                  <a:pt x="63" y="99"/>
                </a:lnTo>
                <a:lnTo>
                  <a:pt x="71" y="88"/>
                </a:lnTo>
                <a:lnTo>
                  <a:pt x="80" y="78"/>
                </a:lnTo>
                <a:lnTo>
                  <a:pt x="90" y="70"/>
                </a:lnTo>
                <a:lnTo>
                  <a:pt x="100" y="62"/>
                </a:lnTo>
                <a:lnTo>
                  <a:pt x="109" y="53"/>
                </a:lnTo>
                <a:lnTo>
                  <a:pt x="120" y="46"/>
                </a:lnTo>
                <a:lnTo>
                  <a:pt x="132" y="38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80" y="16"/>
                </a:lnTo>
                <a:lnTo>
                  <a:pt x="191" y="11"/>
                </a:lnTo>
                <a:lnTo>
                  <a:pt x="205" y="8"/>
                </a:lnTo>
                <a:lnTo>
                  <a:pt x="218" y="5"/>
                </a:lnTo>
                <a:lnTo>
                  <a:pt x="231" y="3"/>
                </a:lnTo>
                <a:lnTo>
                  <a:pt x="245" y="2"/>
                </a:lnTo>
                <a:lnTo>
                  <a:pt x="258" y="0"/>
                </a:lnTo>
                <a:lnTo>
                  <a:pt x="273" y="0"/>
                </a:lnTo>
                <a:lnTo>
                  <a:pt x="945" y="0"/>
                </a:lnTo>
                <a:lnTo>
                  <a:pt x="958" y="0"/>
                </a:lnTo>
                <a:lnTo>
                  <a:pt x="972" y="2"/>
                </a:lnTo>
                <a:lnTo>
                  <a:pt x="987" y="3"/>
                </a:lnTo>
                <a:lnTo>
                  <a:pt x="999" y="5"/>
                </a:lnTo>
                <a:lnTo>
                  <a:pt x="1012" y="8"/>
                </a:lnTo>
                <a:lnTo>
                  <a:pt x="1025" y="11"/>
                </a:lnTo>
                <a:lnTo>
                  <a:pt x="1038" y="16"/>
                </a:lnTo>
                <a:lnTo>
                  <a:pt x="1051" y="21"/>
                </a:lnTo>
                <a:lnTo>
                  <a:pt x="1062" y="26"/>
                </a:lnTo>
                <a:lnTo>
                  <a:pt x="1075" y="32"/>
                </a:lnTo>
                <a:lnTo>
                  <a:pt x="1086" y="38"/>
                </a:lnTo>
                <a:lnTo>
                  <a:pt x="1097" y="46"/>
                </a:lnTo>
                <a:lnTo>
                  <a:pt x="1108" y="53"/>
                </a:lnTo>
                <a:lnTo>
                  <a:pt x="1118" y="62"/>
                </a:lnTo>
                <a:lnTo>
                  <a:pt x="1127" y="70"/>
                </a:lnTo>
                <a:lnTo>
                  <a:pt x="1137" y="78"/>
                </a:lnTo>
                <a:lnTo>
                  <a:pt x="1147" y="88"/>
                </a:lnTo>
                <a:lnTo>
                  <a:pt x="1155" y="99"/>
                </a:lnTo>
                <a:lnTo>
                  <a:pt x="1163" y="109"/>
                </a:lnTo>
                <a:lnTo>
                  <a:pt x="1171" y="120"/>
                </a:lnTo>
                <a:lnTo>
                  <a:pt x="1177" y="131"/>
                </a:lnTo>
                <a:lnTo>
                  <a:pt x="1183" y="142"/>
                </a:lnTo>
                <a:lnTo>
                  <a:pt x="1190" y="154"/>
                </a:lnTo>
                <a:lnTo>
                  <a:pt x="1196" y="166"/>
                </a:lnTo>
                <a:lnTo>
                  <a:pt x="1201" y="178"/>
                </a:lnTo>
                <a:lnTo>
                  <a:pt x="1204" y="190"/>
                </a:lnTo>
                <a:lnTo>
                  <a:pt x="1209" y="203"/>
                </a:lnTo>
                <a:lnTo>
                  <a:pt x="1211" y="218"/>
                </a:lnTo>
                <a:lnTo>
                  <a:pt x="1214" y="230"/>
                </a:lnTo>
                <a:lnTo>
                  <a:pt x="1215" y="243"/>
                </a:lnTo>
                <a:lnTo>
                  <a:pt x="1217" y="258"/>
                </a:lnTo>
                <a:lnTo>
                  <a:pt x="1217" y="272"/>
                </a:lnTo>
                <a:lnTo>
                  <a:pt x="1217" y="270"/>
                </a:lnTo>
                <a:lnTo>
                  <a:pt x="1217" y="285"/>
                </a:lnTo>
                <a:lnTo>
                  <a:pt x="1215" y="299"/>
                </a:lnTo>
                <a:lnTo>
                  <a:pt x="1214" y="312"/>
                </a:lnTo>
                <a:lnTo>
                  <a:pt x="1211" y="326"/>
                </a:lnTo>
                <a:lnTo>
                  <a:pt x="1209" y="339"/>
                </a:lnTo>
                <a:lnTo>
                  <a:pt x="1204" y="352"/>
                </a:lnTo>
                <a:lnTo>
                  <a:pt x="1201" y="365"/>
                </a:lnTo>
                <a:lnTo>
                  <a:pt x="1196" y="378"/>
                </a:lnTo>
                <a:lnTo>
                  <a:pt x="1190" y="389"/>
                </a:lnTo>
                <a:lnTo>
                  <a:pt x="1183" y="402"/>
                </a:lnTo>
                <a:lnTo>
                  <a:pt x="1177" y="413"/>
                </a:lnTo>
                <a:lnTo>
                  <a:pt x="1171" y="424"/>
                </a:lnTo>
                <a:lnTo>
                  <a:pt x="1163" y="434"/>
                </a:lnTo>
                <a:lnTo>
                  <a:pt x="1155" y="445"/>
                </a:lnTo>
                <a:lnTo>
                  <a:pt x="1147" y="454"/>
                </a:lnTo>
                <a:lnTo>
                  <a:pt x="1137" y="464"/>
                </a:lnTo>
                <a:lnTo>
                  <a:pt x="1127" y="472"/>
                </a:lnTo>
                <a:lnTo>
                  <a:pt x="1118" y="482"/>
                </a:lnTo>
                <a:lnTo>
                  <a:pt x="1108" y="490"/>
                </a:lnTo>
                <a:lnTo>
                  <a:pt x="1097" y="498"/>
                </a:lnTo>
                <a:lnTo>
                  <a:pt x="1086" y="504"/>
                </a:lnTo>
                <a:lnTo>
                  <a:pt x="1075" y="511"/>
                </a:lnTo>
                <a:lnTo>
                  <a:pt x="1062" y="517"/>
                </a:lnTo>
                <a:lnTo>
                  <a:pt x="1051" y="522"/>
                </a:lnTo>
                <a:lnTo>
                  <a:pt x="1038" y="527"/>
                </a:lnTo>
                <a:lnTo>
                  <a:pt x="1025" y="531"/>
                </a:lnTo>
                <a:lnTo>
                  <a:pt x="1012" y="535"/>
                </a:lnTo>
                <a:lnTo>
                  <a:pt x="999" y="538"/>
                </a:lnTo>
                <a:lnTo>
                  <a:pt x="987" y="541"/>
                </a:lnTo>
                <a:lnTo>
                  <a:pt x="972" y="543"/>
                </a:lnTo>
                <a:lnTo>
                  <a:pt x="958" y="543"/>
                </a:lnTo>
                <a:lnTo>
                  <a:pt x="945" y="544"/>
                </a:lnTo>
                <a:lnTo>
                  <a:pt x="273" y="544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1"/>
                </a:lnTo>
                <a:lnTo>
                  <a:pt x="180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2" y="504"/>
                </a:lnTo>
                <a:lnTo>
                  <a:pt x="120" y="498"/>
                </a:lnTo>
                <a:lnTo>
                  <a:pt x="109" y="490"/>
                </a:lnTo>
                <a:lnTo>
                  <a:pt x="100" y="482"/>
                </a:lnTo>
                <a:lnTo>
                  <a:pt x="90" y="472"/>
                </a:lnTo>
                <a:lnTo>
                  <a:pt x="80" y="464"/>
                </a:lnTo>
                <a:lnTo>
                  <a:pt x="71" y="454"/>
                </a:lnTo>
                <a:lnTo>
                  <a:pt x="63" y="445"/>
                </a:lnTo>
                <a:lnTo>
                  <a:pt x="55" y="434"/>
                </a:lnTo>
                <a:lnTo>
                  <a:pt x="47" y="424"/>
                </a:lnTo>
                <a:lnTo>
                  <a:pt x="40" y="413"/>
                </a:lnTo>
                <a:lnTo>
                  <a:pt x="32" y="402"/>
                </a:lnTo>
                <a:lnTo>
                  <a:pt x="28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6"/>
                </a:lnTo>
                <a:lnTo>
                  <a:pt x="4" y="312"/>
                </a:lnTo>
                <a:lnTo>
                  <a:pt x="2" y="299"/>
                </a:lnTo>
                <a:lnTo>
                  <a:pt x="0" y="285"/>
                </a:lnTo>
                <a:lnTo>
                  <a:pt x="0" y="270"/>
                </a:lnTo>
                <a:close/>
              </a:path>
            </a:pathLst>
          </a:custGeom>
          <a:noFill/>
          <a:ln w="23876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5" name="Line 45">
            <a:extLst>
              <a:ext uri="{FF2B5EF4-FFF2-40B4-BE49-F238E27FC236}">
                <a16:creationId xmlns:a16="http://schemas.microsoft.com/office/drawing/2014/main" id="{2463D3A9-85B9-884D-A5CA-406C59D633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46990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6" name="Freeform 47">
            <a:extLst>
              <a:ext uri="{FF2B5EF4-FFF2-40B4-BE49-F238E27FC236}">
                <a16:creationId xmlns:a16="http://schemas.microsoft.com/office/drawing/2014/main" id="{96B004EE-6E9E-9C49-B982-D977A5D2B609}"/>
              </a:ext>
            </a:extLst>
          </p:cNvPr>
          <p:cNvSpPr>
            <a:spLocks/>
          </p:cNvSpPr>
          <p:nvPr/>
        </p:nvSpPr>
        <p:spPr bwMode="auto">
          <a:xfrm>
            <a:off x="4740276" y="2881313"/>
            <a:ext cx="1090613" cy="47625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7" name="Freeform 50">
            <a:extLst>
              <a:ext uri="{FF2B5EF4-FFF2-40B4-BE49-F238E27FC236}">
                <a16:creationId xmlns:a16="http://schemas.microsoft.com/office/drawing/2014/main" id="{1B605C1D-A518-AC49-B39E-C8C9DC3E6F0C}"/>
              </a:ext>
            </a:extLst>
          </p:cNvPr>
          <p:cNvSpPr>
            <a:spLocks/>
          </p:cNvSpPr>
          <p:nvPr/>
        </p:nvSpPr>
        <p:spPr bwMode="auto">
          <a:xfrm>
            <a:off x="5327651" y="3468688"/>
            <a:ext cx="1089025" cy="476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8" name="Line 51">
            <a:extLst>
              <a:ext uri="{FF2B5EF4-FFF2-40B4-BE49-F238E27FC236}">
                <a16:creationId xmlns:a16="http://schemas.microsoft.com/office/drawing/2014/main" id="{B8576AE0-7FA9-1141-BF88-D774007B49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150" y="4699000"/>
            <a:ext cx="1341438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39" name="Freeform 52">
            <a:extLst>
              <a:ext uri="{FF2B5EF4-FFF2-40B4-BE49-F238E27FC236}">
                <a16:creationId xmlns:a16="http://schemas.microsoft.com/office/drawing/2014/main" id="{450BF08A-770D-7D4D-A0F4-E2C714A54F10}"/>
              </a:ext>
            </a:extLst>
          </p:cNvPr>
          <p:cNvSpPr>
            <a:spLocks/>
          </p:cNvSpPr>
          <p:nvPr/>
        </p:nvSpPr>
        <p:spPr bwMode="auto">
          <a:xfrm>
            <a:off x="5957889" y="4111625"/>
            <a:ext cx="446087" cy="592138"/>
          </a:xfrm>
          <a:custGeom>
            <a:avLst/>
            <a:gdLst>
              <a:gd name="T0" fmla="*/ 2147483646 w 511"/>
              <a:gd name="T1" fmla="*/ 2147483646 h 679"/>
              <a:gd name="T2" fmla="*/ 2147483646 w 511"/>
              <a:gd name="T3" fmla="*/ 2147483646 h 679"/>
              <a:gd name="T4" fmla="*/ 2147483646 w 511"/>
              <a:gd name="T5" fmla="*/ 2147483646 h 679"/>
              <a:gd name="T6" fmla="*/ 2147483646 w 511"/>
              <a:gd name="T7" fmla="*/ 2147483646 h 679"/>
              <a:gd name="T8" fmla="*/ 2147483646 w 511"/>
              <a:gd name="T9" fmla="*/ 2147483646 h 679"/>
              <a:gd name="T10" fmla="*/ 2147483646 w 511"/>
              <a:gd name="T11" fmla="*/ 2147483646 h 679"/>
              <a:gd name="T12" fmla="*/ 2147483646 w 511"/>
              <a:gd name="T13" fmla="*/ 2147483646 h 679"/>
              <a:gd name="T14" fmla="*/ 2147483646 w 511"/>
              <a:gd name="T15" fmla="*/ 2147483646 h 679"/>
              <a:gd name="T16" fmla="*/ 2147483646 w 511"/>
              <a:gd name="T17" fmla="*/ 2147483646 h 679"/>
              <a:gd name="T18" fmla="*/ 2147483646 w 511"/>
              <a:gd name="T19" fmla="*/ 2147483646 h 679"/>
              <a:gd name="T20" fmla="*/ 2147483646 w 511"/>
              <a:gd name="T21" fmla="*/ 2147483646 h 679"/>
              <a:gd name="T22" fmla="*/ 2147483646 w 511"/>
              <a:gd name="T23" fmla="*/ 2147483646 h 679"/>
              <a:gd name="T24" fmla="*/ 2147483646 w 511"/>
              <a:gd name="T25" fmla="*/ 2147483646 h 679"/>
              <a:gd name="T26" fmla="*/ 2147483646 w 511"/>
              <a:gd name="T27" fmla="*/ 2147483646 h 679"/>
              <a:gd name="T28" fmla="*/ 2147483646 w 511"/>
              <a:gd name="T29" fmla="*/ 2147483646 h 679"/>
              <a:gd name="T30" fmla="*/ 2147483646 w 511"/>
              <a:gd name="T31" fmla="*/ 2147483646 h 679"/>
              <a:gd name="T32" fmla="*/ 2147483646 w 511"/>
              <a:gd name="T33" fmla="*/ 2147483646 h 679"/>
              <a:gd name="T34" fmla="*/ 2147483646 w 511"/>
              <a:gd name="T35" fmla="*/ 2147483646 h 679"/>
              <a:gd name="T36" fmla="*/ 2147483646 w 511"/>
              <a:gd name="T37" fmla="*/ 0 h 679"/>
              <a:gd name="T38" fmla="*/ 2147483646 w 511"/>
              <a:gd name="T39" fmla="*/ 0 h 679"/>
              <a:gd name="T40" fmla="*/ 2147483646 w 511"/>
              <a:gd name="T41" fmla="*/ 0 h 679"/>
              <a:gd name="T42" fmla="*/ 2147483646 w 511"/>
              <a:gd name="T43" fmla="*/ 0 h 679"/>
              <a:gd name="T44" fmla="*/ 2147483646 w 511"/>
              <a:gd name="T45" fmla="*/ 0 h 679"/>
              <a:gd name="T46" fmla="*/ 2147483646 w 511"/>
              <a:gd name="T47" fmla="*/ 0 h 679"/>
              <a:gd name="T48" fmla="*/ 2147483646 w 511"/>
              <a:gd name="T49" fmla="*/ 0 h 679"/>
              <a:gd name="T50" fmla="*/ 2147483646 w 511"/>
              <a:gd name="T51" fmla="*/ 0 h 679"/>
              <a:gd name="T52" fmla="*/ 2147483646 w 511"/>
              <a:gd name="T53" fmla="*/ 0 h 679"/>
              <a:gd name="T54" fmla="*/ 2147483646 w 511"/>
              <a:gd name="T55" fmla="*/ 2147483646 h 679"/>
              <a:gd name="T56" fmla="*/ 2147483646 w 511"/>
              <a:gd name="T57" fmla="*/ 2147483646 h 679"/>
              <a:gd name="T58" fmla="*/ 2147483646 w 511"/>
              <a:gd name="T59" fmla="*/ 2147483646 h 679"/>
              <a:gd name="T60" fmla="*/ 2147483646 w 511"/>
              <a:gd name="T61" fmla="*/ 2147483646 h 679"/>
              <a:gd name="T62" fmla="*/ 2147483646 w 511"/>
              <a:gd name="T63" fmla="*/ 2147483646 h 679"/>
              <a:gd name="T64" fmla="*/ 2147483646 w 511"/>
              <a:gd name="T65" fmla="*/ 2147483646 h 679"/>
              <a:gd name="T66" fmla="*/ 2147483646 w 511"/>
              <a:gd name="T67" fmla="*/ 2147483646 h 679"/>
              <a:gd name="T68" fmla="*/ 2147483646 w 511"/>
              <a:gd name="T69" fmla="*/ 2147483646 h 679"/>
              <a:gd name="T70" fmla="*/ 2147483646 w 511"/>
              <a:gd name="T71" fmla="*/ 2147483646 h 679"/>
              <a:gd name="T72" fmla="*/ 2147483646 w 511"/>
              <a:gd name="T73" fmla="*/ 2147483646 h 679"/>
              <a:gd name="T74" fmla="*/ 2147483646 w 511"/>
              <a:gd name="T75" fmla="*/ 2147483646 h 679"/>
              <a:gd name="T76" fmla="*/ 2147483646 w 511"/>
              <a:gd name="T77" fmla="*/ 2147483646 h 679"/>
              <a:gd name="T78" fmla="*/ 0 w 511"/>
              <a:gd name="T79" fmla="*/ 2147483646 h 679"/>
              <a:gd name="T80" fmla="*/ 0 w 511"/>
              <a:gd name="T81" fmla="*/ 2147483646 h 679"/>
              <a:gd name="T82" fmla="*/ 0 w 511"/>
              <a:gd name="T83" fmla="*/ 2147483646 h 679"/>
              <a:gd name="T84" fmla="*/ 0 w 511"/>
              <a:gd name="T85" fmla="*/ 2147483646 h 679"/>
              <a:gd name="T86" fmla="*/ 0 w 511"/>
              <a:gd name="T87" fmla="*/ 2147483646 h 679"/>
              <a:gd name="T88" fmla="*/ 0 w 511"/>
              <a:gd name="T89" fmla="*/ 2147483646 h 679"/>
              <a:gd name="T90" fmla="*/ 0 w 511"/>
              <a:gd name="T91" fmla="*/ 2147483646 h 679"/>
              <a:gd name="T92" fmla="*/ 0 w 511"/>
              <a:gd name="T93" fmla="*/ 2147483646 h 679"/>
              <a:gd name="T94" fmla="*/ 0 w 511"/>
              <a:gd name="T95" fmla="*/ 2147483646 h 679"/>
              <a:gd name="T96" fmla="*/ 0 w 511"/>
              <a:gd name="T97" fmla="*/ 2147483646 h 679"/>
              <a:gd name="T98" fmla="*/ 0 w 511"/>
              <a:gd name="T99" fmla="*/ 2147483646 h 679"/>
              <a:gd name="T100" fmla="*/ 0 w 511"/>
              <a:gd name="T101" fmla="*/ 2147483646 h 679"/>
              <a:gd name="T102" fmla="*/ 0 w 511"/>
              <a:gd name="T103" fmla="*/ 2147483646 h 67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79">
                <a:moveTo>
                  <a:pt x="511" y="679"/>
                </a:moveTo>
                <a:lnTo>
                  <a:pt x="511" y="639"/>
                </a:lnTo>
                <a:lnTo>
                  <a:pt x="511" y="599"/>
                </a:lnTo>
                <a:lnTo>
                  <a:pt x="511" y="563"/>
                </a:lnTo>
                <a:lnTo>
                  <a:pt x="511" y="530"/>
                </a:lnTo>
                <a:lnTo>
                  <a:pt x="511" y="498"/>
                </a:lnTo>
                <a:lnTo>
                  <a:pt x="511" y="469"/>
                </a:lnTo>
                <a:lnTo>
                  <a:pt x="511" y="442"/>
                </a:lnTo>
                <a:lnTo>
                  <a:pt x="511" y="416"/>
                </a:lnTo>
                <a:lnTo>
                  <a:pt x="511" y="394"/>
                </a:lnTo>
                <a:lnTo>
                  <a:pt x="511" y="371"/>
                </a:lnTo>
                <a:lnTo>
                  <a:pt x="511" y="352"/>
                </a:lnTo>
                <a:lnTo>
                  <a:pt x="511" y="335"/>
                </a:lnTo>
                <a:lnTo>
                  <a:pt x="511" y="317"/>
                </a:lnTo>
                <a:lnTo>
                  <a:pt x="511" y="303"/>
                </a:lnTo>
                <a:lnTo>
                  <a:pt x="511" y="288"/>
                </a:lnTo>
                <a:lnTo>
                  <a:pt x="511" y="277"/>
                </a:lnTo>
                <a:lnTo>
                  <a:pt x="511" y="264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6"/>
                </a:lnTo>
                <a:lnTo>
                  <a:pt x="511" y="210"/>
                </a:lnTo>
                <a:lnTo>
                  <a:pt x="511" y="205"/>
                </a:lnTo>
                <a:lnTo>
                  <a:pt x="511" y="200"/>
                </a:lnTo>
                <a:lnTo>
                  <a:pt x="511" y="194"/>
                </a:lnTo>
                <a:lnTo>
                  <a:pt x="511" y="189"/>
                </a:lnTo>
                <a:lnTo>
                  <a:pt x="511" y="186"/>
                </a:lnTo>
                <a:lnTo>
                  <a:pt x="511" y="181"/>
                </a:lnTo>
                <a:lnTo>
                  <a:pt x="511" y="174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5"/>
                </a:lnTo>
                <a:lnTo>
                  <a:pt x="511" y="152"/>
                </a:lnTo>
                <a:lnTo>
                  <a:pt x="511" y="147"/>
                </a:lnTo>
                <a:lnTo>
                  <a:pt x="511" y="144"/>
                </a:lnTo>
                <a:lnTo>
                  <a:pt x="511" y="139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8"/>
                </a:lnTo>
                <a:lnTo>
                  <a:pt x="507" y="125"/>
                </a:lnTo>
                <a:lnTo>
                  <a:pt x="507" y="122"/>
                </a:lnTo>
                <a:lnTo>
                  <a:pt x="506" y="118"/>
                </a:lnTo>
                <a:lnTo>
                  <a:pt x="504" y="117"/>
                </a:lnTo>
                <a:lnTo>
                  <a:pt x="503" y="114"/>
                </a:lnTo>
                <a:lnTo>
                  <a:pt x="501" y="110"/>
                </a:lnTo>
                <a:lnTo>
                  <a:pt x="499" y="109"/>
                </a:lnTo>
                <a:lnTo>
                  <a:pt x="498" y="106"/>
                </a:lnTo>
                <a:lnTo>
                  <a:pt x="496" y="102"/>
                </a:lnTo>
                <a:lnTo>
                  <a:pt x="493" y="99"/>
                </a:lnTo>
                <a:lnTo>
                  <a:pt x="490" y="98"/>
                </a:lnTo>
                <a:lnTo>
                  <a:pt x="488" y="94"/>
                </a:lnTo>
                <a:lnTo>
                  <a:pt x="483" y="91"/>
                </a:lnTo>
                <a:lnTo>
                  <a:pt x="480" y="88"/>
                </a:lnTo>
                <a:lnTo>
                  <a:pt x="477" y="83"/>
                </a:lnTo>
                <a:lnTo>
                  <a:pt x="472" y="80"/>
                </a:lnTo>
                <a:lnTo>
                  <a:pt x="469" y="75"/>
                </a:lnTo>
                <a:lnTo>
                  <a:pt x="464" y="72"/>
                </a:lnTo>
                <a:lnTo>
                  <a:pt x="458" y="67"/>
                </a:lnTo>
                <a:lnTo>
                  <a:pt x="453" y="62"/>
                </a:lnTo>
                <a:lnTo>
                  <a:pt x="447" y="58"/>
                </a:lnTo>
                <a:lnTo>
                  <a:pt x="442" y="51"/>
                </a:lnTo>
                <a:lnTo>
                  <a:pt x="435" y="46"/>
                </a:lnTo>
                <a:lnTo>
                  <a:pt x="431" y="43"/>
                </a:lnTo>
                <a:lnTo>
                  <a:pt x="426" y="38"/>
                </a:lnTo>
                <a:lnTo>
                  <a:pt x="421" y="35"/>
                </a:lnTo>
                <a:lnTo>
                  <a:pt x="418" y="30"/>
                </a:lnTo>
                <a:lnTo>
                  <a:pt x="413" y="27"/>
                </a:lnTo>
                <a:lnTo>
                  <a:pt x="410" y="24"/>
                </a:lnTo>
                <a:lnTo>
                  <a:pt x="407" y="21"/>
                </a:lnTo>
                <a:lnTo>
                  <a:pt x="402" y="19"/>
                </a:lnTo>
                <a:lnTo>
                  <a:pt x="399" y="16"/>
                </a:lnTo>
                <a:lnTo>
                  <a:pt x="395" y="14"/>
                </a:lnTo>
                <a:lnTo>
                  <a:pt x="392" y="13"/>
                </a:lnTo>
                <a:lnTo>
                  <a:pt x="389" y="11"/>
                </a:lnTo>
                <a:lnTo>
                  <a:pt x="387" y="10"/>
                </a:lnTo>
                <a:lnTo>
                  <a:pt x="384" y="8"/>
                </a:lnTo>
                <a:lnTo>
                  <a:pt x="381" y="6"/>
                </a:lnTo>
                <a:lnTo>
                  <a:pt x="378" y="5"/>
                </a:lnTo>
                <a:lnTo>
                  <a:pt x="375" y="5"/>
                </a:lnTo>
                <a:lnTo>
                  <a:pt x="371" y="3"/>
                </a:lnTo>
                <a:lnTo>
                  <a:pt x="368" y="3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2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2"/>
                </a:lnTo>
                <a:lnTo>
                  <a:pt x="154" y="2"/>
                </a:lnTo>
                <a:lnTo>
                  <a:pt x="151" y="2"/>
                </a:lnTo>
                <a:lnTo>
                  <a:pt x="147" y="2"/>
                </a:lnTo>
                <a:lnTo>
                  <a:pt x="144" y="3"/>
                </a:lnTo>
                <a:lnTo>
                  <a:pt x="141" y="3"/>
                </a:lnTo>
                <a:lnTo>
                  <a:pt x="138" y="5"/>
                </a:lnTo>
                <a:lnTo>
                  <a:pt x="135" y="5"/>
                </a:lnTo>
                <a:lnTo>
                  <a:pt x="131" y="6"/>
                </a:lnTo>
                <a:lnTo>
                  <a:pt x="128" y="8"/>
                </a:lnTo>
                <a:lnTo>
                  <a:pt x="125" y="10"/>
                </a:lnTo>
                <a:lnTo>
                  <a:pt x="122" y="11"/>
                </a:lnTo>
                <a:lnTo>
                  <a:pt x="119" y="13"/>
                </a:lnTo>
                <a:lnTo>
                  <a:pt x="115" y="14"/>
                </a:lnTo>
                <a:lnTo>
                  <a:pt x="112" y="16"/>
                </a:lnTo>
                <a:lnTo>
                  <a:pt x="109" y="19"/>
                </a:lnTo>
                <a:lnTo>
                  <a:pt x="106" y="21"/>
                </a:lnTo>
                <a:lnTo>
                  <a:pt x="102" y="24"/>
                </a:lnTo>
                <a:lnTo>
                  <a:pt x="99" y="27"/>
                </a:lnTo>
                <a:lnTo>
                  <a:pt x="94" y="30"/>
                </a:lnTo>
                <a:lnTo>
                  <a:pt x="90" y="35"/>
                </a:lnTo>
                <a:lnTo>
                  <a:pt x="86" y="38"/>
                </a:lnTo>
                <a:lnTo>
                  <a:pt x="80" y="43"/>
                </a:lnTo>
                <a:lnTo>
                  <a:pt x="75" y="46"/>
                </a:lnTo>
                <a:lnTo>
                  <a:pt x="70" y="51"/>
                </a:lnTo>
                <a:lnTo>
                  <a:pt x="64" y="58"/>
                </a:lnTo>
                <a:lnTo>
                  <a:pt x="59" y="62"/>
                </a:lnTo>
                <a:lnTo>
                  <a:pt x="53" y="67"/>
                </a:lnTo>
                <a:lnTo>
                  <a:pt x="48" y="72"/>
                </a:lnTo>
                <a:lnTo>
                  <a:pt x="43" y="75"/>
                </a:lnTo>
                <a:lnTo>
                  <a:pt x="38" y="80"/>
                </a:lnTo>
                <a:lnTo>
                  <a:pt x="35" y="83"/>
                </a:lnTo>
                <a:lnTo>
                  <a:pt x="30" y="88"/>
                </a:lnTo>
                <a:lnTo>
                  <a:pt x="27" y="91"/>
                </a:lnTo>
                <a:lnTo>
                  <a:pt x="24" y="94"/>
                </a:lnTo>
                <a:lnTo>
                  <a:pt x="21" y="98"/>
                </a:lnTo>
                <a:lnTo>
                  <a:pt x="19" y="99"/>
                </a:lnTo>
                <a:lnTo>
                  <a:pt x="16" y="102"/>
                </a:lnTo>
                <a:lnTo>
                  <a:pt x="14" y="106"/>
                </a:lnTo>
                <a:lnTo>
                  <a:pt x="13" y="109"/>
                </a:lnTo>
                <a:lnTo>
                  <a:pt x="10" y="110"/>
                </a:lnTo>
                <a:lnTo>
                  <a:pt x="8" y="114"/>
                </a:lnTo>
                <a:lnTo>
                  <a:pt x="8" y="117"/>
                </a:lnTo>
                <a:lnTo>
                  <a:pt x="6" y="118"/>
                </a:lnTo>
                <a:lnTo>
                  <a:pt x="5" y="122"/>
                </a:lnTo>
                <a:lnTo>
                  <a:pt x="5" y="125"/>
                </a:lnTo>
                <a:lnTo>
                  <a:pt x="3" y="128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39"/>
                </a:lnTo>
                <a:lnTo>
                  <a:pt x="2" y="144"/>
                </a:lnTo>
                <a:lnTo>
                  <a:pt x="2" y="147"/>
                </a:lnTo>
                <a:lnTo>
                  <a:pt x="2" y="152"/>
                </a:lnTo>
                <a:lnTo>
                  <a:pt x="2" y="155"/>
                </a:lnTo>
                <a:lnTo>
                  <a:pt x="0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4"/>
                </a:lnTo>
                <a:lnTo>
                  <a:pt x="0" y="179"/>
                </a:lnTo>
                <a:lnTo>
                  <a:pt x="0" y="184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0"/>
                </a:lnTo>
                <a:lnTo>
                  <a:pt x="0" y="203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6"/>
                </a:lnTo>
                <a:lnTo>
                  <a:pt x="0" y="219"/>
                </a:lnTo>
                <a:lnTo>
                  <a:pt x="0" y="221"/>
                </a:lnTo>
                <a:lnTo>
                  <a:pt x="0" y="224"/>
                </a:lnTo>
                <a:lnTo>
                  <a:pt x="0" y="227"/>
                </a:lnTo>
                <a:lnTo>
                  <a:pt x="0" y="229"/>
                </a:lnTo>
                <a:lnTo>
                  <a:pt x="0" y="232"/>
                </a:lnTo>
                <a:lnTo>
                  <a:pt x="0" y="235"/>
                </a:lnTo>
                <a:lnTo>
                  <a:pt x="0" y="237"/>
                </a:lnTo>
                <a:lnTo>
                  <a:pt x="0" y="240"/>
                </a:lnTo>
                <a:lnTo>
                  <a:pt x="0" y="243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6"/>
                </a:lnTo>
                <a:lnTo>
                  <a:pt x="0" y="261"/>
                </a:lnTo>
                <a:lnTo>
                  <a:pt x="0" y="264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3"/>
                </a:lnTo>
                <a:lnTo>
                  <a:pt x="0" y="288"/>
                </a:lnTo>
                <a:lnTo>
                  <a:pt x="0" y="293"/>
                </a:lnTo>
                <a:lnTo>
                  <a:pt x="0" y="298"/>
                </a:lnTo>
                <a:lnTo>
                  <a:pt x="0" y="303"/>
                </a:lnTo>
                <a:lnTo>
                  <a:pt x="0" y="307"/>
                </a:lnTo>
                <a:lnTo>
                  <a:pt x="0" y="312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1"/>
                </a:lnTo>
                <a:lnTo>
                  <a:pt x="0" y="338"/>
                </a:lnTo>
                <a:lnTo>
                  <a:pt x="0" y="344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5"/>
                </a:lnTo>
                <a:lnTo>
                  <a:pt x="0" y="384"/>
                </a:lnTo>
                <a:lnTo>
                  <a:pt x="0" y="395"/>
                </a:lnTo>
                <a:lnTo>
                  <a:pt x="0" y="407"/>
                </a:lnTo>
                <a:lnTo>
                  <a:pt x="0" y="419"/>
                </a:lnTo>
                <a:lnTo>
                  <a:pt x="0" y="434"/>
                </a:lnTo>
                <a:lnTo>
                  <a:pt x="0" y="448"/>
                </a:lnTo>
                <a:lnTo>
                  <a:pt x="0" y="464"/>
                </a:lnTo>
                <a:lnTo>
                  <a:pt x="0" y="482"/>
                </a:lnTo>
                <a:lnTo>
                  <a:pt x="0" y="501"/>
                </a:lnTo>
                <a:lnTo>
                  <a:pt x="0" y="522"/>
                </a:lnTo>
                <a:lnTo>
                  <a:pt x="0" y="543"/>
                </a:lnTo>
                <a:lnTo>
                  <a:pt x="0" y="567"/>
                </a:lnTo>
                <a:lnTo>
                  <a:pt x="0" y="592"/>
                </a:lnTo>
                <a:lnTo>
                  <a:pt x="0" y="619"/>
                </a:lnTo>
                <a:lnTo>
                  <a:pt x="0" y="648"/>
                </a:lnTo>
                <a:lnTo>
                  <a:pt x="0" y="679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40" name="Freeform 54">
            <a:extLst>
              <a:ext uri="{FF2B5EF4-FFF2-40B4-BE49-F238E27FC236}">
                <a16:creationId xmlns:a16="http://schemas.microsoft.com/office/drawing/2014/main" id="{D4EDAA3E-AA2D-2045-BAB5-6366BBA58F3B}"/>
              </a:ext>
            </a:extLst>
          </p:cNvPr>
          <p:cNvSpPr>
            <a:spLocks/>
          </p:cNvSpPr>
          <p:nvPr/>
        </p:nvSpPr>
        <p:spPr bwMode="auto">
          <a:xfrm>
            <a:off x="4176714" y="4110039"/>
            <a:ext cx="446087" cy="593725"/>
          </a:xfrm>
          <a:custGeom>
            <a:avLst/>
            <a:gdLst>
              <a:gd name="T0" fmla="*/ 2147483646 w 511"/>
              <a:gd name="T1" fmla="*/ 2147483646 h 681"/>
              <a:gd name="T2" fmla="*/ 2147483646 w 511"/>
              <a:gd name="T3" fmla="*/ 2147483646 h 681"/>
              <a:gd name="T4" fmla="*/ 2147483646 w 511"/>
              <a:gd name="T5" fmla="*/ 2147483646 h 681"/>
              <a:gd name="T6" fmla="*/ 2147483646 w 511"/>
              <a:gd name="T7" fmla="*/ 2147483646 h 681"/>
              <a:gd name="T8" fmla="*/ 2147483646 w 511"/>
              <a:gd name="T9" fmla="*/ 2147483646 h 681"/>
              <a:gd name="T10" fmla="*/ 2147483646 w 511"/>
              <a:gd name="T11" fmla="*/ 2147483646 h 681"/>
              <a:gd name="T12" fmla="*/ 2147483646 w 511"/>
              <a:gd name="T13" fmla="*/ 2147483646 h 681"/>
              <a:gd name="T14" fmla="*/ 2147483646 w 511"/>
              <a:gd name="T15" fmla="*/ 2147483646 h 681"/>
              <a:gd name="T16" fmla="*/ 2147483646 w 511"/>
              <a:gd name="T17" fmla="*/ 2147483646 h 681"/>
              <a:gd name="T18" fmla="*/ 2147483646 w 511"/>
              <a:gd name="T19" fmla="*/ 2147483646 h 681"/>
              <a:gd name="T20" fmla="*/ 2147483646 w 511"/>
              <a:gd name="T21" fmla="*/ 2147483646 h 681"/>
              <a:gd name="T22" fmla="*/ 2147483646 w 511"/>
              <a:gd name="T23" fmla="*/ 2147483646 h 681"/>
              <a:gd name="T24" fmla="*/ 2147483646 w 511"/>
              <a:gd name="T25" fmla="*/ 2147483646 h 681"/>
              <a:gd name="T26" fmla="*/ 2147483646 w 511"/>
              <a:gd name="T27" fmla="*/ 2147483646 h 681"/>
              <a:gd name="T28" fmla="*/ 2147483646 w 511"/>
              <a:gd name="T29" fmla="*/ 2147483646 h 681"/>
              <a:gd name="T30" fmla="*/ 2147483646 w 511"/>
              <a:gd name="T31" fmla="*/ 2147483646 h 681"/>
              <a:gd name="T32" fmla="*/ 2147483646 w 511"/>
              <a:gd name="T33" fmla="*/ 2147483646 h 681"/>
              <a:gd name="T34" fmla="*/ 2147483646 w 511"/>
              <a:gd name="T35" fmla="*/ 2147483646 h 681"/>
              <a:gd name="T36" fmla="*/ 2147483646 w 511"/>
              <a:gd name="T37" fmla="*/ 0 h 681"/>
              <a:gd name="T38" fmla="*/ 2147483646 w 511"/>
              <a:gd name="T39" fmla="*/ 0 h 681"/>
              <a:gd name="T40" fmla="*/ 2147483646 w 511"/>
              <a:gd name="T41" fmla="*/ 0 h 681"/>
              <a:gd name="T42" fmla="*/ 2147483646 w 511"/>
              <a:gd name="T43" fmla="*/ 0 h 681"/>
              <a:gd name="T44" fmla="*/ 2147483646 w 511"/>
              <a:gd name="T45" fmla="*/ 0 h 681"/>
              <a:gd name="T46" fmla="*/ 2147483646 w 511"/>
              <a:gd name="T47" fmla="*/ 0 h 681"/>
              <a:gd name="T48" fmla="*/ 2147483646 w 511"/>
              <a:gd name="T49" fmla="*/ 0 h 681"/>
              <a:gd name="T50" fmla="*/ 2147483646 w 511"/>
              <a:gd name="T51" fmla="*/ 0 h 681"/>
              <a:gd name="T52" fmla="*/ 2147483646 w 511"/>
              <a:gd name="T53" fmla="*/ 0 h 681"/>
              <a:gd name="T54" fmla="*/ 2147483646 w 511"/>
              <a:gd name="T55" fmla="*/ 0 h 681"/>
              <a:gd name="T56" fmla="*/ 2147483646 w 511"/>
              <a:gd name="T57" fmla="*/ 2147483646 h 681"/>
              <a:gd name="T58" fmla="*/ 2147483646 w 511"/>
              <a:gd name="T59" fmla="*/ 2147483646 h 681"/>
              <a:gd name="T60" fmla="*/ 2147483646 w 511"/>
              <a:gd name="T61" fmla="*/ 2147483646 h 681"/>
              <a:gd name="T62" fmla="*/ 2147483646 w 511"/>
              <a:gd name="T63" fmla="*/ 2147483646 h 681"/>
              <a:gd name="T64" fmla="*/ 2147483646 w 511"/>
              <a:gd name="T65" fmla="*/ 2147483646 h 681"/>
              <a:gd name="T66" fmla="*/ 2147483646 w 511"/>
              <a:gd name="T67" fmla="*/ 2147483646 h 681"/>
              <a:gd name="T68" fmla="*/ 2147483646 w 511"/>
              <a:gd name="T69" fmla="*/ 2147483646 h 681"/>
              <a:gd name="T70" fmla="*/ 2147483646 w 511"/>
              <a:gd name="T71" fmla="*/ 2147483646 h 681"/>
              <a:gd name="T72" fmla="*/ 2147483646 w 511"/>
              <a:gd name="T73" fmla="*/ 2147483646 h 681"/>
              <a:gd name="T74" fmla="*/ 2147483646 w 511"/>
              <a:gd name="T75" fmla="*/ 2147483646 h 681"/>
              <a:gd name="T76" fmla="*/ 2147483646 w 511"/>
              <a:gd name="T77" fmla="*/ 2147483646 h 681"/>
              <a:gd name="T78" fmla="*/ 0 w 511"/>
              <a:gd name="T79" fmla="*/ 2147483646 h 681"/>
              <a:gd name="T80" fmla="*/ 0 w 511"/>
              <a:gd name="T81" fmla="*/ 2147483646 h 681"/>
              <a:gd name="T82" fmla="*/ 0 w 511"/>
              <a:gd name="T83" fmla="*/ 2147483646 h 681"/>
              <a:gd name="T84" fmla="*/ 0 w 511"/>
              <a:gd name="T85" fmla="*/ 2147483646 h 681"/>
              <a:gd name="T86" fmla="*/ 0 w 511"/>
              <a:gd name="T87" fmla="*/ 2147483646 h 681"/>
              <a:gd name="T88" fmla="*/ 0 w 511"/>
              <a:gd name="T89" fmla="*/ 2147483646 h 681"/>
              <a:gd name="T90" fmla="*/ 0 w 511"/>
              <a:gd name="T91" fmla="*/ 2147483646 h 681"/>
              <a:gd name="T92" fmla="*/ 0 w 511"/>
              <a:gd name="T93" fmla="*/ 2147483646 h 681"/>
              <a:gd name="T94" fmla="*/ 0 w 511"/>
              <a:gd name="T95" fmla="*/ 2147483646 h 681"/>
              <a:gd name="T96" fmla="*/ 0 w 511"/>
              <a:gd name="T97" fmla="*/ 2147483646 h 681"/>
              <a:gd name="T98" fmla="*/ 0 w 511"/>
              <a:gd name="T99" fmla="*/ 2147483646 h 681"/>
              <a:gd name="T100" fmla="*/ 0 w 511"/>
              <a:gd name="T101" fmla="*/ 2147483646 h 681"/>
              <a:gd name="T102" fmla="*/ 0 w 511"/>
              <a:gd name="T103" fmla="*/ 2147483646 h 6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81">
                <a:moveTo>
                  <a:pt x="511" y="681"/>
                </a:moveTo>
                <a:lnTo>
                  <a:pt x="511" y="639"/>
                </a:lnTo>
                <a:lnTo>
                  <a:pt x="511" y="601"/>
                </a:lnTo>
                <a:lnTo>
                  <a:pt x="511" y="565"/>
                </a:lnTo>
                <a:lnTo>
                  <a:pt x="511" y="532"/>
                </a:lnTo>
                <a:lnTo>
                  <a:pt x="511" y="500"/>
                </a:lnTo>
                <a:lnTo>
                  <a:pt x="511" y="471"/>
                </a:lnTo>
                <a:lnTo>
                  <a:pt x="511" y="444"/>
                </a:lnTo>
                <a:lnTo>
                  <a:pt x="511" y="418"/>
                </a:lnTo>
                <a:lnTo>
                  <a:pt x="511" y="394"/>
                </a:lnTo>
                <a:lnTo>
                  <a:pt x="511" y="373"/>
                </a:lnTo>
                <a:lnTo>
                  <a:pt x="511" y="353"/>
                </a:lnTo>
                <a:lnTo>
                  <a:pt x="511" y="335"/>
                </a:lnTo>
                <a:lnTo>
                  <a:pt x="511" y="319"/>
                </a:lnTo>
                <a:lnTo>
                  <a:pt x="511" y="303"/>
                </a:lnTo>
                <a:lnTo>
                  <a:pt x="511" y="290"/>
                </a:lnTo>
                <a:lnTo>
                  <a:pt x="511" y="277"/>
                </a:lnTo>
                <a:lnTo>
                  <a:pt x="511" y="266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7"/>
                </a:lnTo>
                <a:lnTo>
                  <a:pt x="511" y="210"/>
                </a:lnTo>
                <a:lnTo>
                  <a:pt x="511" y="205"/>
                </a:lnTo>
                <a:lnTo>
                  <a:pt x="511" y="201"/>
                </a:lnTo>
                <a:lnTo>
                  <a:pt x="511" y="196"/>
                </a:lnTo>
                <a:lnTo>
                  <a:pt x="511" y="191"/>
                </a:lnTo>
                <a:lnTo>
                  <a:pt x="511" y="186"/>
                </a:lnTo>
                <a:lnTo>
                  <a:pt x="511" y="181"/>
                </a:lnTo>
                <a:lnTo>
                  <a:pt x="511" y="176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6"/>
                </a:lnTo>
                <a:lnTo>
                  <a:pt x="511" y="152"/>
                </a:lnTo>
                <a:lnTo>
                  <a:pt x="511" y="148"/>
                </a:lnTo>
                <a:lnTo>
                  <a:pt x="511" y="144"/>
                </a:lnTo>
                <a:lnTo>
                  <a:pt x="511" y="140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7"/>
                </a:lnTo>
                <a:lnTo>
                  <a:pt x="507" y="125"/>
                </a:lnTo>
                <a:lnTo>
                  <a:pt x="507" y="122"/>
                </a:lnTo>
                <a:lnTo>
                  <a:pt x="506" y="119"/>
                </a:lnTo>
                <a:lnTo>
                  <a:pt x="504" y="117"/>
                </a:lnTo>
                <a:lnTo>
                  <a:pt x="503" y="114"/>
                </a:lnTo>
                <a:lnTo>
                  <a:pt x="501" y="111"/>
                </a:lnTo>
                <a:lnTo>
                  <a:pt x="499" y="109"/>
                </a:lnTo>
                <a:lnTo>
                  <a:pt x="498" y="106"/>
                </a:lnTo>
                <a:lnTo>
                  <a:pt x="496" y="103"/>
                </a:lnTo>
                <a:lnTo>
                  <a:pt x="493" y="100"/>
                </a:lnTo>
                <a:lnTo>
                  <a:pt x="490" y="96"/>
                </a:lnTo>
                <a:lnTo>
                  <a:pt x="488" y="93"/>
                </a:lnTo>
                <a:lnTo>
                  <a:pt x="483" y="90"/>
                </a:lnTo>
                <a:lnTo>
                  <a:pt x="480" y="87"/>
                </a:lnTo>
                <a:lnTo>
                  <a:pt x="477" y="84"/>
                </a:lnTo>
                <a:lnTo>
                  <a:pt x="472" y="80"/>
                </a:lnTo>
                <a:lnTo>
                  <a:pt x="469" y="76"/>
                </a:lnTo>
                <a:lnTo>
                  <a:pt x="464" y="72"/>
                </a:lnTo>
                <a:lnTo>
                  <a:pt x="458" y="68"/>
                </a:lnTo>
                <a:lnTo>
                  <a:pt x="453" y="63"/>
                </a:lnTo>
                <a:lnTo>
                  <a:pt x="447" y="56"/>
                </a:lnTo>
                <a:lnTo>
                  <a:pt x="442" y="52"/>
                </a:lnTo>
                <a:lnTo>
                  <a:pt x="435" y="47"/>
                </a:lnTo>
                <a:lnTo>
                  <a:pt x="431" y="42"/>
                </a:lnTo>
                <a:lnTo>
                  <a:pt x="426" y="39"/>
                </a:lnTo>
                <a:lnTo>
                  <a:pt x="421" y="34"/>
                </a:lnTo>
                <a:lnTo>
                  <a:pt x="418" y="31"/>
                </a:lnTo>
                <a:lnTo>
                  <a:pt x="413" y="28"/>
                </a:lnTo>
                <a:lnTo>
                  <a:pt x="410" y="24"/>
                </a:lnTo>
                <a:lnTo>
                  <a:pt x="407" y="21"/>
                </a:lnTo>
                <a:lnTo>
                  <a:pt x="402" y="20"/>
                </a:lnTo>
                <a:lnTo>
                  <a:pt x="399" y="16"/>
                </a:lnTo>
                <a:lnTo>
                  <a:pt x="395" y="15"/>
                </a:lnTo>
                <a:lnTo>
                  <a:pt x="392" y="12"/>
                </a:lnTo>
                <a:lnTo>
                  <a:pt x="389" y="10"/>
                </a:lnTo>
                <a:lnTo>
                  <a:pt x="387" y="8"/>
                </a:lnTo>
                <a:lnTo>
                  <a:pt x="384" y="7"/>
                </a:lnTo>
                <a:lnTo>
                  <a:pt x="381" y="7"/>
                </a:lnTo>
                <a:lnTo>
                  <a:pt x="378" y="5"/>
                </a:lnTo>
                <a:lnTo>
                  <a:pt x="375" y="4"/>
                </a:lnTo>
                <a:lnTo>
                  <a:pt x="371" y="4"/>
                </a:lnTo>
                <a:lnTo>
                  <a:pt x="368" y="2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0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0"/>
                </a:lnTo>
                <a:lnTo>
                  <a:pt x="154" y="2"/>
                </a:lnTo>
                <a:lnTo>
                  <a:pt x="150" y="2"/>
                </a:lnTo>
                <a:lnTo>
                  <a:pt x="147" y="2"/>
                </a:lnTo>
                <a:lnTo>
                  <a:pt x="144" y="2"/>
                </a:lnTo>
                <a:lnTo>
                  <a:pt x="141" y="4"/>
                </a:lnTo>
                <a:lnTo>
                  <a:pt x="138" y="4"/>
                </a:lnTo>
                <a:lnTo>
                  <a:pt x="134" y="5"/>
                </a:lnTo>
                <a:lnTo>
                  <a:pt x="131" y="7"/>
                </a:lnTo>
                <a:lnTo>
                  <a:pt x="128" y="7"/>
                </a:lnTo>
                <a:lnTo>
                  <a:pt x="125" y="8"/>
                </a:lnTo>
                <a:lnTo>
                  <a:pt x="122" y="10"/>
                </a:lnTo>
                <a:lnTo>
                  <a:pt x="118" y="12"/>
                </a:lnTo>
                <a:lnTo>
                  <a:pt x="115" y="15"/>
                </a:lnTo>
                <a:lnTo>
                  <a:pt x="112" y="16"/>
                </a:lnTo>
                <a:lnTo>
                  <a:pt x="109" y="20"/>
                </a:lnTo>
                <a:lnTo>
                  <a:pt x="106" y="21"/>
                </a:lnTo>
                <a:lnTo>
                  <a:pt x="102" y="24"/>
                </a:lnTo>
                <a:lnTo>
                  <a:pt x="99" y="28"/>
                </a:lnTo>
                <a:lnTo>
                  <a:pt x="94" y="31"/>
                </a:lnTo>
                <a:lnTo>
                  <a:pt x="90" y="34"/>
                </a:lnTo>
                <a:lnTo>
                  <a:pt x="86" y="39"/>
                </a:lnTo>
                <a:lnTo>
                  <a:pt x="82" y="42"/>
                </a:lnTo>
                <a:lnTo>
                  <a:pt x="75" y="47"/>
                </a:lnTo>
                <a:lnTo>
                  <a:pt x="70" y="52"/>
                </a:lnTo>
                <a:lnTo>
                  <a:pt x="64" y="56"/>
                </a:lnTo>
                <a:lnTo>
                  <a:pt x="59" y="63"/>
                </a:lnTo>
                <a:lnTo>
                  <a:pt x="53" y="68"/>
                </a:lnTo>
                <a:lnTo>
                  <a:pt x="48" y="72"/>
                </a:lnTo>
                <a:lnTo>
                  <a:pt x="43" y="76"/>
                </a:lnTo>
                <a:lnTo>
                  <a:pt x="38" y="80"/>
                </a:lnTo>
                <a:lnTo>
                  <a:pt x="35" y="84"/>
                </a:lnTo>
                <a:lnTo>
                  <a:pt x="30" y="87"/>
                </a:lnTo>
                <a:lnTo>
                  <a:pt x="27" y="90"/>
                </a:lnTo>
                <a:lnTo>
                  <a:pt x="24" y="93"/>
                </a:lnTo>
                <a:lnTo>
                  <a:pt x="21" y="96"/>
                </a:lnTo>
                <a:lnTo>
                  <a:pt x="19" y="100"/>
                </a:lnTo>
                <a:lnTo>
                  <a:pt x="16" y="103"/>
                </a:lnTo>
                <a:lnTo>
                  <a:pt x="14" y="106"/>
                </a:lnTo>
                <a:lnTo>
                  <a:pt x="13" y="109"/>
                </a:lnTo>
                <a:lnTo>
                  <a:pt x="10" y="111"/>
                </a:lnTo>
                <a:lnTo>
                  <a:pt x="8" y="114"/>
                </a:lnTo>
                <a:lnTo>
                  <a:pt x="8" y="117"/>
                </a:lnTo>
                <a:lnTo>
                  <a:pt x="6" y="119"/>
                </a:lnTo>
                <a:lnTo>
                  <a:pt x="5" y="122"/>
                </a:lnTo>
                <a:lnTo>
                  <a:pt x="5" y="125"/>
                </a:lnTo>
                <a:lnTo>
                  <a:pt x="3" y="127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40"/>
                </a:lnTo>
                <a:lnTo>
                  <a:pt x="2" y="144"/>
                </a:lnTo>
                <a:lnTo>
                  <a:pt x="2" y="148"/>
                </a:lnTo>
                <a:lnTo>
                  <a:pt x="2" y="152"/>
                </a:lnTo>
                <a:lnTo>
                  <a:pt x="2" y="156"/>
                </a:lnTo>
                <a:lnTo>
                  <a:pt x="2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6"/>
                </a:lnTo>
                <a:lnTo>
                  <a:pt x="0" y="181"/>
                </a:lnTo>
                <a:lnTo>
                  <a:pt x="0" y="186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1"/>
                </a:lnTo>
                <a:lnTo>
                  <a:pt x="0" y="204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7"/>
                </a:lnTo>
                <a:lnTo>
                  <a:pt x="0" y="220"/>
                </a:lnTo>
                <a:lnTo>
                  <a:pt x="0" y="223"/>
                </a:lnTo>
                <a:lnTo>
                  <a:pt x="0" y="225"/>
                </a:lnTo>
                <a:lnTo>
                  <a:pt x="0" y="228"/>
                </a:lnTo>
                <a:lnTo>
                  <a:pt x="0" y="229"/>
                </a:lnTo>
                <a:lnTo>
                  <a:pt x="0" y="233"/>
                </a:lnTo>
                <a:lnTo>
                  <a:pt x="0" y="236"/>
                </a:lnTo>
                <a:lnTo>
                  <a:pt x="0" y="239"/>
                </a:lnTo>
                <a:lnTo>
                  <a:pt x="0" y="241"/>
                </a:lnTo>
                <a:lnTo>
                  <a:pt x="0" y="244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8"/>
                </a:lnTo>
                <a:lnTo>
                  <a:pt x="0" y="261"/>
                </a:lnTo>
                <a:lnTo>
                  <a:pt x="0" y="265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4"/>
                </a:lnTo>
                <a:lnTo>
                  <a:pt x="0" y="289"/>
                </a:lnTo>
                <a:lnTo>
                  <a:pt x="0" y="295"/>
                </a:lnTo>
                <a:lnTo>
                  <a:pt x="0" y="298"/>
                </a:lnTo>
                <a:lnTo>
                  <a:pt x="0" y="303"/>
                </a:lnTo>
                <a:lnTo>
                  <a:pt x="0" y="308"/>
                </a:lnTo>
                <a:lnTo>
                  <a:pt x="0" y="313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3"/>
                </a:lnTo>
                <a:lnTo>
                  <a:pt x="0" y="338"/>
                </a:lnTo>
                <a:lnTo>
                  <a:pt x="0" y="345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7"/>
                </a:lnTo>
                <a:lnTo>
                  <a:pt x="0" y="386"/>
                </a:lnTo>
                <a:lnTo>
                  <a:pt x="0" y="397"/>
                </a:lnTo>
                <a:lnTo>
                  <a:pt x="0" y="409"/>
                </a:lnTo>
                <a:lnTo>
                  <a:pt x="0" y="421"/>
                </a:lnTo>
                <a:lnTo>
                  <a:pt x="0" y="434"/>
                </a:lnTo>
                <a:lnTo>
                  <a:pt x="0" y="450"/>
                </a:lnTo>
                <a:lnTo>
                  <a:pt x="0" y="466"/>
                </a:lnTo>
                <a:lnTo>
                  <a:pt x="0" y="484"/>
                </a:lnTo>
                <a:lnTo>
                  <a:pt x="0" y="503"/>
                </a:lnTo>
                <a:lnTo>
                  <a:pt x="0" y="522"/>
                </a:lnTo>
                <a:lnTo>
                  <a:pt x="0" y="545"/>
                </a:lnTo>
                <a:lnTo>
                  <a:pt x="0" y="569"/>
                </a:lnTo>
                <a:lnTo>
                  <a:pt x="0" y="594"/>
                </a:lnTo>
                <a:lnTo>
                  <a:pt x="0" y="621"/>
                </a:lnTo>
                <a:lnTo>
                  <a:pt x="0" y="650"/>
                </a:lnTo>
                <a:lnTo>
                  <a:pt x="0" y="681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41" name="Rectangle 60">
            <a:extLst>
              <a:ext uri="{FF2B5EF4-FFF2-40B4-BE49-F238E27FC236}">
                <a16:creationId xmlns:a16="http://schemas.microsoft.com/office/drawing/2014/main" id="{C41194D9-5379-6B40-8FD0-B40CE9577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>
            <a:extLst>
              <a:ext uri="{FF2B5EF4-FFF2-40B4-BE49-F238E27FC236}">
                <a16:creationId xmlns:a16="http://schemas.microsoft.com/office/drawing/2014/main" id="{B7667D17-CB11-9F49-A450-FBCF0B89E33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</a:t>
            </a:r>
          </a:p>
        </p:txBody>
      </p:sp>
      <p:sp>
        <p:nvSpPr>
          <p:cNvPr id="107522" name="Rectangle 4">
            <a:extLst>
              <a:ext uri="{FF2B5EF4-FFF2-40B4-BE49-F238E27FC236}">
                <a16:creationId xmlns:a16="http://schemas.microsoft.com/office/drawing/2014/main" id="{B583CB0A-CACD-B94C-B306-99914890D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7523" name="Line 5">
            <a:extLst>
              <a:ext uri="{FF2B5EF4-FFF2-40B4-BE49-F238E27FC236}">
                <a16:creationId xmlns:a16="http://schemas.microsoft.com/office/drawing/2014/main" id="{471BBFEC-4B9A-634E-A1A2-DCE257980D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4" name="Line 6">
            <a:extLst>
              <a:ext uri="{FF2B5EF4-FFF2-40B4-BE49-F238E27FC236}">
                <a16:creationId xmlns:a16="http://schemas.microsoft.com/office/drawing/2014/main" id="{96C88E08-11F8-FF48-9029-DF213346C9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5" name="Line 7">
            <a:extLst>
              <a:ext uri="{FF2B5EF4-FFF2-40B4-BE49-F238E27FC236}">
                <a16:creationId xmlns:a16="http://schemas.microsoft.com/office/drawing/2014/main" id="{977063CC-9871-3249-A72A-5AAAF67E1E81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6" name="Rectangle 8">
            <a:extLst>
              <a:ext uri="{FF2B5EF4-FFF2-40B4-BE49-F238E27FC236}">
                <a16:creationId xmlns:a16="http://schemas.microsoft.com/office/drawing/2014/main" id="{EC4F0FF0-4D72-2B4A-BBAA-56F8D141C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7" name="Rectangle 9">
            <a:extLst>
              <a:ext uri="{FF2B5EF4-FFF2-40B4-BE49-F238E27FC236}">
                <a16:creationId xmlns:a16="http://schemas.microsoft.com/office/drawing/2014/main" id="{021D474C-C547-124B-85F7-24291C402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8" name="Rectangle 10">
            <a:extLst>
              <a:ext uri="{FF2B5EF4-FFF2-40B4-BE49-F238E27FC236}">
                <a16:creationId xmlns:a16="http://schemas.microsoft.com/office/drawing/2014/main" id="{5F389004-59CB-DD4E-BEA7-4726AC3A6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9" name="Rectangle 11">
            <a:extLst>
              <a:ext uri="{FF2B5EF4-FFF2-40B4-BE49-F238E27FC236}">
                <a16:creationId xmlns:a16="http://schemas.microsoft.com/office/drawing/2014/main" id="{8897E13D-5DAF-424E-9E8A-D361294ED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0" name="Rectangle 12">
            <a:extLst>
              <a:ext uri="{FF2B5EF4-FFF2-40B4-BE49-F238E27FC236}">
                <a16:creationId xmlns:a16="http://schemas.microsoft.com/office/drawing/2014/main" id="{2F3D21CD-0EEB-FE44-989F-0F9D3B56C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1" name="Rectangle 13">
            <a:extLst>
              <a:ext uri="{FF2B5EF4-FFF2-40B4-BE49-F238E27FC236}">
                <a16:creationId xmlns:a16="http://schemas.microsoft.com/office/drawing/2014/main" id="{9E5DA903-E561-BE40-A58C-EB5CF9A4E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2" name="Rectangle 14">
            <a:extLst>
              <a:ext uri="{FF2B5EF4-FFF2-40B4-BE49-F238E27FC236}">
                <a16:creationId xmlns:a16="http://schemas.microsoft.com/office/drawing/2014/main" id="{9324A8D2-7F92-E843-9314-9DC998CF1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3" name="Rectangle 15">
            <a:extLst>
              <a:ext uri="{FF2B5EF4-FFF2-40B4-BE49-F238E27FC236}">
                <a16:creationId xmlns:a16="http://schemas.microsoft.com/office/drawing/2014/main" id="{9AA9F108-EEE0-F744-B228-0C2B68ACE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7534" name="Line 16">
            <a:extLst>
              <a:ext uri="{FF2B5EF4-FFF2-40B4-BE49-F238E27FC236}">
                <a16:creationId xmlns:a16="http://schemas.microsoft.com/office/drawing/2014/main" id="{4A2E62F5-B5F6-8F46-A733-5B7E4BFB4D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35" name="Line 17">
            <a:extLst>
              <a:ext uri="{FF2B5EF4-FFF2-40B4-BE49-F238E27FC236}">
                <a16:creationId xmlns:a16="http://schemas.microsoft.com/office/drawing/2014/main" id="{36BD95D3-B567-D044-A269-0C1489604A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36" name="Rectangle 18">
            <a:extLst>
              <a:ext uri="{FF2B5EF4-FFF2-40B4-BE49-F238E27FC236}">
                <a16:creationId xmlns:a16="http://schemas.microsoft.com/office/drawing/2014/main" id="{86C0418D-56B8-BF47-BCA1-88E271BEE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7" name="Rectangle 19">
            <a:extLst>
              <a:ext uri="{FF2B5EF4-FFF2-40B4-BE49-F238E27FC236}">
                <a16:creationId xmlns:a16="http://schemas.microsoft.com/office/drawing/2014/main" id="{720EE296-8E2E-0D4B-8981-A8129157C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8" name="Rectangle 20">
            <a:extLst>
              <a:ext uri="{FF2B5EF4-FFF2-40B4-BE49-F238E27FC236}">
                <a16:creationId xmlns:a16="http://schemas.microsoft.com/office/drawing/2014/main" id="{6BA351E4-E554-CB44-B454-E45AD6E37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9" name="Rectangle 21">
            <a:extLst>
              <a:ext uri="{FF2B5EF4-FFF2-40B4-BE49-F238E27FC236}">
                <a16:creationId xmlns:a16="http://schemas.microsoft.com/office/drawing/2014/main" id="{F6E0E467-C75A-1247-95B3-A99C1A25C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40" name="Rectangle 22">
            <a:extLst>
              <a:ext uri="{FF2B5EF4-FFF2-40B4-BE49-F238E27FC236}">
                <a16:creationId xmlns:a16="http://schemas.microsoft.com/office/drawing/2014/main" id="{0A3E5492-7F4D-7E4A-A9FC-4CC08448E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41" name="Rectangle 23">
            <a:extLst>
              <a:ext uri="{FF2B5EF4-FFF2-40B4-BE49-F238E27FC236}">
                <a16:creationId xmlns:a16="http://schemas.microsoft.com/office/drawing/2014/main" id="{A88F7106-9A8C-A944-8C91-45E20F180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42" name="Rectangle 24">
            <a:extLst>
              <a:ext uri="{FF2B5EF4-FFF2-40B4-BE49-F238E27FC236}">
                <a16:creationId xmlns:a16="http://schemas.microsoft.com/office/drawing/2014/main" id="{FFF4294B-D9EB-3246-ABC1-12355747C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7543" name="Line 25">
            <a:extLst>
              <a:ext uri="{FF2B5EF4-FFF2-40B4-BE49-F238E27FC236}">
                <a16:creationId xmlns:a16="http://schemas.microsoft.com/office/drawing/2014/main" id="{42BF9AFB-1E22-6545-A26F-DBA59D4B55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4" name="Line 26">
            <a:extLst>
              <a:ext uri="{FF2B5EF4-FFF2-40B4-BE49-F238E27FC236}">
                <a16:creationId xmlns:a16="http://schemas.microsoft.com/office/drawing/2014/main" id="{EC17F94B-24EE-424E-AC3C-1893C27718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5" name="Rectangle 27">
            <a:extLst>
              <a:ext uri="{FF2B5EF4-FFF2-40B4-BE49-F238E27FC236}">
                <a16:creationId xmlns:a16="http://schemas.microsoft.com/office/drawing/2014/main" id="{B26B1FD9-EE68-3D42-AA58-30A438BDA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46" name="Rectangle 28">
            <a:extLst>
              <a:ext uri="{FF2B5EF4-FFF2-40B4-BE49-F238E27FC236}">
                <a16:creationId xmlns:a16="http://schemas.microsoft.com/office/drawing/2014/main" id="{5B5286C3-3398-6140-A0BF-63D75A850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7547" name="Line 29">
            <a:extLst>
              <a:ext uri="{FF2B5EF4-FFF2-40B4-BE49-F238E27FC236}">
                <a16:creationId xmlns:a16="http://schemas.microsoft.com/office/drawing/2014/main" id="{EC72743F-6B09-D849-949A-550CD3E4F3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8" name="Line 30">
            <a:extLst>
              <a:ext uri="{FF2B5EF4-FFF2-40B4-BE49-F238E27FC236}">
                <a16:creationId xmlns:a16="http://schemas.microsoft.com/office/drawing/2014/main" id="{D9D78C84-7FC9-664E-BD4A-E67733FD52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9" name="Rectangle 31">
            <a:extLst>
              <a:ext uri="{FF2B5EF4-FFF2-40B4-BE49-F238E27FC236}">
                <a16:creationId xmlns:a16="http://schemas.microsoft.com/office/drawing/2014/main" id="{C8C4CD19-7A36-A24B-A024-91E52C887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0" name="Rectangle 32">
            <a:extLst>
              <a:ext uri="{FF2B5EF4-FFF2-40B4-BE49-F238E27FC236}">
                <a16:creationId xmlns:a16="http://schemas.microsoft.com/office/drawing/2014/main" id="{0D718DE6-F6F0-B345-B26B-3658FDEAF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1" name="Rectangle 33">
            <a:extLst>
              <a:ext uri="{FF2B5EF4-FFF2-40B4-BE49-F238E27FC236}">
                <a16:creationId xmlns:a16="http://schemas.microsoft.com/office/drawing/2014/main" id="{0ABB3544-7170-DA4C-BE3F-5AB315007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2" name="Rectangle 34">
            <a:extLst>
              <a:ext uri="{FF2B5EF4-FFF2-40B4-BE49-F238E27FC236}">
                <a16:creationId xmlns:a16="http://schemas.microsoft.com/office/drawing/2014/main" id="{570C2624-5C0C-BE41-A787-367DF7E1A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3" name="Rectangle 35">
            <a:extLst>
              <a:ext uri="{FF2B5EF4-FFF2-40B4-BE49-F238E27FC236}">
                <a16:creationId xmlns:a16="http://schemas.microsoft.com/office/drawing/2014/main" id="{497F436B-403B-F048-B7F9-241E9B9F3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4" name="Rectangle 36">
            <a:extLst>
              <a:ext uri="{FF2B5EF4-FFF2-40B4-BE49-F238E27FC236}">
                <a16:creationId xmlns:a16="http://schemas.microsoft.com/office/drawing/2014/main" id="{3FF18B0C-F8FE-3247-A830-2EA466F82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5" name="Rectangle 37">
            <a:extLst>
              <a:ext uri="{FF2B5EF4-FFF2-40B4-BE49-F238E27FC236}">
                <a16:creationId xmlns:a16="http://schemas.microsoft.com/office/drawing/2014/main" id="{1FDD6E67-9A9E-184D-95F7-AEA55A58E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6" name="Rectangle 38">
            <a:extLst>
              <a:ext uri="{FF2B5EF4-FFF2-40B4-BE49-F238E27FC236}">
                <a16:creationId xmlns:a16="http://schemas.microsoft.com/office/drawing/2014/main" id="{0A0FABE6-3B73-D348-985D-DE4F6A969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7" name="Rectangle 39">
            <a:extLst>
              <a:ext uri="{FF2B5EF4-FFF2-40B4-BE49-F238E27FC236}">
                <a16:creationId xmlns:a16="http://schemas.microsoft.com/office/drawing/2014/main" id="{AA744F04-C0AA-E64B-9248-AEE82E007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58" name="Freeform 40">
            <a:extLst>
              <a:ext uri="{FF2B5EF4-FFF2-40B4-BE49-F238E27FC236}">
                <a16:creationId xmlns:a16="http://schemas.microsoft.com/office/drawing/2014/main" id="{1DE62780-CC7D-6A4F-AA69-72EA2A4F772D}"/>
              </a:ext>
            </a:extLst>
          </p:cNvPr>
          <p:cNvSpPr>
            <a:spLocks/>
          </p:cNvSpPr>
          <p:nvPr/>
        </p:nvSpPr>
        <p:spPr bwMode="auto">
          <a:xfrm>
            <a:off x="4154489" y="2295526"/>
            <a:ext cx="1062037" cy="474663"/>
          </a:xfrm>
          <a:custGeom>
            <a:avLst/>
            <a:gdLst>
              <a:gd name="T0" fmla="*/ 0 w 1217"/>
              <a:gd name="T1" fmla="*/ 2147483646 h 544"/>
              <a:gd name="T2" fmla="*/ 2147483646 w 1217"/>
              <a:gd name="T3" fmla="*/ 2147483646 h 544"/>
              <a:gd name="T4" fmla="*/ 2147483646 w 1217"/>
              <a:gd name="T5" fmla="*/ 2147483646 h 544"/>
              <a:gd name="T6" fmla="*/ 2147483646 w 1217"/>
              <a:gd name="T7" fmla="*/ 2147483646 h 544"/>
              <a:gd name="T8" fmla="*/ 2147483646 w 1217"/>
              <a:gd name="T9" fmla="*/ 2147483646 h 544"/>
              <a:gd name="T10" fmla="*/ 2147483646 w 1217"/>
              <a:gd name="T11" fmla="*/ 2147483646 h 544"/>
              <a:gd name="T12" fmla="*/ 2147483646 w 1217"/>
              <a:gd name="T13" fmla="*/ 2147483646 h 544"/>
              <a:gd name="T14" fmla="*/ 2147483646 w 1217"/>
              <a:gd name="T15" fmla="*/ 2147483646 h 544"/>
              <a:gd name="T16" fmla="*/ 2147483646 w 1217"/>
              <a:gd name="T17" fmla="*/ 2147483646 h 544"/>
              <a:gd name="T18" fmla="*/ 2147483646 w 1217"/>
              <a:gd name="T19" fmla="*/ 2147483646 h 544"/>
              <a:gd name="T20" fmla="*/ 2147483646 w 1217"/>
              <a:gd name="T21" fmla="*/ 0 h 544"/>
              <a:gd name="T22" fmla="*/ 2147483646 w 1217"/>
              <a:gd name="T23" fmla="*/ 0 h 544"/>
              <a:gd name="T24" fmla="*/ 2147483646 w 1217"/>
              <a:gd name="T25" fmla="*/ 2147483646 h 544"/>
              <a:gd name="T26" fmla="*/ 2147483646 w 1217"/>
              <a:gd name="T27" fmla="*/ 2147483646 h 544"/>
              <a:gd name="T28" fmla="*/ 2147483646 w 1217"/>
              <a:gd name="T29" fmla="*/ 2147483646 h 544"/>
              <a:gd name="T30" fmla="*/ 2147483646 w 1217"/>
              <a:gd name="T31" fmla="*/ 2147483646 h 544"/>
              <a:gd name="T32" fmla="*/ 2147483646 w 1217"/>
              <a:gd name="T33" fmla="*/ 2147483646 h 544"/>
              <a:gd name="T34" fmla="*/ 2147483646 w 1217"/>
              <a:gd name="T35" fmla="*/ 2147483646 h 544"/>
              <a:gd name="T36" fmla="*/ 2147483646 w 1217"/>
              <a:gd name="T37" fmla="*/ 2147483646 h 544"/>
              <a:gd name="T38" fmla="*/ 2147483646 w 1217"/>
              <a:gd name="T39" fmla="*/ 2147483646 h 544"/>
              <a:gd name="T40" fmla="*/ 2147483646 w 1217"/>
              <a:gd name="T41" fmla="*/ 2147483646 h 544"/>
              <a:gd name="T42" fmla="*/ 2147483646 w 1217"/>
              <a:gd name="T43" fmla="*/ 2147483646 h 544"/>
              <a:gd name="T44" fmla="*/ 2147483646 w 1217"/>
              <a:gd name="T45" fmla="*/ 2147483646 h 544"/>
              <a:gd name="T46" fmla="*/ 2147483646 w 1217"/>
              <a:gd name="T47" fmla="*/ 2147483646 h 544"/>
              <a:gd name="T48" fmla="*/ 2147483646 w 1217"/>
              <a:gd name="T49" fmla="*/ 2147483646 h 544"/>
              <a:gd name="T50" fmla="*/ 2147483646 w 1217"/>
              <a:gd name="T51" fmla="*/ 2147483646 h 544"/>
              <a:gd name="T52" fmla="*/ 2147483646 w 1217"/>
              <a:gd name="T53" fmla="*/ 2147483646 h 544"/>
              <a:gd name="T54" fmla="*/ 2147483646 w 1217"/>
              <a:gd name="T55" fmla="*/ 2147483646 h 544"/>
              <a:gd name="T56" fmla="*/ 2147483646 w 1217"/>
              <a:gd name="T57" fmla="*/ 2147483646 h 544"/>
              <a:gd name="T58" fmla="*/ 2147483646 w 1217"/>
              <a:gd name="T59" fmla="*/ 2147483646 h 544"/>
              <a:gd name="T60" fmla="*/ 2147483646 w 1217"/>
              <a:gd name="T61" fmla="*/ 2147483646 h 544"/>
              <a:gd name="T62" fmla="*/ 2147483646 w 1217"/>
              <a:gd name="T63" fmla="*/ 2147483646 h 544"/>
              <a:gd name="T64" fmla="*/ 2147483646 w 1217"/>
              <a:gd name="T65" fmla="*/ 2147483646 h 544"/>
              <a:gd name="T66" fmla="*/ 2147483646 w 1217"/>
              <a:gd name="T67" fmla="*/ 2147483646 h 544"/>
              <a:gd name="T68" fmla="*/ 2147483646 w 1217"/>
              <a:gd name="T69" fmla="*/ 2147483646 h 544"/>
              <a:gd name="T70" fmla="*/ 2147483646 w 1217"/>
              <a:gd name="T71" fmla="*/ 2147483646 h 544"/>
              <a:gd name="T72" fmla="*/ 2147483646 w 1217"/>
              <a:gd name="T73" fmla="*/ 2147483646 h 544"/>
              <a:gd name="T74" fmla="*/ 2147483646 w 1217"/>
              <a:gd name="T75" fmla="*/ 2147483646 h 544"/>
              <a:gd name="T76" fmla="*/ 2147483646 w 1217"/>
              <a:gd name="T77" fmla="*/ 2147483646 h 544"/>
              <a:gd name="T78" fmla="*/ 2147483646 w 1217"/>
              <a:gd name="T79" fmla="*/ 2147483646 h 544"/>
              <a:gd name="T80" fmla="*/ 2147483646 w 1217"/>
              <a:gd name="T81" fmla="*/ 2147483646 h 544"/>
              <a:gd name="T82" fmla="*/ 2147483646 w 1217"/>
              <a:gd name="T83" fmla="*/ 2147483646 h 544"/>
              <a:gd name="T84" fmla="*/ 2147483646 w 1217"/>
              <a:gd name="T85" fmla="*/ 2147483646 h 544"/>
              <a:gd name="T86" fmla="*/ 2147483646 w 1217"/>
              <a:gd name="T87" fmla="*/ 2147483646 h 544"/>
              <a:gd name="T88" fmla="*/ 0 w 1217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17" h="544">
                <a:moveTo>
                  <a:pt x="0" y="270"/>
                </a:moveTo>
                <a:lnTo>
                  <a:pt x="0" y="272"/>
                </a:lnTo>
                <a:lnTo>
                  <a:pt x="0" y="258"/>
                </a:lnTo>
                <a:lnTo>
                  <a:pt x="2" y="243"/>
                </a:lnTo>
                <a:lnTo>
                  <a:pt x="4" y="230"/>
                </a:lnTo>
                <a:lnTo>
                  <a:pt x="5" y="218"/>
                </a:lnTo>
                <a:lnTo>
                  <a:pt x="8" y="203"/>
                </a:lnTo>
                <a:lnTo>
                  <a:pt x="13" y="190"/>
                </a:lnTo>
                <a:lnTo>
                  <a:pt x="16" y="178"/>
                </a:lnTo>
                <a:lnTo>
                  <a:pt x="21" y="166"/>
                </a:lnTo>
                <a:lnTo>
                  <a:pt x="28" y="154"/>
                </a:lnTo>
                <a:lnTo>
                  <a:pt x="32" y="142"/>
                </a:lnTo>
                <a:lnTo>
                  <a:pt x="40" y="131"/>
                </a:lnTo>
                <a:lnTo>
                  <a:pt x="47" y="120"/>
                </a:lnTo>
                <a:lnTo>
                  <a:pt x="55" y="109"/>
                </a:lnTo>
                <a:lnTo>
                  <a:pt x="63" y="99"/>
                </a:lnTo>
                <a:lnTo>
                  <a:pt x="71" y="88"/>
                </a:lnTo>
                <a:lnTo>
                  <a:pt x="80" y="78"/>
                </a:lnTo>
                <a:lnTo>
                  <a:pt x="90" y="70"/>
                </a:lnTo>
                <a:lnTo>
                  <a:pt x="100" y="62"/>
                </a:lnTo>
                <a:lnTo>
                  <a:pt x="109" y="53"/>
                </a:lnTo>
                <a:lnTo>
                  <a:pt x="120" y="46"/>
                </a:lnTo>
                <a:lnTo>
                  <a:pt x="132" y="38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80" y="16"/>
                </a:lnTo>
                <a:lnTo>
                  <a:pt x="191" y="11"/>
                </a:lnTo>
                <a:lnTo>
                  <a:pt x="205" y="8"/>
                </a:lnTo>
                <a:lnTo>
                  <a:pt x="218" y="5"/>
                </a:lnTo>
                <a:lnTo>
                  <a:pt x="231" y="3"/>
                </a:lnTo>
                <a:lnTo>
                  <a:pt x="245" y="2"/>
                </a:lnTo>
                <a:lnTo>
                  <a:pt x="258" y="0"/>
                </a:lnTo>
                <a:lnTo>
                  <a:pt x="273" y="0"/>
                </a:lnTo>
                <a:lnTo>
                  <a:pt x="945" y="0"/>
                </a:lnTo>
                <a:lnTo>
                  <a:pt x="958" y="0"/>
                </a:lnTo>
                <a:lnTo>
                  <a:pt x="972" y="2"/>
                </a:lnTo>
                <a:lnTo>
                  <a:pt x="987" y="3"/>
                </a:lnTo>
                <a:lnTo>
                  <a:pt x="999" y="5"/>
                </a:lnTo>
                <a:lnTo>
                  <a:pt x="1012" y="8"/>
                </a:lnTo>
                <a:lnTo>
                  <a:pt x="1025" y="11"/>
                </a:lnTo>
                <a:lnTo>
                  <a:pt x="1038" y="16"/>
                </a:lnTo>
                <a:lnTo>
                  <a:pt x="1051" y="21"/>
                </a:lnTo>
                <a:lnTo>
                  <a:pt x="1062" y="26"/>
                </a:lnTo>
                <a:lnTo>
                  <a:pt x="1075" y="32"/>
                </a:lnTo>
                <a:lnTo>
                  <a:pt x="1086" y="38"/>
                </a:lnTo>
                <a:lnTo>
                  <a:pt x="1097" y="46"/>
                </a:lnTo>
                <a:lnTo>
                  <a:pt x="1108" y="53"/>
                </a:lnTo>
                <a:lnTo>
                  <a:pt x="1118" y="62"/>
                </a:lnTo>
                <a:lnTo>
                  <a:pt x="1127" y="70"/>
                </a:lnTo>
                <a:lnTo>
                  <a:pt x="1137" y="78"/>
                </a:lnTo>
                <a:lnTo>
                  <a:pt x="1147" y="88"/>
                </a:lnTo>
                <a:lnTo>
                  <a:pt x="1155" y="99"/>
                </a:lnTo>
                <a:lnTo>
                  <a:pt x="1163" y="109"/>
                </a:lnTo>
                <a:lnTo>
                  <a:pt x="1171" y="120"/>
                </a:lnTo>
                <a:lnTo>
                  <a:pt x="1177" y="131"/>
                </a:lnTo>
                <a:lnTo>
                  <a:pt x="1183" y="142"/>
                </a:lnTo>
                <a:lnTo>
                  <a:pt x="1190" y="154"/>
                </a:lnTo>
                <a:lnTo>
                  <a:pt x="1196" y="166"/>
                </a:lnTo>
                <a:lnTo>
                  <a:pt x="1201" y="178"/>
                </a:lnTo>
                <a:lnTo>
                  <a:pt x="1204" y="190"/>
                </a:lnTo>
                <a:lnTo>
                  <a:pt x="1209" y="203"/>
                </a:lnTo>
                <a:lnTo>
                  <a:pt x="1211" y="218"/>
                </a:lnTo>
                <a:lnTo>
                  <a:pt x="1214" y="230"/>
                </a:lnTo>
                <a:lnTo>
                  <a:pt x="1215" y="243"/>
                </a:lnTo>
                <a:lnTo>
                  <a:pt x="1217" y="258"/>
                </a:lnTo>
                <a:lnTo>
                  <a:pt x="1217" y="272"/>
                </a:lnTo>
                <a:lnTo>
                  <a:pt x="1217" y="270"/>
                </a:lnTo>
                <a:lnTo>
                  <a:pt x="1217" y="285"/>
                </a:lnTo>
                <a:lnTo>
                  <a:pt x="1215" y="299"/>
                </a:lnTo>
                <a:lnTo>
                  <a:pt x="1214" y="312"/>
                </a:lnTo>
                <a:lnTo>
                  <a:pt x="1211" y="326"/>
                </a:lnTo>
                <a:lnTo>
                  <a:pt x="1209" y="339"/>
                </a:lnTo>
                <a:lnTo>
                  <a:pt x="1204" y="352"/>
                </a:lnTo>
                <a:lnTo>
                  <a:pt x="1201" y="365"/>
                </a:lnTo>
                <a:lnTo>
                  <a:pt x="1196" y="378"/>
                </a:lnTo>
                <a:lnTo>
                  <a:pt x="1190" y="389"/>
                </a:lnTo>
                <a:lnTo>
                  <a:pt x="1183" y="402"/>
                </a:lnTo>
                <a:lnTo>
                  <a:pt x="1177" y="413"/>
                </a:lnTo>
                <a:lnTo>
                  <a:pt x="1171" y="424"/>
                </a:lnTo>
                <a:lnTo>
                  <a:pt x="1163" y="434"/>
                </a:lnTo>
                <a:lnTo>
                  <a:pt x="1155" y="445"/>
                </a:lnTo>
                <a:lnTo>
                  <a:pt x="1147" y="454"/>
                </a:lnTo>
                <a:lnTo>
                  <a:pt x="1137" y="464"/>
                </a:lnTo>
                <a:lnTo>
                  <a:pt x="1127" y="472"/>
                </a:lnTo>
                <a:lnTo>
                  <a:pt x="1118" y="482"/>
                </a:lnTo>
                <a:lnTo>
                  <a:pt x="1108" y="490"/>
                </a:lnTo>
                <a:lnTo>
                  <a:pt x="1097" y="498"/>
                </a:lnTo>
                <a:lnTo>
                  <a:pt x="1086" y="504"/>
                </a:lnTo>
                <a:lnTo>
                  <a:pt x="1075" y="511"/>
                </a:lnTo>
                <a:lnTo>
                  <a:pt x="1062" y="517"/>
                </a:lnTo>
                <a:lnTo>
                  <a:pt x="1051" y="522"/>
                </a:lnTo>
                <a:lnTo>
                  <a:pt x="1038" y="527"/>
                </a:lnTo>
                <a:lnTo>
                  <a:pt x="1025" y="531"/>
                </a:lnTo>
                <a:lnTo>
                  <a:pt x="1012" y="535"/>
                </a:lnTo>
                <a:lnTo>
                  <a:pt x="999" y="538"/>
                </a:lnTo>
                <a:lnTo>
                  <a:pt x="987" y="541"/>
                </a:lnTo>
                <a:lnTo>
                  <a:pt x="972" y="543"/>
                </a:lnTo>
                <a:lnTo>
                  <a:pt x="958" y="543"/>
                </a:lnTo>
                <a:lnTo>
                  <a:pt x="945" y="544"/>
                </a:lnTo>
                <a:lnTo>
                  <a:pt x="273" y="544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1"/>
                </a:lnTo>
                <a:lnTo>
                  <a:pt x="180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2" y="504"/>
                </a:lnTo>
                <a:lnTo>
                  <a:pt x="120" y="498"/>
                </a:lnTo>
                <a:lnTo>
                  <a:pt x="109" y="490"/>
                </a:lnTo>
                <a:lnTo>
                  <a:pt x="100" y="482"/>
                </a:lnTo>
                <a:lnTo>
                  <a:pt x="90" y="472"/>
                </a:lnTo>
                <a:lnTo>
                  <a:pt x="80" y="464"/>
                </a:lnTo>
                <a:lnTo>
                  <a:pt x="71" y="454"/>
                </a:lnTo>
                <a:lnTo>
                  <a:pt x="63" y="445"/>
                </a:lnTo>
                <a:lnTo>
                  <a:pt x="55" y="434"/>
                </a:lnTo>
                <a:lnTo>
                  <a:pt x="47" y="424"/>
                </a:lnTo>
                <a:lnTo>
                  <a:pt x="40" y="413"/>
                </a:lnTo>
                <a:lnTo>
                  <a:pt x="32" y="402"/>
                </a:lnTo>
                <a:lnTo>
                  <a:pt x="28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6"/>
                </a:lnTo>
                <a:lnTo>
                  <a:pt x="4" y="312"/>
                </a:lnTo>
                <a:lnTo>
                  <a:pt x="2" y="299"/>
                </a:lnTo>
                <a:lnTo>
                  <a:pt x="0" y="285"/>
                </a:lnTo>
                <a:lnTo>
                  <a:pt x="0" y="270"/>
                </a:lnTo>
                <a:close/>
              </a:path>
            </a:pathLst>
          </a:custGeom>
          <a:noFill/>
          <a:ln w="23876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59" name="Line 42">
            <a:extLst>
              <a:ext uri="{FF2B5EF4-FFF2-40B4-BE49-F238E27FC236}">
                <a16:creationId xmlns:a16="http://schemas.microsoft.com/office/drawing/2014/main" id="{CA4FD787-35CD-2C42-99F9-4039526652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6526" y="2517776"/>
            <a:ext cx="1647825" cy="3175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0" name="Line 43">
            <a:extLst>
              <a:ext uri="{FF2B5EF4-FFF2-40B4-BE49-F238E27FC236}">
                <a16:creationId xmlns:a16="http://schemas.microsoft.com/office/drawing/2014/main" id="{629DDC94-6DE0-1643-A036-0B32736397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30889" y="3105150"/>
            <a:ext cx="10620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1" name="Line 45">
            <a:extLst>
              <a:ext uri="{FF2B5EF4-FFF2-40B4-BE49-F238E27FC236}">
                <a16:creationId xmlns:a16="http://schemas.microsoft.com/office/drawing/2014/main" id="{D4A3F4C3-4020-F845-8002-252320AA5B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46990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2" name="Line 46">
            <a:extLst>
              <a:ext uri="{FF2B5EF4-FFF2-40B4-BE49-F238E27FC236}">
                <a16:creationId xmlns:a16="http://schemas.microsoft.com/office/drawing/2014/main" id="{11B7C76F-BCDB-1F46-9D74-090143C169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37211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3" name="Freeform 47">
            <a:extLst>
              <a:ext uri="{FF2B5EF4-FFF2-40B4-BE49-F238E27FC236}">
                <a16:creationId xmlns:a16="http://schemas.microsoft.com/office/drawing/2014/main" id="{1AA52E25-39EE-2E43-8787-353CC8358C7F}"/>
              </a:ext>
            </a:extLst>
          </p:cNvPr>
          <p:cNvSpPr>
            <a:spLocks/>
          </p:cNvSpPr>
          <p:nvPr/>
        </p:nvSpPr>
        <p:spPr bwMode="auto">
          <a:xfrm>
            <a:off x="4740276" y="2881313"/>
            <a:ext cx="1090613" cy="47625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4" name="Freeform 50">
            <a:extLst>
              <a:ext uri="{FF2B5EF4-FFF2-40B4-BE49-F238E27FC236}">
                <a16:creationId xmlns:a16="http://schemas.microsoft.com/office/drawing/2014/main" id="{12389848-50A0-4D4D-AC3C-D5432A902CFE}"/>
              </a:ext>
            </a:extLst>
          </p:cNvPr>
          <p:cNvSpPr>
            <a:spLocks/>
          </p:cNvSpPr>
          <p:nvPr/>
        </p:nvSpPr>
        <p:spPr bwMode="auto">
          <a:xfrm>
            <a:off x="5327651" y="3468688"/>
            <a:ext cx="1089025" cy="476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5" name="Line 51">
            <a:extLst>
              <a:ext uri="{FF2B5EF4-FFF2-40B4-BE49-F238E27FC236}">
                <a16:creationId xmlns:a16="http://schemas.microsoft.com/office/drawing/2014/main" id="{44907848-DEFD-5F4E-B096-B70FA44764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150" y="4699000"/>
            <a:ext cx="1341438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6" name="Freeform 52">
            <a:extLst>
              <a:ext uri="{FF2B5EF4-FFF2-40B4-BE49-F238E27FC236}">
                <a16:creationId xmlns:a16="http://schemas.microsoft.com/office/drawing/2014/main" id="{88EAC454-3AF9-AE4D-BB62-DA89EF721D75}"/>
              </a:ext>
            </a:extLst>
          </p:cNvPr>
          <p:cNvSpPr>
            <a:spLocks/>
          </p:cNvSpPr>
          <p:nvPr/>
        </p:nvSpPr>
        <p:spPr bwMode="auto">
          <a:xfrm>
            <a:off x="5957889" y="4111625"/>
            <a:ext cx="446087" cy="592138"/>
          </a:xfrm>
          <a:custGeom>
            <a:avLst/>
            <a:gdLst>
              <a:gd name="T0" fmla="*/ 2147483646 w 511"/>
              <a:gd name="T1" fmla="*/ 2147483646 h 679"/>
              <a:gd name="T2" fmla="*/ 2147483646 w 511"/>
              <a:gd name="T3" fmla="*/ 2147483646 h 679"/>
              <a:gd name="T4" fmla="*/ 2147483646 w 511"/>
              <a:gd name="T5" fmla="*/ 2147483646 h 679"/>
              <a:gd name="T6" fmla="*/ 2147483646 w 511"/>
              <a:gd name="T7" fmla="*/ 2147483646 h 679"/>
              <a:gd name="T8" fmla="*/ 2147483646 w 511"/>
              <a:gd name="T9" fmla="*/ 2147483646 h 679"/>
              <a:gd name="T10" fmla="*/ 2147483646 w 511"/>
              <a:gd name="T11" fmla="*/ 2147483646 h 679"/>
              <a:gd name="T12" fmla="*/ 2147483646 w 511"/>
              <a:gd name="T13" fmla="*/ 2147483646 h 679"/>
              <a:gd name="T14" fmla="*/ 2147483646 w 511"/>
              <a:gd name="T15" fmla="*/ 2147483646 h 679"/>
              <a:gd name="T16" fmla="*/ 2147483646 w 511"/>
              <a:gd name="T17" fmla="*/ 2147483646 h 679"/>
              <a:gd name="T18" fmla="*/ 2147483646 w 511"/>
              <a:gd name="T19" fmla="*/ 2147483646 h 679"/>
              <a:gd name="T20" fmla="*/ 2147483646 w 511"/>
              <a:gd name="T21" fmla="*/ 2147483646 h 679"/>
              <a:gd name="T22" fmla="*/ 2147483646 w 511"/>
              <a:gd name="T23" fmla="*/ 2147483646 h 679"/>
              <a:gd name="T24" fmla="*/ 2147483646 w 511"/>
              <a:gd name="T25" fmla="*/ 2147483646 h 679"/>
              <a:gd name="T26" fmla="*/ 2147483646 w 511"/>
              <a:gd name="T27" fmla="*/ 2147483646 h 679"/>
              <a:gd name="T28" fmla="*/ 2147483646 w 511"/>
              <a:gd name="T29" fmla="*/ 2147483646 h 679"/>
              <a:gd name="T30" fmla="*/ 2147483646 w 511"/>
              <a:gd name="T31" fmla="*/ 2147483646 h 679"/>
              <a:gd name="T32" fmla="*/ 2147483646 w 511"/>
              <a:gd name="T33" fmla="*/ 2147483646 h 679"/>
              <a:gd name="T34" fmla="*/ 2147483646 w 511"/>
              <a:gd name="T35" fmla="*/ 2147483646 h 679"/>
              <a:gd name="T36" fmla="*/ 2147483646 w 511"/>
              <a:gd name="T37" fmla="*/ 0 h 679"/>
              <a:gd name="T38" fmla="*/ 2147483646 w 511"/>
              <a:gd name="T39" fmla="*/ 0 h 679"/>
              <a:gd name="T40" fmla="*/ 2147483646 w 511"/>
              <a:gd name="T41" fmla="*/ 0 h 679"/>
              <a:gd name="T42" fmla="*/ 2147483646 w 511"/>
              <a:gd name="T43" fmla="*/ 0 h 679"/>
              <a:gd name="T44" fmla="*/ 2147483646 w 511"/>
              <a:gd name="T45" fmla="*/ 0 h 679"/>
              <a:gd name="T46" fmla="*/ 2147483646 w 511"/>
              <a:gd name="T47" fmla="*/ 0 h 679"/>
              <a:gd name="T48" fmla="*/ 2147483646 w 511"/>
              <a:gd name="T49" fmla="*/ 0 h 679"/>
              <a:gd name="T50" fmla="*/ 2147483646 w 511"/>
              <a:gd name="T51" fmla="*/ 0 h 679"/>
              <a:gd name="T52" fmla="*/ 2147483646 w 511"/>
              <a:gd name="T53" fmla="*/ 0 h 679"/>
              <a:gd name="T54" fmla="*/ 2147483646 w 511"/>
              <a:gd name="T55" fmla="*/ 2147483646 h 679"/>
              <a:gd name="T56" fmla="*/ 2147483646 w 511"/>
              <a:gd name="T57" fmla="*/ 2147483646 h 679"/>
              <a:gd name="T58" fmla="*/ 2147483646 w 511"/>
              <a:gd name="T59" fmla="*/ 2147483646 h 679"/>
              <a:gd name="T60" fmla="*/ 2147483646 w 511"/>
              <a:gd name="T61" fmla="*/ 2147483646 h 679"/>
              <a:gd name="T62" fmla="*/ 2147483646 w 511"/>
              <a:gd name="T63" fmla="*/ 2147483646 h 679"/>
              <a:gd name="T64" fmla="*/ 2147483646 w 511"/>
              <a:gd name="T65" fmla="*/ 2147483646 h 679"/>
              <a:gd name="T66" fmla="*/ 2147483646 w 511"/>
              <a:gd name="T67" fmla="*/ 2147483646 h 679"/>
              <a:gd name="T68" fmla="*/ 2147483646 w 511"/>
              <a:gd name="T69" fmla="*/ 2147483646 h 679"/>
              <a:gd name="T70" fmla="*/ 2147483646 w 511"/>
              <a:gd name="T71" fmla="*/ 2147483646 h 679"/>
              <a:gd name="T72" fmla="*/ 2147483646 w 511"/>
              <a:gd name="T73" fmla="*/ 2147483646 h 679"/>
              <a:gd name="T74" fmla="*/ 2147483646 w 511"/>
              <a:gd name="T75" fmla="*/ 2147483646 h 679"/>
              <a:gd name="T76" fmla="*/ 2147483646 w 511"/>
              <a:gd name="T77" fmla="*/ 2147483646 h 679"/>
              <a:gd name="T78" fmla="*/ 0 w 511"/>
              <a:gd name="T79" fmla="*/ 2147483646 h 679"/>
              <a:gd name="T80" fmla="*/ 0 w 511"/>
              <a:gd name="T81" fmla="*/ 2147483646 h 679"/>
              <a:gd name="T82" fmla="*/ 0 w 511"/>
              <a:gd name="T83" fmla="*/ 2147483646 h 679"/>
              <a:gd name="T84" fmla="*/ 0 w 511"/>
              <a:gd name="T85" fmla="*/ 2147483646 h 679"/>
              <a:gd name="T86" fmla="*/ 0 w 511"/>
              <a:gd name="T87" fmla="*/ 2147483646 h 679"/>
              <a:gd name="T88" fmla="*/ 0 w 511"/>
              <a:gd name="T89" fmla="*/ 2147483646 h 679"/>
              <a:gd name="T90" fmla="*/ 0 w 511"/>
              <a:gd name="T91" fmla="*/ 2147483646 h 679"/>
              <a:gd name="T92" fmla="*/ 0 w 511"/>
              <a:gd name="T93" fmla="*/ 2147483646 h 679"/>
              <a:gd name="T94" fmla="*/ 0 w 511"/>
              <a:gd name="T95" fmla="*/ 2147483646 h 679"/>
              <a:gd name="T96" fmla="*/ 0 w 511"/>
              <a:gd name="T97" fmla="*/ 2147483646 h 679"/>
              <a:gd name="T98" fmla="*/ 0 w 511"/>
              <a:gd name="T99" fmla="*/ 2147483646 h 679"/>
              <a:gd name="T100" fmla="*/ 0 w 511"/>
              <a:gd name="T101" fmla="*/ 2147483646 h 679"/>
              <a:gd name="T102" fmla="*/ 0 w 511"/>
              <a:gd name="T103" fmla="*/ 2147483646 h 67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79">
                <a:moveTo>
                  <a:pt x="511" y="679"/>
                </a:moveTo>
                <a:lnTo>
                  <a:pt x="511" y="639"/>
                </a:lnTo>
                <a:lnTo>
                  <a:pt x="511" y="599"/>
                </a:lnTo>
                <a:lnTo>
                  <a:pt x="511" y="563"/>
                </a:lnTo>
                <a:lnTo>
                  <a:pt x="511" y="530"/>
                </a:lnTo>
                <a:lnTo>
                  <a:pt x="511" y="498"/>
                </a:lnTo>
                <a:lnTo>
                  <a:pt x="511" y="469"/>
                </a:lnTo>
                <a:lnTo>
                  <a:pt x="511" y="442"/>
                </a:lnTo>
                <a:lnTo>
                  <a:pt x="511" y="416"/>
                </a:lnTo>
                <a:lnTo>
                  <a:pt x="511" y="394"/>
                </a:lnTo>
                <a:lnTo>
                  <a:pt x="511" y="371"/>
                </a:lnTo>
                <a:lnTo>
                  <a:pt x="511" y="352"/>
                </a:lnTo>
                <a:lnTo>
                  <a:pt x="511" y="335"/>
                </a:lnTo>
                <a:lnTo>
                  <a:pt x="511" y="317"/>
                </a:lnTo>
                <a:lnTo>
                  <a:pt x="511" y="303"/>
                </a:lnTo>
                <a:lnTo>
                  <a:pt x="511" y="288"/>
                </a:lnTo>
                <a:lnTo>
                  <a:pt x="511" y="277"/>
                </a:lnTo>
                <a:lnTo>
                  <a:pt x="511" y="264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6"/>
                </a:lnTo>
                <a:lnTo>
                  <a:pt x="511" y="210"/>
                </a:lnTo>
                <a:lnTo>
                  <a:pt x="511" y="205"/>
                </a:lnTo>
                <a:lnTo>
                  <a:pt x="511" y="200"/>
                </a:lnTo>
                <a:lnTo>
                  <a:pt x="511" y="194"/>
                </a:lnTo>
                <a:lnTo>
                  <a:pt x="511" y="189"/>
                </a:lnTo>
                <a:lnTo>
                  <a:pt x="511" y="186"/>
                </a:lnTo>
                <a:lnTo>
                  <a:pt x="511" y="181"/>
                </a:lnTo>
                <a:lnTo>
                  <a:pt x="511" y="174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5"/>
                </a:lnTo>
                <a:lnTo>
                  <a:pt x="511" y="152"/>
                </a:lnTo>
                <a:lnTo>
                  <a:pt x="511" y="147"/>
                </a:lnTo>
                <a:lnTo>
                  <a:pt x="511" y="144"/>
                </a:lnTo>
                <a:lnTo>
                  <a:pt x="511" y="139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8"/>
                </a:lnTo>
                <a:lnTo>
                  <a:pt x="507" y="125"/>
                </a:lnTo>
                <a:lnTo>
                  <a:pt x="507" y="122"/>
                </a:lnTo>
                <a:lnTo>
                  <a:pt x="506" y="118"/>
                </a:lnTo>
                <a:lnTo>
                  <a:pt x="504" y="117"/>
                </a:lnTo>
                <a:lnTo>
                  <a:pt x="503" y="114"/>
                </a:lnTo>
                <a:lnTo>
                  <a:pt x="501" y="110"/>
                </a:lnTo>
                <a:lnTo>
                  <a:pt x="499" y="109"/>
                </a:lnTo>
                <a:lnTo>
                  <a:pt x="498" y="106"/>
                </a:lnTo>
                <a:lnTo>
                  <a:pt x="496" y="102"/>
                </a:lnTo>
                <a:lnTo>
                  <a:pt x="493" y="99"/>
                </a:lnTo>
                <a:lnTo>
                  <a:pt x="490" y="98"/>
                </a:lnTo>
                <a:lnTo>
                  <a:pt x="488" y="94"/>
                </a:lnTo>
                <a:lnTo>
                  <a:pt x="483" y="91"/>
                </a:lnTo>
                <a:lnTo>
                  <a:pt x="480" y="88"/>
                </a:lnTo>
                <a:lnTo>
                  <a:pt x="477" y="83"/>
                </a:lnTo>
                <a:lnTo>
                  <a:pt x="472" y="80"/>
                </a:lnTo>
                <a:lnTo>
                  <a:pt x="469" y="75"/>
                </a:lnTo>
                <a:lnTo>
                  <a:pt x="464" y="72"/>
                </a:lnTo>
                <a:lnTo>
                  <a:pt x="458" y="67"/>
                </a:lnTo>
                <a:lnTo>
                  <a:pt x="453" y="62"/>
                </a:lnTo>
                <a:lnTo>
                  <a:pt x="447" y="58"/>
                </a:lnTo>
                <a:lnTo>
                  <a:pt x="442" y="51"/>
                </a:lnTo>
                <a:lnTo>
                  <a:pt x="435" y="46"/>
                </a:lnTo>
                <a:lnTo>
                  <a:pt x="431" y="43"/>
                </a:lnTo>
                <a:lnTo>
                  <a:pt x="426" y="38"/>
                </a:lnTo>
                <a:lnTo>
                  <a:pt x="421" y="35"/>
                </a:lnTo>
                <a:lnTo>
                  <a:pt x="418" y="30"/>
                </a:lnTo>
                <a:lnTo>
                  <a:pt x="413" y="27"/>
                </a:lnTo>
                <a:lnTo>
                  <a:pt x="410" y="24"/>
                </a:lnTo>
                <a:lnTo>
                  <a:pt x="407" y="21"/>
                </a:lnTo>
                <a:lnTo>
                  <a:pt x="402" y="19"/>
                </a:lnTo>
                <a:lnTo>
                  <a:pt x="399" y="16"/>
                </a:lnTo>
                <a:lnTo>
                  <a:pt x="395" y="14"/>
                </a:lnTo>
                <a:lnTo>
                  <a:pt x="392" y="13"/>
                </a:lnTo>
                <a:lnTo>
                  <a:pt x="389" y="11"/>
                </a:lnTo>
                <a:lnTo>
                  <a:pt x="387" y="10"/>
                </a:lnTo>
                <a:lnTo>
                  <a:pt x="384" y="8"/>
                </a:lnTo>
                <a:lnTo>
                  <a:pt x="381" y="6"/>
                </a:lnTo>
                <a:lnTo>
                  <a:pt x="378" y="5"/>
                </a:lnTo>
                <a:lnTo>
                  <a:pt x="375" y="5"/>
                </a:lnTo>
                <a:lnTo>
                  <a:pt x="371" y="3"/>
                </a:lnTo>
                <a:lnTo>
                  <a:pt x="368" y="3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2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2"/>
                </a:lnTo>
                <a:lnTo>
                  <a:pt x="154" y="2"/>
                </a:lnTo>
                <a:lnTo>
                  <a:pt x="151" y="2"/>
                </a:lnTo>
                <a:lnTo>
                  <a:pt x="147" y="2"/>
                </a:lnTo>
                <a:lnTo>
                  <a:pt x="144" y="3"/>
                </a:lnTo>
                <a:lnTo>
                  <a:pt x="141" y="3"/>
                </a:lnTo>
                <a:lnTo>
                  <a:pt x="138" y="5"/>
                </a:lnTo>
                <a:lnTo>
                  <a:pt x="135" y="5"/>
                </a:lnTo>
                <a:lnTo>
                  <a:pt x="131" y="6"/>
                </a:lnTo>
                <a:lnTo>
                  <a:pt x="128" y="8"/>
                </a:lnTo>
                <a:lnTo>
                  <a:pt x="125" y="10"/>
                </a:lnTo>
                <a:lnTo>
                  <a:pt x="122" y="11"/>
                </a:lnTo>
                <a:lnTo>
                  <a:pt x="119" y="13"/>
                </a:lnTo>
                <a:lnTo>
                  <a:pt x="115" y="14"/>
                </a:lnTo>
                <a:lnTo>
                  <a:pt x="112" y="16"/>
                </a:lnTo>
                <a:lnTo>
                  <a:pt x="109" y="19"/>
                </a:lnTo>
                <a:lnTo>
                  <a:pt x="106" y="21"/>
                </a:lnTo>
                <a:lnTo>
                  <a:pt x="102" y="24"/>
                </a:lnTo>
                <a:lnTo>
                  <a:pt x="99" y="27"/>
                </a:lnTo>
                <a:lnTo>
                  <a:pt x="94" y="30"/>
                </a:lnTo>
                <a:lnTo>
                  <a:pt x="90" y="35"/>
                </a:lnTo>
                <a:lnTo>
                  <a:pt x="86" y="38"/>
                </a:lnTo>
                <a:lnTo>
                  <a:pt x="80" y="43"/>
                </a:lnTo>
                <a:lnTo>
                  <a:pt x="75" y="46"/>
                </a:lnTo>
                <a:lnTo>
                  <a:pt x="70" y="51"/>
                </a:lnTo>
                <a:lnTo>
                  <a:pt x="64" y="58"/>
                </a:lnTo>
                <a:lnTo>
                  <a:pt x="59" y="62"/>
                </a:lnTo>
                <a:lnTo>
                  <a:pt x="53" y="67"/>
                </a:lnTo>
                <a:lnTo>
                  <a:pt x="48" y="72"/>
                </a:lnTo>
                <a:lnTo>
                  <a:pt x="43" y="75"/>
                </a:lnTo>
                <a:lnTo>
                  <a:pt x="38" y="80"/>
                </a:lnTo>
                <a:lnTo>
                  <a:pt x="35" y="83"/>
                </a:lnTo>
                <a:lnTo>
                  <a:pt x="30" y="88"/>
                </a:lnTo>
                <a:lnTo>
                  <a:pt x="27" y="91"/>
                </a:lnTo>
                <a:lnTo>
                  <a:pt x="24" y="94"/>
                </a:lnTo>
                <a:lnTo>
                  <a:pt x="21" y="98"/>
                </a:lnTo>
                <a:lnTo>
                  <a:pt x="19" y="99"/>
                </a:lnTo>
                <a:lnTo>
                  <a:pt x="16" y="102"/>
                </a:lnTo>
                <a:lnTo>
                  <a:pt x="14" y="106"/>
                </a:lnTo>
                <a:lnTo>
                  <a:pt x="13" y="109"/>
                </a:lnTo>
                <a:lnTo>
                  <a:pt x="10" y="110"/>
                </a:lnTo>
                <a:lnTo>
                  <a:pt x="8" y="114"/>
                </a:lnTo>
                <a:lnTo>
                  <a:pt x="8" y="117"/>
                </a:lnTo>
                <a:lnTo>
                  <a:pt x="6" y="118"/>
                </a:lnTo>
                <a:lnTo>
                  <a:pt x="5" y="122"/>
                </a:lnTo>
                <a:lnTo>
                  <a:pt x="5" y="125"/>
                </a:lnTo>
                <a:lnTo>
                  <a:pt x="3" y="128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39"/>
                </a:lnTo>
                <a:lnTo>
                  <a:pt x="2" y="144"/>
                </a:lnTo>
                <a:lnTo>
                  <a:pt x="2" y="147"/>
                </a:lnTo>
                <a:lnTo>
                  <a:pt x="2" y="152"/>
                </a:lnTo>
                <a:lnTo>
                  <a:pt x="2" y="155"/>
                </a:lnTo>
                <a:lnTo>
                  <a:pt x="0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4"/>
                </a:lnTo>
                <a:lnTo>
                  <a:pt x="0" y="179"/>
                </a:lnTo>
                <a:lnTo>
                  <a:pt x="0" y="184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0"/>
                </a:lnTo>
                <a:lnTo>
                  <a:pt x="0" y="203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6"/>
                </a:lnTo>
                <a:lnTo>
                  <a:pt x="0" y="219"/>
                </a:lnTo>
                <a:lnTo>
                  <a:pt x="0" y="221"/>
                </a:lnTo>
                <a:lnTo>
                  <a:pt x="0" y="224"/>
                </a:lnTo>
                <a:lnTo>
                  <a:pt x="0" y="227"/>
                </a:lnTo>
                <a:lnTo>
                  <a:pt x="0" y="229"/>
                </a:lnTo>
                <a:lnTo>
                  <a:pt x="0" y="232"/>
                </a:lnTo>
                <a:lnTo>
                  <a:pt x="0" y="235"/>
                </a:lnTo>
                <a:lnTo>
                  <a:pt x="0" y="237"/>
                </a:lnTo>
                <a:lnTo>
                  <a:pt x="0" y="240"/>
                </a:lnTo>
                <a:lnTo>
                  <a:pt x="0" y="243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6"/>
                </a:lnTo>
                <a:lnTo>
                  <a:pt x="0" y="261"/>
                </a:lnTo>
                <a:lnTo>
                  <a:pt x="0" y="264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3"/>
                </a:lnTo>
                <a:lnTo>
                  <a:pt x="0" y="288"/>
                </a:lnTo>
                <a:lnTo>
                  <a:pt x="0" y="293"/>
                </a:lnTo>
                <a:lnTo>
                  <a:pt x="0" y="298"/>
                </a:lnTo>
                <a:lnTo>
                  <a:pt x="0" y="303"/>
                </a:lnTo>
                <a:lnTo>
                  <a:pt x="0" y="307"/>
                </a:lnTo>
                <a:lnTo>
                  <a:pt x="0" y="312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1"/>
                </a:lnTo>
                <a:lnTo>
                  <a:pt x="0" y="338"/>
                </a:lnTo>
                <a:lnTo>
                  <a:pt x="0" y="344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5"/>
                </a:lnTo>
                <a:lnTo>
                  <a:pt x="0" y="384"/>
                </a:lnTo>
                <a:lnTo>
                  <a:pt x="0" y="395"/>
                </a:lnTo>
                <a:lnTo>
                  <a:pt x="0" y="407"/>
                </a:lnTo>
                <a:lnTo>
                  <a:pt x="0" y="419"/>
                </a:lnTo>
                <a:lnTo>
                  <a:pt x="0" y="434"/>
                </a:lnTo>
                <a:lnTo>
                  <a:pt x="0" y="448"/>
                </a:lnTo>
                <a:lnTo>
                  <a:pt x="0" y="464"/>
                </a:lnTo>
                <a:lnTo>
                  <a:pt x="0" y="482"/>
                </a:lnTo>
                <a:lnTo>
                  <a:pt x="0" y="501"/>
                </a:lnTo>
                <a:lnTo>
                  <a:pt x="0" y="522"/>
                </a:lnTo>
                <a:lnTo>
                  <a:pt x="0" y="543"/>
                </a:lnTo>
                <a:lnTo>
                  <a:pt x="0" y="567"/>
                </a:lnTo>
                <a:lnTo>
                  <a:pt x="0" y="592"/>
                </a:lnTo>
                <a:lnTo>
                  <a:pt x="0" y="619"/>
                </a:lnTo>
                <a:lnTo>
                  <a:pt x="0" y="648"/>
                </a:lnTo>
                <a:lnTo>
                  <a:pt x="0" y="679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7" name="Freeform 54">
            <a:extLst>
              <a:ext uri="{FF2B5EF4-FFF2-40B4-BE49-F238E27FC236}">
                <a16:creationId xmlns:a16="http://schemas.microsoft.com/office/drawing/2014/main" id="{B136B458-FF67-B547-899E-EC4BF086CEF2}"/>
              </a:ext>
            </a:extLst>
          </p:cNvPr>
          <p:cNvSpPr>
            <a:spLocks/>
          </p:cNvSpPr>
          <p:nvPr/>
        </p:nvSpPr>
        <p:spPr bwMode="auto">
          <a:xfrm>
            <a:off x="4176714" y="4110039"/>
            <a:ext cx="446087" cy="593725"/>
          </a:xfrm>
          <a:custGeom>
            <a:avLst/>
            <a:gdLst>
              <a:gd name="T0" fmla="*/ 2147483646 w 511"/>
              <a:gd name="T1" fmla="*/ 2147483646 h 681"/>
              <a:gd name="T2" fmla="*/ 2147483646 w 511"/>
              <a:gd name="T3" fmla="*/ 2147483646 h 681"/>
              <a:gd name="T4" fmla="*/ 2147483646 w 511"/>
              <a:gd name="T5" fmla="*/ 2147483646 h 681"/>
              <a:gd name="T6" fmla="*/ 2147483646 w 511"/>
              <a:gd name="T7" fmla="*/ 2147483646 h 681"/>
              <a:gd name="T8" fmla="*/ 2147483646 w 511"/>
              <a:gd name="T9" fmla="*/ 2147483646 h 681"/>
              <a:gd name="T10" fmla="*/ 2147483646 w 511"/>
              <a:gd name="T11" fmla="*/ 2147483646 h 681"/>
              <a:gd name="T12" fmla="*/ 2147483646 w 511"/>
              <a:gd name="T13" fmla="*/ 2147483646 h 681"/>
              <a:gd name="T14" fmla="*/ 2147483646 w 511"/>
              <a:gd name="T15" fmla="*/ 2147483646 h 681"/>
              <a:gd name="T16" fmla="*/ 2147483646 w 511"/>
              <a:gd name="T17" fmla="*/ 2147483646 h 681"/>
              <a:gd name="T18" fmla="*/ 2147483646 w 511"/>
              <a:gd name="T19" fmla="*/ 2147483646 h 681"/>
              <a:gd name="T20" fmla="*/ 2147483646 w 511"/>
              <a:gd name="T21" fmla="*/ 2147483646 h 681"/>
              <a:gd name="T22" fmla="*/ 2147483646 w 511"/>
              <a:gd name="T23" fmla="*/ 2147483646 h 681"/>
              <a:gd name="T24" fmla="*/ 2147483646 w 511"/>
              <a:gd name="T25" fmla="*/ 2147483646 h 681"/>
              <a:gd name="T26" fmla="*/ 2147483646 w 511"/>
              <a:gd name="T27" fmla="*/ 2147483646 h 681"/>
              <a:gd name="T28" fmla="*/ 2147483646 w 511"/>
              <a:gd name="T29" fmla="*/ 2147483646 h 681"/>
              <a:gd name="T30" fmla="*/ 2147483646 w 511"/>
              <a:gd name="T31" fmla="*/ 2147483646 h 681"/>
              <a:gd name="T32" fmla="*/ 2147483646 w 511"/>
              <a:gd name="T33" fmla="*/ 2147483646 h 681"/>
              <a:gd name="T34" fmla="*/ 2147483646 w 511"/>
              <a:gd name="T35" fmla="*/ 2147483646 h 681"/>
              <a:gd name="T36" fmla="*/ 2147483646 w 511"/>
              <a:gd name="T37" fmla="*/ 0 h 681"/>
              <a:gd name="T38" fmla="*/ 2147483646 w 511"/>
              <a:gd name="T39" fmla="*/ 0 h 681"/>
              <a:gd name="T40" fmla="*/ 2147483646 w 511"/>
              <a:gd name="T41" fmla="*/ 0 h 681"/>
              <a:gd name="T42" fmla="*/ 2147483646 w 511"/>
              <a:gd name="T43" fmla="*/ 0 h 681"/>
              <a:gd name="T44" fmla="*/ 2147483646 w 511"/>
              <a:gd name="T45" fmla="*/ 0 h 681"/>
              <a:gd name="T46" fmla="*/ 2147483646 w 511"/>
              <a:gd name="T47" fmla="*/ 0 h 681"/>
              <a:gd name="T48" fmla="*/ 2147483646 w 511"/>
              <a:gd name="T49" fmla="*/ 0 h 681"/>
              <a:gd name="T50" fmla="*/ 2147483646 w 511"/>
              <a:gd name="T51" fmla="*/ 0 h 681"/>
              <a:gd name="T52" fmla="*/ 2147483646 w 511"/>
              <a:gd name="T53" fmla="*/ 0 h 681"/>
              <a:gd name="T54" fmla="*/ 2147483646 w 511"/>
              <a:gd name="T55" fmla="*/ 0 h 681"/>
              <a:gd name="T56" fmla="*/ 2147483646 w 511"/>
              <a:gd name="T57" fmla="*/ 2147483646 h 681"/>
              <a:gd name="T58" fmla="*/ 2147483646 w 511"/>
              <a:gd name="T59" fmla="*/ 2147483646 h 681"/>
              <a:gd name="T60" fmla="*/ 2147483646 w 511"/>
              <a:gd name="T61" fmla="*/ 2147483646 h 681"/>
              <a:gd name="T62" fmla="*/ 2147483646 w 511"/>
              <a:gd name="T63" fmla="*/ 2147483646 h 681"/>
              <a:gd name="T64" fmla="*/ 2147483646 w 511"/>
              <a:gd name="T65" fmla="*/ 2147483646 h 681"/>
              <a:gd name="T66" fmla="*/ 2147483646 w 511"/>
              <a:gd name="T67" fmla="*/ 2147483646 h 681"/>
              <a:gd name="T68" fmla="*/ 2147483646 w 511"/>
              <a:gd name="T69" fmla="*/ 2147483646 h 681"/>
              <a:gd name="T70" fmla="*/ 2147483646 w 511"/>
              <a:gd name="T71" fmla="*/ 2147483646 h 681"/>
              <a:gd name="T72" fmla="*/ 2147483646 w 511"/>
              <a:gd name="T73" fmla="*/ 2147483646 h 681"/>
              <a:gd name="T74" fmla="*/ 2147483646 w 511"/>
              <a:gd name="T75" fmla="*/ 2147483646 h 681"/>
              <a:gd name="T76" fmla="*/ 2147483646 w 511"/>
              <a:gd name="T77" fmla="*/ 2147483646 h 681"/>
              <a:gd name="T78" fmla="*/ 0 w 511"/>
              <a:gd name="T79" fmla="*/ 2147483646 h 681"/>
              <a:gd name="T80" fmla="*/ 0 w 511"/>
              <a:gd name="T81" fmla="*/ 2147483646 h 681"/>
              <a:gd name="T82" fmla="*/ 0 w 511"/>
              <a:gd name="T83" fmla="*/ 2147483646 h 681"/>
              <a:gd name="T84" fmla="*/ 0 w 511"/>
              <a:gd name="T85" fmla="*/ 2147483646 h 681"/>
              <a:gd name="T86" fmla="*/ 0 w 511"/>
              <a:gd name="T87" fmla="*/ 2147483646 h 681"/>
              <a:gd name="T88" fmla="*/ 0 w 511"/>
              <a:gd name="T89" fmla="*/ 2147483646 h 681"/>
              <a:gd name="T90" fmla="*/ 0 w 511"/>
              <a:gd name="T91" fmla="*/ 2147483646 h 681"/>
              <a:gd name="T92" fmla="*/ 0 w 511"/>
              <a:gd name="T93" fmla="*/ 2147483646 h 681"/>
              <a:gd name="T94" fmla="*/ 0 w 511"/>
              <a:gd name="T95" fmla="*/ 2147483646 h 681"/>
              <a:gd name="T96" fmla="*/ 0 w 511"/>
              <a:gd name="T97" fmla="*/ 2147483646 h 681"/>
              <a:gd name="T98" fmla="*/ 0 w 511"/>
              <a:gd name="T99" fmla="*/ 2147483646 h 681"/>
              <a:gd name="T100" fmla="*/ 0 w 511"/>
              <a:gd name="T101" fmla="*/ 2147483646 h 681"/>
              <a:gd name="T102" fmla="*/ 0 w 511"/>
              <a:gd name="T103" fmla="*/ 2147483646 h 6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81">
                <a:moveTo>
                  <a:pt x="511" y="681"/>
                </a:moveTo>
                <a:lnTo>
                  <a:pt x="511" y="639"/>
                </a:lnTo>
                <a:lnTo>
                  <a:pt x="511" y="601"/>
                </a:lnTo>
                <a:lnTo>
                  <a:pt x="511" y="565"/>
                </a:lnTo>
                <a:lnTo>
                  <a:pt x="511" y="532"/>
                </a:lnTo>
                <a:lnTo>
                  <a:pt x="511" y="500"/>
                </a:lnTo>
                <a:lnTo>
                  <a:pt x="511" y="471"/>
                </a:lnTo>
                <a:lnTo>
                  <a:pt x="511" y="444"/>
                </a:lnTo>
                <a:lnTo>
                  <a:pt x="511" y="418"/>
                </a:lnTo>
                <a:lnTo>
                  <a:pt x="511" y="394"/>
                </a:lnTo>
                <a:lnTo>
                  <a:pt x="511" y="373"/>
                </a:lnTo>
                <a:lnTo>
                  <a:pt x="511" y="353"/>
                </a:lnTo>
                <a:lnTo>
                  <a:pt x="511" y="335"/>
                </a:lnTo>
                <a:lnTo>
                  <a:pt x="511" y="319"/>
                </a:lnTo>
                <a:lnTo>
                  <a:pt x="511" y="303"/>
                </a:lnTo>
                <a:lnTo>
                  <a:pt x="511" y="290"/>
                </a:lnTo>
                <a:lnTo>
                  <a:pt x="511" y="277"/>
                </a:lnTo>
                <a:lnTo>
                  <a:pt x="511" y="266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7"/>
                </a:lnTo>
                <a:lnTo>
                  <a:pt x="511" y="210"/>
                </a:lnTo>
                <a:lnTo>
                  <a:pt x="511" y="205"/>
                </a:lnTo>
                <a:lnTo>
                  <a:pt x="511" y="201"/>
                </a:lnTo>
                <a:lnTo>
                  <a:pt x="511" y="196"/>
                </a:lnTo>
                <a:lnTo>
                  <a:pt x="511" y="191"/>
                </a:lnTo>
                <a:lnTo>
                  <a:pt x="511" y="186"/>
                </a:lnTo>
                <a:lnTo>
                  <a:pt x="511" y="181"/>
                </a:lnTo>
                <a:lnTo>
                  <a:pt x="511" y="176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6"/>
                </a:lnTo>
                <a:lnTo>
                  <a:pt x="511" y="152"/>
                </a:lnTo>
                <a:lnTo>
                  <a:pt x="511" y="148"/>
                </a:lnTo>
                <a:lnTo>
                  <a:pt x="511" y="144"/>
                </a:lnTo>
                <a:lnTo>
                  <a:pt x="511" y="140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7"/>
                </a:lnTo>
                <a:lnTo>
                  <a:pt x="507" y="125"/>
                </a:lnTo>
                <a:lnTo>
                  <a:pt x="507" y="122"/>
                </a:lnTo>
                <a:lnTo>
                  <a:pt x="506" y="119"/>
                </a:lnTo>
                <a:lnTo>
                  <a:pt x="504" y="117"/>
                </a:lnTo>
                <a:lnTo>
                  <a:pt x="503" y="114"/>
                </a:lnTo>
                <a:lnTo>
                  <a:pt x="501" y="111"/>
                </a:lnTo>
                <a:lnTo>
                  <a:pt x="499" y="109"/>
                </a:lnTo>
                <a:lnTo>
                  <a:pt x="498" y="106"/>
                </a:lnTo>
                <a:lnTo>
                  <a:pt x="496" y="103"/>
                </a:lnTo>
                <a:lnTo>
                  <a:pt x="493" y="100"/>
                </a:lnTo>
                <a:lnTo>
                  <a:pt x="490" y="96"/>
                </a:lnTo>
                <a:lnTo>
                  <a:pt x="488" y="93"/>
                </a:lnTo>
                <a:lnTo>
                  <a:pt x="483" y="90"/>
                </a:lnTo>
                <a:lnTo>
                  <a:pt x="480" y="87"/>
                </a:lnTo>
                <a:lnTo>
                  <a:pt x="477" y="84"/>
                </a:lnTo>
                <a:lnTo>
                  <a:pt x="472" y="80"/>
                </a:lnTo>
                <a:lnTo>
                  <a:pt x="469" y="76"/>
                </a:lnTo>
                <a:lnTo>
                  <a:pt x="464" y="72"/>
                </a:lnTo>
                <a:lnTo>
                  <a:pt x="458" y="68"/>
                </a:lnTo>
                <a:lnTo>
                  <a:pt x="453" y="63"/>
                </a:lnTo>
                <a:lnTo>
                  <a:pt x="447" y="56"/>
                </a:lnTo>
                <a:lnTo>
                  <a:pt x="442" y="52"/>
                </a:lnTo>
                <a:lnTo>
                  <a:pt x="435" y="47"/>
                </a:lnTo>
                <a:lnTo>
                  <a:pt x="431" y="42"/>
                </a:lnTo>
                <a:lnTo>
                  <a:pt x="426" y="39"/>
                </a:lnTo>
                <a:lnTo>
                  <a:pt x="421" y="34"/>
                </a:lnTo>
                <a:lnTo>
                  <a:pt x="418" y="31"/>
                </a:lnTo>
                <a:lnTo>
                  <a:pt x="413" y="28"/>
                </a:lnTo>
                <a:lnTo>
                  <a:pt x="410" y="24"/>
                </a:lnTo>
                <a:lnTo>
                  <a:pt x="407" y="21"/>
                </a:lnTo>
                <a:lnTo>
                  <a:pt x="402" y="20"/>
                </a:lnTo>
                <a:lnTo>
                  <a:pt x="399" y="16"/>
                </a:lnTo>
                <a:lnTo>
                  <a:pt x="395" y="15"/>
                </a:lnTo>
                <a:lnTo>
                  <a:pt x="392" y="12"/>
                </a:lnTo>
                <a:lnTo>
                  <a:pt x="389" y="10"/>
                </a:lnTo>
                <a:lnTo>
                  <a:pt x="387" y="8"/>
                </a:lnTo>
                <a:lnTo>
                  <a:pt x="384" y="7"/>
                </a:lnTo>
                <a:lnTo>
                  <a:pt x="381" y="7"/>
                </a:lnTo>
                <a:lnTo>
                  <a:pt x="378" y="5"/>
                </a:lnTo>
                <a:lnTo>
                  <a:pt x="375" y="4"/>
                </a:lnTo>
                <a:lnTo>
                  <a:pt x="371" y="4"/>
                </a:lnTo>
                <a:lnTo>
                  <a:pt x="368" y="2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0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0"/>
                </a:lnTo>
                <a:lnTo>
                  <a:pt x="154" y="2"/>
                </a:lnTo>
                <a:lnTo>
                  <a:pt x="150" y="2"/>
                </a:lnTo>
                <a:lnTo>
                  <a:pt x="147" y="2"/>
                </a:lnTo>
                <a:lnTo>
                  <a:pt x="144" y="2"/>
                </a:lnTo>
                <a:lnTo>
                  <a:pt x="141" y="4"/>
                </a:lnTo>
                <a:lnTo>
                  <a:pt x="138" y="4"/>
                </a:lnTo>
                <a:lnTo>
                  <a:pt x="134" y="5"/>
                </a:lnTo>
                <a:lnTo>
                  <a:pt x="131" y="7"/>
                </a:lnTo>
                <a:lnTo>
                  <a:pt x="128" y="7"/>
                </a:lnTo>
                <a:lnTo>
                  <a:pt x="125" y="8"/>
                </a:lnTo>
                <a:lnTo>
                  <a:pt x="122" y="10"/>
                </a:lnTo>
                <a:lnTo>
                  <a:pt x="118" y="12"/>
                </a:lnTo>
                <a:lnTo>
                  <a:pt x="115" y="15"/>
                </a:lnTo>
                <a:lnTo>
                  <a:pt x="112" y="16"/>
                </a:lnTo>
                <a:lnTo>
                  <a:pt x="109" y="20"/>
                </a:lnTo>
                <a:lnTo>
                  <a:pt x="106" y="21"/>
                </a:lnTo>
                <a:lnTo>
                  <a:pt x="102" y="24"/>
                </a:lnTo>
                <a:lnTo>
                  <a:pt x="99" y="28"/>
                </a:lnTo>
                <a:lnTo>
                  <a:pt x="94" y="31"/>
                </a:lnTo>
                <a:lnTo>
                  <a:pt x="90" y="34"/>
                </a:lnTo>
                <a:lnTo>
                  <a:pt x="86" y="39"/>
                </a:lnTo>
                <a:lnTo>
                  <a:pt x="82" y="42"/>
                </a:lnTo>
                <a:lnTo>
                  <a:pt x="75" y="47"/>
                </a:lnTo>
                <a:lnTo>
                  <a:pt x="70" y="52"/>
                </a:lnTo>
                <a:lnTo>
                  <a:pt x="64" y="56"/>
                </a:lnTo>
                <a:lnTo>
                  <a:pt x="59" y="63"/>
                </a:lnTo>
                <a:lnTo>
                  <a:pt x="53" y="68"/>
                </a:lnTo>
                <a:lnTo>
                  <a:pt x="48" y="72"/>
                </a:lnTo>
                <a:lnTo>
                  <a:pt x="43" y="76"/>
                </a:lnTo>
                <a:lnTo>
                  <a:pt x="38" y="80"/>
                </a:lnTo>
                <a:lnTo>
                  <a:pt x="35" y="84"/>
                </a:lnTo>
                <a:lnTo>
                  <a:pt x="30" y="87"/>
                </a:lnTo>
                <a:lnTo>
                  <a:pt x="27" y="90"/>
                </a:lnTo>
                <a:lnTo>
                  <a:pt x="24" y="93"/>
                </a:lnTo>
                <a:lnTo>
                  <a:pt x="21" y="96"/>
                </a:lnTo>
                <a:lnTo>
                  <a:pt x="19" y="100"/>
                </a:lnTo>
                <a:lnTo>
                  <a:pt x="16" y="103"/>
                </a:lnTo>
                <a:lnTo>
                  <a:pt x="14" y="106"/>
                </a:lnTo>
                <a:lnTo>
                  <a:pt x="13" y="109"/>
                </a:lnTo>
                <a:lnTo>
                  <a:pt x="10" y="111"/>
                </a:lnTo>
                <a:lnTo>
                  <a:pt x="8" y="114"/>
                </a:lnTo>
                <a:lnTo>
                  <a:pt x="8" y="117"/>
                </a:lnTo>
                <a:lnTo>
                  <a:pt x="6" y="119"/>
                </a:lnTo>
                <a:lnTo>
                  <a:pt x="5" y="122"/>
                </a:lnTo>
                <a:lnTo>
                  <a:pt x="5" y="125"/>
                </a:lnTo>
                <a:lnTo>
                  <a:pt x="3" y="127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40"/>
                </a:lnTo>
                <a:lnTo>
                  <a:pt x="2" y="144"/>
                </a:lnTo>
                <a:lnTo>
                  <a:pt x="2" y="148"/>
                </a:lnTo>
                <a:lnTo>
                  <a:pt x="2" y="152"/>
                </a:lnTo>
                <a:lnTo>
                  <a:pt x="2" y="156"/>
                </a:lnTo>
                <a:lnTo>
                  <a:pt x="2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6"/>
                </a:lnTo>
                <a:lnTo>
                  <a:pt x="0" y="181"/>
                </a:lnTo>
                <a:lnTo>
                  <a:pt x="0" y="186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1"/>
                </a:lnTo>
                <a:lnTo>
                  <a:pt x="0" y="204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7"/>
                </a:lnTo>
                <a:lnTo>
                  <a:pt x="0" y="220"/>
                </a:lnTo>
                <a:lnTo>
                  <a:pt x="0" y="223"/>
                </a:lnTo>
                <a:lnTo>
                  <a:pt x="0" y="225"/>
                </a:lnTo>
                <a:lnTo>
                  <a:pt x="0" y="228"/>
                </a:lnTo>
                <a:lnTo>
                  <a:pt x="0" y="229"/>
                </a:lnTo>
                <a:lnTo>
                  <a:pt x="0" y="233"/>
                </a:lnTo>
                <a:lnTo>
                  <a:pt x="0" y="236"/>
                </a:lnTo>
                <a:lnTo>
                  <a:pt x="0" y="239"/>
                </a:lnTo>
                <a:lnTo>
                  <a:pt x="0" y="241"/>
                </a:lnTo>
                <a:lnTo>
                  <a:pt x="0" y="244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8"/>
                </a:lnTo>
                <a:lnTo>
                  <a:pt x="0" y="261"/>
                </a:lnTo>
                <a:lnTo>
                  <a:pt x="0" y="265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4"/>
                </a:lnTo>
                <a:lnTo>
                  <a:pt x="0" y="289"/>
                </a:lnTo>
                <a:lnTo>
                  <a:pt x="0" y="295"/>
                </a:lnTo>
                <a:lnTo>
                  <a:pt x="0" y="298"/>
                </a:lnTo>
                <a:lnTo>
                  <a:pt x="0" y="303"/>
                </a:lnTo>
                <a:lnTo>
                  <a:pt x="0" y="308"/>
                </a:lnTo>
                <a:lnTo>
                  <a:pt x="0" y="313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3"/>
                </a:lnTo>
                <a:lnTo>
                  <a:pt x="0" y="338"/>
                </a:lnTo>
                <a:lnTo>
                  <a:pt x="0" y="345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7"/>
                </a:lnTo>
                <a:lnTo>
                  <a:pt x="0" y="386"/>
                </a:lnTo>
                <a:lnTo>
                  <a:pt x="0" y="397"/>
                </a:lnTo>
                <a:lnTo>
                  <a:pt x="0" y="409"/>
                </a:lnTo>
                <a:lnTo>
                  <a:pt x="0" y="421"/>
                </a:lnTo>
                <a:lnTo>
                  <a:pt x="0" y="434"/>
                </a:lnTo>
                <a:lnTo>
                  <a:pt x="0" y="450"/>
                </a:lnTo>
                <a:lnTo>
                  <a:pt x="0" y="466"/>
                </a:lnTo>
                <a:lnTo>
                  <a:pt x="0" y="484"/>
                </a:lnTo>
                <a:lnTo>
                  <a:pt x="0" y="503"/>
                </a:lnTo>
                <a:lnTo>
                  <a:pt x="0" y="522"/>
                </a:lnTo>
                <a:lnTo>
                  <a:pt x="0" y="545"/>
                </a:lnTo>
                <a:lnTo>
                  <a:pt x="0" y="569"/>
                </a:lnTo>
                <a:lnTo>
                  <a:pt x="0" y="594"/>
                </a:lnTo>
                <a:lnTo>
                  <a:pt x="0" y="621"/>
                </a:lnTo>
                <a:lnTo>
                  <a:pt x="0" y="650"/>
                </a:lnTo>
                <a:lnTo>
                  <a:pt x="0" y="681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68" name="Rectangle 60">
            <a:extLst>
              <a:ext uri="{FF2B5EF4-FFF2-40B4-BE49-F238E27FC236}">
                <a16:creationId xmlns:a16="http://schemas.microsoft.com/office/drawing/2014/main" id="{0CBC53C9-2366-E844-A2D6-422E73DDC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69" name="Rectangle 61">
            <a:extLst>
              <a:ext uri="{FF2B5EF4-FFF2-40B4-BE49-F238E27FC236}">
                <a16:creationId xmlns:a16="http://schemas.microsoft.com/office/drawing/2014/main" id="{F0EC36CB-2B5F-A54F-ACE7-339794ECF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0" name="Rectangle 62">
            <a:extLst>
              <a:ext uri="{FF2B5EF4-FFF2-40B4-BE49-F238E27FC236}">
                <a16:creationId xmlns:a16="http://schemas.microsoft.com/office/drawing/2014/main" id="{6050F0B2-37ED-D64F-983A-1F2645824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1" name="Rectangle 63">
            <a:extLst>
              <a:ext uri="{FF2B5EF4-FFF2-40B4-BE49-F238E27FC236}">
                <a16:creationId xmlns:a16="http://schemas.microsoft.com/office/drawing/2014/main" id="{78CDFEFC-5178-7D42-B57C-5C2E0727E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2" name="Rectangle 64">
            <a:extLst>
              <a:ext uri="{FF2B5EF4-FFF2-40B4-BE49-F238E27FC236}">
                <a16:creationId xmlns:a16="http://schemas.microsoft.com/office/drawing/2014/main" id="{871DE36D-813C-3045-8FC4-9E3B1221B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3" name="Rectangle 65">
            <a:extLst>
              <a:ext uri="{FF2B5EF4-FFF2-40B4-BE49-F238E27FC236}">
                <a16:creationId xmlns:a16="http://schemas.microsoft.com/office/drawing/2014/main" id="{D3546EC5-4521-3142-886B-1AC350CD2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4" name="Line 66">
            <a:extLst>
              <a:ext uri="{FF2B5EF4-FFF2-40B4-BE49-F238E27FC236}">
                <a16:creationId xmlns:a16="http://schemas.microsoft.com/office/drawing/2014/main" id="{8C9213B8-B811-B24A-8940-6B33FC3641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2406650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5" name="Line 67">
            <a:extLst>
              <a:ext uri="{FF2B5EF4-FFF2-40B4-BE49-F238E27FC236}">
                <a16:creationId xmlns:a16="http://schemas.microsoft.com/office/drawing/2014/main" id="{F95E5956-0A8D-224A-86FA-125EFA9A37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406650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6" name="Line 68">
            <a:extLst>
              <a:ext uri="{FF2B5EF4-FFF2-40B4-BE49-F238E27FC236}">
                <a16:creationId xmlns:a16="http://schemas.microsoft.com/office/drawing/2014/main" id="{35A974FC-77B9-6A4B-8DB0-A0D35320D5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2406650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77" name="Rectangle 69">
            <a:extLst>
              <a:ext uri="{FF2B5EF4-FFF2-40B4-BE49-F238E27FC236}">
                <a16:creationId xmlns:a16="http://schemas.microsoft.com/office/drawing/2014/main" id="{36885B7B-E309-6B4B-AEDC-EF97335CE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8" name="Rectangle 70">
            <a:extLst>
              <a:ext uri="{FF2B5EF4-FFF2-40B4-BE49-F238E27FC236}">
                <a16:creationId xmlns:a16="http://schemas.microsoft.com/office/drawing/2014/main" id="{A008F7B0-CACB-0449-B492-A63B227DC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79" name="Rectangle 71">
            <a:extLst>
              <a:ext uri="{FF2B5EF4-FFF2-40B4-BE49-F238E27FC236}">
                <a16:creationId xmlns:a16="http://schemas.microsoft.com/office/drawing/2014/main" id="{22185D01-ACE7-AD4A-AB0F-1C90C463E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0" name="Rectangle 72">
            <a:extLst>
              <a:ext uri="{FF2B5EF4-FFF2-40B4-BE49-F238E27FC236}">
                <a16:creationId xmlns:a16="http://schemas.microsoft.com/office/drawing/2014/main" id="{C5275DAF-D23E-1445-8341-74A26F03F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1" name="Rectangle 73">
            <a:extLst>
              <a:ext uri="{FF2B5EF4-FFF2-40B4-BE49-F238E27FC236}">
                <a16:creationId xmlns:a16="http://schemas.microsoft.com/office/drawing/2014/main" id="{EF1D86F8-026D-5B41-BBDB-7F892B4B9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0718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2" name="Rectangle 74">
            <a:extLst>
              <a:ext uri="{FF2B5EF4-FFF2-40B4-BE49-F238E27FC236}">
                <a16:creationId xmlns:a16="http://schemas.microsoft.com/office/drawing/2014/main" id="{5789A1A9-5E2D-CC49-9DC2-6E80AC0BF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3" name="Line 75">
            <a:extLst>
              <a:ext uri="{FF2B5EF4-FFF2-40B4-BE49-F238E27FC236}">
                <a16:creationId xmlns:a16="http://schemas.microsoft.com/office/drawing/2014/main" id="{D867B8B9-0370-2A48-933B-EC93DE108E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994025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84" name="Rectangle 76">
            <a:extLst>
              <a:ext uri="{FF2B5EF4-FFF2-40B4-BE49-F238E27FC236}">
                <a16:creationId xmlns:a16="http://schemas.microsoft.com/office/drawing/2014/main" id="{6399C675-29DB-144F-9D2A-1FF741731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5" name="Rectangle 77">
            <a:extLst>
              <a:ext uri="{FF2B5EF4-FFF2-40B4-BE49-F238E27FC236}">
                <a16:creationId xmlns:a16="http://schemas.microsoft.com/office/drawing/2014/main" id="{6B619B0E-2F84-194A-99DB-9709730EE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6" name="Rectangle 78">
            <a:extLst>
              <a:ext uri="{FF2B5EF4-FFF2-40B4-BE49-F238E27FC236}">
                <a16:creationId xmlns:a16="http://schemas.microsoft.com/office/drawing/2014/main" id="{5FD857BF-DE32-EA47-88CC-132D52351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7" name="Rectangle 79">
            <a:extLst>
              <a:ext uri="{FF2B5EF4-FFF2-40B4-BE49-F238E27FC236}">
                <a16:creationId xmlns:a16="http://schemas.microsoft.com/office/drawing/2014/main" id="{C5C3322B-668E-FA4C-AB34-0AAB0CEA2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8" name="Rectangle 80">
            <a:extLst>
              <a:ext uri="{FF2B5EF4-FFF2-40B4-BE49-F238E27FC236}">
                <a16:creationId xmlns:a16="http://schemas.microsoft.com/office/drawing/2014/main" id="{91589BDD-2DC3-4940-B243-24C307555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46672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89" name="Rectangle 81">
            <a:extLst>
              <a:ext uri="{FF2B5EF4-FFF2-40B4-BE49-F238E27FC236}">
                <a16:creationId xmlns:a16="http://schemas.microsoft.com/office/drawing/2014/main" id="{44944308-DE3E-E641-9993-340179361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0" name="Line 82">
            <a:extLst>
              <a:ext uri="{FF2B5EF4-FFF2-40B4-BE49-F238E27FC236}">
                <a16:creationId xmlns:a16="http://schemas.microsoft.com/office/drawing/2014/main" id="{61EC6C11-E4DD-6546-AD33-245A99CAF2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4587875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1" name="Line 83">
            <a:extLst>
              <a:ext uri="{FF2B5EF4-FFF2-40B4-BE49-F238E27FC236}">
                <a16:creationId xmlns:a16="http://schemas.microsoft.com/office/drawing/2014/main" id="{B1E15518-019E-1B44-9D62-36E2FACE66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4587875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92" name="Rectangle 84">
            <a:extLst>
              <a:ext uri="{FF2B5EF4-FFF2-40B4-BE49-F238E27FC236}">
                <a16:creationId xmlns:a16="http://schemas.microsoft.com/office/drawing/2014/main" id="{702C1078-FAE8-284D-BE7C-8F601A881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3" name="Rectangle 85">
            <a:extLst>
              <a:ext uri="{FF2B5EF4-FFF2-40B4-BE49-F238E27FC236}">
                <a16:creationId xmlns:a16="http://schemas.microsoft.com/office/drawing/2014/main" id="{0B178D18-4ED8-2041-BE87-F01CDF3EB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4" name="Rectangle 86">
            <a:extLst>
              <a:ext uri="{FF2B5EF4-FFF2-40B4-BE49-F238E27FC236}">
                <a16:creationId xmlns:a16="http://schemas.microsoft.com/office/drawing/2014/main" id="{9747D1FE-51B8-DB41-ACEB-41B78E945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5" name="Rectangle 87">
            <a:extLst>
              <a:ext uri="{FF2B5EF4-FFF2-40B4-BE49-F238E27FC236}">
                <a16:creationId xmlns:a16="http://schemas.microsoft.com/office/drawing/2014/main" id="{19A4BDE7-8921-E44A-AD76-77938FEA0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6" name="Rectangle 88">
            <a:extLst>
              <a:ext uri="{FF2B5EF4-FFF2-40B4-BE49-F238E27FC236}">
                <a16:creationId xmlns:a16="http://schemas.microsoft.com/office/drawing/2014/main" id="{9236159C-F418-FE4E-86AD-17280B87A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7" name="Rectangle 89">
            <a:extLst>
              <a:ext uri="{FF2B5EF4-FFF2-40B4-BE49-F238E27FC236}">
                <a16:creationId xmlns:a16="http://schemas.microsoft.com/office/drawing/2014/main" id="{A40C9E57-28F6-7E4F-8CF8-F5CCD1588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98" name="Rectangle 90">
            <a:extLst>
              <a:ext uri="{FF2B5EF4-FFF2-40B4-BE49-F238E27FC236}">
                <a16:creationId xmlns:a16="http://schemas.microsoft.com/office/drawing/2014/main" id="{C1CBEE33-68FE-FE43-B006-DCD523ADC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46179117-9F6F-DF42-AC05-0E1409440E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5550" name="Freeform 50">
            <a:extLst>
              <a:ext uri="{FF2B5EF4-FFF2-40B4-BE49-F238E27FC236}">
                <a16:creationId xmlns:a16="http://schemas.microsoft.com/office/drawing/2014/main" id="{9103280F-A147-F04A-BD08-3D67D4B9B2D2}"/>
              </a:ext>
            </a:extLst>
          </p:cNvPr>
          <p:cNvSpPr>
            <a:spLocks/>
          </p:cNvSpPr>
          <p:nvPr/>
        </p:nvSpPr>
        <p:spPr bwMode="auto">
          <a:xfrm rot="16200000">
            <a:off x="1941514" y="1989139"/>
            <a:ext cx="1082675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51" name="Freeform 50">
            <a:extLst>
              <a:ext uri="{FF2B5EF4-FFF2-40B4-BE49-F238E27FC236}">
                <a16:creationId xmlns:a16="http://schemas.microsoft.com/office/drawing/2014/main" id="{68A7ECFB-03E1-6049-8288-109C482C0360}"/>
              </a:ext>
            </a:extLst>
          </p:cNvPr>
          <p:cNvSpPr>
            <a:spLocks/>
          </p:cNvSpPr>
          <p:nvPr/>
        </p:nvSpPr>
        <p:spPr bwMode="auto">
          <a:xfrm rot="16200000">
            <a:off x="7188995" y="1986757"/>
            <a:ext cx="1082675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52" name="Freeform 50">
            <a:extLst>
              <a:ext uri="{FF2B5EF4-FFF2-40B4-BE49-F238E27FC236}">
                <a16:creationId xmlns:a16="http://schemas.microsoft.com/office/drawing/2014/main" id="{C3A8EE6C-9F47-9A42-8D23-83D2141EE2CE}"/>
              </a:ext>
            </a:extLst>
          </p:cNvPr>
          <p:cNvSpPr>
            <a:spLocks/>
          </p:cNvSpPr>
          <p:nvPr/>
        </p:nvSpPr>
        <p:spPr bwMode="auto">
          <a:xfrm rot="16200000">
            <a:off x="3304382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53" name="Freeform 50">
            <a:extLst>
              <a:ext uri="{FF2B5EF4-FFF2-40B4-BE49-F238E27FC236}">
                <a16:creationId xmlns:a16="http://schemas.microsoft.com/office/drawing/2014/main" id="{8653B3F5-85EB-8744-9819-155DEADEDCF5}"/>
              </a:ext>
            </a:extLst>
          </p:cNvPr>
          <p:cNvSpPr>
            <a:spLocks/>
          </p:cNvSpPr>
          <p:nvPr/>
        </p:nvSpPr>
        <p:spPr bwMode="auto">
          <a:xfrm rot="16200000">
            <a:off x="8565357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554" name="Group 14">
            <a:extLst>
              <a:ext uri="{FF2B5EF4-FFF2-40B4-BE49-F238E27FC236}">
                <a16:creationId xmlns:a16="http://schemas.microsoft.com/office/drawing/2014/main" id="{F6E7D024-E34E-5A46-A992-346FE64057A9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2986088"/>
            <a:ext cx="774700" cy="461962"/>
            <a:chOff x="1223159" y="2986644"/>
            <a:chExt cx="774571" cy="461665"/>
          </a:xfrm>
        </p:grpSpPr>
        <p:sp>
          <p:nvSpPr>
            <p:cNvPr id="15562" name="TextBox 2">
              <a:extLst>
                <a:ext uri="{FF2B5EF4-FFF2-40B4-BE49-F238E27FC236}">
                  <a16:creationId xmlns:a16="http://schemas.microsoft.com/office/drawing/2014/main" id="{870C697A-C466-444B-B835-16CA36340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5563" name="Straight Connector 5">
              <a:extLst>
                <a:ext uri="{FF2B5EF4-FFF2-40B4-BE49-F238E27FC236}">
                  <a16:creationId xmlns:a16="http://schemas.microsoft.com/office/drawing/2014/main" id="{FE9F7C1F-F486-DA4B-86F4-BA34BC4139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564" name="Straight Connector 13">
              <a:extLst>
                <a:ext uri="{FF2B5EF4-FFF2-40B4-BE49-F238E27FC236}">
                  <a16:creationId xmlns:a16="http://schemas.microsoft.com/office/drawing/2014/main" id="{699938C8-1983-5745-8D12-2D5788A98C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5555" name="Group 15">
            <a:extLst>
              <a:ext uri="{FF2B5EF4-FFF2-40B4-BE49-F238E27FC236}">
                <a16:creationId xmlns:a16="http://schemas.microsoft.com/office/drawing/2014/main" id="{A29742CE-1D46-E245-9545-0676A735D782}"/>
              </a:ext>
            </a:extLst>
          </p:cNvPr>
          <p:cNvGrpSpPr>
            <a:grpSpLocks/>
          </p:cNvGrpSpPr>
          <p:nvPr/>
        </p:nvGrpSpPr>
        <p:grpSpPr bwMode="auto">
          <a:xfrm>
            <a:off x="7372350" y="2973389"/>
            <a:ext cx="774700" cy="460375"/>
            <a:chOff x="1223159" y="2986644"/>
            <a:chExt cx="774571" cy="461665"/>
          </a:xfrm>
        </p:grpSpPr>
        <p:sp>
          <p:nvSpPr>
            <p:cNvPr id="15560" name="TextBox 16">
              <a:extLst>
                <a:ext uri="{FF2B5EF4-FFF2-40B4-BE49-F238E27FC236}">
                  <a16:creationId xmlns:a16="http://schemas.microsoft.com/office/drawing/2014/main" id="{9084A60A-9632-8A40-9BE2-CA16BAB0C1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5561" name="Straight Connector 17">
              <a:extLst>
                <a:ext uri="{FF2B5EF4-FFF2-40B4-BE49-F238E27FC236}">
                  <a16:creationId xmlns:a16="http://schemas.microsoft.com/office/drawing/2014/main" id="{DA802892-C27C-9047-B836-89B2F3C3ED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5556" name="TextBox 20">
            <a:extLst>
              <a:ext uri="{FF2B5EF4-FFF2-40B4-BE49-F238E27FC236}">
                <a16:creationId xmlns:a16="http://schemas.microsoft.com/office/drawing/2014/main" id="{680A9324-1CAB-114D-8CB6-8E62CE66C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5513" y="5857876"/>
            <a:ext cx="774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grpSp>
        <p:nvGrpSpPr>
          <p:cNvPr id="15557" name="Group 23">
            <a:extLst>
              <a:ext uri="{FF2B5EF4-FFF2-40B4-BE49-F238E27FC236}">
                <a16:creationId xmlns:a16="http://schemas.microsoft.com/office/drawing/2014/main" id="{FCBA0CB3-6341-EE4E-ADF9-2333DDA6C01A}"/>
              </a:ext>
            </a:extLst>
          </p:cNvPr>
          <p:cNvGrpSpPr>
            <a:grpSpLocks/>
          </p:cNvGrpSpPr>
          <p:nvPr/>
        </p:nvGrpSpPr>
        <p:grpSpPr bwMode="auto">
          <a:xfrm>
            <a:off x="8736013" y="5856288"/>
            <a:ext cx="774700" cy="461962"/>
            <a:chOff x="1223159" y="2986644"/>
            <a:chExt cx="774571" cy="461665"/>
          </a:xfrm>
        </p:grpSpPr>
        <p:sp>
          <p:nvSpPr>
            <p:cNvPr id="15558" name="TextBox 24">
              <a:extLst>
                <a:ext uri="{FF2B5EF4-FFF2-40B4-BE49-F238E27FC236}">
                  <a16:creationId xmlns:a16="http://schemas.microsoft.com/office/drawing/2014/main" id="{7D063F96-4791-3844-A23D-98160A2456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5559" name="Straight Connector 26">
              <a:extLst>
                <a:ext uri="{FF2B5EF4-FFF2-40B4-BE49-F238E27FC236}">
                  <a16:creationId xmlns:a16="http://schemas.microsoft.com/office/drawing/2014/main" id="{31AA4AB3-A777-8249-B878-94E9E23AD4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>
            <a:extLst>
              <a:ext uri="{FF2B5EF4-FFF2-40B4-BE49-F238E27FC236}">
                <a16:creationId xmlns:a16="http://schemas.microsoft.com/office/drawing/2014/main" id="{C614ABBC-C279-4648-B0C8-5EEFBD7477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</a:t>
            </a:r>
          </a:p>
        </p:txBody>
      </p:sp>
      <p:sp>
        <p:nvSpPr>
          <p:cNvPr id="108546" name="Rectangle 4">
            <a:extLst>
              <a:ext uri="{FF2B5EF4-FFF2-40B4-BE49-F238E27FC236}">
                <a16:creationId xmlns:a16="http://schemas.microsoft.com/office/drawing/2014/main" id="{EE0BF970-A21A-E14D-B75B-C7B560444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8547" name="Line 5">
            <a:extLst>
              <a:ext uri="{FF2B5EF4-FFF2-40B4-BE49-F238E27FC236}">
                <a16:creationId xmlns:a16="http://schemas.microsoft.com/office/drawing/2014/main" id="{1D6EC379-4BD8-BF4C-8D63-195C737C3A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8" name="Line 6">
            <a:extLst>
              <a:ext uri="{FF2B5EF4-FFF2-40B4-BE49-F238E27FC236}">
                <a16:creationId xmlns:a16="http://schemas.microsoft.com/office/drawing/2014/main" id="{04F2E640-9D62-8D48-8F6A-6A2C6B8E4D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9" name="Line 7">
            <a:extLst>
              <a:ext uri="{FF2B5EF4-FFF2-40B4-BE49-F238E27FC236}">
                <a16:creationId xmlns:a16="http://schemas.microsoft.com/office/drawing/2014/main" id="{A66FBF90-C673-C446-B57A-E3520F1C22F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0" name="Rectangle 8">
            <a:extLst>
              <a:ext uri="{FF2B5EF4-FFF2-40B4-BE49-F238E27FC236}">
                <a16:creationId xmlns:a16="http://schemas.microsoft.com/office/drawing/2014/main" id="{2B3A4255-3B34-8946-8D17-B5B1C4CBF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1" name="Rectangle 9">
            <a:extLst>
              <a:ext uri="{FF2B5EF4-FFF2-40B4-BE49-F238E27FC236}">
                <a16:creationId xmlns:a16="http://schemas.microsoft.com/office/drawing/2014/main" id="{7318BFC5-92A0-E446-BB75-D4578D8AD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2" name="Rectangle 10">
            <a:extLst>
              <a:ext uri="{FF2B5EF4-FFF2-40B4-BE49-F238E27FC236}">
                <a16:creationId xmlns:a16="http://schemas.microsoft.com/office/drawing/2014/main" id="{F42B3CF6-7929-AC44-A11A-DCB406E60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3" name="Rectangle 11">
            <a:extLst>
              <a:ext uri="{FF2B5EF4-FFF2-40B4-BE49-F238E27FC236}">
                <a16:creationId xmlns:a16="http://schemas.microsoft.com/office/drawing/2014/main" id="{A66BC0ED-C763-3C44-963E-A950D9906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4" name="Rectangle 12">
            <a:extLst>
              <a:ext uri="{FF2B5EF4-FFF2-40B4-BE49-F238E27FC236}">
                <a16:creationId xmlns:a16="http://schemas.microsoft.com/office/drawing/2014/main" id="{0B98F12C-D632-EF4A-8D5C-725A65831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5" name="Rectangle 13">
            <a:extLst>
              <a:ext uri="{FF2B5EF4-FFF2-40B4-BE49-F238E27FC236}">
                <a16:creationId xmlns:a16="http://schemas.microsoft.com/office/drawing/2014/main" id="{1308C0F4-3146-A944-B5CB-7C96506C0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6" name="Rectangle 14">
            <a:extLst>
              <a:ext uri="{FF2B5EF4-FFF2-40B4-BE49-F238E27FC236}">
                <a16:creationId xmlns:a16="http://schemas.microsoft.com/office/drawing/2014/main" id="{CC3132D4-4FE3-B148-A49D-0D80BCA39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7" name="Rectangle 15">
            <a:extLst>
              <a:ext uri="{FF2B5EF4-FFF2-40B4-BE49-F238E27FC236}">
                <a16:creationId xmlns:a16="http://schemas.microsoft.com/office/drawing/2014/main" id="{53644B3B-D104-6448-A4C4-C0FF748CC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8558" name="Line 16">
            <a:extLst>
              <a:ext uri="{FF2B5EF4-FFF2-40B4-BE49-F238E27FC236}">
                <a16:creationId xmlns:a16="http://schemas.microsoft.com/office/drawing/2014/main" id="{087B4D5A-FB08-0842-80AC-5D260A3F69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9" name="Line 17">
            <a:extLst>
              <a:ext uri="{FF2B5EF4-FFF2-40B4-BE49-F238E27FC236}">
                <a16:creationId xmlns:a16="http://schemas.microsoft.com/office/drawing/2014/main" id="{9D48253F-EEC2-394D-949F-B7555CCFC1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0" name="Rectangle 18">
            <a:extLst>
              <a:ext uri="{FF2B5EF4-FFF2-40B4-BE49-F238E27FC236}">
                <a16:creationId xmlns:a16="http://schemas.microsoft.com/office/drawing/2014/main" id="{E5F2C4C1-DA77-C94B-8A79-7F94BD1C4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1" name="Rectangle 19">
            <a:extLst>
              <a:ext uri="{FF2B5EF4-FFF2-40B4-BE49-F238E27FC236}">
                <a16:creationId xmlns:a16="http://schemas.microsoft.com/office/drawing/2014/main" id="{5A922490-0E59-084B-A25B-32C6CE59E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2" name="Rectangle 20">
            <a:extLst>
              <a:ext uri="{FF2B5EF4-FFF2-40B4-BE49-F238E27FC236}">
                <a16:creationId xmlns:a16="http://schemas.microsoft.com/office/drawing/2014/main" id="{3D24ADF7-38CA-2242-98E8-3EE124CAE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3" name="Rectangle 21">
            <a:extLst>
              <a:ext uri="{FF2B5EF4-FFF2-40B4-BE49-F238E27FC236}">
                <a16:creationId xmlns:a16="http://schemas.microsoft.com/office/drawing/2014/main" id="{9A0E9CCD-8C7E-2548-A025-A800BD7DC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4" name="Rectangle 22">
            <a:extLst>
              <a:ext uri="{FF2B5EF4-FFF2-40B4-BE49-F238E27FC236}">
                <a16:creationId xmlns:a16="http://schemas.microsoft.com/office/drawing/2014/main" id="{BF5DF891-8E08-0F4D-AF1B-975BCFD06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5" name="Rectangle 23">
            <a:extLst>
              <a:ext uri="{FF2B5EF4-FFF2-40B4-BE49-F238E27FC236}">
                <a16:creationId xmlns:a16="http://schemas.microsoft.com/office/drawing/2014/main" id="{B53719A8-8067-D34B-B8A7-31D3E4951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66" name="Rectangle 24">
            <a:extLst>
              <a:ext uri="{FF2B5EF4-FFF2-40B4-BE49-F238E27FC236}">
                <a16:creationId xmlns:a16="http://schemas.microsoft.com/office/drawing/2014/main" id="{B370D66D-3FB0-234A-931A-49EA90F0F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8567" name="Line 25">
            <a:extLst>
              <a:ext uri="{FF2B5EF4-FFF2-40B4-BE49-F238E27FC236}">
                <a16:creationId xmlns:a16="http://schemas.microsoft.com/office/drawing/2014/main" id="{CAF03081-9DF0-634A-8CEA-190905A5D2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8" name="Line 26">
            <a:extLst>
              <a:ext uri="{FF2B5EF4-FFF2-40B4-BE49-F238E27FC236}">
                <a16:creationId xmlns:a16="http://schemas.microsoft.com/office/drawing/2014/main" id="{0A079C19-F619-1F4F-A3CC-507DCDAE63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9" name="Rectangle 27">
            <a:extLst>
              <a:ext uri="{FF2B5EF4-FFF2-40B4-BE49-F238E27FC236}">
                <a16:creationId xmlns:a16="http://schemas.microsoft.com/office/drawing/2014/main" id="{A3A66017-8038-A246-B359-C73496047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0" name="Rectangle 28">
            <a:extLst>
              <a:ext uri="{FF2B5EF4-FFF2-40B4-BE49-F238E27FC236}">
                <a16:creationId xmlns:a16="http://schemas.microsoft.com/office/drawing/2014/main" id="{1B81F639-1E98-4C4A-8827-7E5F34AB9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8571" name="Line 29">
            <a:extLst>
              <a:ext uri="{FF2B5EF4-FFF2-40B4-BE49-F238E27FC236}">
                <a16:creationId xmlns:a16="http://schemas.microsoft.com/office/drawing/2014/main" id="{45C42A6B-76E7-BB4F-9EF2-1A3C0C9BBB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2" name="Line 30">
            <a:extLst>
              <a:ext uri="{FF2B5EF4-FFF2-40B4-BE49-F238E27FC236}">
                <a16:creationId xmlns:a16="http://schemas.microsoft.com/office/drawing/2014/main" id="{DF201B15-23ED-EF4D-9B07-D979739973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3" name="Rectangle 31">
            <a:extLst>
              <a:ext uri="{FF2B5EF4-FFF2-40B4-BE49-F238E27FC236}">
                <a16:creationId xmlns:a16="http://schemas.microsoft.com/office/drawing/2014/main" id="{AF56E861-9C72-014A-9BD8-6366847DE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4" name="Rectangle 32">
            <a:extLst>
              <a:ext uri="{FF2B5EF4-FFF2-40B4-BE49-F238E27FC236}">
                <a16:creationId xmlns:a16="http://schemas.microsoft.com/office/drawing/2014/main" id="{89115441-0CB8-3B47-988E-F4E38C211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5" name="Rectangle 33">
            <a:extLst>
              <a:ext uri="{FF2B5EF4-FFF2-40B4-BE49-F238E27FC236}">
                <a16:creationId xmlns:a16="http://schemas.microsoft.com/office/drawing/2014/main" id="{352229F9-F9E8-A649-9FE3-E16721B42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6" name="Rectangle 34">
            <a:extLst>
              <a:ext uri="{FF2B5EF4-FFF2-40B4-BE49-F238E27FC236}">
                <a16:creationId xmlns:a16="http://schemas.microsoft.com/office/drawing/2014/main" id="{7D9AD5CB-78B2-9849-832D-627AF83E8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7" name="Rectangle 35">
            <a:extLst>
              <a:ext uri="{FF2B5EF4-FFF2-40B4-BE49-F238E27FC236}">
                <a16:creationId xmlns:a16="http://schemas.microsoft.com/office/drawing/2014/main" id="{DE823335-9309-2341-B49A-40FD884CF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8" name="Rectangle 36">
            <a:extLst>
              <a:ext uri="{FF2B5EF4-FFF2-40B4-BE49-F238E27FC236}">
                <a16:creationId xmlns:a16="http://schemas.microsoft.com/office/drawing/2014/main" id="{61520677-9C22-2341-BA3E-3E42DFACD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9" name="Rectangle 37">
            <a:extLst>
              <a:ext uri="{FF2B5EF4-FFF2-40B4-BE49-F238E27FC236}">
                <a16:creationId xmlns:a16="http://schemas.microsoft.com/office/drawing/2014/main" id="{AE7DF89E-F2EC-224A-9A99-44D784FD5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80" name="Rectangle 38">
            <a:extLst>
              <a:ext uri="{FF2B5EF4-FFF2-40B4-BE49-F238E27FC236}">
                <a16:creationId xmlns:a16="http://schemas.microsoft.com/office/drawing/2014/main" id="{C0ED40BF-EF60-574A-B902-A76CA0BA1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81" name="Rectangle 39">
            <a:extLst>
              <a:ext uri="{FF2B5EF4-FFF2-40B4-BE49-F238E27FC236}">
                <a16:creationId xmlns:a16="http://schemas.microsoft.com/office/drawing/2014/main" id="{BF1F4F17-0480-444D-AD47-E82661DD7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82" name="Freeform 40">
            <a:extLst>
              <a:ext uri="{FF2B5EF4-FFF2-40B4-BE49-F238E27FC236}">
                <a16:creationId xmlns:a16="http://schemas.microsoft.com/office/drawing/2014/main" id="{A0A6D3A9-A20E-0349-AF61-A103C7FB90EB}"/>
              </a:ext>
            </a:extLst>
          </p:cNvPr>
          <p:cNvSpPr>
            <a:spLocks/>
          </p:cNvSpPr>
          <p:nvPr/>
        </p:nvSpPr>
        <p:spPr bwMode="auto">
          <a:xfrm>
            <a:off x="4154489" y="2295526"/>
            <a:ext cx="1062037" cy="474663"/>
          </a:xfrm>
          <a:custGeom>
            <a:avLst/>
            <a:gdLst>
              <a:gd name="T0" fmla="*/ 0 w 1217"/>
              <a:gd name="T1" fmla="*/ 2147483646 h 544"/>
              <a:gd name="T2" fmla="*/ 2147483646 w 1217"/>
              <a:gd name="T3" fmla="*/ 2147483646 h 544"/>
              <a:gd name="T4" fmla="*/ 2147483646 w 1217"/>
              <a:gd name="T5" fmla="*/ 2147483646 h 544"/>
              <a:gd name="T6" fmla="*/ 2147483646 w 1217"/>
              <a:gd name="T7" fmla="*/ 2147483646 h 544"/>
              <a:gd name="T8" fmla="*/ 2147483646 w 1217"/>
              <a:gd name="T9" fmla="*/ 2147483646 h 544"/>
              <a:gd name="T10" fmla="*/ 2147483646 w 1217"/>
              <a:gd name="T11" fmla="*/ 2147483646 h 544"/>
              <a:gd name="T12" fmla="*/ 2147483646 w 1217"/>
              <a:gd name="T13" fmla="*/ 2147483646 h 544"/>
              <a:gd name="T14" fmla="*/ 2147483646 w 1217"/>
              <a:gd name="T15" fmla="*/ 2147483646 h 544"/>
              <a:gd name="T16" fmla="*/ 2147483646 w 1217"/>
              <a:gd name="T17" fmla="*/ 2147483646 h 544"/>
              <a:gd name="T18" fmla="*/ 2147483646 w 1217"/>
              <a:gd name="T19" fmla="*/ 2147483646 h 544"/>
              <a:gd name="T20" fmla="*/ 2147483646 w 1217"/>
              <a:gd name="T21" fmla="*/ 0 h 544"/>
              <a:gd name="T22" fmla="*/ 2147483646 w 1217"/>
              <a:gd name="T23" fmla="*/ 0 h 544"/>
              <a:gd name="T24" fmla="*/ 2147483646 w 1217"/>
              <a:gd name="T25" fmla="*/ 2147483646 h 544"/>
              <a:gd name="T26" fmla="*/ 2147483646 w 1217"/>
              <a:gd name="T27" fmla="*/ 2147483646 h 544"/>
              <a:gd name="T28" fmla="*/ 2147483646 w 1217"/>
              <a:gd name="T29" fmla="*/ 2147483646 h 544"/>
              <a:gd name="T30" fmla="*/ 2147483646 w 1217"/>
              <a:gd name="T31" fmla="*/ 2147483646 h 544"/>
              <a:gd name="T32" fmla="*/ 2147483646 w 1217"/>
              <a:gd name="T33" fmla="*/ 2147483646 h 544"/>
              <a:gd name="T34" fmla="*/ 2147483646 w 1217"/>
              <a:gd name="T35" fmla="*/ 2147483646 h 544"/>
              <a:gd name="T36" fmla="*/ 2147483646 w 1217"/>
              <a:gd name="T37" fmla="*/ 2147483646 h 544"/>
              <a:gd name="T38" fmla="*/ 2147483646 w 1217"/>
              <a:gd name="T39" fmla="*/ 2147483646 h 544"/>
              <a:gd name="T40" fmla="*/ 2147483646 w 1217"/>
              <a:gd name="T41" fmla="*/ 2147483646 h 544"/>
              <a:gd name="T42" fmla="*/ 2147483646 w 1217"/>
              <a:gd name="T43" fmla="*/ 2147483646 h 544"/>
              <a:gd name="T44" fmla="*/ 2147483646 w 1217"/>
              <a:gd name="T45" fmla="*/ 2147483646 h 544"/>
              <a:gd name="T46" fmla="*/ 2147483646 w 1217"/>
              <a:gd name="T47" fmla="*/ 2147483646 h 544"/>
              <a:gd name="T48" fmla="*/ 2147483646 w 1217"/>
              <a:gd name="T49" fmla="*/ 2147483646 h 544"/>
              <a:gd name="T50" fmla="*/ 2147483646 w 1217"/>
              <a:gd name="T51" fmla="*/ 2147483646 h 544"/>
              <a:gd name="T52" fmla="*/ 2147483646 w 1217"/>
              <a:gd name="T53" fmla="*/ 2147483646 h 544"/>
              <a:gd name="T54" fmla="*/ 2147483646 w 1217"/>
              <a:gd name="T55" fmla="*/ 2147483646 h 544"/>
              <a:gd name="T56" fmla="*/ 2147483646 w 1217"/>
              <a:gd name="T57" fmla="*/ 2147483646 h 544"/>
              <a:gd name="T58" fmla="*/ 2147483646 w 1217"/>
              <a:gd name="T59" fmla="*/ 2147483646 h 544"/>
              <a:gd name="T60" fmla="*/ 2147483646 w 1217"/>
              <a:gd name="T61" fmla="*/ 2147483646 h 544"/>
              <a:gd name="T62" fmla="*/ 2147483646 w 1217"/>
              <a:gd name="T63" fmla="*/ 2147483646 h 544"/>
              <a:gd name="T64" fmla="*/ 2147483646 w 1217"/>
              <a:gd name="T65" fmla="*/ 2147483646 h 544"/>
              <a:gd name="T66" fmla="*/ 2147483646 w 1217"/>
              <a:gd name="T67" fmla="*/ 2147483646 h 544"/>
              <a:gd name="T68" fmla="*/ 2147483646 w 1217"/>
              <a:gd name="T69" fmla="*/ 2147483646 h 544"/>
              <a:gd name="T70" fmla="*/ 2147483646 w 1217"/>
              <a:gd name="T71" fmla="*/ 2147483646 h 544"/>
              <a:gd name="T72" fmla="*/ 2147483646 w 1217"/>
              <a:gd name="T73" fmla="*/ 2147483646 h 544"/>
              <a:gd name="T74" fmla="*/ 2147483646 w 1217"/>
              <a:gd name="T75" fmla="*/ 2147483646 h 544"/>
              <a:gd name="T76" fmla="*/ 2147483646 w 1217"/>
              <a:gd name="T77" fmla="*/ 2147483646 h 544"/>
              <a:gd name="T78" fmla="*/ 2147483646 w 1217"/>
              <a:gd name="T79" fmla="*/ 2147483646 h 544"/>
              <a:gd name="T80" fmla="*/ 2147483646 w 1217"/>
              <a:gd name="T81" fmla="*/ 2147483646 h 544"/>
              <a:gd name="T82" fmla="*/ 2147483646 w 1217"/>
              <a:gd name="T83" fmla="*/ 2147483646 h 544"/>
              <a:gd name="T84" fmla="*/ 2147483646 w 1217"/>
              <a:gd name="T85" fmla="*/ 2147483646 h 544"/>
              <a:gd name="T86" fmla="*/ 2147483646 w 1217"/>
              <a:gd name="T87" fmla="*/ 2147483646 h 544"/>
              <a:gd name="T88" fmla="*/ 0 w 1217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17" h="544">
                <a:moveTo>
                  <a:pt x="0" y="270"/>
                </a:moveTo>
                <a:lnTo>
                  <a:pt x="0" y="272"/>
                </a:lnTo>
                <a:lnTo>
                  <a:pt x="0" y="258"/>
                </a:lnTo>
                <a:lnTo>
                  <a:pt x="2" y="243"/>
                </a:lnTo>
                <a:lnTo>
                  <a:pt x="4" y="230"/>
                </a:lnTo>
                <a:lnTo>
                  <a:pt x="5" y="218"/>
                </a:lnTo>
                <a:lnTo>
                  <a:pt x="8" y="203"/>
                </a:lnTo>
                <a:lnTo>
                  <a:pt x="13" y="190"/>
                </a:lnTo>
                <a:lnTo>
                  <a:pt x="16" y="178"/>
                </a:lnTo>
                <a:lnTo>
                  <a:pt x="21" y="166"/>
                </a:lnTo>
                <a:lnTo>
                  <a:pt x="28" y="154"/>
                </a:lnTo>
                <a:lnTo>
                  <a:pt x="32" y="142"/>
                </a:lnTo>
                <a:lnTo>
                  <a:pt x="40" y="131"/>
                </a:lnTo>
                <a:lnTo>
                  <a:pt x="47" y="120"/>
                </a:lnTo>
                <a:lnTo>
                  <a:pt x="55" y="109"/>
                </a:lnTo>
                <a:lnTo>
                  <a:pt x="63" y="99"/>
                </a:lnTo>
                <a:lnTo>
                  <a:pt x="71" y="88"/>
                </a:lnTo>
                <a:lnTo>
                  <a:pt x="80" y="78"/>
                </a:lnTo>
                <a:lnTo>
                  <a:pt x="90" y="70"/>
                </a:lnTo>
                <a:lnTo>
                  <a:pt x="100" y="62"/>
                </a:lnTo>
                <a:lnTo>
                  <a:pt x="109" y="53"/>
                </a:lnTo>
                <a:lnTo>
                  <a:pt x="120" y="46"/>
                </a:lnTo>
                <a:lnTo>
                  <a:pt x="132" y="38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80" y="16"/>
                </a:lnTo>
                <a:lnTo>
                  <a:pt x="191" y="11"/>
                </a:lnTo>
                <a:lnTo>
                  <a:pt x="205" y="8"/>
                </a:lnTo>
                <a:lnTo>
                  <a:pt x="218" y="5"/>
                </a:lnTo>
                <a:lnTo>
                  <a:pt x="231" y="3"/>
                </a:lnTo>
                <a:lnTo>
                  <a:pt x="245" y="2"/>
                </a:lnTo>
                <a:lnTo>
                  <a:pt x="258" y="0"/>
                </a:lnTo>
                <a:lnTo>
                  <a:pt x="273" y="0"/>
                </a:lnTo>
                <a:lnTo>
                  <a:pt x="945" y="0"/>
                </a:lnTo>
                <a:lnTo>
                  <a:pt x="958" y="0"/>
                </a:lnTo>
                <a:lnTo>
                  <a:pt x="972" y="2"/>
                </a:lnTo>
                <a:lnTo>
                  <a:pt x="987" y="3"/>
                </a:lnTo>
                <a:lnTo>
                  <a:pt x="999" y="5"/>
                </a:lnTo>
                <a:lnTo>
                  <a:pt x="1012" y="8"/>
                </a:lnTo>
                <a:lnTo>
                  <a:pt x="1025" y="11"/>
                </a:lnTo>
                <a:lnTo>
                  <a:pt x="1038" y="16"/>
                </a:lnTo>
                <a:lnTo>
                  <a:pt x="1051" y="21"/>
                </a:lnTo>
                <a:lnTo>
                  <a:pt x="1062" y="26"/>
                </a:lnTo>
                <a:lnTo>
                  <a:pt x="1075" y="32"/>
                </a:lnTo>
                <a:lnTo>
                  <a:pt x="1086" y="38"/>
                </a:lnTo>
                <a:lnTo>
                  <a:pt x="1097" y="46"/>
                </a:lnTo>
                <a:lnTo>
                  <a:pt x="1108" y="53"/>
                </a:lnTo>
                <a:lnTo>
                  <a:pt x="1118" y="62"/>
                </a:lnTo>
                <a:lnTo>
                  <a:pt x="1127" y="70"/>
                </a:lnTo>
                <a:lnTo>
                  <a:pt x="1137" y="78"/>
                </a:lnTo>
                <a:lnTo>
                  <a:pt x="1147" y="88"/>
                </a:lnTo>
                <a:lnTo>
                  <a:pt x="1155" y="99"/>
                </a:lnTo>
                <a:lnTo>
                  <a:pt x="1163" y="109"/>
                </a:lnTo>
                <a:lnTo>
                  <a:pt x="1171" y="120"/>
                </a:lnTo>
                <a:lnTo>
                  <a:pt x="1177" y="131"/>
                </a:lnTo>
                <a:lnTo>
                  <a:pt x="1183" y="142"/>
                </a:lnTo>
                <a:lnTo>
                  <a:pt x="1190" y="154"/>
                </a:lnTo>
                <a:lnTo>
                  <a:pt x="1196" y="166"/>
                </a:lnTo>
                <a:lnTo>
                  <a:pt x="1201" y="178"/>
                </a:lnTo>
                <a:lnTo>
                  <a:pt x="1204" y="190"/>
                </a:lnTo>
                <a:lnTo>
                  <a:pt x="1209" y="203"/>
                </a:lnTo>
                <a:lnTo>
                  <a:pt x="1211" y="218"/>
                </a:lnTo>
                <a:lnTo>
                  <a:pt x="1214" y="230"/>
                </a:lnTo>
                <a:lnTo>
                  <a:pt x="1215" y="243"/>
                </a:lnTo>
                <a:lnTo>
                  <a:pt x="1217" y="258"/>
                </a:lnTo>
                <a:lnTo>
                  <a:pt x="1217" y="272"/>
                </a:lnTo>
                <a:lnTo>
                  <a:pt x="1217" y="270"/>
                </a:lnTo>
                <a:lnTo>
                  <a:pt x="1217" y="285"/>
                </a:lnTo>
                <a:lnTo>
                  <a:pt x="1215" y="299"/>
                </a:lnTo>
                <a:lnTo>
                  <a:pt x="1214" y="312"/>
                </a:lnTo>
                <a:lnTo>
                  <a:pt x="1211" y="326"/>
                </a:lnTo>
                <a:lnTo>
                  <a:pt x="1209" y="339"/>
                </a:lnTo>
                <a:lnTo>
                  <a:pt x="1204" y="352"/>
                </a:lnTo>
                <a:lnTo>
                  <a:pt x="1201" y="365"/>
                </a:lnTo>
                <a:lnTo>
                  <a:pt x="1196" y="378"/>
                </a:lnTo>
                <a:lnTo>
                  <a:pt x="1190" y="389"/>
                </a:lnTo>
                <a:lnTo>
                  <a:pt x="1183" y="402"/>
                </a:lnTo>
                <a:lnTo>
                  <a:pt x="1177" y="413"/>
                </a:lnTo>
                <a:lnTo>
                  <a:pt x="1171" y="424"/>
                </a:lnTo>
                <a:lnTo>
                  <a:pt x="1163" y="434"/>
                </a:lnTo>
                <a:lnTo>
                  <a:pt x="1155" y="445"/>
                </a:lnTo>
                <a:lnTo>
                  <a:pt x="1147" y="454"/>
                </a:lnTo>
                <a:lnTo>
                  <a:pt x="1137" y="464"/>
                </a:lnTo>
                <a:lnTo>
                  <a:pt x="1127" y="472"/>
                </a:lnTo>
                <a:lnTo>
                  <a:pt x="1118" y="482"/>
                </a:lnTo>
                <a:lnTo>
                  <a:pt x="1108" y="490"/>
                </a:lnTo>
                <a:lnTo>
                  <a:pt x="1097" y="498"/>
                </a:lnTo>
                <a:lnTo>
                  <a:pt x="1086" y="504"/>
                </a:lnTo>
                <a:lnTo>
                  <a:pt x="1075" y="511"/>
                </a:lnTo>
                <a:lnTo>
                  <a:pt x="1062" y="517"/>
                </a:lnTo>
                <a:lnTo>
                  <a:pt x="1051" y="522"/>
                </a:lnTo>
                <a:lnTo>
                  <a:pt x="1038" y="527"/>
                </a:lnTo>
                <a:lnTo>
                  <a:pt x="1025" y="531"/>
                </a:lnTo>
                <a:lnTo>
                  <a:pt x="1012" y="535"/>
                </a:lnTo>
                <a:lnTo>
                  <a:pt x="999" y="538"/>
                </a:lnTo>
                <a:lnTo>
                  <a:pt x="987" y="541"/>
                </a:lnTo>
                <a:lnTo>
                  <a:pt x="972" y="543"/>
                </a:lnTo>
                <a:lnTo>
                  <a:pt x="958" y="543"/>
                </a:lnTo>
                <a:lnTo>
                  <a:pt x="945" y="544"/>
                </a:lnTo>
                <a:lnTo>
                  <a:pt x="273" y="544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1"/>
                </a:lnTo>
                <a:lnTo>
                  <a:pt x="180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2" y="504"/>
                </a:lnTo>
                <a:lnTo>
                  <a:pt x="120" y="498"/>
                </a:lnTo>
                <a:lnTo>
                  <a:pt x="109" y="490"/>
                </a:lnTo>
                <a:lnTo>
                  <a:pt x="100" y="482"/>
                </a:lnTo>
                <a:lnTo>
                  <a:pt x="90" y="472"/>
                </a:lnTo>
                <a:lnTo>
                  <a:pt x="80" y="464"/>
                </a:lnTo>
                <a:lnTo>
                  <a:pt x="71" y="454"/>
                </a:lnTo>
                <a:lnTo>
                  <a:pt x="63" y="445"/>
                </a:lnTo>
                <a:lnTo>
                  <a:pt x="55" y="434"/>
                </a:lnTo>
                <a:lnTo>
                  <a:pt x="47" y="424"/>
                </a:lnTo>
                <a:lnTo>
                  <a:pt x="40" y="413"/>
                </a:lnTo>
                <a:lnTo>
                  <a:pt x="32" y="402"/>
                </a:lnTo>
                <a:lnTo>
                  <a:pt x="28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6"/>
                </a:lnTo>
                <a:lnTo>
                  <a:pt x="4" y="312"/>
                </a:lnTo>
                <a:lnTo>
                  <a:pt x="2" y="299"/>
                </a:lnTo>
                <a:lnTo>
                  <a:pt x="0" y="285"/>
                </a:lnTo>
                <a:lnTo>
                  <a:pt x="0" y="270"/>
                </a:lnTo>
                <a:close/>
              </a:path>
            </a:pathLst>
          </a:custGeom>
          <a:noFill/>
          <a:ln w="23876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3" name="Line 42">
            <a:extLst>
              <a:ext uri="{FF2B5EF4-FFF2-40B4-BE49-F238E27FC236}">
                <a16:creationId xmlns:a16="http://schemas.microsoft.com/office/drawing/2014/main" id="{6E7D08DB-3885-6E48-97CF-470139E072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6526" y="2517776"/>
            <a:ext cx="1647825" cy="3175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4" name="Line 43">
            <a:extLst>
              <a:ext uri="{FF2B5EF4-FFF2-40B4-BE49-F238E27FC236}">
                <a16:creationId xmlns:a16="http://schemas.microsoft.com/office/drawing/2014/main" id="{41BB9D9F-CCE8-1346-A06F-1A7C093E25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30889" y="3105150"/>
            <a:ext cx="10620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5" name="Line 45">
            <a:extLst>
              <a:ext uri="{FF2B5EF4-FFF2-40B4-BE49-F238E27FC236}">
                <a16:creationId xmlns:a16="http://schemas.microsoft.com/office/drawing/2014/main" id="{F61211D6-0639-4949-99EB-AC21AC92E5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46990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6" name="Line 46">
            <a:extLst>
              <a:ext uri="{FF2B5EF4-FFF2-40B4-BE49-F238E27FC236}">
                <a16:creationId xmlns:a16="http://schemas.microsoft.com/office/drawing/2014/main" id="{F0B19E00-DE32-D44C-B67A-A01AA2390B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37211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7" name="Freeform 47">
            <a:extLst>
              <a:ext uri="{FF2B5EF4-FFF2-40B4-BE49-F238E27FC236}">
                <a16:creationId xmlns:a16="http://schemas.microsoft.com/office/drawing/2014/main" id="{3112A6B9-BB3D-E04E-8DD0-CB136F217506}"/>
              </a:ext>
            </a:extLst>
          </p:cNvPr>
          <p:cNvSpPr>
            <a:spLocks/>
          </p:cNvSpPr>
          <p:nvPr/>
        </p:nvSpPr>
        <p:spPr bwMode="auto">
          <a:xfrm>
            <a:off x="4740276" y="2881313"/>
            <a:ext cx="1090613" cy="47625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8" name="Freeform 50">
            <a:extLst>
              <a:ext uri="{FF2B5EF4-FFF2-40B4-BE49-F238E27FC236}">
                <a16:creationId xmlns:a16="http://schemas.microsoft.com/office/drawing/2014/main" id="{CC7B7DF1-AC0B-3F40-A20E-703647C0B75A}"/>
              </a:ext>
            </a:extLst>
          </p:cNvPr>
          <p:cNvSpPr>
            <a:spLocks/>
          </p:cNvSpPr>
          <p:nvPr/>
        </p:nvSpPr>
        <p:spPr bwMode="auto">
          <a:xfrm>
            <a:off x="5327651" y="3468688"/>
            <a:ext cx="1089025" cy="476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9" name="Line 51">
            <a:extLst>
              <a:ext uri="{FF2B5EF4-FFF2-40B4-BE49-F238E27FC236}">
                <a16:creationId xmlns:a16="http://schemas.microsoft.com/office/drawing/2014/main" id="{A536BCCF-58BE-9840-B5D0-5CE757E2EF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150" y="4699000"/>
            <a:ext cx="1341438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0" name="Freeform 52">
            <a:extLst>
              <a:ext uri="{FF2B5EF4-FFF2-40B4-BE49-F238E27FC236}">
                <a16:creationId xmlns:a16="http://schemas.microsoft.com/office/drawing/2014/main" id="{D10A817B-0D3C-B34C-88C8-68B2B01C9A35}"/>
              </a:ext>
            </a:extLst>
          </p:cNvPr>
          <p:cNvSpPr>
            <a:spLocks/>
          </p:cNvSpPr>
          <p:nvPr/>
        </p:nvSpPr>
        <p:spPr bwMode="auto">
          <a:xfrm>
            <a:off x="5957889" y="4111625"/>
            <a:ext cx="446087" cy="592138"/>
          </a:xfrm>
          <a:custGeom>
            <a:avLst/>
            <a:gdLst>
              <a:gd name="T0" fmla="*/ 2147483646 w 511"/>
              <a:gd name="T1" fmla="*/ 2147483646 h 679"/>
              <a:gd name="T2" fmla="*/ 2147483646 w 511"/>
              <a:gd name="T3" fmla="*/ 2147483646 h 679"/>
              <a:gd name="T4" fmla="*/ 2147483646 w 511"/>
              <a:gd name="T5" fmla="*/ 2147483646 h 679"/>
              <a:gd name="T6" fmla="*/ 2147483646 w 511"/>
              <a:gd name="T7" fmla="*/ 2147483646 h 679"/>
              <a:gd name="T8" fmla="*/ 2147483646 w 511"/>
              <a:gd name="T9" fmla="*/ 2147483646 h 679"/>
              <a:gd name="T10" fmla="*/ 2147483646 w 511"/>
              <a:gd name="T11" fmla="*/ 2147483646 h 679"/>
              <a:gd name="T12" fmla="*/ 2147483646 w 511"/>
              <a:gd name="T13" fmla="*/ 2147483646 h 679"/>
              <a:gd name="T14" fmla="*/ 2147483646 w 511"/>
              <a:gd name="T15" fmla="*/ 2147483646 h 679"/>
              <a:gd name="T16" fmla="*/ 2147483646 w 511"/>
              <a:gd name="T17" fmla="*/ 2147483646 h 679"/>
              <a:gd name="T18" fmla="*/ 2147483646 w 511"/>
              <a:gd name="T19" fmla="*/ 2147483646 h 679"/>
              <a:gd name="T20" fmla="*/ 2147483646 w 511"/>
              <a:gd name="T21" fmla="*/ 2147483646 h 679"/>
              <a:gd name="T22" fmla="*/ 2147483646 w 511"/>
              <a:gd name="T23" fmla="*/ 2147483646 h 679"/>
              <a:gd name="T24" fmla="*/ 2147483646 w 511"/>
              <a:gd name="T25" fmla="*/ 2147483646 h 679"/>
              <a:gd name="T26" fmla="*/ 2147483646 w 511"/>
              <a:gd name="T27" fmla="*/ 2147483646 h 679"/>
              <a:gd name="T28" fmla="*/ 2147483646 w 511"/>
              <a:gd name="T29" fmla="*/ 2147483646 h 679"/>
              <a:gd name="T30" fmla="*/ 2147483646 w 511"/>
              <a:gd name="T31" fmla="*/ 2147483646 h 679"/>
              <a:gd name="T32" fmla="*/ 2147483646 w 511"/>
              <a:gd name="T33" fmla="*/ 2147483646 h 679"/>
              <a:gd name="T34" fmla="*/ 2147483646 w 511"/>
              <a:gd name="T35" fmla="*/ 2147483646 h 679"/>
              <a:gd name="T36" fmla="*/ 2147483646 w 511"/>
              <a:gd name="T37" fmla="*/ 0 h 679"/>
              <a:gd name="T38" fmla="*/ 2147483646 w 511"/>
              <a:gd name="T39" fmla="*/ 0 h 679"/>
              <a:gd name="T40" fmla="*/ 2147483646 w 511"/>
              <a:gd name="T41" fmla="*/ 0 h 679"/>
              <a:gd name="T42" fmla="*/ 2147483646 w 511"/>
              <a:gd name="T43" fmla="*/ 0 h 679"/>
              <a:gd name="T44" fmla="*/ 2147483646 w 511"/>
              <a:gd name="T45" fmla="*/ 0 h 679"/>
              <a:gd name="T46" fmla="*/ 2147483646 w 511"/>
              <a:gd name="T47" fmla="*/ 0 h 679"/>
              <a:gd name="T48" fmla="*/ 2147483646 w 511"/>
              <a:gd name="T49" fmla="*/ 0 h 679"/>
              <a:gd name="T50" fmla="*/ 2147483646 w 511"/>
              <a:gd name="T51" fmla="*/ 0 h 679"/>
              <a:gd name="T52" fmla="*/ 2147483646 w 511"/>
              <a:gd name="T53" fmla="*/ 0 h 679"/>
              <a:gd name="T54" fmla="*/ 2147483646 w 511"/>
              <a:gd name="T55" fmla="*/ 2147483646 h 679"/>
              <a:gd name="T56" fmla="*/ 2147483646 w 511"/>
              <a:gd name="T57" fmla="*/ 2147483646 h 679"/>
              <a:gd name="T58" fmla="*/ 2147483646 w 511"/>
              <a:gd name="T59" fmla="*/ 2147483646 h 679"/>
              <a:gd name="T60" fmla="*/ 2147483646 w 511"/>
              <a:gd name="T61" fmla="*/ 2147483646 h 679"/>
              <a:gd name="T62" fmla="*/ 2147483646 w 511"/>
              <a:gd name="T63" fmla="*/ 2147483646 h 679"/>
              <a:gd name="T64" fmla="*/ 2147483646 w 511"/>
              <a:gd name="T65" fmla="*/ 2147483646 h 679"/>
              <a:gd name="T66" fmla="*/ 2147483646 w 511"/>
              <a:gd name="T67" fmla="*/ 2147483646 h 679"/>
              <a:gd name="T68" fmla="*/ 2147483646 w 511"/>
              <a:gd name="T69" fmla="*/ 2147483646 h 679"/>
              <a:gd name="T70" fmla="*/ 2147483646 w 511"/>
              <a:gd name="T71" fmla="*/ 2147483646 h 679"/>
              <a:gd name="T72" fmla="*/ 2147483646 w 511"/>
              <a:gd name="T73" fmla="*/ 2147483646 h 679"/>
              <a:gd name="T74" fmla="*/ 2147483646 w 511"/>
              <a:gd name="T75" fmla="*/ 2147483646 h 679"/>
              <a:gd name="T76" fmla="*/ 2147483646 w 511"/>
              <a:gd name="T77" fmla="*/ 2147483646 h 679"/>
              <a:gd name="T78" fmla="*/ 0 w 511"/>
              <a:gd name="T79" fmla="*/ 2147483646 h 679"/>
              <a:gd name="T80" fmla="*/ 0 w 511"/>
              <a:gd name="T81" fmla="*/ 2147483646 h 679"/>
              <a:gd name="T82" fmla="*/ 0 w 511"/>
              <a:gd name="T83" fmla="*/ 2147483646 h 679"/>
              <a:gd name="T84" fmla="*/ 0 w 511"/>
              <a:gd name="T85" fmla="*/ 2147483646 h 679"/>
              <a:gd name="T86" fmla="*/ 0 w 511"/>
              <a:gd name="T87" fmla="*/ 2147483646 h 679"/>
              <a:gd name="T88" fmla="*/ 0 w 511"/>
              <a:gd name="T89" fmla="*/ 2147483646 h 679"/>
              <a:gd name="T90" fmla="*/ 0 w 511"/>
              <a:gd name="T91" fmla="*/ 2147483646 h 679"/>
              <a:gd name="T92" fmla="*/ 0 w 511"/>
              <a:gd name="T93" fmla="*/ 2147483646 h 679"/>
              <a:gd name="T94" fmla="*/ 0 w 511"/>
              <a:gd name="T95" fmla="*/ 2147483646 h 679"/>
              <a:gd name="T96" fmla="*/ 0 w 511"/>
              <a:gd name="T97" fmla="*/ 2147483646 h 679"/>
              <a:gd name="T98" fmla="*/ 0 w 511"/>
              <a:gd name="T99" fmla="*/ 2147483646 h 679"/>
              <a:gd name="T100" fmla="*/ 0 w 511"/>
              <a:gd name="T101" fmla="*/ 2147483646 h 679"/>
              <a:gd name="T102" fmla="*/ 0 w 511"/>
              <a:gd name="T103" fmla="*/ 2147483646 h 67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79">
                <a:moveTo>
                  <a:pt x="511" y="679"/>
                </a:moveTo>
                <a:lnTo>
                  <a:pt x="511" y="639"/>
                </a:lnTo>
                <a:lnTo>
                  <a:pt x="511" y="599"/>
                </a:lnTo>
                <a:lnTo>
                  <a:pt x="511" y="563"/>
                </a:lnTo>
                <a:lnTo>
                  <a:pt x="511" y="530"/>
                </a:lnTo>
                <a:lnTo>
                  <a:pt x="511" y="498"/>
                </a:lnTo>
                <a:lnTo>
                  <a:pt x="511" y="469"/>
                </a:lnTo>
                <a:lnTo>
                  <a:pt x="511" y="442"/>
                </a:lnTo>
                <a:lnTo>
                  <a:pt x="511" y="416"/>
                </a:lnTo>
                <a:lnTo>
                  <a:pt x="511" y="394"/>
                </a:lnTo>
                <a:lnTo>
                  <a:pt x="511" y="371"/>
                </a:lnTo>
                <a:lnTo>
                  <a:pt x="511" y="352"/>
                </a:lnTo>
                <a:lnTo>
                  <a:pt x="511" y="335"/>
                </a:lnTo>
                <a:lnTo>
                  <a:pt x="511" y="317"/>
                </a:lnTo>
                <a:lnTo>
                  <a:pt x="511" y="303"/>
                </a:lnTo>
                <a:lnTo>
                  <a:pt x="511" y="288"/>
                </a:lnTo>
                <a:lnTo>
                  <a:pt x="511" y="277"/>
                </a:lnTo>
                <a:lnTo>
                  <a:pt x="511" y="264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6"/>
                </a:lnTo>
                <a:lnTo>
                  <a:pt x="511" y="210"/>
                </a:lnTo>
                <a:lnTo>
                  <a:pt x="511" y="205"/>
                </a:lnTo>
                <a:lnTo>
                  <a:pt x="511" y="200"/>
                </a:lnTo>
                <a:lnTo>
                  <a:pt x="511" y="194"/>
                </a:lnTo>
                <a:lnTo>
                  <a:pt x="511" y="189"/>
                </a:lnTo>
                <a:lnTo>
                  <a:pt x="511" y="186"/>
                </a:lnTo>
                <a:lnTo>
                  <a:pt x="511" y="181"/>
                </a:lnTo>
                <a:lnTo>
                  <a:pt x="511" y="174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5"/>
                </a:lnTo>
                <a:lnTo>
                  <a:pt x="511" y="152"/>
                </a:lnTo>
                <a:lnTo>
                  <a:pt x="511" y="147"/>
                </a:lnTo>
                <a:lnTo>
                  <a:pt x="511" y="144"/>
                </a:lnTo>
                <a:lnTo>
                  <a:pt x="511" y="139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8"/>
                </a:lnTo>
                <a:lnTo>
                  <a:pt x="507" y="125"/>
                </a:lnTo>
                <a:lnTo>
                  <a:pt x="507" y="122"/>
                </a:lnTo>
                <a:lnTo>
                  <a:pt x="506" y="118"/>
                </a:lnTo>
                <a:lnTo>
                  <a:pt x="504" y="117"/>
                </a:lnTo>
                <a:lnTo>
                  <a:pt x="503" y="114"/>
                </a:lnTo>
                <a:lnTo>
                  <a:pt x="501" y="110"/>
                </a:lnTo>
                <a:lnTo>
                  <a:pt x="499" y="109"/>
                </a:lnTo>
                <a:lnTo>
                  <a:pt x="498" y="106"/>
                </a:lnTo>
                <a:lnTo>
                  <a:pt x="496" y="102"/>
                </a:lnTo>
                <a:lnTo>
                  <a:pt x="493" y="99"/>
                </a:lnTo>
                <a:lnTo>
                  <a:pt x="490" y="98"/>
                </a:lnTo>
                <a:lnTo>
                  <a:pt x="488" y="94"/>
                </a:lnTo>
                <a:lnTo>
                  <a:pt x="483" y="91"/>
                </a:lnTo>
                <a:lnTo>
                  <a:pt x="480" y="88"/>
                </a:lnTo>
                <a:lnTo>
                  <a:pt x="477" y="83"/>
                </a:lnTo>
                <a:lnTo>
                  <a:pt x="472" y="80"/>
                </a:lnTo>
                <a:lnTo>
                  <a:pt x="469" y="75"/>
                </a:lnTo>
                <a:lnTo>
                  <a:pt x="464" y="72"/>
                </a:lnTo>
                <a:lnTo>
                  <a:pt x="458" y="67"/>
                </a:lnTo>
                <a:lnTo>
                  <a:pt x="453" y="62"/>
                </a:lnTo>
                <a:lnTo>
                  <a:pt x="447" y="58"/>
                </a:lnTo>
                <a:lnTo>
                  <a:pt x="442" y="51"/>
                </a:lnTo>
                <a:lnTo>
                  <a:pt x="435" y="46"/>
                </a:lnTo>
                <a:lnTo>
                  <a:pt x="431" y="43"/>
                </a:lnTo>
                <a:lnTo>
                  <a:pt x="426" y="38"/>
                </a:lnTo>
                <a:lnTo>
                  <a:pt x="421" y="35"/>
                </a:lnTo>
                <a:lnTo>
                  <a:pt x="418" y="30"/>
                </a:lnTo>
                <a:lnTo>
                  <a:pt x="413" y="27"/>
                </a:lnTo>
                <a:lnTo>
                  <a:pt x="410" y="24"/>
                </a:lnTo>
                <a:lnTo>
                  <a:pt x="407" y="21"/>
                </a:lnTo>
                <a:lnTo>
                  <a:pt x="402" y="19"/>
                </a:lnTo>
                <a:lnTo>
                  <a:pt x="399" y="16"/>
                </a:lnTo>
                <a:lnTo>
                  <a:pt x="395" y="14"/>
                </a:lnTo>
                <a:lnTo>
                  <a:pt x="392" y="13"/>
                </a:lnTo>
                <a:lnTo>
                  <a:pt x="389" y="11"/>
                </a:lnTo>
                <a:lnTo>
                  <a:pt x="387" y="10"/>
                </a:lnTo>
                <a:lnTo>
                  <a:pt x="384" y="8"/>
                </a:lnTo>
                <a:lnTo>
                  <a:pt x="381" y="6"/>
                </a:lnTo>
                <a:lnTo>
                  <a:pt x="378" y="5"/>
                </a:lnTo>
                <a:lnTo>
                  <a:pt x="375" y="5"/>
                </a:lnTo>
                <a:lnTo>
                  <a:pt x="371" y="3"/>
                </a:lnTo>
                <a:lnTo>
                  <a:pt x="368" y="3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2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2"/>
                </a:lnTo>
                <a:lnTo>
                  <a:pt x="154" y="2"/>
                </a:lnTo>
                <a:lnTo>
                  <a:pt x="151" y="2"/>
                </a:lnTo>
                <a:lnTo>
                  <a:pt x="147" y="2"/>
                </a:lnTo>
                <a:lnTo>
                  <a:pt x="144" y="3"/>
                </a:lnTo>
                <a:lnTo>
                  <a:pt x="141" y="3"/>
                </a:lnTo>
                <a:lnTo>
                  <a:pt x="138" y="5"/>
                </a:lnTo>
                <a:lnTo>
                  <a:pt x="135" y="5"/>
                </a:lnTo>
                <a:lnTo>
                  <a:pt x="131" y="6"/>
                </a:lnTo>
                <a:lnTo>
                  <a:pt x="128" y="8"/>
                </a:lnTo>
                <a:lnTo>
                  <a:pt x="125" y="10"/>
                </a:lnTo>
                <a:lnTo>
                  <a:pt x="122" y="11"/>
                </a:lnTo>
                <a:lnTo>
                  <a:pt x="119" y="13"/>
                </a:lnTo>
                <a:lnTo>
                  <a:pt x="115" y="14"/>
                </a:lnTo>
                <a:lnTo>
                  <a:pt x="112" y="16"/>
                </a:lnTo>
                <a:lnTo>
                  <a:pt x="109" y="19"/>
                </a:lnTo>
                <a:lnTo>
                  <a:pt x="106" y="21"/>
                </a:lnTo>
                <a:lnTo>
                  <a:pt x="102" y="24"/>
                </a:lnTo>
                <a:lnTo>
                  <a:pt x="99" y="27"/>
                </a:lnTo>
                <a:lnTo>
                  <a:pt x="94" y="30"/>
                </a:lnTo>
                <a:lnTo>
                  <a:pt x="90" y="35"/>
                </a:lnTo>
                <a:lnTo>
                  <a:pt x="86" y="38"/>
                </a:lnTo>
                <a:lnTo>
                  <a:pt x="80" y="43"/>
                </a:lnTo>
                <a:lnTo>
                  <a:pt x="75" y="46"/>
                </a:lnTo>
                <a:lnTo>
                  <a:pt x="70" y="51"/>
                </a:lnTo>
                <a:lnTo>
                  <a:pt x="64" y="58"/>
                </a:lnTo>
                <a:lnTo>
                  <a:pt x="59" y="62"/>
                </a:lnTo>
                <a:lnTo>
                  <a:pt x="53" y="67"/>
                </a:lnTo>
                <a:lnTo>
                  <a:pt x="48" y="72"/>
                </a:lnTo>
                <a:lnTo>
                  <a:pt x="43" y="75"/>
                </a:lnTo>
                <a:lnTo>
                  <a:pt x="38" y="80"/>
                </a:lnTo>
                <a:lnTo>
                  <a:pt x="35" y="83"/>
                </a:lnTo>
                <a:lnTo>
                  <a:pt x="30" y="88"/>
                </a:lnTo>
                <a:lnTo>
                  <a:pt x="27" y="91"/>
                </a:lnTo>
                <a:lnTo>
                  <a:pt x="24" y="94"/>
                </a:lnTo>
                <a:lnTo>
                  <a:pt x="21" y="98"/>
                </a:lnTo>
                <a:lnTo>
                  <a:pt x="19" y="99"/>
                </a:lnTo>
                <a:lnTo>
                  <a:pt x="16" y="102"/>
                </a:lnTo>
                <a:lnTo>
                  <a:pt x="14" y="106"/>
                </a:lnTo>
                <a:lnTo>
                  <a:pt x="13" y="109"/>
                </a:lnTo>
                <a:lnTo>
                  <a:pt x="10" y="110"/>
                </a:lnTo>
                <a:lnTo>
                  <a:pt x="8" y="114"/>
                </a:lnTo>
                <a:lnTo>
                  <a:pt x="8" y="117"/>
                </a:lnTo>
                <a:lnTo>
                  <a:pt x="6" y="118"/>
                </a:lnTo>
                <a:lnTo>
                  <a:pt x="5" y="122"/>
                </a:lnTo>
                <a:lnTo>
                  <a:pt x="5" y="125"/>
                </a:lnTo>
                <a:lnTo>
                  <a:pt x="3" y="128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39"/>
                </a:lnTo>
                <a:lnTo>
                  <a:pt x="2" y="144"/>
                </a:lnTo>
                <a:lnTo>
                  <a:pt x="2" y="147"/>
                </a:lnTo>
                <a:lnTo>
                  <a:pt x="2" y="152"/>
                </a:lnTo>
                <a:lnTo>
                  <a:pt x="2" y="155"/>
                </a:lnTo>
                <a:lnTo>
                  <a:pt x="0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4"/>
                </a:lnTo>
                <a:lnTo>
                  <a:pt x="0" y="179"/>
                </a:lnTo>
                <a:lnTo>
                  <a:pt x="0" y="184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0"/>
                </a:lnTo>
                <a:lnTo>
                  <a:pt x="0" y="203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6"/>
                </a:lnTo>
                <a:lnTo>
                  <a:pt x="0" y="219"/>
                </a:lnTo>
                <a:lnTo>
                  <a:pt x="0" y="221"/>
                </a:lnTo>
                <a:lnTo>
                  <a:pt x="0" y="224"/>
                </a:lnTo>
                <a:lnTo>
                  <a:pt x="0" y="227"/>
                </a:lnTo>
                <a:lnTo>
                  <a:pt x="0" y="229"/>
                </a:lnTo>
                <a:lnTo>
                  <a:pt x="0" y="232"/>
                </a:lnTo>
                <a:lnTo>
                  <a:pt x="0" y="235"/>
                </a:lnTo>
                <a:lnTo>
                  <a:pt x="0" y="237"/>
                </a:lnTo>
                <a:lnTo>
                  <a:pt x="0" y="240"/>
                </a:lnTo>
                <a:lnTo>
                  <a:pt x="0" y="243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6"/>
                </a:lnTo>
                <a:lnTo>
                  <a:pt x="0" y="261"/>
                </a:lnTo>
                <a:lnTo>
                  <a:pt x="0" y="264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3"/>
                </a:lnTo>
                <a:lnTo>
                  <a:pt x="0" y="288"/>
                </a:lnTo>
                <a:lnTo>
                  <a:pt x="0" y="293"/>
                </a:lnTo>
                <a:lnTo>
                  <a:pt x="0" y="298"/>
                </a:lnTo>
                <a:lnTo>
                  <a:pt x="0" y="303"/>
                </a:lnTo>
                <a:lnTo>
                  <a:pt x="0" y="307"/>
                </a:lnTo>
                <a:lnTo>
                  <a:pt x="0" y="312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1"/>
                </a:lnTo>
                <a:lnTo>
                  <a:pt x="0" y="338"/>
                </a:lnTo>
                <a:lnTo>
                  <a:pt x="0" y="344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5"/>
                </a:lnTo>
                <a:lnTo>
                  <a:pt x="0" y="384"/>
                </a:lnTo>
                <a:lnTo>
                  <a:pt x="0" y="395"/>
                </a:lnTo>
                <a:lnTo>
                  <a:pt x="0" y="407"/>
                </a:lnTo>
                <a:lnTo>
                  <a:pt x="0" y="419"/>
                </a:lnTo>
                <a:lnTo>
                  <a:pt x="0" y="434"/>
                </a:lnTo>
                <a:lnTo>
                  <a:pt x="0" y="448"/>
                </a:lnTo>
                <a:lnTo>
                  <a:pt x="0" y="464"/>
                </a:lnTo>
                <a:lnTo>
                  <a:pt x="0" y="482"/>
                </a:lnTo>
                <a:lnTo>
                  <a:pt x="0" y="501"/>
                </a:lnTo>
                <a:lnTo>
                  <a:pt x="0" y="522"/>
                </a:lnTo>
                <a:lnTo>
                  <a:pt x="0" y="543"/>
                </a:lnTo>
                <a:lnTo>
                  <a:pt x="0" y="567"/>
                </a:lnTo>
                <a:lnTo>
                  <a:pt x="0" y="592"/>
                </a:lnTo>
                <a:lnTo>
                  <a:pt x="0" y="619"/>
                </a:lnTo>
                <a:lnTo>
                  <a:pt x="0" y="648"/>
                </a:lnTo>
                <a:lnTo>
                  <a:pt x="0" y="679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1" name="Freeform 54">
            <a:extLst>
              <a:ext uri="{FF2B5EF4-FFF2-40B4-BE49-F238E27FC236}">
                <a16:creationId xmlns:a16="http://schemas.microsoft.com/office/drawing/2014/main" id="{5B082206-7C81-8D45-805B-B8DC52B0AEE3}"/>
              </a:ext>
            </a:extLst>
          </p:cNvPr>
          <p:cNvSpPr>
            <a:spLocks/>
          </p:cNvSpPr>
          <p:nvPr/>
        </p:nvSpPr>
        <p:spPr bwMode="auto">
          <a:xfrm>
            <a:off x="4176714" y="4110039"/>
            <a:ext cx="446087" cy="593725"/>
          </a:xfrm>
          <a:custGeom>
            <a:avLst/>
            <a:gdLst>
              <a:gd name="T0" fmla="*/ 2147483646 w 511"/>
              <a:gd name="T1" fmla="*/ 2147483646 h 681"/>
              <a:gd name="T2" fmla="*/ 2147483646 w 511"/>
              <a:gd name="T3" fmla="*/ 2147483646 h 681"/>
              <a:gd name="T4" fmla="*/ 2147483646 w 511"/>
              <a:gd name="T5" fmla="*/ 2147483646 h 681"/>
              <a:gd name="T6" fmla="*/ 2147483646 w 511"/>
              <a:gd name="T7" fmla="*/ 2147483646 h 681"/>
              <a:gd name="T8" fmla="*/ 2147483646 w 511"/>
              <a:gd name="T9" fmla="*/ 2147483646 h 681"/>
              <a:gd name="T10" fmla="*/ 2147483646 w 511"/>
              <a:gd name="T11" fmla="*/ 2147483646 h 681"/>
              <a:gd name="T12" fmla="*/ 2147483646 w 511"/>
              <a:gd name="T13" fmla="*/ 2147483646 h 681"/>
              <a:gd name="T14" fmla="*/ 2147483646 w 511"/>
              <a:gd name="T15" fmla="*/ 2147483646 h 681"/>
              <a:gd name="T16" fmla="*/ 2147483646 w 511"/>
              <a:gd name="T17" fmla="*/ 2147483646 h 681"/>
              <a:gd name="T18" fmla="*/ 2147483646 w 511"/>
              <a:gd name="T19" fmla="*/ 2147483646 h 681"/>
              <a:gd name="T20" fmla="*/ 2147483646 w 511"/>
              <a:gd name="T21" fmla="*/ 2147483646 h 681"/>
              <a:gd name="T22" fmla="*/ 2147483646 w 511"/>
              <a:gd name="T23" fmla="*/ 2147483646 h 681"/>
              <a:gd name="T24" fmla="*/ 2147483646 w 511"/>
              <a:gd name="T25" fmla="*/ 2147483646 h 681"/>
              <a:gd name="T26" fmla="*/ 2147483646 w 511"/>
              <a:gd name="T27" fmla="*/ 2147483646 h 681"/>
              <a:gd name="T28" fmla="*/ 2147483646 w 511"/>
              <a:gd name="T29" fmla="*/ 2147483646 h 681"/>
              <a:gd name="T30" fmla="*/ 2147483646 w 511"/>
              <a:gd name="T31" fmla="*/ 2147483646 h 681"/>
              <a:gd name="T32" fmla="*/ 2147483646 w 511"/>
              <a:gd name="T33" fmla="*/ 2147483646 h 681"/>
              <a:gd name="T34" fmla="*/ 2147483646 w 511"/>
              <a:gd name="T35" fmla="*/ 2147483646 h 681"/>
              <a:gd name="T36" fmla="*/ 2147483646 w 511"/>
              <a:gd name="T37" fmla="*/ 0 h 681"/>
              <a:gd name="T38" fmla="*/ 2147483646 w 511"/>
              <a:gd name="T39" fmla="*/ 0 h 681"/>
              <a:gd name="T40" fmla="*/ 2147483646 w 511"/>
              <a:gd name="T41" fmla="*/ 0 h 681"/>
              <a:gd name="T42" fmla="*/ 2147483646 w 511"/>
              <a:gd name="T43" fmla="*/ 0 h 681"/>
              <a:gd name="T44" fmla="*/ 2147483646 w 511"/>
              <a:gd name="T45" fmla="*/ 0 h 681"/>
              <a:gd name="T46" fmla="*/ 2147483646 w 511"/>
              <a:gd name="T47" fmla="*/ 0 h 681"/>
              <a:gd name="T48" fmla="*/ 2147483646 w 511"/>
              <a:gd name="T49" fmla="*/ 0 h 681"/>
              <a:gd name="T50" fmla="*/ 2147483646 w 511"/>
              <a:gd name="T51" fmla="*/ 0 h 681"/>
              <a:gd name="T52" fmla="*/ 2147483646 w 511"/>
              <a:gd name="T53" fmla="*/ 0 h 681"/>
              <a:gd name="T54" fmla="*/ 2147483646 w 511"/>
              <a:gd name="T55" fmla="*/ 0 h 681"/>
              <a:gd name="T56" fmla="*/ 2147483646 w 511"/>
              <a:gd name="T57" fmla="*/ 2147483646 h 681"/>
              <a:gd name="T58" fmla="*/ 2147483646 w 511"/>
              <a:gd name="T59" fmla="*/ 2147483646 h 681"/>
              <a:gd name="T60" fmla="*/ 2147483646 w 511"/>
              <a:gd name="T61" fmla="*/ 2147483646 h 681"/>
              <a:gd name="T62" fmla="*/ 2147483646 w 511"/>
              <a:gd name="T63" fmla="*/ 2147483646 h 681"/>
              <a:gd name="T64" fmla="*/ 2147483646 w 511"/>
              <a:gd name="T65" fmla="*/ 2147483646 h 681"/>
              <a:gd name="T66" fmla="*/ 2147483646 w 511"/>
              <a:gd name="T67" fmla="*/ 2147483646 h 681"/>
              <a:gd name="T68" fmla="*/ 2147483646 w 511"/>
              <a:gd name="T69" fmla="*/ 2147483646 h 681"/>
              <a:gd name="T70" fmla="*/ 2147483646 w 511"/>
              <a:gd name="T71" fmla="*/ 2147483646 h 681"/>
              <a:gd name="T72" fmla="*/ 2147483646 w 511"/>
              <a:gd name="T73" fmla="*/ 2147483646 h 681"/>
              <a:gd name="T74" fmla="*/ 2147483646 w 511"/>
              <a:gd name="T75" fmla="*/ 2147483646 h 681"/>
              <a:gd name="T76" fmla="*/ 2147483646 w 511"/>
              <a:gd name="T77" fmla="*/ 2147483646 h 681"/>
              <a:gd name="T78" fmla="*/ 0 w 511"/>
              <a:gd name="T79" fmla="*/ 2147483646 h 681"/>
              <a:gd name="T80" fmla="*/ 0 w 511"/>
              <a:gd name="T81" fmla="*/ 2147483646 h 681"/>
              <a:gd name="T82" fmla="*/ 0 w 511"/>
              <a:gd name="T83" fmla="*/ 2147483646 h 681"/>
              <a:gd name="T84" fmla="*/ 0 w 511"/>
              <a:gd name="T85" fmla="*/ 2147483646 h 681"/>
              <a:gd name="T86" fmla="*/ 0 w 511"/>
              <a:gd name="T87" fmla="*/ 2147483646 h 681"/>
              <a:gd name="T88" fmla="*/ 0 w 511"/>
              <a:gd name="T89" fmla="*/ 2147483646 h 681"/>
              <a:gd name="T90" fmla="*/ 0 w 511"/>
              <a:gd name="T91" fmla="*/ 2147483646 h 681"/>
              <a:gd name="T92" fmla="*/ 0 w 511"/>
              <a:gd name="T93" fmla="*/ 2147483646 h 681"/>
              <a:gd name="T94" fmla="*/ 0 w 511"/>
              <a:gd name="T95" fmla="*/ 2147483646 h 681"/>
              <a:gd name="T96" fmla="*/ 0 w 511"/>
              <a:gd name="T97" fmla="*/ 2147483646 h 681"/>
              <a:gd name="T98" fmla="*/ 0 w 511"/>
              <a:gd name="T99" fmla="*/ 2147483646 h 681"/>
              <a:gd name="T100" fmla="*/ 0 w 511"/>
              <a:gd name="T101" fmla="*/ 2147483646 h 681"/>
              <a:gd name="T102" fmla="*/ 0 w 511"/>
              <a:gd name="T103" fmla="*/ 2147483646 h 6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81">
                <a:moveTo>
                  <a:pt x="511" y="681"/>
                </a:moveTo>
                <a:lnTo>
                  <a:pt x="511" y="639"/>
                </a:lnTo>
                <a:lnTo>
                  <a:pt x="511" y="601"/>
                </a:lnTo>
                <a:lnTo>
                  <a:pt x="511" y="565"/>
                </a:lnTo>
                <a:lnTo>
                  <a:pt x="511" y="532"/>
                </a:lnTo>
                <a:lnTo>
                  <a:pt x="511" y="500"/>
                </a:lnTo>
                <a:lnTo>
                  <a:pt x="511" y="471"/>
                </a:lnTo>
                <a:lnTo>
                  <a:pt x="511" y="444"/>
                </a:lnTo>
                <a:lnTo>
                  <a:pt x="511" y="418"/>
                </a:lnTo>
                <a:lnTo>
                  <a:pt x="511" y="394"/>
                </a:lnTo>
                <a:lnTo>
                  <a:pt x="511" y="373"/>
                </a:lnTo>
                <a:lnTo>
                  <a:pt x="511" y="353"/>
                </a:lnTo>
                <a:lnTo>
                  <a:pt x="511" y="335"/>
                </a:lnTo>
                <a:lnTo>
                  <a:pt x="511" y="319"/>
                </a:lnTo>
                <a:lnTo>
                  <a:pt x="511" y="303"/>
                </a:lnTo>
                <a:lnTo>
                  <a:pt x="511" y="290"/>
                </a:lnTo>
                <a:lnTo>
                  <a:pt x="511" y="277"/>
                </a:lnTo>
                <a:lnTo>
                  <a:pt x="511" y="266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7"/>
                </a:lnTo>
                <a:lnTo>
                  <a:pt x="511" y="210"/>
                </a:lnTo>
                <a:lnTo>
                  <a:pt x="511" y="205"/>
                </a:lnTo>
                <a:lnTo>
                  <a:pt x="511" y="201"/>
                </a:lnTo>
                <a:lnTo>
                  <a:pt x="511" y="196"/>
                </a:lnTo>
                <a:lnTo>
                  <a:pt x="511" y="191"/>
                </a:lnTo>
                <a:lnTo>
                  <a:pt x="511" y="186"/>
                </a:lnTo>
                <a:lnTo>
                  <a:pt x="511" y="181"/>
                </a:lnTo>
                <a:lnTo>
                  <a:pt x="511" y="176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6"/>
                </a:lnTo>
                <a:lnTo>
                  <a:pt x="511" y="152"/>
                </a:lnTo>
                <a:lnTo>
                  <a:pt x="511" y="148"/>
                </a:lnTo>
                <a:lnTo>
                  <a:pt x="511" y="144"/>
                </a:lnTo>
                <a:lnTo>
                  <a:pt x="511" y="140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7"/>
                </a:lnTo>
                <a:lnTo>
                  <a:pt x="507" y="125"/>
                </a:lnTo>
                <a:lnTo>
                  <a:pt x="507" y="122"/>
                </a:lnTo>
                <a:lnTo>
                  <a:pt x="506" y="119"/>
                </a:lnTo>
                <a:lnTo>
                  <a:pt x="504" y="117"/>
                </a:lnTo>
                <a:lnTo>
                  <a:pt x="503" y="114"/>
                </a:lnTo>
                <a:lnTo>
                  <a:pt x="501" y="111"/>
                </a:lnTo>
                <a:lnTo>
                  <a:pt x="499" y="109"/>
                </a:lnTo>
                <a:lnTo>
                  <a:pt x="498" y="106"/>
                </a:lnTo>
                <a:lnTo>
                  <a:pt x="496" y="103"/>
                </a:lnTo>
                <a:lnTo>
                  <a:pt x="493" y="100"/>
                </a:lnTo>
                <a:lnTo>
                  <a:pt x="490" y="96"/>
                </a:lnTo>
                <a:lnTo>
                  <a:pt x="488" y="93"/>
                </a:lnTo>
                <a:lnTo>
                  <a:pt x="483" y="90"/>
                </a:lnTo>
                <a:lnTo>
                  <a:pt x="480" y="87"/>
                </a:lnTo>
                <a:lnTo>
                  <a:pt x="477" y="84"/>
                </a:lnTo>
                <a:lnTo>
                  <a:pt x="472" y="80"/>
                </a:lnTo>
                <a:lnTo>
                  <a:pt x="469" y="76"/>
                </a:lnTo>
                <a:lnTo>
                  <a:pt x="464" y="72"/>
                </a:lnTo>
                <a:lnTo>
                  <a:pt x="458" y="68"/>
                </a:lnTo>
                <a:lnTo>
                  <a:pt x="453" y="63"/>
                </a:lnTo>
                <a:lnTo>
                  <a:pt x="447" y="56"/>
                </a:lnTo>
                <a:lnTo>
                  <a:pt x="442" y="52"/>
                </a:lnTo>
                <a:lnTo>
                  <a:pt x="435" y="47"/>
                </a:lnTo>
                <a:lnTo>
                  <a:pt x="431" y="42"/>
                </a:lnTo>
                <a:lnTo>
                  <a:pt x="426" y="39"/>
                </a:lnTo>
                <a:lnTo>
                  <a:pt x="421" y="34"/>
                </a:lnTo>
                <a:lnTo>
                  <a:pt x="418" y="31"/>
                </a:lnTo>
                <a:lnTo>
                  <a:pt x="413" y="28"/>
                </a:lnTo>
                <a:lnTo>
                  <a:pt x="410" y="24"/>
                </a:lnTo>
                <a:lnTo>
                  <a:pt x="407" y="21"/>
                </a:lnTo>
                <a:lnTo>
                  <a:pt x="402" y="20"/>
                </a:lnTo>
                <a:lnTo>
                  <a:pt x="399" y="16"/>
                </a:lnTo>
                <a:lnTo>
                  <a:pt x="395" y="15"/>
                </a:lnTo>
                <a:lnTo>
                  <a:pt x="392" y="12"/>
                </a:lnTo>
                <a:lnTo>
                  <a:pt x="389" y="10"/>
                </a:lnTo>
                <a:lnTo>
                  <a:pt x="387" y="8"/>
                </a:lnTo>
                <a:lnTo>
                  <a:pt x="384" y="7"/>
                </a:lnTo>
                <a:lnTo>
                  <a:pt x="381" y="7"/>
                </a:lnTo>
                <a:lnTo>
                  <a:pt x="378" y="5"/>
                </a:lnTo>
                <a:lnTo>
                  <a:pt x="375" y="4"/>
                </a:lnTo>
                <a:lnTo>
                  <a:pt x="371" y="4"/>
                </a:lnTo>
                <a:lnTo>
                  <a:pt x="368" y="2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0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0"/>
                </a:lnTo>
                <a:lnTo>
                  <a:pt x="154" y="2"/>
                </a:lnTo>
                <a:lnTo>
                  <a:pt x="150" y="2"/>
                </a:lnTo>
                <a:lnTo>
                  <a:pt x="147" y="2"/>
                </a:lnTo>
                <a:lnTo>
                  <a:pt x="144" y="2"/>
                </a:lnTo>
                <a:lnTo>
                  <a:pt x="141" y="4"/>
                </a:lnTo>
                <a:lnTo>
                  <a:pt x="138" y="4"/>
                </a:lnTo>
                <a:lnTo>
                  <a:pt x="134" y="5"/>
                </a:lnTo>
                <a:lnTo>
                  <a:pt x="131" y="7"/>
                </a:lnTo>
                <a:lnTo>
                  <a:pt x="128" y="7"/>
                </a:lnTo>
                <a:lnTo>
                  <a:pt x="125" y="8"/>
                </a:lnTo>
                <a:lnTo>
                  <a:pt x="122" y="10"/>
                </a:lnTo>
                <a:lnTo>
                  <a:pt x="118" y="12"/>
                </a:lnTo>
                <a:lnTo>
                  <a:pt x="115" y="15"/>
                </a:lnTo>
                <a:lnTo>
                  <a:pt x="112" y="16"/>
                </a:lnTo>
                <a:lnTo>
                  <a:pt x="109" y="20"/>
                </a:lnTo>
                <a:lnTo>
                  <a:pt x="106" y="21"/>
                </a:lnTo>
                <a:lnTo>
                  <a:pt x="102" y="24"/>
                </a:lnTo>
                <a:lnTo>
                  <a:pt x="99" y="28"/>
                </a:lnTo>
                <a:lnTo>
                  <a:pt x="94" y="31"/>
                </a:lnTo>
                <a:lnTo>
                  <a:pt x="90" y="34"/>
                </a:lnTo>
                <a:lnTo>
                  <a:pt x="86" y="39"/>
                </a:lnTo>
                <a:lnTo>
                  <a:pt x="82" y="42"/>
                </a:lnTo>
                <a:lnTo>
                  <a:pt x="75" y="47"/>
                </a:lnTo>
                <a:lnTo>
                  <a:pt x="70" y="52"/>
                </a:lnTo>
                <a:lnTo>
                  <a:pt x="64" y="56"/>
                </a:lnTo>
                <a:lnTo>
                  <a:pt x="59" y="63"/>
                </a:lnTo>
                <a:lnTo>
                  <a:pt x="53" y="68"/>
                </a:lnTo>
                <a:lnTo>
                  <a:pt x="48" y="72"/>
                </a:lnTo>
                <a:lnTo>
                  <a:pt x="43" y="76"/>
                </a:lnTo>
                <a:lnTo>
                  <a:pt x="38" y="80"/>
                </a:lnTo>
                <a:lnTo>
                  <a:pt x="35" y="84"/>
                </a:lnTo>
                <a:lnTo>
                  <a:pt x="30" y="87"/>
                </a:lnTo>
                <a:lnTo>
                  <a:pt x="27" y="90"/>
                </a:lnTo>
                <a:lnTo>
                  <a:pt x="24" y="93"/>
                </a:lnTo>
                <a:lnTo>
                  <a:pt x="21" y="96"/>
                </a:lnTo>
                <a:lnTo>
                  <a:pt x="19" y="100"/>
                </a:lnTo>
                <a:lnTo>
                  <a:pt x="16" y="103"/>
                </a:lnTo>
                <a:lnTo>
                  <a:pt x="14" y="106"/>
                </a:lnTo>
                <a:lnTo>
                  <a:pt x="13" y="109"/>
                </a:lnTo>
                <a:lnTo>
                  <a:pt x="10" y="111"/>
                </a:lnTo>
                <a:lnTo>
                  <a:pt x="8" y="114"/>
                </a:lnTo>
                <a:lnTo>
                  <a:pt x="8" y="117"/>
                </a:lnTo>
                <a:lnTo>
                  <a:pt x="6" y="119"/>
                </a:lnTo>
                <a:lnTo>
                  <a:pt x="5" y="122"/>
                </a:lnTo>
                <a:lnTo>
                  <a:pt x="5" y="125"/>
                </a:lnTo>
                <a:lnTo>
                  <a:pt x="3" y="127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40"/>
                </a:lnTo>
                <a:lnTo>
                  <a:pt x="2" y="144"/>
                </a:lnTo>
                <a:lnTo>
                  <a:pt x="2" y="148"/>
                </a:lnTo>
                <a:lnTo>
                  <a:pt x="2" y="152"/>
                </a:lnTo>
                <a:lnTo>
                  <a:pt x="2" y="156"/>
                </a:lnTo>
                <a:lnTo>
                  <a:pt x="2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6"/>
                </a:lnTo>
                <a:lnTo>
                  <a:pt x="0" y="181"/>
                </a:lnTo>
                <a:lnTo>
                  <a:pt x="0" y="186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1"/>
                </a:lnTo>
                <a:lnTo>
                  <a:pt x="0" y="204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7"/>
                </a:lnTo>
                <a:lnTo>
                  <a:pt x="0" y="220"/>
                </a:lnTo>
                <a:lnTo>
                  <a:pt x="0" y="223"/>
                </a:lnTo>
                <a:lnTo>
                  <a:pt x="0" y="225"/>
                </a:lnTo>
                <a:lnTo>
                  <a:pt x="0" y="228"/>
                </a:lnTo>
                <a:lnTo>
                  <a:pt x="0" y="229"/>
                </a:lnTo>
                <a:lnTo>
                  <a:pt x="0" y="233"/>
                </a:lnTo>
                <a:lnTo>
                  <a:pt x="0" y="236"/>
                </a:lnTo>
                <a:lnTo>
                  <a:pt x="0" y="239"/>
                </a:lnTo>
                <a:lnTo>
                  <a:pt x="0" y="241"/>
                </a:lnTo>
                <a:lnTo>
                  <a:pt x="0" y="244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8"/>
                </a:lnTo>
                <a:lnTo>
                  <a:pt x="0" y="261"/>
                </a:lnTo>
                <a:lnTo>
                  <a:pt x="0" y="265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4"/>
                </a:lnTo>
                <a:lnTo>
                  <a:pt x="0" y="289"/>
                </a:lnTo>
                <a:lnTo>
                  <a:pt x="0" y="295"/>
                </a:lnTo>
                <a:lnTo>
                  <a:pt x="0" y="298"/>
                </a:lnTo>
                <a:lnTo>
                  <a:pt x="0" y="303"/>
                </a:lnTo>
                <a:lnTo>
                  <a:pt x="0" y="308"/>
                </a:lnTo>
                <a:lnTo>
                  <a:pt x="0" y="313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3"/>
                </a:lnTo>
                <a:lnTo>
                  <a:pt x="0" y="338"/>
                </a:lnTo>
                <a:lnTo>
                  <a:pt x="0" y="345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7"/>
                </a:lnTo>
                <a:lnTo>
                  <a:pt x="0" y="386"/>
                </a:lnTo>
                <a:lnTo>
                  <a:pt x="0" y="397"/>
                </a:lnTo>
                <a:lnTo>
                  <a:pt x="0" y="409"/>
                </a:lnTo>
                <a:lnTo>
                  <a:pt x="0" y="421"/>
                </a:lnTo>
                <a:lnTo>
                  <a:pt x="0" y="434"/>
                </a:lnTo>
                <a:lnTo>
                  <a:pt x="0" y="450"/>
                </a:lnTo>
                <a:lnTo>
                  <a:pt x="0" y="466"/>
                </a:lnTo>
                <a:lnTo>
                  <a:pt x="0" y="484"/>
                </a:lnTo>
                <a:lnTo>
                  <a:pt x="0" y="503"/>
                </a:lnTo>
                <a:lnTo>
                  <a:pt x="0" y="522"/>
                </a:lnTo>
                <a:lnTo>
                  <a:pt x="0" y="545"/>
                </a:lnTo>
                <a:lnTo>
                  <a:pt x="0" y="569"/>
                </a:lnTo>
                <a:lnTo>
                  <a:pt x="0" y="594"/>
                </a:lnTo>
                <a:lnTo>
                  <a:pt x="0" y="621"/>
                </a:lnTo>
                <a:lnTo>
                  <a:pt x="0" y="650"/>
                </a:lnTo>
                <a:lnTo>
                  <a:pt x="0" y="681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2" name="Rectangle 60">
            <a:extLst>
              <a:ext uri="{FF2B5EF4-FFF2-40B4-BE49-F238E27FC236}">
                <a16:creationId xmlns:a16="http://schemas.microsoft.com/office/drawing/2014/main" id="{96BC177D-33EF-2D49-BB1A-51356750F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3" name="Rectangle 61">
            <a:extLst>
              <a:ext uri="{FF2B5EF4-FFF2-40B4-BE49-F238E27FC236}">
                <a16:creationId xmlns:a16="http://schemas.microsoft.com/office/drawing/2014/main" id="{98DC0F46-1A35-6747-B60F-566030C2E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4" name="Rectangle 62">
            <a:extLst>
              <a:ext uri="{FF2B5EF4-FFF2-40B4-BE49-F238E27FC236}">
                <a16:creationId xmlns:a16="http://schemas.microsoft.com/office/drawing/2014/main" id="{369681D1-E8B1-9F45-8139-62B7A9845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5" name="Rectangle 63">
            <a:extLst>
              <a:ext uri="{FF2B5EF4-FFF2-40B4-BE49-F238E27FC236}">
                <a16:creationId xmlns:a16="http://schemas.microsoft.com/office/drawing/2014/main" id="{C74283AB-EDF9-7646-A9B3-22A143C80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6" name="Rectangle 64">
            <a:extLst>
              <a:ext uri="{FF2B5EF4-FFF2-40B4-BE49-F238E27FC236}">
                <a16:creationId xmlns:a16="http://schemas.microsoft.com/office/drawing/2014/main" id="{19AEB3AF-F0AA-0F46-9925-7E8A50FDD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7" name="Rectangle 65">
            <a:extLst>
              <a:ext uri="{FF2B5EF4-FFF2-40B4-BE49-F238E27FC236}">
                <a16:creationId xmlns:a16="http://schemas.microsoft.com/office/drawing/2014/main" id="{DC1CBE82-D82D-CA41-987E-F9C13C29C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98" name="Line 66">
            <a:extLst>
              <a:ext uri="{FF2B5EF4-FFF2-40B4-BE49-F238E27FC236}">
                <a16:creationId xmlns:a16="http://schemas.microsoft.com/office/drawing/2014/main" id="{B07F30F9-B210-8447-88D9-991BFC764B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2406650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9" name="Line 67">
            <a:extLst>
              <a:ext uri="{FF2B5EF4-FFF2-40B4-BE49-F238E27FC236}">
                <a16:creationId xmlns:a16="http://schemas.microsoft.com/office/drawing/2014/main" id="{F9EF867F-451E-894E-957C-4FE0704FF2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406650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0" name="Line 68">
            <a:extLst>
              <a:ext uri="{FF2B5EF4-FFF2-40B4-BE49-F238E27FC236}">
                <a16:creationId xmlns:a16="http://schemas.microsoft.com/office/drawing/2014/main" id="{9144BC6F-4EC2-0A4A-AFF0-51F0644EBB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2406650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1" name="Rectangle 69">
            <a:extLst>
              <a:ext uri="{FF2B5EF4-FFF2-40B4-BE49-F238E27FC236}">
                <a16:creationId xmlns:a16="http://schemas.microsoft.com/office/drawing/2014/main" id="{4B743E49-ECCF-7745-BC18-FCD5EE060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2" name="Rectangle 70">
            <a:extLst>
              <a:ext uri="{FF2B5EF4-FFF2-40B4-BE49-F238E27FC236}">
                <a16:creationId xmlns:a16="http://schemas.microsoft.com/office/drawing/2014/main" id="{3A64BFEA-5DC2-8D43-8DB4-D70778AD5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3" name="Rectangle 71">
            <a:extLst>
              <a:ext uri="{FF2B5EF4-FFF2-40B4-BE49-F238E27FC236}">
                <a16:creationId xmlns:a16="http://schemas.microsoft.com/office/drawing/2014/main" id="{3756D273-FAD7-5D43-A757-68458A3BE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4" name="Rectangle 72">
            <a:extLst>
              <a:ext uri="{FF2B5EF4-FFF2-40B4-BE49-F238E27FC236}">
                <a16:creationId xmlns:a16="http://schemas.microsoft.com/office/drawing/2014/main" id="{0076EF2D-99D2-0246-B459-F9F35B711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5" name="Rectangle 73">
            <a:extLst>
              <a:ext uri="{FF2B5EF4-FFF2-40B4-BE49-F238E27FC236}">
                <a16:creationId xmlns:a16="http://schemas.microsoft.com/office/drawing/2014/main" id="{1D91DC7C-0271-EB40-A662-3870552E5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0718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6" name="Rectangle 74">
            <a:extLst>
              <a:ext uri="{FF2B5EF4-FFF2-40B4-BE49-F238E27FC236}">
                <a16:creationId xmlns:a16="http://schemas.microsoft.com/office/drawing/2014/main" id="{B224F601-0D42-8F45-8B23-2506B46E6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7" name="Line 75">
            <a:extLst>
              <a:ext uri="{FF2B5EF4-FFF2-40B4-BE49-F238E27FC236}">
                <a16:creationId xmlns:a16="http://schemas.microsoft.com/office/drawing/2014/main" id="{C5296A1E-EEAA-8F44-A0C9-84BF6E4983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994025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08" name="Rectangle 76">
            <a:extLst>
              <a:ext uri="{FF2B5EF4-FFF2-40B4-BE49-F238E27FC236}">
                <a16:creationId xmlns:a16="http://schemas.microsoft.com/office/drawing/2014/main" id="{AA09CB83-F5F4-B241-8906-B01C8EA4E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09" name="Rectangle 77">
            <a:extLst>
              <a:ext uri="{FF2B5EF4-FFF2-40B4-BE49-F238E27FC236}">
                <a16:creationId xmlns:a16="http://schemas.microsoft.com/office/drawing/2014/main" id="{2CB08517-8D2A-D842-9399-6344E4A8E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0" name="Rectangle 78">
            <a:extLst>
              <a:ext uri="{FF2B5EF4-FFF2-40B4-BE49-F238E27FC236}">
                <a16:creationId xmlns:a16="http://schemas.microsoft.com/office/drawing/2014/main" id="{26750903-5639-8840-A1B8-8F7CC23FC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1" name="Rectangle 79">
            <a:extLst>
              <a:ext uri="{FF2B5EF4-FFF2-40B4-BE49-F238E27FC236}">
                <a16:creationId xmlns:a16="http://schemas.microsoft.com/office/drawing/2014/main" id="{380AAFAE-95D4-4A43-8DE6-4C5141759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2" name="Rectangle 80">
            <a:extLst>
              <a:ext uri="{FF2B5EF4-FFF2-40B4-BE49-F238E27FC236}">
                <a16:creationId xmlns:a16="http://schemas.microsoft.com/office/drawing/2014/main" id="{043007DD-B5DB-CB47-A911-4F08D6F7B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46672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3" name="Rectangle 81">
            <a:extLst>
              <a:ext uri="{FF2B5EF4-FFF2-40B4-BE49-F238E27FC236}">
                <a16:creationId xmlns:a16="http://schemas.microsoft.com/office/drawing/2014/main" id="{8BF18426-B926-3143-BB9C-00AF839AA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4" name="Line 82">
            <a:extLst>
              <a:ext uri="{FF2B5EF4-FFF2-40B4-BE49-F238E27FC236}">
                <a16:creationId xmlns:a16="http://schemas.microsoft.com/office/drawing/2014/main" id="{7E940AAA-28CE-DB4F-9DE0-2E521A9959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4587875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15" name="Line 83">
            <a:extLst>
              <a:ext uri="{FF2B5EF4-FFF2-40B4-BE49-F238E27FC236}">
                <a16:creationId xmlns:a16="http://schemas.microsoft.com/office/drawing/2014/main" id="{5418319B-DFA9-5D4F-8396-6C6BA33C6E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4587875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616" name="Rectangle 84">
            <a:extLst>
              <a:ext uri="{FF2B5EF4-FFF2-40B4-BE49-F238E27FC236}">
                <a16:creationId xmlns:a16="http://schemas.microsoft.com/office/drawing/2014/main" id="{525C70A5-B2A6-FB49-B3B4-11F4C5D71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7" name="Rectangle 85">
            <a:extLst>
              <a:ext uri="{FF2B5EF4-FFF2-40B4-BE49-F238E27FC236}">
                <a16:creationId xmlns:a16="http://schemas.microsoft.com/office/drawing/2014/main" id="{EB176110-6B8B-F84B-89CE-90E496FBE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8" name="Rectangle 86">
            <a:extLst>
              <a:ext uri="{FF2B5EF4-FFF2-40B4-BE49-F238E27FC236}">
                <a16:creationId xmlns:a16="http://schemas.microsoft.com/office/drawing/2014/main" id="{3C69001B-E8D1-E04A-873D-3DE0EF60F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19" name="Rectangle 87">
            <a:extLst>
              <a:ext uri="{FF2B5EF4-FFF2-40B4-BE49-F238E27FC236}">
                <a16:creationId xmlns:a16="http://schemas.microsoft.com/office/drawing/2014/main" id="{2D1CCB7D-B805-FF4E-932D-EE90CA6DD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20" name="Rectangle 88">
            <a:extLst>
              <a:ext uri="{FF2B5EF4-FFF2-40B4-BE49-F238E27FC236}">
                <a16:creationId xmlns:a16="http://schemas.microsoft.com/office/drawing/2014/main" id="{B69D0708-7BCE-CD4B-A919-A25E72977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21" name="Rectangle 89">
            <a:extLst>
              <a:ext uri="{FF2B5EF4-FFF2-40B4-BE49-F238E27FC236}">
                <a16:creationId xmlns:a16="http://schemas.microsoft.com/office/drawing/2014/main" id="{7F03A0BE-687A-4241-A342-7995E63D5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622" name="Rectangle 90">
            <a:extLst>
              <a:ext uri="{FF2B5EF4-FFF2-40B4-BE49-F238E27FC236}">
                <a16:creationId xmlns:a16="http://schemas.microsoft.com/office/drawing/2014/main" id="{50AC6DFF-79AF-9844-8A92-2DA49B41A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08623" name="Group 155">
            <a:extLst>
              <a:ext uri="{FF2B5EF4-FFF2-40B4-BE49-F238E27FC236}">
                <a16:creationId xmlns:a16="http://schemas.microsoft.com/office/drawing/2014/main" id="{3C4BD04B-422D-E84D-A904-4B80A17952A4}"/>
              </a:ext>
            </a:extLst>
          </p:cNvPr>
          <p:cNvGrpSpPr>
            <a:grpSpLocks/>
          </p:cNvGrpSpPr>
          <p:nvPr/>
        </p:nvGrpSpPr>
        <p:grpSpPr bwMode="auto">
          <a:xfrm>
            <a:off x="3017838" y="5527675"/>
            <a:ext cx="5182902" cy="490538"/>
            <a:chOff x="1524000" y="5562600"/>
            <a:chExt cx="5182902" cy="489890"/>
          </a:xfrm>
        </p:grpSpPr>
        <p:sp>
          <p:nvSpPr>
            <p:cNvPr id="108624" name="Rectangle 61">
              <a:extLst>
                <a:ext uri="{FF2B5EF4-FFF2-40B4-BE49-F238E27FC236}">
                  <a16:creationId xmlns:a16="http://schemas.microsoft.com/office/drawing/2014/main" id="{623B2CA8-EC85-1D47-9E29-EBD19AEA0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683250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25" name="Rectangle 62">
              <a:extLst>
                <a:ext uri="{FF2B5EF4-FFF2-40B4-BE49-F238E27FC236}">
                  <a16:creationId xmlns:a16="http://schemas.microsoft.com/office/drawing/2014/main" id="{3CE9A5AA-08CA-EF40-B1B6-C17DC371D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25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26" name="Rectangle 63">
              <a:extLst>
                <a:ext uri="{FF2B5EF4-FFF2-40B4-BE49-F238E27FC236}">
                  <a16:creationId xmlns:a16="http://schemas.microsoft.com/office/drawing/2014/main" id="{A6C3A62E-F75D-A24A-89C7-73070C2B4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7" y="5683250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27" name="Rectangle 64">
              <a:extLst>
                <a:ext uri="{FF2B5EF4-FFF2-40B4-BE49-F238E27FC236}">
                  <a16:creationId xmlns:a16="http://schemas.microsoft.com/office/drawing/2014/main" id="{F40188AA-2661-0843-BAE0-7AA1230A8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925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28" name="Rectangle 65">
              <a:extLst>
                <a:ext uri="{FF2B5EF4-FFF2-40B4-BE49-F238E27FC236}">
                  <a16:creationId xmlns:a16="http://schemas.microsoft.com/office/drawing/2014/main" id="{285DFD2F-5FCE-B24A-94BD-40FA8396B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7" y="5683250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29" name="Line 66">
              <a:extLst>
                <a:ext uri="{FF2B5EF4-FFF2-40B4-BE49-F238E27FC236}">
                  <a16:creationId xmlns:a16="http://schemas.microsoft.com/office/drawing/2014/main" id="{7F7AEB59-D121-3E40-9EDA-6B91EDBCA0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9826" y="5737225"/>
              <a:ext cx="89484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0" name="Line 67">
              <a:extLst>
                <a:ext uri="{FF2B5EF4-FFF2-40B4-BE49-F238E27FC236}">
                  <a16:creationId xmlns:a16="http://schemas.microsoft.com/office/drawing/2014/main" id="{90A2DB97-BC7A-3141-AE67-334173AA72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60625" y="5737225"/>
              <a:ext cx="84137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Line 68">
              <a:extLst>
                <a:ext uri="{FF2B5EF4-FFF2-40B4-BE49-F238E27FC236}">
                  <a16:creationId xmlns:a16="http://schemas.microsoft.com/office/drawing/2014/main" id="{3A3D9588-2444-A542-B002-F533A746BC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94005" y="5737225"/>
              <a:ext cx="92041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Rectangle 69">
              <a:extLst>
                <a:ext uri="{FF2B5EF4-FFF2-40B4-BE49-F238E27FC236}">
                  <a16:creationId xmlns:a16="http://schemas.microsoft.com/office/drawing/2014/main" id="{5CEE335B-EF3C-B344-88F9-3C68E55DB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7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3" name="Rectangle 70">
              <a:extLst>
                <a:ext uri="{FF2B5EF4-FFF2-40B4-BE49-F238E27FC236}">
                  <a16:creationId xmlns:a16="http://schemas.microsoft.com/office/drawing/2014/main" id="{EA4B4E19-6029-8741-BD15-E31DFA31B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200" y="5680075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4" name="Rectangle 71">
              <a:extLst>
                <a:ext uri="{FF2B5EF4-FFF2-40B4-BE49-F238E27FC236}">
                  <a16:creationId xmlns:a16="http://schemas.microsoft.com/office/drawing/2014/main" id="{B79F52C1-4784-3644-9518-DC44CBB12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5" name="Rectangle 72">
              <a:extLst>
                <a:ext uri="{FF2B5EF4-FFF2-40B4-BE49-F238E27FC236}">
                  <a16:creationId xmlns:a16="http://schemas.microsoft.com/office/drawing/2014/main" id="{C6012C31-739B-F24D-B64A-CCDE726D5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087" y="5680075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6" name="Rectangle 73">
              <a:extLst>
                <a:ext uri="{FF2B5EF4-FFF2-40B4-BE49-F238E27FC236}">
                  <a16:creationId xmlns:a16="http://schemas.microsoft.com/office/drawing/2014/main" id="{3BFDFA11-41FA-0B41-A52B-BA89B4D30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150" y="5802313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7" name="Rectangle 74">
              <a:extLst>
                <a:ext uri="{FF2B5EF4-FFF2-40B4-BE49-F238E27FC236}">
                  <a16:creationId xmlns:a16="http://schemas.microsoft.com/office/drawing/2014/main" id="{2EF893A1-0B26-EC4B-9B4E-CAA7B018E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800" y="5680075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38" name="Line 75">
              <a:extLst>
                <a:ext uri="{FF2B5EF4-FFF2-40B4-BE49-F238E27FC236}">
                  <a16:creationId xmlns:a16="http://schemas.microsoft.com/office/drawing/2014/main" id="{772B1830-2DAD-3B4D-B101-DC6F8481EC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56024" y="5726113"/>
              <a:ext cx="93667" cy="238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9" name="Rectangle 76">
              <a:extLst>
                <a:ext uri="{FF2B5EF4-FFF2-40B4-BE49-F238E27FC236}">
                  <a16:creationId xmlns:a16="http://schemas.microsoft.com/office/drawing/2014/main" id="{A02017C2-DB5F-E242-BF37-A2C776184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037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0" name="Rectangle 85">
              <a:extLst>
                <a:ext uri="{FF2B5EF4-FFF2-40B4-BE49-F238E27FC236}">
                  <a16:creationId xmlns:a16="http://schemas.microsoft.com/office/drawing/2014/main" id="{FC59822D-C77F-D747-9868-72BC9DB74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600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1" name="Rectangle 86">
              <a:extLst>
                <a:ext uri="{FF2B5EF4-FFF2-40B4-BE49-F238E27FC236}">
                  <a16:creationId xmlns:a16="http://schemas.microsoft.com/office/drawing/2014/main" id="{F8F5B28A-14BB-A047-A9BB-EBA215772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2" name="Rectangle 87">
              <a:extLst>
                <a:ext uri="{FF2B5EF4-FFF2-40B4-BE49-F238E27FC236}">
                  <a16:creationId xmlns:a16="http://schemas.microsoft.com/office/drawing/2014/main" id="{94E3B781-EF75-5344-8C5F-7D00260F1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3487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3" name="Rectangle 88">
              <a:extLst>
                <a:ext uri="{FF2B5EF4-FFF2-40B4-BE49-F238E27FC236}">
                  <a16:creationId xmlns:a16="http://schemas.microsoft.com/office/drawing/2014/main" id="{16268EB7-4B12-D044-9266-FCB7C63F2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4" name="Rectangle 89">
              <a:extLst>
                <a:ext uri="{FF2B5EF4-FFF2-40B4-BE49-F238E27FC236}">
                  <a16:creationId xmlns:a16="http://schemas.microsoft.com/office/drawing/2014/main" id="{5E8041A4-0E18-F14F-AB00-ED57938F1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200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5" name="Rectangle 90">
              <a:extLst>
                <a:ext uri="{FF2B5EF4-FFF2-40B4-BE49-F238E27FC236}">
                  <a16:creationId xmlns:a16="http://schemas.microsoft.com/office/drawing/2014/main" id="{4FE5E4A1-2276-464B-905E-2E4AC8D95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5437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6" name="Rectangle 77">
              <a:extLst>
                <a:ext uri="{FF2B5EF4-FFF2-40B4-BE49-F238E27FC236}">
                  <a16:creationId xmlns:a16="http://schemas.microsoft.com/office/drawing/2014/main" id="{1232F34D-D721-E444-83AF-0BB631026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7" name="Rectangle 78">
              <a:extLst>
                <a:ext uri="{FF2B5EF4-FFF2-40B4-BE49-F238E27FC236}">
                  <a16:creationId xmlns:a16="http://schemas.microsoft.com/office/drawing/2014/main" id="{0265CECE-07B8-2147-BB24-0A2C7626B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5805488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8" name="Rectangle 79">
              <a:extLst>
                <a:ext uri="{FF2B5EF4-FFF2-40B4-BE49-F238E27FC236}">
                  <a16:creationId xmlns:a16="http://schemas.microsoft.com/office/drawing/2014/main" id="{221B9DD6-D5EC-1440-B6F7-D57B7D2EA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300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49" name="Rectangle 80">
              <a:extLst>
                <a:ext uri="{FF2B5EF4-FFF2-40B4-BE49-F238E27FC236}">
                  <a16:creationId xmlns:a16="http://schemas.microsoft.com/office/drawing/2014/main" id="{944F8200-6380-3348-B235-7A3477E0C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5807075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50" name="Rectangle 81">
              <a:extLst>
                <a:ext uri="{FF2B5EF4-FFF2-40B4-BE49-F238E27FC236}">
                  <a16:creationId xmlns:a16="http://schemas.microsoft.com/office/drawing/2014/main" id="{04B44011-1FD9-6349-9E35-AC0EA82AA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0013" y="5681663"/>
              <a:ext cx="173124" cy="27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51" name="Line 82">
              <a:extLst>
                <a:ext uri="{FF2B5EF4-FFF2-40B4-BE49-F238E27FC236}">
                  <a16:creationId xmlns:a16="http://schemas.microsoft.com/office/drawing/2014/main" id="{304C3547-EB60-5F46-B73C-0FEB3E9DC4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77439" y="5727700"/>
              <a:ext cx="89484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Line 83">
              <a:extLst>
                <a:ext uri="{FF2B5EF4-FFF2-40B4-BE49-F238E27FC236}">
                  <a16:creationId xmlns:a16="http://schemas.microsoft.com/office/drawing/2014/main" id="{EE5DC6CF-2D1C-3D42-B1EE-C68B2A8FD3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47016" y="5727700"/>
              <a:ext cx="101245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3" name="Rectangle 84">
              <a:extLst>
                <a:ext uri="{FF2B5EF4-FFF2-40B4-BE49-F238E27FC236}">
                  <a16:creationId xmlns:a16="http://schemas.microsoft.com/office/drawing/2014/main" id="{98E27DF4-2408-814F-AD91-12D0F8D03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5805488"/>
              <a:ext cx="134652" cy="21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54" name="TextBox 186">
              <a:extLst>
                <a:ext uri="{FF2B5EF4-FFF2-40B4-BE49-F238E27FC236}">
                  <a16:creationId xmlns:a16="http://schemas.microsoft.com/office/drawing/2014/main" id="{D89123A9-54B8-5443-86F8-B5A602EB3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4000" y="5562600"/>
              <a:ext cx="5376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f =</a:t>
              </a:r>
            </a:p>
          </p:txBody>
        </p:sp>
        <p:sp>
          <p:nvSpPr>
            <p:cNvPr id="108655" name="TextBox 187">
              <a:extLst>
                <a:ext uri="{FF2B5EF4-FFF2-40B4-BE49-F238E27FC236}">
                  <a16:creationId xmlns:a16="http://schemas.microsoft.com/office/drawing/2014/main" id="{732C352A-166F-C747-BC7A-69E294EAAF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5849" y="556824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  <p:sp>
          <p:nvSpPr>
            <p:cNvPr id="108656" name="TextBox 188">
              <a:extLst>
                <a:ext uri="{FF2B5EF4-FFF2-40B4-BE49-F238E27FC236}">
                  <a16:creationId xmlns:a16="http://schemas.microsoft.com/office/drawing/2014/main" id="{CC3AF515-9D72-F24D-A13D-E4F333AC27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2292" y="557953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  <p:sp>
          <p:nvSpPr>
            <p:cNvPr id="108657" name="TextBox 189">
              <a:extLst>
                <a:ext uri="{FF2B5EF4-FFF2-40B4-BE49-F238E27FC236}">
                  <a16:creationId xmlns:a16="http://schemas.microsoft.com/office/drawing/2014/main" id="{66C43D58-8EFE-EE44-B7F0-5EC194FC2B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1248" y="559082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>
            <a:extLst>
              <a:ext uri="{FF2B5EF4-FFF2-40B4-BE49-F238E27FC236}">
                <a16:creationId xmlns:a16="http://schemas.microsoft.com/office/drawing/2014/main" id="{1F297361-B0E4-3648-AF6A-80518E8D6F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Example: Another Solution</a:t>
            </a:r>
          </a:p>
        </p:txBody>
      </p:sp>
      <p:sp>
        <p:nvSpPr>
          <p:cNvPr id="109570" name="Rectangle 4">
            <a:extLst>
              <a:ext uri="{FF2B5EF4-FFF2-40B4-BE49-F238E27FC236}">
                <a16:creationId xmlns:a16="http://schemas.microsoft.com/office/drawing/2014/main" id="{3468AC38-DE60-4D4A-820B-CBD69F8F6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9571" name="Line 5">
            <a:extLst>
              <a:ext uri="{FF2B5EF4-FFF2-40B4-BE49-F238E27FC236}">
                <a16:creationId xmlns:a16="http://schemas.microsoft.com/office/drawing/2014/main" id="{909179E1-B936-A24C-A45A-8D33B44094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2" name="Line 6">
            <a:extLst>
              <a:ext uri="{FF2B5EF4-FFF2-40B4-BE49-F238E27FC236}">
                <a16:creationId xmlns:a16="http://schemas.microsoft.com/office/drawing/2014/main" id="{C400715C-E19D-6444-A9B6-4C5E0486E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3" name="Line 7">
            <a:extLst>
              <a:ext uri="{FF2B5EF4-FFF2-40B4-BE49-F238E27FC236}">
                <a16:creationId xmlns:a16="http://schemas.microsoft.com/office/drawing/2014/main" id="{165F2383-EB2B-5947-B786-BB2C06B3945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4" name="Rectangle 8">
            <a:extLst>
              <a:ext uri="{FF2B5EF4-FFF2-40B4-BE49-F238E27FC236}">
                <a16:creationId xmlns:a16="http://schemas.microsoft.com/office/drawing/2014/main" id="{441E4894-0A72-CD47-978E-FD56419BC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5" name="Rectangle 9">
            <a:extLst>
              <a:ext uri="{FF2B5EF4-FFF2-40B4-BE49-F238E27FC236}">
                <a16:creationId xmlns:a16="http://schemas.microsoft.com/office/drawing/2014/main" id="{7A4EDE01-D0B7-9A43-9ACB-3936FD903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6" name="Rectangle 10">
            <a:extLst>
              <a:ext uri="{FF2B5EF4-FFF2-40B4-BE49-F238E27FC236}">
                <a16:creationId xmlns:a16="http://schemas.microsoft.com/office/drawing/2014/main" id="{7FCB88DE-8C7E-594F-BAB0-63BCE6788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7" name="Rectangle 11">
            <a:extLst>
              <a:ext uri="{FF2B5EF4-FFF2-40B4-BE49-F238E27FC236}">
                <a16:creationId xmlns:a16="http://schemas.microsoft.com/office/drawing/2014/main" id="{CF766F04-8495-EE47-9327-4FA24551A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8" name="Rectangle 12">
            <a:extLst>
              <a:ext uri="{FF2B5EF4-FFF2-40B4-BE49-F238E27FC236}">
                <a16:creationId xmlns:a16="http://schemas.microsoft.com/office/drawing/2014/main" id="{8D0E2579-23F9-1549-A737-2E7927B40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9" name="Rectangle 13">
            <a:extLst>
              <a:ext uri="{FF2B5EF4-FFF2-40B4-BE49-F238E27FC236}">
                <a16:creationId xmlns:a16="http://schemas.microsoft.com/office/drawing/2014/main" id="{1A5A5532-689A-A440-8BF5-C3CE81504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0" name="Rectangle 14">
            <a:extLst>
              <a:ext uri="{FF2B5EF4-FFF2-40B4-BE49-F238E27FC236}">
                <a16:creationId xmlns:a16="http://schemas.microsoft.com/office/drawing/2014/main" id="{D93AE65C-2B05-EF44-A941-D604117ED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1" name="Rectangle 15">
            <a:extLst>
              <a:ext uri="{FF2B5EF4-FFF2-40B4-BE49-F238E27FC236}">
                <a16:creationId xmlns:a16="http://schemas.microsoft.com/office/drawing/2014/main" id="{386A6A2A-A1D9-3644-9C76-7BFD56F1D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9582" name="Line 16">
            <a:extLst>
              <a:ext uri="{FF2B5EF4-FFF2-40B4-BE49-F238E27FC236}">
                <a16:creationId xmlns:a16="http://schemas.microsoft.com/office/drawing/2014/main" id="{B1C47AA6-01CB-4C49-AC41-387A2BBAB2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3" name="Line 17">
            <a:extLst>
              <a:ext uri="{FF2B5EF4-FFF2-40B4-BE49-F238E27FC236}">
                <a16:creationId xmlns:a16="http://schemas.microsoft.com/office/drawing/2014/main" id="{AD622819-3978-0545-9F19-73B07206DB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4" name="Rectangle 18">
            <a:extLst>
              <a:ext uri="{FF2B5EF4-FFF2-40B4-BE49-F238E27FC236}">
                <a16:creationId xmlns:a16="http://schemas.microsoft.com/office/drawing/2014/main" id="{899F7368-4BBA-3A47-A597-97BAC925C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5" name="Rectangle 19">
            <a:extLst>
              <a:ext uri="{FF2B5EF4-FFF2-40B4-BE49-F238E27FC236}">
                <a16:creationId xmlns:a16="http://schemas.microsoft.com/office/drawing/2014/main" id="{1FD7A36D-24FF-8647-828E-818D24317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6" name="Rectangle 20">
            <a:extLst>
              <a:ext uri="{FF2B5EF4-FFF2-40B4-BE49-F238E27FC236}">
                <a16:creationId xmlns:a16="http://schemas.microsoft.com/office/drawing/2014/main" id="{7E95BF27-F649-5844-8744-0BED04540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7" name="Rectangle 21">
            <a:extLst>
              <a:ext uri="{FF2B5EF4-FFF2-40B4-BE49-F238E27FC236}">
                <a16:creationId xmlns:a16="http://schemas.microsoft.com/office/drawing/2014/main" id="{5F4B76A3-3FCE-4049-AE7D-2529D13E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8" name="Rectangle 22">
            <a:extLst>
              <a:ext uri="{FF2B5EF4-FFF2-40B4-BE49-F238E27FC236}">
                <a16:creationId xmlns:a16="http://schemas.microsoft.com/office/drawing/2014/main" id="{570CDD7E-942F-384E-A46C-466D423D1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9" name="Rectangle 23">
            <a:extLst>
              <a:ext uri="{FF2B5EF4-FFF2-40B4-BE49-F238E27FC236}">
                <a16:creationId xmlns:a16="http://schemas.microsoft.com/office/drawing/2014/main" id="{AE62DF51-24D3-3B42-8011-87A3D5DBD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0" name="Rectangle 24">
            <a:extLst>
              <a:ext uri="{FF2B5EF4-FFF2-40B4-BE49-F238E27FC236}">
                <a16:creationId xmlns:a16="http://schemas.microsoft.com/office/drawing/2014/main" id="{CD744A89-7E45-184F-AEE2-CB4712B11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9591" name="Line 25">
            <a:extLst>
              <a:ext uri="{FF2B5EF4-FFF2-40B4-BE49-F238E27FC236}">
                <a16:creationId xmlns:a16="http://schemas.microsoft.com/office/drawing/2014/main" id="{D7A0EAE2-4A66-9742-9F14-C1DEC278C8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2" name="Line 26">
            <a:extLst>
              <a:ext uri="{FF2B5EF4-FFF2-40B4-BE49-F238E27FC236}">
                <a16:creationId xmlns:a16="http://schemas.microsoft.com/office/drawing/2014/main" id="{6E75C395-430B-104E-ABD1-D3AD88AE52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3" name="Rectangle 27">
            <a:extLst>
              <a:ext uri="{FF2B5EF4-FFF2-40B4-BE49-F238E27FC236}">
                <a16:creationId xmlns:a16="http://schemas.microsoft.com/office/drawing/2014/main" id="{9AD3C795-F4EF-274D-A368-8089C386F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4" name="Rectangle 28">
            <a:extLst>
              <a:ext uri="{FF2B5EF4-FFF2-40B4-BE49-F238E27FC236}">
                <a16:creationId xmlns:a16="http://schemas.microsoft.com/office/drawing/2014/main" id="{70960419-177D-3C4A-A253-20FBE3DC6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09595" name="Line 29">
            <a:extLst>
              <a:ext uri="{FF2B5EF4-FFF2-40B4-BE49-F238E27FC236}">
                <a16:creationId xmlns:a16="http://schemas.microsoft.com/office/drawing/2014/main" id="{33C53EBC-6080-C64F-848D-0AFE7CFEFA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6" name="Line 30">
            <a:extLst>
              <a:ext uri="{FF2B5EF4-FFF2-40B4-BE49-F238E27FC236}">
                <a16:creationId xmlns:a16="http://schemas.microsoft.com/office/drawing/2014/main" id="{DF05FE81-F94F-F74C-9BDE-76899CE5FF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7" name="Rectangle 31">
            <a:extLst>
              <a:ext uri="{FF2B5EF4-FFF2-40B4-BE49-F238E27FC236}">
                <a16:creationId xmlns:a16="http://schemas.microsoft.com/office/drawing/2014/main" id="{69B47863-6C03-4941-AF84-43C725047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8" name="Rectangle 32">
            <a:extLst>
              <a:ext uri="{FF2B5EF4-FFF2-40B4-BE49-F238E27FC236}">
                <a16:creationId xmlns:a16="http://schemas.microsoft.com/office/drawing/2014/main" id="{E30DFE2A-AFF9-174C-9C3C-C52AFD963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9" name="Rectangle 33">
            <a:extLst>
              <a:ext uri="{FF2B5EF4-FFF2-40B4-BE49-F238E27FC236}">
                <a16:creationId xmlns:a16="http://schemas.microsoft.com/office/drawing/2014/main" id="{3F5C85C2-A808-154C-BDFD-F81E16BBA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0" name="Rectangle 34">
            <a:extLst>
              <a:ext uri="{FF2B5EF4-FFF2-40B4-BE49-F238E27FC236}">
                <a16:creationId xmlns:a16="http://schemas.microsoft.com/office/drawing/2014/main" id="{8EC6E19C-9CA8-F144-9C65-3F3DBEE46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1" name="Rectangle 35">
            <a:extLst>
              <a:ext uri="{FF2B5EF4-FFF2-40B4-BE49-F238E27FC236}">
                <a16:creationId xmlns:a16="http://schemas.microsoft.com/office/drawing/2014/main" id="{A4E98F61-C139-034B-9C0A-C25785638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2" name="Rectangle 36">
            <a:extLst>
              <a:ext uri="{FF2B5EF4-FFF2-40B4-BE49-F238E27FC236}">
                <a16:creationId xmlns:a16="http://schemas.microsoft.com/office/drawing/2014/main" id="{646E25A2-B166-F34E-A67A-278EBAB78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3" name="Rectangle 37">
            <a:extLst>
              <a:ext uri="{FF2B5EF4-FFF2-40B4-BE49-F238E27FC236}">
                <a16:creationId xmlns:a16="http://schemas.microsoft.com/office/drawing/2014/main" id="{5F72D2B9-CE05-7745-8B44-9926289E6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4" name="Rectangle 38">
            <a:extLst>
              <a:ext uri="{FF2B5EF4-FFF2-40B4-BE49-F238E27FC236}">
                <a16:creationId xmlns:a16="http://schemas.microsoft.com/office/drawing/2014/main" id="{D6D2357E-0967-394D-A7D0-3F984CB77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5" name="Rectangle 39">
            <a:extLst>
              <a:ext uri="{FF2B5EF4-FFF2-40B4-BE49-F238E27FC236}">
                <a16:creationId xmlns:a16="http://schemas.microsoft.com/office/drawing/2014/main" id="{99CC8FB1-1A9F-434C-BE31-07BEECF13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6" name="Rectangle 60">
            <a:extLst>
              <a:ext uri="{FF2B5EF4-FFF2-40B4-BE49-F238E27FC236}">
                <a16:creationId xmlns:a16="http://schemas.microsoft.com/office/drawing/2014/main" id="{C5EDA3FD-762C-784A-8EDD-845B287A1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4">
            <a:extLst>
              <a:ext uri="{FF2B5EF4-FFF2-40B4-BE49-F238E27FC236}">
                <a16:creationId xmlns:a16="http://schemas.microsoft.com/office/drawing/2014/main" id="{47E757C7-A711-2446-8250-BBDFEEFB9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0594" name="Line 5">
            <a:extLst>
              <a:ext uri="{FF2B5EF4-FFF2-40B4-BE49-F238E27FC236}">
                <a16:creationId xmlns:a16="http://schemas.microsoft.com/office/drawing/2014/main" id="{EAE18368-FEB9-B448-8EC5-67F64C386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5" name="Line 6">
            <a:extLst>
              <a:ext uri="{FF2B5EF4-FFF2-40B4-BE49-F238E27FC236}">
                <a16:creationId xmlns:a16="http://schemas.microsoft.com/office/drawing/2014/main" id="{69D1C0C1-5E07-694B-B776-93B930C44B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6" name="Line 7">
            <a:extLst>
              <a:ext uri="{FF2B5EF4-FFF2-40B4-BE49-F238E27FC236}">
                <a16:creationId xmlns:a16="http://schemas.microsoft.com/office/drawing/2014/main" id="{FE076936-7815-BB4D-8ED7-E6C6623386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7" name="Rectangle 8">
            <a:extLst>
              <a:ext uri="{FF2B5EF4-FFF2-40B4-BE49-F238E27FC236}">
                <a16:creationId xmlns:a16="http://schemas.microsoft.com/office/drawing/2014/main" id="{078FC711-5B45-EC4F-A243-6B33B5037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598" name="Rectangle 9">
            <a:extLst>
              <a:ext uri="{FF2B5EF4-FFF2-40B4-BE49-F238E27FC236}">
                <a16:creationId xmlns:a16="http://schemas.microsoft.com/office/drawing/2014/main" id="{E2F96B13-3593-894D-8DB5-E3F6AA883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599" name="Rectangle 10">
            <a:extLst>
              <a:ext uri="{FF2B5EF4-FFF2-40B4-BE49-F238E27FC236}">
                <a16:creationId xmlns:a16="http://schemas.microsoft.com/office/drawing/2014/main" id="{E0A391E0-3E45-5248-B629-5FFCD607F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0" name="Rectangle 11">
            <a:extLst>
              <a:ext uri="{FF2B5EF4-FFF2-40B4-BE49-F238E27FC236}">
                <a16:creationId xmlns:a16="http://schemas.microsoft.com/office/drawing/2014/main" id="{1E9CB1EA-467F-4343-AB61-E845A3B45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1" name="Rectangle 12">
            <a:extLst>
              <a:ext uri="{FF2B5EF4-FFF2-40B4-BE49-F238E27FC236}">
                <a16:creationId xmlns:a16="http://schemas.microsoft.com/office/drawing/2014/main" id="{F9ADFB08-E5EB-4842-85AF-B2B8E91D4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2" name="Rectangle 13">
            <a:extLst>
              <a:ext uri="{FF2B5EF4-FFF2-40B4-BE49-F238E27FC236}">
                <a16:creationId xmlns:a16="http://schemas.microsoft.com/office/drawing/2014/main" id="{1D7C6498-E13F-5E4E-9EE5-B21672FC8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3" name="Rectangle 14">
            <a:extLst>
              <a:ext uri="{FF2B5EF4-FFF2-40B4-BE49-F238E27FC236}">
                <a16:creationId xmlns:a16="http://schemas.microsoft.com/office/drawing/2014/main" id="{551528E5-3535-C747-8751-F2105993B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4" name="Rectangle 15">
            <a:extLst>
              <a:ext uri="{FF2B5EF4-FFF2-40B4-BE49-F238E27FC236}">
                <a16:creationId xmlns:a16="http://schemas.microsoft.com/office/drawing/2014/main" id="{0285DE47-1036-A34E-B5BE-FFC1E720C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0605" name="Line 16">
            <a:extLst>
              <a:ext uri="{FF2B5EF4-FFF2-40B4-BE49-F238E27FC236}">
                <a16:creationId xmlns:a16="http://schemas.microsoft.com/office/drawing/2014/main" id="{8BAB5D75-851C-A54E-9C87-9311B5E9BE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6" name="Line 17">
            <a:extLst>
              <a:ext uri="{FF2B5EF4-FFF2-40B4-BE49-F238E27FC236}">
                <a16:creationId xmlns:a16="http://schemas.microsoft.com/office/drawing/2014/main" id="{00996BE7-445D-2E45-BC8D-9459589C81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7" name="Rectangle 18">
            <a:extLst>
              <a:ext uri="{FF2B5EF4-FFF2-40B4-BE49-F238E27FC236}">
                <a16:creationId xmlns:a16="http://schemas.microsoft.com/office/drawing/2014/main" id="{69625271-5AF8-2F4A-AA49-1D1F77F5F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8" name="Rectangle 19">
            <a:extLst>
              <a:ext uri="{FF2B5EF4-FFF2-40B4-BE49-F238E27FC236}">
                <a16:creationId xmlns:a16="http://schemas.microsoft.com/office/drawing/2014/main" id="{AF1EB4B4-4901-B348-B884-6F1A267F0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9" name="Rectangle 20">
            <a:extLst>
              <a:ext uri="{FF2B5EF4-FFF2-40B4-BE49-F238E27FC236}">
                <a16:creationId xmlns:a16="http://schemas.microsoft.com/office/drawing/2014/main" id="{8D66DBCB-68CB-094D-BB30-D0CE4051C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0" name="Rectangle 21">
            <a:extLst>
              <a:ext uri="{FF2B5EF4-FFF2-40B4-BE49-F238E27FC236}">
                <a16:creationId xmlns:a16="http://schemas.microsoft.com/office/drawing/2014/main" id="{88041B2D-F0BF-F445-9546-D45323107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1" name="Rectangle 22">
            <a:extLst>
              <a:ext uri="{FF2B5EF4-FFF2-40B4-BE49-F238E27FC236}">
                <a16:creationId xmlns:a16="http://schemas.microsoft.com/office/drawing/2014/main" id="{65C8B6A7-F474-A04F-BFC4-87FD63AB6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2" name="Rectangle 23">
            <a:extLst>
              <a:ext uri="{FF2B5EF4-FFF2-40B4-BE49-F238E27FC236}">
                <a16:creationId xmlns:a16="http://schemas.microsoft.com/office/drawing/2014/main" id="{182A0E81-A005-FC4C-93BD-42F6DF272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3" name="Rectangle 24">
            <a:extLst>
              <a:ext uri="{FF2B5EF4-FFF2-40B4-BE49-F238E27FC236}">
                <a16:creationId xmlns:a16="http://schemas.microsoft.com/office/drawing/2014/main" id="{CD5D9878-11CC-494D-BB7F-B94E5F7C6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0614" name="Line 25">
            <a:extLst>
              <a:ext uri="{FF2B5EF4-FFF2-40B4-BE49-F238E27FC236}">
                <a16:creationId xmlns:a16="http://schemas.microsoft.com/office/drawing/2014/main" id="{C9A3F3E7-2FBD-8F42-A2AE-D305DD98FE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5" name="Line 26">
            <a:extLst>
              <a:ext uri="{FF2B5EF4-FFF2-40B4-BE49-F238E27FC236}">
                <a16:creationId xmlns:a16="http://schemas.microsoft.com/office/drawing/2014/main" id="{A21F92B1-EF02-DC4E-9AE9-A680F6E1DA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6" name="Rectangle 27">
            <a:extLst>
              <a:ext uri="{FF2B5EF4-FFF2-40B4-BE49-F238E27FC236}">
                <a16:creationId xmlns:a16="http://schemas.microsoft.com/office/drawing/2014/main" id="{7A2FAC15-F2FE-0747-954F-9605BEF2C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7" name="Rectangle 28">
            <a:extLst>
              <a:ext uri="{FF2B5EF4-FFF2-40B4-BE49-F238E27FC236}">
                <a16:creationId xmlns:a16="http://schemas.microsoft.com/office/drawing/2014/main" id="{DAF07B02-8EB7-4B46-A39B-1A3FA984B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0618" name="Line 29">
            <a:extLst>
              <a:ext uri="{FF2B5EF4-FFF2-40B4-BE49-F238E27FC236}">
                <a16:creationId xmlns:a16="http://schemas.microsoft.com/office/drawing/2014/main" id="{033DECE8-1D86-0743-BEDD-52021BACF8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9" name="Line 30">
            <a:extLst>
              <a:ext uri="{FF2B5EF4-FFF2-40B4-BE49-F238E27FC236}">
                <a16:creationId xmlns:a16="http://schemas.microsoft.com/office/drawing/2014/main" id="{228B24ED-90DE-4544-A238-C637513091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0" name="Rectangle 31">
            <a:extLst>
              <a:ext uri="{FF2B5EF4-FFF2-40B4-BE49-F238E27FC236}">
                <a16:creationId xmlns:a16="http://schemas.microsoft.com/office/drawing/2014/main" id="{5470F63D-8851-724E-A0D7-BC84CBA22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1" name="Rectangle 32">
            <a:extLst>
              <a:ext uri="{FF2B5EF4-FFF2-40B4-BE49-F238E27FC236}">
                <a16:creationId xmlns:a16="http://schemas.microsoft.com/office/drawing/2014/main" id="{8F4116AF-63F4-2042-BF52-FC4807D92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2" name="Rectangle 33">
            <a:extLst>
              <a:ext uri="{FF2B5EF4-FFF2-40B4-BE49-F238E27FC236}">
                <a16:creationId xmlns:a16="http://schemas.microsoft.com/office/drawing/2014/main" id="{76417A20-EF8C-2346-B067-8637A7774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3" name="Rectangle 34">
            <a:extLst>
              <a:ext uri="{FF2B5EF4-FFF2-40B4-BE49-F238E27FC236}">
                <a16:creationId xmlns:a16="http://schemas.microsoft.com/office/drawing/2014/main" id="{887139AD-35CE-9E43-B057-13D374F3B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4" name="Rectangle 35">
            <a:extLst>
              <a:ext uri="{FF2B5EF4-FFF2-40B4-BE49-F238E27FC236}">
                <a16:creationId xmlns:a16="http://schemas.microsoft.com/office/drawing/2014/main" id="{8A5F2309-B1F5-FA46-8EB7-D767325A9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5" name="Rectangle 36">
            <a:extLst>
              <a:ext uri="{FF2B5EF4-FFF2-40B4-BE49-F238E27FC236}">
                <a16:creationId xmlns:a16="http://schemas.microsoft.com/office/drawing/2014/main" id="{D7C2AD6E-063F-7F4C-BE1B-0369DA6E9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6" name="Rectangle 37">
            <a:extLst>
              <a:ext uri="{FF2B5EF4-FFF2-40B4-BE49-F238E27FC236}">
                <a16:creationId xmlns:a16="http://schemas.microsoft.com/office/drawing/2014/main" id="{AE68CEBD-CE8E-3B49-8D9B-C227B8207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7" name="Rectangle 38">
            <a:extLst>
              <a:ext uri="{FF2B5EF4-FFF2-40B4-BE49-F238E27FC236}">
                <a16:creationId xmlns:a16="http://schemas.microsoft.com/office/drawing/2014/main" id="{9A117538-3F6F-C04A-85CB-8B1F3474A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8" name="Rectangle 39">
            <a:extLst>
              <a:ext uri="{FF2B5EF4-FFF2-40B4-BE49-F238E27FC236}">
                <a16:creationId xmlns:a16="http://schemas.microsoft.com/office/drawing/2014/main" id="{041D05A5-941B-1748-9FD2-73F8AA15F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9" name="Freeform 41">
            <a:extLst>
              <a:ext uri="{FF2B5EF4-FFF2-40B4-BE49-F238E27FC236}">
                <a16:creationId xmlns:a16="http://schemas.microsoft.com/office/drawing/2014/main" id="{D2B06A27-F50D-0249-A559-B58E4105973B}"/>
              </a:ext>
            </a:extLst>
          </p:cNvPr>
          <p:cNvSpPr>
            <a:spLocks/>
          </p:cNvSpPr>
          <p:nvPr/>
        </p:nvSpPr>
        <p:spPr bwMode="auto">
          <a:xfrm>
            <a:off x="4852989" y="2322514"/>
            <a:ext cx="306387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0" name="Line 44">
            <a:extLst>
              <a:ext uri="{FF2B5EF4-FFF2-40B4-BE49-F238E27FC236}">
                <a16:creationId xmlns:a16="http://schemas.microsoft.com/office/drawing/2014/main" id="{2215B5CD-6FCD-B44E-B9BE-3E5518E269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07050" y="3944939"/>
            <a:ext cx="1588" cy="1062037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1" name="Freeform 48">
            <a:extLst>
              <a:ext uri="{FF2B5EF4-FFF2-40B4-BE49-F238E27FC236}">
                <a16:creationId xmlns:a16="http://schemas.microsoft.com/office/drawing/2014/main" id="{F60C95CE-8CE5-9743-A160-A7778395D9A3}"/>
              </a:ext>
            </a:extLst>
          </p:cNvPr>
          <p:cNvSpPr>
            <a:spLocks/>
          </p:cNvSpPr>
          <p:nvPr/>
        </p:nvSpPr>
        <p:spPr bwMode="auto">
          <a:xfrm>
            <a:off x="5438776" y="2938463"/>
            <a:ext cx="307975" cy="977900"/>
          </a:xfrm>
          <a:custGeom>
            <a:avLst/>
            <a:gdLst>
              <a:gd name="T0" fmla="*/ 0 w 352"/>
              <a:gd name="T1" fmla="*/ 2147483646 h 1121"/>
              <a:gd name="T2" fmla="*/ 2147483646 w 352"/>
              <a:gd name="T3" fmla="*/ 2147483646 h 1121"/>
              <a:gd name="T4" fmla="*/ 2147483646 w 352"/>
              <a:gd name="T5" fmla="*/ 2147483646 h 1121"/>
              <a:gd name="T6" fmla="*/ 2147483646 w 352"/>
              <a:gd name="T7" fmla="*/ 2147483646 h 1121"/>
              <a:gd name="T8" fmla="*/ 2147483646 w 352"/>
              <a:gd name="T9" fmla="*/ 2147483646 h 1121"/>
              <a:gd name="T10" fmla="*/ 2147483646 w 352"/>
              <a:gd name="T11" fmla="*/ 2147483646 h 1121"/>
              <a:gd name="T12" fmla="*/ 2147483646 w 352"/>
              <a:gd name="T13" fmla="*/ 2147483646 h 1121"/>
              <a:gd name="T14" fmla="*/ 2147483646 w 352"/>
              <a:gd name="T15" fmla="*/ 2147483646 h 1121"/>
              <a:gd name="T16" fmla="*/ 2147483646 w 352"/>
              <a:gd name="T17" fmla="*/ 2147483646 h 1121"/>
              <a:gd name="T18" fmla="*/ 2147483646 w 352"/>
              <a:gd name="T19" fmla="*/ 2147483646 h 1121"/>
              <a:gd name="T20" fmla="*/ 2147483646 w 352"/>
              <a:gd name="T21" fmla="*/ 0 h 1121"/>
              <a:gd name="T22" fmla="*/ 2147483646 w 352"/>
              <a:gd name="T23" fmla="*/ 0 h 1121"/>
              <a:gd name="T24" fmla="*/ 2147483646 w 352"/>
              <a:gd name="T25" fmla="*/ 2147483646 h 1121"/>
              <a:gd name="T26" fmla="*/ 2147483646 w 352"/>
              <a:gd name="T27" fmla="*/ 2147483646 h 1121"/>
              <a:gd name="T28" fmla="*/ 2147483646 w 352"/>
              <a:gd name="T29" fmla="*/ 2147483646 h 1121"/>
              <a:gd name="T30" fmla="*/ 2147483646 w 352"/>
              <a:gd name="T31" fmla="*/ 2147483646 h 1121"/>
              <a:gd name="T32" fmla="*/ 2147483646 w 352"/>
              <a:gd name="T33" fmla="*/ 2147483646 h 1121"/>
              <a:gd name="T34" fmla="*/ 2147483646 w 352"/>
              <a:gd name="T35" fmla="*/ 2147483646 h 1121"/>
              <a:gd name="T36" fmla="*/ 2147483646 w 352"/>
              <a:gd name="T37" fmla="*/ 2147483646 h 1121"/>
              <a:gd name="T38" fmla="*/ 2147483646 w 352"/>
              <a:gd name="T39" fmla="*/ 2147483646 h 1121"/>
              <a:gd name="T40" fmla="*/ 2147483646 w 352"/>
              <a:gd name="T41" fmla="*/ 2147483646 h 1121"/>
              <a:gd name="T42" fmla="*/ 2147483646 w 352"/>
              <a:gd name="T43" fmla="*/ 2147483646 h 1121"/>
              <a:gd name="T44" fmla="*/ 2147483646 w 352"/>
              <a:gd name="T45" fmla="*/ 2147483646 h 1121"/>
              <a:gd name="T46" fmla="*/ 2147483646 w 352"/>
              <a:gd name="T47" fmla="*/ 2147483646 h 1121"/>
              <a:gd name="T48" fmla="*/ 2147483646 w 352"/>
              <a:gd name="T49" fmla="*/ 2147483646 h 1121"/>
              <a:gd name="T50" fmla="*/ 2147483646 w 352"/>
              <a:gd name="T51" fmla="*/ 2147483646 h 1121"/>
              <a:gd name="T52" fmla="*/ 2147483646 w 352"/>
              <a:gd name="T53" fmla="*/ 2147483646 h 1121"/>
              <a:gd name="T54" fmla="*/ 2147483646 w 352"/>
              <a:gd name="T55" fmla="*/ 2147483646 h 1121"/>
              <a:gd name="T56" fmla="*/ 2147483646 w 352"/>
              <a:gd name="T57" fmla="*/ 2147483646 h 1121"/>
              <a:gd name="T58" fmla="*/ 2147483646 w 352"/>
              <a:gd name="T59" fmla="*/ 2147483646 h 1121"/>
              <a:gd name="T60" fmla="*/ 2147483646 w 352"/>
              <a:gd name="T61" fmla="*/ 2147483646 h 1121"/>
              <a:gd name="T62" fmla="*/ 2147483646 w 352"/>
              <a:gd name="T63" fmla="*/ 2147483646 h 1121"/>
              <a:gd name="T64" fmla="*/ 2147483646 w 352"/>
              <a:gd name="T65" fmla="*/ 2147483646 h 1121"/>
              <a:gd name="T66" fmla="*/ 2147483646 w 352"/>
              <a:gd name="T67" fmla="*/ 2147483646 h 1121"/>
              <a:gd name="T68" fmla="*/ 2147483646 w 352"/>
              <a:gd name="T69" fmla="*/ 2147483646 h 1121"/>
              <a:gd name="T70" fmla="*/ 2147483646 w 352"/>
              <a:gd name="T71" fmla="*/ 2147483646 h 1121"/>
              <a:gd name="T72" fmla="*/ 2147483646 w 352"/>
              <a:gd name="T73" fmla="*/ 2147483646 h 1121"/>
              <a:gd name="T74" fmla="*/ 2147483646 w 352"/>
              <a:gd name="T75" fmla="*/ 2147483646 h 1121"/>
              <a:gd name="T76" fmla="*/ 2147483646 w 352"/>
              <a:gd name="T77" fmla="*/ 2147483646 h 1121"/>
              <a:gd name="T78" fmla="*/ 2147483646 w 352"/>
              <a:gd name="T79" fmla="*/ 2147483646 h 1121"/>
              <a:gd name="T80" fmla="*/ 2147483646 w 352"/>
              <a:gd name="T81" fmla="*/ 2147483646 h 1121"/>
              <a:gd name="T82" fmla="*/ 2147483646 w 352"/>
              <a:gd name="T83" fmla="*/ 2147483646 h 1121"/>
              <a:gd name="T84" fmla="*/ 2147483646 w 352"/>
              <a:gd name="T85" fmla="*/ 2147483646 h 1121"/>
              <a:gd name="T86" fmla="*/ 2147483646 w 352"/>
              <a:gd name="T87" fmla="*/ 2147483646 h 1121"/>
              <a:gd name="T88" fmla="*/ 0 w 352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21">
                <a:moveTo>
                  <a:pt x="0" y="949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3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4" y="67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6" y="43"/>
                </a:lnTo>
                <a:lnTo>
                  <a:pt x="63" y="39"/>
                </a:lnTo>
                <a:lnTo>
                  <a:pt x="69" y="34"/>
                </a:lnTo>
                <a:lnTo>
                  <a:pt x="75" y="29"/>
                </a:lnTo>
                <a:lnTo>
                  <a:pt x="82" y="24"/>
                </a:lnTo>
                <a:lnTo>
                  <a:pt x="90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7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7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3" y="19"/>
                </a:lnTo>
                <a:lnTo>
                  <a:pt x="271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9"/>
                </a:lnTo>
                <a:lnTo>
                  <a:pt x="296" y="43"/>
                </a:lnTo>
                <a:lnTo>
                  <a:pt x="303" y="50"/>
                </a:lnTo>
                <a:lnTo>
                  <a:pt x="307" y="55"/>
                </a:lnTo>
                <a:lnTo>
                  <a:pt x="314" y="61"/>
                </a:lnTo>
                <a:lnTo>
                  <a:pt x="319" y="67"/>
                </a:lnTo>
                <a:lnTo>
                  <a:pt x="324" y="75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4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49"/>
                </a:lnTo>
                <a:lnTo>
                  <a:pt x="352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4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7"/>
                </a:lnTo>
                <a:lnTo>
                  <a:pt x="324" y="1045"/>
                </a:lnTo>
                <a:lnTo>
                  <a:pt x="319" y="1052"/>
                </a:lnTo>
                <a:lnTo>
                  <a:pt x="314" y="1058"/>
                </a:lnTo>
                <a:lnTo>
                  <a:pt x="307" y="1065"/>
                </a:lnTo>
                <a:lnTo>
                  <a:pt x="303" y="1069"/>
                </a:lnTo>
                <a:lnTo>
                  <a:pt x="296" y="1076"/>
                </a:lnTo>
                <a:lnTo>
                  <a:pt x="290" y="1081"/>
                </a:lnTo>
                <a:lnTo>
                  <a:pt x="283" y="1085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6" y="1103"/>
                </a:lnTo>
                <a:lnTo>
                  <a:pt x="248" y="1106"/>
                </a:lnTo>
                <a:lnTo>
                  <a:pt x="240" y="1109"/>
                </a:lnTo>
                <a:lnTo>
                  <a:pt x="232" y="1113"/>
                </a:lnTo>
                <a:lnTo>
                  <a:pt x="224" y="1114"/>
                </a:lnTo>
                <a:lnTo>
                  <a:pt x="216" y="1116"/>
                </a:lnTo>
                <a:lnTo>
                  <a:pt x="208" y="1117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2" y="1119"/>
                </a:lnTo>
                <a:lnTo>
                  <a:pt x="144" y="1117"/>
                </a:lnTo>
                <a:lnTo>
                  <a:pt x="136" y="1116"/>
                </a:lnTo>
                <a:lnTo>
                  <a:pt x="128" y="1114"/>
                </a:lnTo>
                <a:lnTo>
                  <a:pt x="120" y="1113"/>
                </a:lnTo>
                <a:lnTo>
                  <a:pt x="112" y="1109"/>
                </a:lnTo>
                <a:lnTo>
                  <a:pt x="104" y="1106"/>
                </a:lnTo>
                <a:lnTo>
                  <a:pt x="96" y="1103"/>
                </a:lnTo>
                <a:lnTo>
                  <a:pt x="90" y="1100"/>
                </a:lnTo>
                <a:lnTo>
                  <a:pt x="82" y="1095"/>
                </a:lnTo>
                <a:lnTo>
                  <a:pt x="75" y="1090"/>
                </a:lnTo>
                <a:lnTo>
                  <a:pt x="69" y="1085"/>
                </a:lnTo>
                <a:lnTo>
                  <a:pt x="63" y="1081"/>
                </a:lnTo>
                <a:lnTo>
                  <a:pt x="56" y="1076"/>
                </a:lnTo>
                <a:lnTo>
                  <a:pt x="50" y="1069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5"/>
                </a:lnTo>
                <a:lnTo>
                  <a:pt x="24" y="1037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3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49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2" name="Freeform 49">
            <a:extLst>
              <a:ext uri="{FF2B5EF4-FFF2-40B4-BE49-F238E27FC236}">
                <a16:creationId xmlns:a16="http://schemas.microsoft.com/office/drawing/2014/main" id="{06B9B75E-00FA-2146-BE68-910CC4CDDCF2}"/>
              </a:ext>
            </a:extLst>
          </p:cNvPr>
          <p:cNvSpPr>
            <a:spLocks/>
          </p:cNvSpPr>
          <p:nvPr/>
        </p:nvSpPr>
        <p:spPr bwMode="auto">
          <a:xfrm>
            <a:off x="6026151" y="3524250"/>
            <a:ext cx="307975" cy="979488"/>
          </a:xfrm>
          <a:custGeom>
            <a:avLst/>
            <a:gdLst>
              <a:gd name="T0" fmla="*/ 0 w 353"/>
              <a:gd name="T1" fmla="*/ 2147483646 h 1121"/>
              <a:gd name="T2" fmla="*/ 2147483646 w 353"/>
              <a:gd name="T3" fmla="*/ 2147483646 h 1121"/>
              <a:gd name="T4" fmla="*/ 2147483646 w 353"/>
              <a:gd name="T5" fmla="*/ 2147483646 h 1121"/>
              <a:gd name="T6" fmla="*/ 2147483646 w 353"/>
              <a:gd name="T7" fmla="*/ 2147483646 h 1121"/>
              <a:gd name="T8" fmla="*/ 2147483646 w 353"/>
              <a:gd name="T9" fmla="*/ 2147483646 h 1121"/>
              <a:gd name="T10" fmla="*/ 2147483646 w 353"/>
              <a:gd name="T11" fmla="*/ 2147483646 h 1121"/>
              <a:gd name="T12" fmla="*/ 2147483646 w 353"/>
              <a:gd name="T13" fmla="*/ 2147483646 h 1121"/>
              <a:gd name="T14" fmla="*/ 2147483646 w 353"/>
              <a:gd name="T15" fmla="*/ 2147483646 h 1121"/>
              <a:gd name="T16" fmla="*/ 2147483646 w 353"/>
              <a:gd name="T17" fmla="*/ 2147483646 h 1121"/>
              <a:gd name="T18" fmla="*/ 2147483646 w 353"/>
              <a:gd name="T19" fmla="*/ 2147483646 h 1121"/>
              <a:gd name="T20" fmla="*/ 2147483646 w 353"/>
              <a:gd name="T21" fmla="*/ 0 h 1121"/>
              <a:gd name="T22" fmla="*/ 2147483646 w 353"/>
              <a:gd name="T23" fmla="*/ 0 h 1121"/>
              <a:gd name="T24" fmla="*/ 2147483646 w 353"/>
              <a:gd name="T25" fmla="*/ 2147483646 h 1121"/>
              <a:gd name="T26" fmla="*/ 2147483646 w 353"/>
              <a:gd name="T27" fmla="*/ 2147483646 h 1121"/>
              <a:gd name="T28" fmla="*/ 2147483646 w 353"/>
              <a:gd name="T29" fmla="*/ 2147483646 h 1121"/>
              <a:gd name="T30" fmla="*/ 2147483646 w 353"/>
              <a:gd name="T31" fmla="*/ 2147483646 h 1121"/>
              <a:gd name="T32" fmla="*/ 2147483646 w 353"/>
              <a:gd name="T33" fmla="*/ 2147483646 h 1121"/>
              <a:gd name="T34" fmla="*/ 2147483646 w 353"/>
              <a:gd name="T35" fmla="*/ 2147483646 h 1121"/>
              <a:gd name="T36" fmla="*/ 2147483646 w 353"/>
              <a:gd name="T37" fmla="*/ 2147483646 h 1121"/>
              <a:gd name="T38" fmla="*/ 2147483646 w 353"/>
              <a:gd name="T39" fmla="*/ 2147483646 h 1121"/>
              <a:gd name="T40" fmla="*/ 2147483646 w 353"/>
              <a:gd name="T41" fmla="*/ 2147483646 h 1121"/>
              <a:gd name="T42" fmla="*/ 2147483646 w 353"/>
              <a:gd name="T43" fmla="*/ 2147483646 h 1121"/>
              <a:gd name="T44" fmla="*/ 2147483646 w 353"/>
              <a:gd name="T45" fmla="*/ 2147483646 h 1121"/>
              <a:gd name="T46" fmla="*/ 2147483646 w 353"/>
              <a:gd name="T47" fmla="*/ 2147483646 h 1121"/>
              <a:gd name="T48" fmla="*/ 2147483646 w 353"/>
              <a:gd name="T49" fmla="*/ 2147483646 h 1121"/>
              <a:gd name="T50" fmla="*/ 2147483646 w 353"/>
              <a:gd name="T51" fmla="*/ 2147483646 h 1121"/>
              <a:gd name="T52" fmla="*/ 2147483646 w 353"/>
              <a:gd name="T53" fmla="*/ 2147483646 h 1121"/>
              <a:gd name="T54" fmla="*/ 2147483646 w 353"/>
              <a:gd name="T55" fmla="*/ 2147483646 h 1121"/>
              <a:gd name="T56" fmla="*/ 2147483646 w 353"/>
              <a:gd name="T57" fmla="*/ 2147483646 h 1121"/>
              <a:gd name="T58" fmla="*/ 2147483646 w 353"/>
              <a:gd name="T59" fmla="*/ 2147483646 h 1121"/>
              <a:gd name="T60" fmla="*/ 2147483646 w 353"/>
              <a:gd name="T61" fmla="*/ 2147483646 h 1121"/>
              <a:gd name="T62" fmla="*/ 2147483646 w 353"/>
              <a:gd name="T63" fmla="*/ 2147483646 h 1121"/>
              <a:gd name="T64" fmla="*/ 2147483646 w 353"/>
              <a:gd name="T65" fmla="*/ 2147483646 h 1121"/>
              <a:gd name="T66" fmla="*/ 2147483646 w 353"/>
              <a:gd name="T67" fmla="*/ 2147483646 h 1121"/>
              <a:gd name="T68" fmla="*/ 2147483646 w 353"/>
              <a:gd name="T69" fmla="*/ 2147483646 h 1121"/>
              <a:gd name="T70" fmla="*/ 2147483646 w 353"/>
              <a:gd name="T71" fmla="*/ 2147483646 h 1121"/>
              <a:gd name="T72" fmla="*/ 2147483646 w 353"/>
              <a:gd name="T73" fmla="*/ 2147483646 h 1121"/>
              <a:gd name="T74" fmla="*/ 2147483646 w 353"/>
              <a:gd name="T75" fmla="*/ 2147483646 h 1121"/>
              <a:gd name="T76" fmla="*/ 2147483646 w 353"/>
              <a:gd name="T77" fmla="*/ 2147483646 h 1121"/>
              <a:gd name="T78" fmla="*/ 2147483646 w 353"/>
              <a:gd name="T79" fmla="*/ 2147483646 h 1121"/>
              <a:gd name="T80" fmla="*/ 2147483646 w 353"/>
              <a:gd name="T81" fmla="*/ 2147483646 h 1121"/>
              <a:gd name="T82" fmla="*/ 2147483646 w 353"/>
              <a:gd name="T83" fmla="*/ 2147483646 h 1121"/>
              <a:gd name="T84" fmla="*/ 2147483646 w 353"/>
              <a:gd name="T85" fmla="*/ 2147483646 h 1121"/>
              <a:gd name="T86" fmla="*/ 2147483646 w 353"/>
              <a:gd name="T87" fmla="*/ 2147483646 h 1121"/>
              <a:gd name="T88" fmla="*/ 0 w 353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3" h="1121">
                <a:moveTo>
                  <a:pt x="0" y="950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4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6"/>
                </a:lnTo>
                <a:lnTo>
                  <a:pt x="34" y="68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7" y="44"/>
                </a:lnTo>
                <a:lnTo>
                  <a:pt x="63" y="39"/>
                </a:lnTo>
                <a:lnTo>
                  <a:pt x="69" y="34"/>
                </a:lnTo>
                <a:lnTo>
                  <a:pt x="76" y="29"/>
                </a:lnTo>
                <a:lnTo>
                  <a:pt x="82" y="24"/>
                </a:lnTo>
                <a:lnTo>
                  <a:pt x="90" y="20"/>
                </a:lnTo>
                <a:lnTo>
                  <a:pt x="97" y="16"/>
                </a:lnTo>
                <a:lnTo>
                  <a:pt x="105" y="13"/>
                </a:lnTo>
                <a:lnTo>
                  <a:pt x="113" y="10"/>
                </a:lnTo>
                <a:lnTo>
                  <a:pt x="121" y="7"/>
                </a:lnTo>
                <a:lnTo>
                  <a:pt x="129" y="5"/>
                </a:lnTo>
                <a:lnTo>
                  <a:pt x="137" y="4"/>
                </a:lnTo>
                <a:lnTo>
                  <a:pt x="145" y="2"/>
                </a:lnTo>
                <a:lnTo>
                  <a:pt x="153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9" y="2"/>
                </a:lnTo>
                <a:lnTo>
                  <a:pt x="217" y="4"/>
                </a:lnTo>
                <a:lnTo>
                  <a:pt x="225" y="5"/>
                </a:lnTo>
                <a:lnTo>
                  <a:pt x="233" y="7"/>
                </a:lnTo>
                <a:lnTo>
                  <a:pt x="241" y="10"/>
                </a:lnTo>
                <a:lnTo>
                  <a:pt x="249" y="13"/>
                </a:lnTo>
                <a:lnTo>
                  <a:pt x="257" y="16"/>
                </a:lnTo>
                <a:lnTo>
                  <a:pt x="263" y="20"/>
                </a:lnTo>
                <a:lnTo>
                  <a:pt x="271" y="24"/>
                </a:lnTo>
                <a:lnTo>
                  <a:pt x="277" y="29"/>
                </a:lnTo>
                <a:lnTo>
                  <a:pt x="284" y="34"/>
                </a:lnTo>
                <a:lnTo>
                  <a:pt x="290" y="39"/>
                </a:lnTo>
                <a:lnTo>
                  <a:pt x="297" y="44"/>
                </a:lnTo>
                <a:lnTo>
                  <a:pt x="303" y="50"/>
                </a:lnTo>
                <a:lnTo>
                  <a:pt x="308" y="55"/>
                </a:lnTo>
                <a:lnTo>
                  <a:pt x="314" y="61"/>
                </a:lnTo>
                <a:lnTo>
                  <a:pt x="319" y="68"/>
                </a:lnTo>
                <a:lnTo>
                  <a:pt x="324" y="76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5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3" y="162"/>
                </a:lnTo>
                <a:lnTo>
                  <a:pt x="353" y="170"/>
                </a:lnTo>
                <a:lnTo>
                  <a:pt x="353" y="950"/>
                </a:lnTo>
                <a:lnTo>
                  <a:pt x="353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5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8"/>
                </a:lnTo>
                <a:lnTo>
                  <a:pt x="324" y="1046"/>
                </a:lnTo>
                <a:lnTo>
                  <a:pt x="319" y="1052"/>
                </a:lnTo>
                <a:lnTo>
                  <a:pt x="314" y="1058"/>
                </a:lnTo>
                <a:lnTo>
                  <a:pt x="308" y="1065"/>
                </a:lnTo>
                <a:lnTo>
                  <a:pt x="303" y="1070"/>
                </a:lnTo>
                <a:lnTo>
                  <a:pt x="297" y="1076"/>
                </a:lnTo>
                <a:lnTo>
                  <a:pt x="290" y="1081"/>
                </a:lnTo>
                <a:lnTo>
                  <a:pt x="284" y="1086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7" y="1103"/>
                </a:lnTo>
                <a:lnTo>
                  <a:pt x="249" y="1106"/>
                </a:lnTo>
                <a:lnTo>
                  <a:pt x="241" y="1110"/>
                </a:lnTo>
                <a:lnTo>
                  <a:pt x="233" y="1113"/>
                </a:lnTo>
                <a:lnTo>
                  <a:pt x="225" y="1114"/>
                </a:lnTo>
                <a:lnTo>
                  <a:pt x="217" y="1116"/>
                </a:lnTo>
                <a:lnTo>
                  <a:pt x="209" y="1118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3" y="1119"/>
                </a:lnTo>
                <a:lnTo>
                  <a:pt x="145" y="1118"/>
                </a:lnTo>
                <a:lnTo>
                  <a:pt x="137" y="1116"/>
                </a:lnTo>
                <a:lnTo>
                  <a:pt x="129" y="1114"/>
                </a:lnTo>
                <a:lnTo>
                  <a:pt x="121" y="1113"/>
                </a:lnTo>
                <a:lnTo>
                  <a:pt x="113" y="1110"/>
                </a:lnTo>
                <a:lnTo>
                  <a:pt x="105" y="1106"/>
                </a:lnTo>
                <a:lnTo>
                  <a:pt x="97" y="1103"/>
                </a:lnTo>
                <a:lnTo>
                  <a:pt x="90" y="1100"/>
                </a:lnTo>
                <a:lnTo>
                  <a:pt x="82" y="1095"/>
                </a:lnTo>
                <a:lnTo>
                  <a:pt x="76" y="1090"/>
                </a:lnTo>
                <a:lnTo>
                  <a:pt x="69" y="1086"/>
                </a:lnTo>
                <a:lnTo>
                  <a:pt x="63" y="1081"/>
                </a:lnTo>
                <a:lnTo>
                  <a:pt x="57" y="1076"/>
                </a:lnTo>
                <a:lnTo>
                  <a:pt x="50" y="1070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6"/>
                </a:lnTo>
                <a:lnTo>
                  <a:pt x="24" y="1038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4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50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3" name="Line 53">
            <a:extLst>
              <a:ext uri="{FF2B5EF4-FFF2-40B4-BE49-F238E27FC236}">
                <a16:creationId xmlns:a16="http://schemas.microsoft.com/office/drawing/2014/main" id="{58B0BFE6-3BDE-6D4F-8F48-AA98F49280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4789" y="2686050"/>
            <a:ext cx="1587" cy="1481138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4" name="Freeform 55">
            <a:extLst>
              <a:ext uri="{FF2B5EF4-FFF2-40B4-BE49-F238E27FC236}">
                <a16:creationId xmlns:a16="http://schemas.microsoft.com/office/drawing/2014/main" id="{EB4C65DA-1738-2C4E-BF01-1C604B107FEF}"/>
              </a:ext>
            </a:extLst>
          </p:cNvPr>
          <p:cNvSpPr>
            <a:spLocks/>
          </p:cNvSpPr>
          <p:nvPr/>
        </p:nvSpPr>
        <p:spPr bwMode="auto">
          <a:xfrm>
            <a:off x="4019551" y="4165601"/>
            <a:ext cx="531813" cy="296863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40"/>
                </a:lnTo>
                <a:lnTo>
                  <a:pt x="496" y="340"/>
                </a:lnTo>
                <a:lnTo>
                  <a:pt x="499" y="340"/>
                </a:lnTo>
                <a:lnTo>
                  <a:pt x="501" y="338"/>
                </a:lnTo>
                <a:lnTo>
                  <a:pt x="504" y="338"/>
                </a:lnTo>
                <a:lnTo>
                  <a:pt x="506" y="337"/>
                </a:lnTo>
                <a:lnTo>
                  <a:pt x="509" y="335"/>
                </a:lnTo>
                <a:lnTo>
                  <a:pt x="510" y="335"/>
                </a:lnTo>
                <a:lnTo>
                  <a:pt x="514" y="333"/>
                </a:lnTo>
                <a:lnTo>
                  <a:pt x="515" y="332"/>
                </a:lnTo>
                <a:lnTo>
                  <a:pt x="518" y="330"/>
                </a:lnTo>
                <a:lnTo>
                  <a:pt x="522" y="329"/>
                </a:lnTo>
                <a:lnTo>
                  <a:pt x="523" y="327"/>
                </a:lnTo>
                <a:lnTo>
                  <a:pt x="526" y="324"/>
                </a:lnTo>
                <a:lnTo>
                  <a:pt x="530" y="322"/>
                </a:lnTo>
                <a:lnTo>
                  <a:pt x="533" y="319"/>
                </a:lnTo>
                <a:lnTo>
                  <a:pt x="536" y="316"/>
                </a:lnTo>
                <a:lnTo>
                  <a:pt x="541" y="314"/>
                </a:lnTo>
                <a:lnTo>
                  <a:pt x="544" y="311"/>
                </a:lnTo>
                <a:lnTo>
                  <a:pt x="547" y="308"/>
                </a:lnTo>
                <a:lnTo>
                  <a:pt x="552" y="303"/>
                </a:lnTo>
                <a:lnTo>
                  <a:pt x="557" y="300"/>
                </a:lnTo>
                <a:lnTo>
                  <a:pt x="562" y="295"/>
                </a:lnTo>
                <a:lnTo>
                  <a:pt x="566" y="292"/>
                </a:lnTo>
                <a:lnTo>
                  <a:pt x="570" y="289"/>
                </a:lnTo>
                <a:lnTo>
                  <a:pt x="574" y="285"/>
                </a:lnTo>
                <a:lnTo>
                  <a:pt x="578" y="282"/>
                </a:lnTo>
                <a:lnTo>
                  <a:pt x="581" y="279"/>
                </a:lnTo>
                <a:lnTo>
                  <a:pt x="584" y="277"/>
                </a:lnTo>
                <a:lnTo>
                  <a:pt x="586" y="274"/>
                </a:lnTo>
                <a:lnTo>
                  <a:pt x="589" y="271"/>
                </a:lnTo>
                <a:lnTo>
                  <a:pt x="590" y="269"/>
                </a:lnTo>
                <a:lnTo>
                  <a:pt x="594" y="268"/>
                </a:lnTo>
                <a:lnTo>
                  <a:pt x="595" y="265"/>
                </a:lnTo>
                <a:lnTo>
                  <a:pt x="597" y="263"/>
                </a:lnTo>
                <a:lnTo>
                  <a:pt x="598" y="261"/>
                </a:lnTo>
                <a:lnTo>
                  <a:pt x="600" y="258"/>
                </a:lnTo>
                <a:lnTo>
                  <a:pt x="602" y="257"/>
                </a:lnTo>
                <a:lnTo>
                  <a:pt x="602" y="255"/>
                </a:lnTo>
                <a:lnTo>
                  <a:pt x="603" y="253"/>
                </a:lnTo>
                <a:lnTo>
                  <a:pt x="605" y="250"/>
                </a:lnTo>
                <a:lnTo>
                  <a:pt x="605" y="249"/>
                </a:lnTo>
                <a:lnTo>
                  <a:pt x="605" y="247"/>
                </a:lnTo>
                <a:lnTo>
                  <a:pt x="606" y="244"/>
                </a:lnTo>
                <a:lnTo>
                  <a:pt x="606" y="242"/>
                </a:lnTo>
                <a:lnTo>
                  <a:pt x="606" y="239"/>
                </a:lnTo>
                <a:lnTo>
                  <a:pt x="606" y="237"/>
                </a:lnTo>
                <a:lnTo>
                  <a:pt x="606" y="234"/>
                </a:lnTo>
                <a:lnTo>
                  <a:pt x="608" y="231"/>
                </a:lnTo>
                <a:lnTo>
                  <a:pt x="608" y="228"/>
                </a:lnTo>
                <a:lnTo>
                  <a:pt x="608" y="225"/>
                </a:lnTo>
                <a:lnTo>
                  <a:pt x="608" y="221"/>
                </a:lnTo>
                <a:lnTo>
                  <a:pt x="608" y="218"/>
                </a:lnTo>
                <a:lnTo>
                  <a:pt x="608" y="213"/>
                </a:lnTo>
                <a:lnTo>
                  <a:pt x="608" y="210"/>
                </a:lnTo>
                <a:lnTo>
                  <a:pt x="608" y="207"/>
                </a:lnTo>
                <a:lnTo>
                  <a:pt x="608" y="204"/>
                </a:lnTo>
                <a:lnTo>
                  <a:pt x="608" y="201"/>
                </a:lnTo>
                <a:lnTo>
                  <a:pt x="608" y="197"/>
                </a:lnTo>
                <a:lnTo>
                  <a:pt x="608" y="194"/>
                </a:lnTo>
                <a:lnTo>
                  <a:pt x="608" y="191"/>
                </a:lnTo>
                <a:lnTo>
                  <a:pt x="608" y="189"/>
                </a:lnTo>
                <a:lnTo>
                  <a:pt x="608" y="186"/>
                </a:lnTo>
                <a:lnTo>
                  <a:pt x="608" y="185"/>
                </a:lnTo>
                <a:lnTo>
                  <a:pt x="608" y="181"/>
                </a:lnTo>
                <a:lnTo>
                  <a:pt x="608" y="180"/>
                </a:lnTo>
                <a:lnTo>
                  <a:pt x="608" y="178"/>
                </a:lnTo>
                <a:lnTo>
                  <a:pt x="608" y="175"/>
                </a:lnTo>
                <a:lnTo>
                  <a:pt x="608" y="173"/>
                </a:lnTo>
                <a:lnTo>
                  <a:pt x="608" y="172"/>
                </a:lnTo>
                <a:lnTo>
                  <a:pt x="608" y="170"/>
                </a:lnTo>
                <a:lnTo>
                  <a:pt x="608" y="167"/>
                </a:lnTo>
                <a:lnTo>
                  <a:pt x="608" y="165"/>
                </a:lnTo>
                <a:lnTo>
                  <a:pt x="608" y="164"/>
                </a:lnTo>
                <a:lnTo>
                  <a:pt x="608" y="161"/>
                </a:lnTo>
                <a:lnTo>
                  <a:pt x="608" y="159"/>
                </a:lnTo>
                <a:lnTo>
                  <a:pt x="608" y="156"/>
                </a:lnTo>
                <a:lnTo>
                  <a:pt x="608" y="154"/>
                </a:lnTo>
                <a:lnTo>
                  <a:pt x="608" y="151"/>
                </a:lnTo>
                <a:lnTo>
                  <a:pt x="608" y="149"/>
                </a:lnTo>
                <a:lnTo>
                  <a:pt x="608" y="146"/>
                </a:lnTo>
                <a:lnTo>
                  <a:pt x="608" y="143"/>
                </a:lnTo>
                <a:lnTo>
                  <a:pt x="608" y="140"/>
                </a:lnTo>
                <a:lnTo>
                  <a:pt x="608" y="137"/>
                </a:lnTo>
                <a:lnTo>
                  <a:pt x="608" y="132"/>
                </a:lnTo>
                <a:lnTo>
                  <a:pt x="608" y="129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4"/>
                </a:lnTo>
                <a:lnTo>
                  <a:pt x="608" y="111"/>
                </a:lnTo>
                <a:lnTo>
                  <a:pt x="606" y="109"/>
                </a:lnTo>
                <a:lnTo>
                  <a:pt x="606" y="106"/>
                </a:lnTo>
                <a:lnTo>
                  <a:pt x="606" y="103"/>
                </a:lnTo>
                <a:lnTo>
                  <a:pt x="606" y="101"/>
                </a:lnTo>
                <a:lnTo>
                  <a:pt x="606" y="98"/>
                </a:lnTo>
                <a:lnTo>
                  <a:pt x="605" y="96"/>
                </a:lnTo>
                <a:lnTo>
                  <a:pt x="605" y="95"/>
                </a:lnTo>
                <a:lnTo>
                  <a:pt x="605" y="92"/>
                </a:lnTo>
                <a:lnTo>
                  <a:pt x="603" y="90"/>
                </a:lnTo>
                <a:lnTo>
                  <a:pt x="602" y="88"/>
                </a:lnTo>
                <a:lnTo>
                  <a:pt x="602" y="85"/>
                </a:lnTo>
                <a:lnTo>
                  <a:pt x="600" y="84"/>
                </a:lnTo>
                <a:lnTo>
                  <a:pt x="598" y="82"/>
                </a:lnTo>
                <a:lnTo>
                  <a:pt x="597" y="80"/>
                </a:lnTo>
                <a:lnTo>
                  <a:pt x="595" y="77"/>
                </a:lnTo>
                <a:lnTo>
                  <a:pt x="594" y="76"/>
                </a:lnTo>
                <a:lnTo>
                  <a:pt x="590" y="74"/>
                </a:lnTo>
                <a:lnTo>
                  <a:pt x="589" y="71"/>
                </a:lnTo>
                <a:lnTo>
                  <a:pt x="586" y="69"/>
                </a:lnTo>
                <a:lnTo>
                  <a:pt x="584" y="66"/>
                </a:lnTo>
                <a:lnTo>
                  <a:pt x="581" y="63"/>
                </a:lnTo>
                <a:lnTo>
                  <a:pt x="578" y="61"/>
                </a:lnTo>
                <a:lnTo>
                  <a:pt x="574" y="58"/>
                </a:lnTo>
                <a:lnTo>
                  <a:pt x="570" y="55"/>
                </a:lnTo>
                <a:lnTo>
                  <a:pt x="566" y="52"/>
                </a:lnTo>
                <a:lnTo>
                  <a:pt x="562" y="47"/>
                </a:lnTo>
                <a:lnTo>
                  <a:pt x="557" y="44"/>
                </a:lnTo>
                <a:lnTo>
                  <a:pt x="552" y="39"/>
                </a:lnTo>
                <a:lnTo>
                  <a:pt x="547" y="36"/>
                </a:lnTo>
                <a:lnTo>
                  <a:pt x="544" y="32"/>
                </a:lnTo>
                <a:lnTo>
                  <a:pt x="541" y="29"/>
                </a:lnTo>
                <a:lnTo>
                  <a:pt x="536" y="26"/>
                </a:lnTo>
                <a:lnTo>
                  <a:pt x="533" y="23"/>
                </a:lnTo>
                <a:lnTo>
                  <a:pt x="530" y="21"/>
                </a:lnTo>
                <a:lnTo>
                  <a:pt x="526" y="18"/>
                </a:lnTo>
                <a:lnTo>
                  <a:pt x="523" y="16"/>
                </a:lnTo>
                <a:lnTo>
                  <a:pt x="522" y="15"/>
                </a:lnTo>
                <a:lnTo>
                  <a:pt x="518" y="13"/>
                </a:lnTo>
                <a:lnTo>
                  <a:pt x="515" y="12"/>
                </a:lnTo>
                <a:lnTo>
                  <a:pt x="514" y="10"/>
                </a:lnTo>
                <a:lnTo>
                  <a:pt x="510" y="8"/>
                </a:lnTo>
                <a:lnTo>
                  <a:pt x="509" y="7"/>
                </a:lnTo>
                <a:lnTo>
                  <a:pt x="506" y="5"/>
                </a:lnTo>
                <a:lnTo>
                  <a:pt x="504" y="5"/>
                </a:lnTo>
                <a:lnTo>
                  <a:pt x="501" y="4"/>
                </a:lnTo>
                <a:lnTo>
                  <a:pt x="499" y="4"/>
                </a:lnTo>
                <a:lnTo>
                  <a:pt x="496" y="2"/>
                </a:lnTo>
                <a:lnTo>
                  <a:pt x="494" y="2"/>
                </a:lnTo>
                <a:lnTo>
                  <a:pt x="491" y="2"/>
                </a:lnTo>
                <a:lnTo>
                  <a:pt x="488" y="2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5" name="Freeform 56">
            <a:extLst>
              <a:ext uri="{FF2B5EF4-FFF2-40B4-BE49-F238E27FC236}">
                <a16:creationId xmlns:a16="http://schemas.microsoft.com/office/drawing/2014/main" id="{8D38A414-704B-AE40-A6FC-ABEE7190DC50}"/>
              </a:ext>
            </a:extLst>
          </p:cNvPr>
          <p:cNvSpPr>
            <a:spLocks/>
          </p:cNvSpPr>
          <p:nvPr/>
        </p:nvSpPr>
        <p:spPr bwMode="auto">
          <a:xfrm>
            <a:off x="4019551" y="2389188"/>
            <a:ext cx="531813" cy="298450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39"/>
                </a:lnTo>
                <a:lnTo>
                  <a:pt x="496" y="339"/>
                </a:lnTo>
                <a:lnTo>
                  <a:pt x="499" y="339"/>
                </a:lnTo>
                <a:lnTo>
                  <a:pt x="501" y="337"/>
                </a:lnTo>
                <a:lnTo>
                  <a:pt x="504" y="337"/>
                </a:lnTo>
                <a:lnTo>
                  <a:pt x="506" y="336"/>
                </a:lnTo>
                <a:lnTo>
                  <a:pt x="509" y="334"/>
                </a:lnTo>
                <a:lnTo>
                  <a:pt x="510" y="334"/>
                </a:lnTo>
                <a:lnTo>
                  <a:pt x="514" y="333"/>
                </a:lnTo>
                <a:lnTo>
                  <a:pt x="515" y="331"/>
                </a:lnTo>
                <a:lnTo>
                  <a:pt x="518" y="329"/>
                </a:lnTo>
                <a:lnTo>
                  <a:pt x="522" y="328"/>
                </a:lnTo>
                <a:lnTo>
                  <a:pt x="523" y="326"/>
                </a:lnTo>
                <a:lnTo>
                  <a:pt x="526" y="323"/>
                </a:lnTo>
                <a:lnTo>
                  <a:pt x="530" y="321"/>
                </a:lnTo>
                <a:lnTo>
                  <a:pt x="533" y="318"/>
                </a:lnTo>
                <a:lnTo>
                  <a:pt x="536" y="315"/>
                </a:lnTo>
                <a:lnTo>
                  <a:pt x="541" y="313"/>
                </a:lnTo>
                <a:lnTo>
                  <a:pt x="544" y="310"/>
                </a:lnTo>
                <a:lnTo>
                  <a:pt x="547" y="307"/>
                </a:lnTo>
                <a:lnTo>
                  <a:pt x="552" y="302"/>
                </a:lnTo>
                <a:lnTo>
                  <a:pt x="557" y="299"/>
                </a:lnTo>
                <a:lnTo>
                  <a:pt x="562" y="294"/>
                </a:lnTo>
                <a:lnTo>
                  <a:pt x="566" y="291"/>
                </a:lnTo>
                <a:lnTo>
                  <a:pt x="570" y="288"/>
                </a:lnTo>
                <a:lnTo>
                  <a:pt x="574" y="285"/>
                </a:lnTo>
                <a:lnTo>
                  <a:pt x="578" y="281"/>
                </a:lnTo>
                <a:lnTo>
                  <a:pt x="581" y="278"/>
                </a:lnTo>
                <a:lnTo>
                  <a:pt x="584" y="277"/>
                </a:lnTo>
                <a:lnTo>
                  <a:pt x="586" y="273"/>
                </a:lnTo>
                <a:lnTo>
                  <a:pt x="589" y="270"/>
                </a:lnTo>
                <a:lnTo>
                  <a:pt x="590" y="269"/>
                </a:lnTo>
                <a:lnTo>
                  <a:pt x="594" y="267"/>
                </a:lnTo>
                <a:lnTo>
                  <a:pt x="595" y="264"/>
                </a:lnTo>
                <a:lnTo>
                  <a:pt x="597" y="262"/>
                </a:lnTo>
                <a:lnTo>
                  <a:pt x="598" y="261"/>
                </a:lnTo>
                <a:lnTo>
                  <a:pt x="600" y="257"/>
                </a:lnTo>
                <a:lnTo>
                  <a:pt x="602" y="256"/>
                </a:lnTo>
                <a:lnTo>
                  <a:pt x="602" y="254"/>
                </a:lnTo>
                <a:lnTo>
                  <a:pt x="603" y="253"/>
                </a:lnTo>
                <a:lnTo>
                  <a:pt x="605" y="249"/>
                </a:lnTo>
                <a:lnTo>
                  <a:pt x="605" y="248"/>
                </a:lnTo>
                <a:lnTo>
                  <a:pt x="605" y="246"/>
                </a:lnTo>
                <a:lnTo>
                  <a:pt x="606" y="243"/>
                </a:lnTo>
                <a:lnTo>
                  <a:pt x="606" y="241"/>
                </a:lnTo>
                <a:lnTo>
                  <a:pt x="606" y="238"/>
                </a:lnTo>
                <a:lnTo>
                  <a:pt x="606" y="237"/>
                </a:lnTo>
                <a:lnTo>
                  <a:pt x="606" y="233"/>
                </a:lnTo>
                <a:lnTo>
                  <a:pt x="608" y="230"/>
                </a:lnTo>
                <a:lnTo>
                  <a:pt x="608" y="227"/>
                </a:lnTo>
                <a:lnTo>
                  <a:pt x="608" y="224"/>
                </a:lnTo>
                <a:lnTo>
                  <a:pt x="608" y="221"/>
                </a:lnTo>
                <a:lnTo>
                  <a:pt x="608" y="217"/>
                </a:lnTo>
                <a:lnTo>
                  <a:pt x="608" y="213"/>
                </a:lnTo>
                <a:lnTo>
                  <a:pt x="608" y="209"/>
                </a:lnTo>
                <a:lnTo>
                  <a:pt x="608" y="206"/>
                </a:lnTo>
                <a:lnTo>
                  <a:pt x="608" y="203"/>
                </a:lnTo>
                <a:lnTo>
                  <a:pt x="608" y="200"/>
                </a:lnTo>
                <a:lnTo>
                  <a:pt x="608" y="197"/>
                </a:lnTo>
                <a:lnTo>
                  <a:pt x="608" y="193"/>
                </a:lnTo>
                <a:lnTo>
                  <a:pt x="608" y="190"/>
                </a:lnTo>
                <a:lnTo>
                  <a:pt x="608" y="189"/>
                </a:lnTo>
                <a:lnTo>
                  <a:pt x="608" y="185"/>
                </a:lnTo>
                <a:lnTo>
                  <a:pt x="608" y="184"/>
                </a:lnTo>
                <a:lnTo>
                  <a:pt x="608" y="181"/>
                </a:lnTo>
                <a:lnTo>
                  <a:pt x="608" y="179"/>
                </a:lnTo>
                <a:lnTo>
                  <a:pt x="608" y="177"/>
                </a:lnTo>
                <a:lnTo>
                  <a:pt x="608" y="174"/>
                </a:lnTo>
                <a:lnTo>
                  <a:pt x="608" y="173"/>
                </a:lnTo>
                <a:lnTo>
                  <a:pt x="608" y="171"/>
                </a:lnTo>
                <a:lnTo>
                  <a:pt x="608" y="169"/>
                </a:lnTo>
                <a:lnTo>
                  <a:pt x="608" y="166"/>
                </a:lnTo>
                <a:lnTo>
                  <a:pt x="608" y="165"/>
                </a:lnTo>
                <a:lnTo>
                  <a:pt x="608" y="163"/>
                </a:lnTo>
                <a:lnTo>
                  <a:pt x="608" y="160"/>
                </a:lnTo>
                <a:lnTo>
                  <a:pt x="608" y="158"/>
                </a:lnTo>
                <a:lnTo>
                  <a:pt x="608" y="155"/>
                </a:lnTo>
                <a:lnTo>
                  <a:pt x="608" y="153"/>
                </a:lnTo>
                <a:lnTo>
                  <a:pt x="608" y="150"/>
                </a:lnTo>
                <a:lnTo>
                  <a:pt x="608" y="149"/>
                </a:lnTo>
                <a:lnTo>
                  <a:pt x="608" y="145"/>
                </a:lnTo>
                <a:lnTo>
                  <a:pt x="608" y="142"/>
                </a:lnTo>
                <a:lnTo>
                  <a:pt x="608" y="139"/>
                </a:lnTo>
                <a:lnTo>
                  <a:pt x="608" y="136"/>
                </a:lnTo>
                <a:lnTo>
                  <a:pt x="608" y="131"/>
                </a:lnTo>
                <a:lnTo>
                  <a:pt x="608" y="128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3"/>
                </a:lnTo>
                <a:lnTo>
                  <a:pt x="608" y="110"/>
                </a:lnTo>
                <a:lnTo>
                  <a:pt x="606" y="109"/>
                </a:lnTo>
                <a:lnTo>
                  <a:pt x="606" y="105"/>
                </a:lnTo>
                <a:lnTo>
                  <a:pt x="606" y="102"/>
                </a:lnTo>
                <a:lnTo>
                  <a:pt x="606" y="101"/>
                </a:lnTo>
                <a:lnTo>
                  <a:pt x="606" y="97"/>
                </a:lnTo>
                <a:lnTo>
                  <a:pt x="605" y="96"/>
                </a:lnTo>
                <a:lnTo>
                  <a:pt x="605" y="94"/>
                </a:lnTo>
                <a:lnTo>
                  <a:pt x="605" y="91"/>
                </a:lnTo>
                <a:lnTo>
                  <a:pt x="603" y="89"/>
                </a:lnTo>
                <a:lnTo>
                  <a:pt x="602" y="88"/>
                </a:lnTo>
                <a:lnTo>
                  <a:pt x="602" y="85"/>
                </a:lnTo>
                <a:lnTo>
                  <a:pt x="600" y="83"/>
                </a:lnTo>
                <a:lnTo>
                  <a:pt x="598" y="81"/>
                </a:lnTo>
                <a:lnTo>
                  <a:pt x="597" y="80"/>
                </a:lnTo>
                <a:lnTo>
                  <a:pt x="595" y="77"/>
                </a:lnTo>
                <a:lnTo>
                  <a:pt x="594" y="75"/>
                </a:lnTo>
                <a:lnTo>
                  <a:pt x="590" y="73"/>
                </a:lnTo>
                <a:lnTo>
                  <a:pt x="589" y="70"/>
                </a:lnTo>
                <a:lnTo>
                  <a:pt x="586" y="69"/>
                </a:lnTo>
                <a:lnTo>
                  <a:pt x="584" y="65"/>
                </a:lnTo>
                <a:lnTo>
                  <a:pt x="581" y="62"/>
                </a:lnTo>
                <a:lnTo>
                  <a:pt x="578" y="61"/>
                </a:lnTo>
                <a:lnTo>
                  <a:pt x="574" y="57"/>
                </a:lnTo>
                <a:lnTo>
                  <a:pt x="570" y="54"/>
                </a:lnTo>
                <a:lnTo>
                  <a:pt x="566" y="51"/>
                </a:lnTo>
                <a:lnTo>
                  <a:pt x="562" y="46"/>
                </a:lnTo>
                <a:lnTo>
                  <a:pt x="557" y="43"/>
                </a:lnTo>
                <a:lnTo>
                  <a:pt x="552" y="38"/>
                </a:lnTo>
                <a:lnTo>
                  <a:pt x="547" y="35"/>
                </a:lnTo>
                <a:lnTo>
                  <a:pt x="544" y="32"/>
                </a:lnTo>
                <a:lnTo>
                  <a:pt x="541" y="29"/>
                </a:lnTo>
                <a:lnTo>
                  <a:pt x="536" y="25"/>
                </a:lnTo>
                <a:lnTo>
                  <a:pt x="533" y="22"/>
                </a:lnTo>
                <a:lnTo>
                  <a:pt x="530" y="21"/>
                </a:lnTo>
                <a:lnTo>
                  <a:pt x="526" y="17"/>
                </a:lnTo>
                <a:lnTo>
                  <a:pt x="523" y="16"/>
                </a:lnTo>
                <a:lnTo>
                  <a:pt x="522" y="14"/>
                </a:lnTo>
                <a:lnTo>
                  <a:pt x="518" y="13"/>
                </a:lnTo>
                <a:lnTo>
                  <a:pt x="515" y="11"/>
                </a:lnTo>
                <a:lnTo>
                  <a:pt x="514" y="9"/>
                </a:lnTo>
                <a:lnTo>
                  <a:pt x="510" y="8"/>
                </a:lnTo>
                <a:lnTo>
                  <a:pt x="509" y="6"/>
                </a:lnTo>
                <a:lnTo>
                  <a:pt x="506" y="5"/>
                </a:lnTo>
                <a:lnTo>
                  <a:pt x="504" y="5"/>
                </a:lnTo>
                <a:lnTo>
                  <a:pt x="501" y="3"/>
                </a:lnTo>
                <a:lnTo>
                  <a:pt x="499" y="3"/>
                </a:lnTo>
                <a:lnTo>
                  <a:pt x="496" y="1"/>
                </a:lnTo>
                <a:lnTo>
                  <a:pt x="494" y="1"/>
                </a:lnTo>
                <a:lnTo>
                  <a:pt x="491" y="1"/>
                </a:lnTo>
                <a:lnTo>
                  <a:pt x="488" y="1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6" name="Line 57">
            <a:extLst>
              <a:ext uri="{FF2B5EF4-FFF2-40B4-BE49-F238E27FC236}">
                <a16:creationId xmlns:a16="http://schemas.microsoft.com/office/drawing/2014/main" id="{B51C8FBD-8D4D-A640-A422-DB47050672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4425" y="4503738"/>
            <a:ext cx="1588" cy="89535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7" name="Line 58">
            <a:extLst>
              <a:ext uri="{FF2B5EF4-FFF2-40B4-BE49-F238E27FC236}">
                <a16:creationId xmlns:a16="http://schemas.microsoft.com/office/drawing/2014/main" id="{8B691E25-F281-3F4A-8D09-AD717972E64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4789" y="4475163"/>
            <a:ext cx="1587" cy="531812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8" name="Line 59">
            <a:extLst>
              <a:ext uri="{FF2B5EF4-FFF2-40B4-BE49-F238E27FC236}">
                <a16:creationId xmlns:a16="http://schemas.microsoft.com/office/drawing/2014/main" id="{F13012D1-C58F-674D-A9F8-E37843890AF7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2689" y="3328988"/>
            <a:ext cx="1587" cy="207010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9" name="Rectangle 60">
            <a:extLst>
              <a:ext uri="{FF2B5EF4-FFF2-40B4-BE49-F238E27FC236}">
                <a16:creationId xmlns:a16="http://schemas.microsoft.com/office/drawing/2014/main" id="{9FE90F5E-9525-4A43-979F-441076D1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4349B88B-A1ED-8F4A-9D4C-B977A34EE1C3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kern="0" dirty="0"/>
              <a:t>Example: Another Solution</a:t>
            </a:r>
          </a:p>
        </p:txBody>
      </p:sp>
      <p:sp>
        <p:nvSpPr>
          <p:cNvPr id="110641" name="TextBox 125">
            <a:extLst>
              <a:ext uri="{FF2B5EF4-FFF2-40B4-BE49-F238E27FC236}">
                <a16:creationId xmlns:a16="http://schemas.microsoft.com/office/drawing/2014/main" id="{16751E5E-8A5E-7649-B45C-5F2D1AC859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2.59 from the textbook ]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4">
            <a:extLst>
              <a:ext uri="{FF2B5EF4-FFF2-40B4-BE49-F238E27FC236}">
                <a16:creationId xmlns:a16="http://schemas.microsoft.com/office/drawing/2014/main" id="{087DA726-557A-9A4D-982E-D15FF7BE7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1618" name="Line 5">
            <a:extLst>
              <a:ext uri="{FF2B5EF4-FFF2-40B4-BE49-F238E27FC236}">
                <a16:creationId xmlns:a16="http://schemas.microsoft.com/office/drawing/2014/main" id="{8215B2A5-50BD-C84A-AD7A-EF1BA4AF69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19" name="Line 6">
            <a:extLst>
              <a:ext uri="{FF2B5EF4-FFF2-40B4-BE49-F238E27FC236}">
                <a16:creationId xmlns:a16="http://schemas.microsoft.com/office/drawing/2014/main" id="{58C43829-C43B-4E4B-B5A4-01FCDB9042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0" name="Line 7">
            <a:extLst>
              <a:ext uri="{FF2B5EF4-FFF2-40B4-BE49-F238E27FC236}">
                <a16:creationId xmlns:a16="http://schemas.microsoft.com/office/drawing/2014/main" id="{5A5D0FCD-774D-CF4E-B7D6-C7B90EC252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1" name="Rectangle 8">
            <a:extLst>
              <a:ext uri="{FF2B5EF4-FFF2-40B4-BE49-F238E27FC236}">
                <a16:creationId xmlns:a16="http://schemas.microsoft.com/office/drawing/2014/main" id="{AD4A2F1F-AB26-8E4F-9A0E-4B79CFA0B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2" name="Rectangle 9">
            <a:extLst>
              <a:ext uri="{FF2B5EF4-FFF2-40B4-BE49-F238E27FC236}">
                <a16:creationId xmlns:a16="http://schemas.microsoft.com/office/drawing/2014/main" id="{932CAB72-279B-6D4D-ADB7-B05E0B31C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3" name="Rectangle 10">
            <a:extLst>
              <a:ext uri="{FF2B5EF4-FFF2-40B4-BE49-F238E27FC236}">
                <a16:creationId xmlns:a16="http://schemas.microsoft.com/office/drawing/2014/main" id="{9940BBE3-BDE8-8143-BFCC-F34B6708E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4" name="Rectangle 11">
            <a:extLst>
              <a:ext uri="{FF2B5EF4-FFF2-40B4-BE49-F238E27FC236}">
                <a16:creationId xmlns:a16="http://schemas.microsoft.com/office/drawing/2014/main" id="{0DA433F0-0063-0D42-91E1-E3657B451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5" name="Rectangle 12">
            <a:extLst>
              <a:ext uri="{FF2B5EF4-FFF2-40B4-BE49-F238E27FC236}">
                <a16:creationId xmlns:a16="http://schemas.microsoft.com/office/drawing/2014/main" id="{8B7B6E3F-A0A0-9F4E-B0D3-481F71C01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6" name="Rectangle 13">
            <a:extLst>
              <a:ext uri="{FF2B5EF4-FFF2-40B4-BE49-F238E27FC236}">
                <a16:creationId xmlns:a16="http://schemas.microsoft.com/office/drawing/2014/main" id="{AD6D2C2F-6751-4140-8633-A48B198A0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7" name="Rectangle 14">
            <a:extLst>
              <a:ext uri="{FF2B5EF4-FFF2-40B4-BE49-F238E27FC236}">
                <a16:creationId xmlns:a16="http://schemas.microsoft.com/office/drawing/2014/main" id="{D020E406-B957-8148-9B36-923509E0D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8" name="Rectangle 15">
            <a:extLst>
              <a:ext uri="{FF2B5EF4-FFF2-40B4-BE49-F238E27FC236}">
                <a16:creationId xmlns:a16="http://schemas.microsoft.com/office/drawing/2014/main" id="{97F788DF-CA2D-684E-B180-CE1E1C305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1629" name="Line 16">
            <a:extLst>
              <a:ext uri="{FF2B5EF4-FFF2-40B4-BE49-F238E27FC236}">
                <a16:creationId xmlns:a16="http://schemas.microsoft.com/office/drawing/2014/main" id="{FB10C32B-7E7C-0142-AFA6-DF37D628B9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0" name="Line 17">
            <a:extLst>
              <a:ext uri="{FF2B5EF4-FFF2-40B4-BE49-F238E27FC236}">
                <a16:creationId xmlns:a16="http://schemas.microsoft.com/office/drawing/2014/main" id="{1CDB9F6A-0360-7745-A204-4FD1549C17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1" name="Rectangle 18">
            <a:extLst>
              <a:ext uri="{FF2B5EF4-FFF2-40B4-BE49-F238E27FC236}">
                <a16:creationId xmlns:a16="http://schemas.microsoft.com/office/drawing/2014/main" id="{C4D04FB4-50B7-0342-BDB9-B314B4EF9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2" name="Rectangle 19">
            <a:extLst>
              <a:ext uri="{FF2B5EF4-FFF2-40B4-BE49-F238E27FC236}">
                <a16:creationId xmlns:a16="http://schemas.microsoft.com/office/drawing/2014/main" id="{B02B08F8-37B1-2549-9273-535E244E6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3" name="Rectangle 20">
            <a:extLst>
              <a:ext uri="{FF2B5EF4-FFF2-40B4-BE49-F238E27FC236}">
                <a16:creationId xmlns:a16="http://schemas.microsoft.com/office/drawing/2014/main" id="{25FD55EF-7A5E-9F4F-B830-C24B308D9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4" name="Rectangle 21">
            <a:extLst>
              <a:ext uri="{FF2B5EF4-FFF2-40B4-BE49-F238E27FC236}">
                <a16:creationId xmlns:a16="http://schemas.microsoft.com/office/drawing/2014/main" id="{EF0E57E1-DEC8-4A45-962F-74FE12E3B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5" name="Rectangle 22">
            <a:extLst>
              <a:ext uri="{FF2B5EF4-FFF2-40B4-BE49-F238E27FC236}">
                <a16:creationId xmlns:a16="http://schemas.microsoft.com/office/drawing/2014/main" id="{93B9EFD4-F3B0-E342-BDBD-C24FE3E1B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6" name="Rectangle 23">
            <a:extLst>
              <a:ext uri="{FF2B5EF4-FFF2-40B4-BE49-F238E27FC236}">
                <a16:creationId xmlns:a16="http://schemas.microsoft.com/office/drawing/2014/main" id="{69975B6B-3DB1-5B4D-8247-B03F046E5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7" name="Rectangle 24">
            <a:extLst>
              <a:ext uri="{FF2B5EF4-FFF2-40B4-BE49-F238E27FC236}">
                <a16:creationId xmlns:a16="http://schemas.microsoft.com/office/drawing/2014/main" id="{2436DD7F-4D2D-4347-9EEF-2D1A2DA9B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1638" name="Line 25">
            <a:extLst>
              <a:ext uri="{FF2B5EF4-FFF2-40B4-BE49-F238E27FC236}">
                <a16:creationId xmlns:a16="http://schemas.microsoft.com/office/drawing/2014/main" id="{4EEF1A23-1872-4E4A-98CD-C10BEBC0E3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9" name="Line 26">
            <a:extLst>
              <a:ext uri="{FF2B5EF4-FFF2-40B4-BE49-F238E27FC236}">
                <a16:creationId xmlns:a16="http://schemas.microsoft.com/office/drawing/2014/main" id="{07E89B89-6576-0845-92F9-5915B64FEB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0" name="Rectangle 27">
            <a:extLst>
              <a:ext uri="{FF2B5EF4-FFF2-40B4-BE49-F238E27FC236}">
                <a16:creationId xmlns:a16="http://schemas.microsoft.com/office/drawing/2014/main" id="{4D9F005D-7A5B-1B4A-B8E7-E535FF714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1" name="Rectangle 28">
            <a:extLst>
              <a:ext uri="{FF2B5EF4-FFF2-40B4-BE49-F238E27FC236}">
                <a16:creationId xmlns:a16="http://schemas.microsoft.com/office/drawing/2014/main" id="{79AC0CC5-5A48-C04A-B02D-D1048EEB9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1642" name="Line 29">
            <a:extLst>
              <a:ext uri="{FF2B5EF4-FFF2-40B4-BE49-F238E27FC236}">
                <a16:creationId xmlns:a16="http://schemas.microsoft.com/office/drawing/2014/main" id="{32FF4F6C-A7A7-BE40-AE92-716E1A5565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3" name="Line 30">
            <a:extLst>
              <a:ext uri="{FF2B5EF4-FFF2-40B4-BE49-F238E27FC236}">
                <a16:creationId xmlns:a16="http://schemas.microsoft.com/office/drawing/2014/main" id="{971F05F9-D15D-DF4D-B372-98824EEB5C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4" name="Rectangle 31">
            <a:extLst>
              <a:ext uri="{FF2B5EF4-FFF2-40B4-BE49-F238E27FC236}">
                <a16:creationId xmlns:a16="http://schemas.microsoft.com/office/drawing/2014/main" id="{A5888698-C67B-2F4C-ACA2-DECCAEB4D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5" name="Rectangle 32">
            <a:extLst>
              <a:ext uri="{FF2B5EF4-FFF2-40B4-BE49-F238E27FC236}">
                <a16:creationId xmlns:a16="http://schemas.microsoft.com/office/drawing/2014/main" id="{EDAF471D-206C-A643-B007-09CC56F24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6" name="Rectangle 33">
            <a:extLst>
              <a:ext uri="{FF2B5EF4-FFF2-40B4-BE49-F238E27FC236}">
                <a16:creationId xmlns:a16="http://schemas.microsoft.com/office/drawing/2014/main" id="{60FC1F07-99EF-D14B-BAE5-216DEF841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7" name="Rectangle 34">
            <a:extLst>
              <a:ext uri="{FF2B5EF4-FFF2-40B4-BE49-F238E27FC236}">
                <a16:creationId xmlns:a16="http://schemas.microsoft.com/office/drawing/2014/main" id="{C319B073-6BA5-CA49-925E-E08E28C23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8" name="Rectangle 35">
            <a:extLst>
              <a:ext uri="{FF2B5EF4-FFF2-40B4-BE49-F238E27FC236}">
                <a16:creationId xmlns:a16="http://schemas.microsoft.com/office/drawing/2014/main" id="{A7257A60-9DE6-F448-BFEB-0E99DAE39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9" name="Rectangle 36">
            <a:extLst>
              <a:ext uri="{FF2B5EF4-FFF2-40B4-BE49-F238E27FC236}">
                <a16:creationId xmlns:a16="http://schemas.microsoft.com/office/drawing/2014/main" id="{B9E7AB18-5D90-D143-9616-7A9865137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0" name="Rectangle 37">
            <a:extLst>
              <a:ext uri="{FF2B5EF4-FFF2-40B4-BE49-F238E27FC236}">
                <a16:creationId xmlns:a16="http://schemas.microsoft.com/office/drawing/2014/main" id="{41BE8621-88A2-424C-A1AD-7EE61398B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1" name="Rectangle 38">
            <a:extLst>
              <a:ext uri="{FF2B5EF4-FFF2-40B4-BE49-F238E27FC236}">
                <a16:creationId xmlns:a16="http://schemas.microsoft.com/office/drawing/2014/main" id="{19BE3491-73AD-E84B-9083-3EE074B5D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2" name="Rectangle 39">
            <a:extLst>
              <a:ext uri="{FF2B5EF4-FFF2-40B4-BE49-F238E27FC236}">
                <a16:creationId xmlns:a16="http://schemas.microsoft.com/office/drawing/2014/main" id="{AF8693AA-45A5-E349-B6EF-DF3EE589B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3" name="Freeform 41">
            <a:extLst>
              <a:ext uri="{FF2B5EF4-FFF2-40B4-BE49-F238E27FC236}">
                <a16:creationId xmlns:a16="http://schemas.microsoft.com/office/drawing/2014/main" id="{45A95D8B-6C04-4945-A4EE-DBC474003EF2}"/>
              </a:ext>
            </a:extLst>
          </p:cNvPr>
          <p:cNvSpPr>
            <a:spLocks/>
          </p:cNvSpPr>
          <p:nvPr/>
        </p:nvSpPr>
        <p:spPr bwMode="auto">
          <a:xfrm>
            <a:off x="4852989" y="2322514"/>
            <a:ext cx="306387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4" name="Line 44">
            <a:extLst>
              <a:ext uri="{FF2B5EF4-FFF2-40B4-BE49-F238E27FC236}">
                <a16:creationId xmlns:a16="http://schemas.microsoft.com/office/drawing/2014/main" id="{DFE454AB-C7D2-F74C-9864-970CA5C222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07050" y="3944939"/>
            <a:ext cx="1588" cy="1062037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5" name="Freeform 48">
            <a:extLst>
              <a:ext uri="{FF2B5EF4-FFF2-40B4-BE49-F238E27FC236}">
                <a16:creationId xmlns:a16="http://schemas.microsoft.com/office/drawing/2014/main" id="{3BC62587-0E8A-CA48-9A35-BE2F5394DD91}"/>
              </a:ext>
            </a:extLst>
          </p:cNvPr>
          <p:cNvSpPr>
            <a:spLocks/>
          </p:cNvSpPr>
          <p:nvPr/>
        </p:nvSpPr>
        <p:spPr bwMode="auto">
          <a:xfrm>
            <a:off x="5438776" y="2938463"/>
            <a:ext cx="307975" cy="977900"/>
          </a:xfrm>
          <a:custGeom>
            <a:avLst/>
            <a:gdLst>
              <a:gd name="T0" fmla="*/ 0 w 352"/>
              <a:gd name="T1" fmla="*/ 2147483646 h 1121"/>
              <a:gd name="T2" fmla="*/ 2147483646 w 352"/>
              <a:gd name="T3" fmla="*/ 2147483646 h 1121"/>
              <a:gd name="T4" fmla="*/ 2147483646 w 352"/>
              <a:gd name="T5" fmla="*/ 2147483646 h 1121"/>
              <a:gd name="T6" fmla="*/ 2147483646 w 352"/>
              <a:gd name="T7" fmla="*/ 2147483646 h 1121"/>
              <a:gd name="T8" fmla="*/ 2147483646 w 352"/>
              <a:gd name="T9" fmla="*/ 2147483646 h 1121"/>
              <a:gd name="T10" fmla="*/ 2147483646 w 352"/>
              <a:gd name="T11" fmla="*/ 2147483646 h 1121"/>
              <a:gd name="T12" fmla="*/ 2147483646 w 352"/>
              <a:gd name="T13" fmla="*/ 2147483646 h 1121"/>
              <a:gd name="T14" fmla="*/ 2147483646 w 352"/>
              <a:gd name="T15" fmla="*/ 2147483646 h 1121"/>
              <a:gd name="T16" fmla="*/ 2147483646 w 352"/>
              <a:gd name="T17" fmla="*/ 2147483646 h 1121"/>
              <a:gd name="T18" fmla="*/ 2147483646 w 352"/>
              <a:gd name="T19" fmla="*/ 2147483646 h 1121"/>
              <a:gd name="T20" fmla="*/ 2147483646 w 352"/>
              <a:gd name="T21" fmla="*/ 0 h 1121"/>
              <a:gd name="T22" fmla="*/ 2147483646 w 352"/>
              <a:gd name="T23" fmla="*/ 0 h 1121"/>
              <a:gd name="T24" fmla="*/ 2147483646 w 352"/>
              <a:gd name="T25" fmla="*/ 2147483646 h 1121"/>
              <a:gd name="T26" fmla="*/ 2147483646 w 352"/>
              <a:gd name="T27" fmla="*/ 2147483646 h 1121"/>
              <a:gd name="T28" fmla="*/ 2147483646 w 352"/>
              <a:gd name="T29" fmla="*/ 2147483646 h 1121"/>
              <a:gd name="T30" fmla="*/ 2147483646 w 352"/>
              <a:gd name="T31" fmla="*/ 2147483646 h 1121"/>
              <a:gd name="T32" fmla="*/ 2147483646 w 352"/>
              <a:gd name="T33" fmla="*/ 2147483646 h 1121"/>
              <a:gd name="T34" fmla="*/ 2147483646 w 352"/>
              <a:gd name="T35" fmla="*/ 2147483646 h 1121"/>
              <a:gd name="T36" fmla="*/ 2147483646 w 352"/>
              <a:gd name="T37" fmla="*/ 2147483646 h 1121"/>
              <a:gd name="T38" fmla="*/ 2147483646 w 352"/>
              <a:gd name="T39" fmla="*/ 2147483646 h 1121"/>
              <a:gd name="T40" fmla="*/ 2147483646 w 352"/>
              <a:gd name="T41" fmla="*/ 2147483646 h 1121"/>
              <a:gd name="T42" fmla="*/ 2147483646 w 352"/>
              <a:gd name="T43" fmla="*/ 2147483646 h 1121"/>
              <a:gd name="T44" fmla="*/ 2147483646 w 352"/>
              <a:gd name="T45" fmla="*/ 2147483646 h 1121"/>
              <a:gd name="T46" fmla="*/ 2147483646 w 352"/>
              <a:gd name="T47" fmla="*/ 2147483646 h 1121"/>
              <a:gd name="T48" fmla="*/ 2147483646 w 352"/>
              <a:gd name="T49" fmla="*/ 2147483646 h 1121"/>
              <a:gd name="T50" fmla="*/ 2147483646 w 352"/>
              <a:gd name="T51" fmla="*/ 2147483646 h 1121"/>
              <a:gd name="T52" fmla="*/ 2147483646 w 352"/>
              <a:gd name="T53" fmla="*/ 2147483646 h 1121"/>
              <a:gd name="T54" fmla="*/ 2147483646 w 352"/>
              <a:gd name="T55" fmla="*/ 2147483646 h 1121"/>
              <a:gd name="T56" fmla="*/ 2147483646 w 352"/>
              <a:gd name="T57" fmla="*/ 2147483646 h 1121"/>
              <a:gd name="T58" fmla="*/ 2147483646 w 352"/>
              <a:gd name="T59" fmla="*/ 2147483646 h 1121"/>
              <a:gd name="T60" fmla="*/ 2147483646 w 352"/>
              <a:gd name="T61" fmla="*/ 2147483646 h 1121"/>
              <a:gd name="T62" fmla="*/ 2147483646 w 352"/>
              <a:gd name="T63" fmla="*/ 2147483646 h 1121"/>
              <a:gd name="T64" fmla="*/ 2147483646 w 352"/>
              <a:gd name="T65" fmla="*/ 2147483646 h 1121"/>
              <a:gd name="T66" fmla="*/ 2147483646 w 352"/>
              <a:gd name="T67" fmla="*/ 2147483646 h 1121"/>
              <a:gd name="T68" fmla="*/ 2147483646 w 352"/>
              <a:gd name="T69" fmla="*/ 2147483646 h 1121"/>
              <a:gd name="T70" fmla="*/ 2147483646 w 352"/>
              <a:gd name="T71" fmla="*/ 2147483646 h 1121"/>
              <a:gd name="T72" fmla="*/ 2147483646 w 352"/>
              <a:gd name="T73" fmla="*/ 2147483646 h 1121"/>
              <a:gd name="T74" fmla="*/ 2147483646 w 352"/>
              <a:gd name="T75" fmla="*/ 2147483646 h 1121"/>
              <a:gd name="T76" fmla="*/ 2147483646 w 352"/>
              <a:gd name="T77" fmla="*/ 2147483646 h 1121"/>
              <a:gd name="T78" fmla="*/ 2147483646 w 352"/>
              <a:gd name="T79" fmla="*/ 2147483646 h 1121"/>
              <a:gd name="T80" fmla="*/ 2147483646 w 352"/>
              <a:gd name="T81" fmla="*/ 2147483646 h 1121"/>
              <a:gd name="T82" fmla="*/ 2147483646 w 352"/>
              <a:gd name="T83" fmla="*/ 2147483646 h 1121"/>
              <a:gd name="T84" fmla="*/ 2147483646 w 352"/>
              <a:gd name="T85" fmla="*/ 2147483646 h 1121"/>
              <a:gd name="T86" fmla="*/ 2147483646 w 352"/>
              <a:gd name="T87" fmla="*/ 2147483646 h 1121"/>
              <a:gd name="T88" fmla="*/ 0 w 352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21">
                <a:moveTo>
                  <a:pt x="0" y="949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3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4" y="67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6" y="43"/>
                </a:lnTo>
                <a:lnTo>
                  <a:pt x="63" y="39"/>
                </a:lnTo>
                <a:lnTo>
                  <a:pt x="69" y="34"/>
                </a:lnTo>
                <a:lnTo>
                  <a:pt x="75" y="29"/>
                </a:lnTo>
                <a:lnTo>
                  <a:pt x="82" y="24"/>
                </a:lnTo>
                <a:lnTo>
                  <a:pt x="90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7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7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3" y="19"/>
                </a:lnTo>
                <a:lnTo>
                  <a:pt x="271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9"/>
                </a:lnTo>
                <a:lnTo>
                  <a:pt x="296" y="43"/>
                </a:lnTo>
                <a:lnTo>
                  <a:pt x="303" y="50"/>
                </a:lnTo>
                <a:lnTo>
                  <a:pt x="307" y="55"/>
                </a:lnTo>
                <a:lnTo>
                  <a:pt x="314" y="61"/>
                </a:lnTo>
                <a:lnTo>
                  <a:pt x="319" y="67"/>
                </a:lnTo>
                <a:lnTo>
                  <a:pt x="324" y="75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4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49"/>
                </a:lnTo>
                <a:lnTo>
                  <a:pt x="352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4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7"/>
                </a:lnTo>
                <a:lnTo>
                  <a:pt x="324" y="1045"/>
                </a:lnTo>
                <a:lnTo>
                  <a:pt x="319" y="1052"/>
                </a:lnTo>
                <a:lnTo>
                  <a:pt x="314" y="1058"/>
                </a:lnTo>
                <a:lnTo>
                  <a:pt x="307" y="1065"/>
                </a:lnTo>
                <a:lnTo>
                  <a:pt x="303" y="1069"/>
                </a:lnTo>
                <a:lnTo>
                  <a:pt x="296" y="1076"/>
                </a:lnTo>
                <a:lnTo>
                  <a:pt x="290" y="1081"/>
                </a:lnTo>
                <a:lnTo>
                  <a:pt x="283" y="1085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6" y="1103"/>
                </a:lnTo>
                <a:lnTo>
                  <a:pt x="248" y="1106"/>
                </a:lnTo>
                <a:lnTo>
                  <a:pt x="240" y="1109"/>
                </a:lnTo>
                <a:lnTo>
                  <a:pt x="232" y="1113"/>
                </a:lnTo>
                <a:lnTo>
                  <a:pt x="224" y="1114"/>
                </a:lnTo>
                <a:lnTo>
                  <a:pt x="216" y="1116"/>
                </a:lnTo>
                <a:lnTo>
                  <a:pt x="208" y="1117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2" y="1119"/>
                </a:lnTo>
                <a:lnTo>
                  <a:pt x="144" y="1117"/>
                </a:lnTo>
                <a:lnTo>
                  <a:pt x="136" y="1116"/>
                </a:lnTo>
                <a:lnTo>
                  <a:pt x="128" y="1114"/>
                </a:lnTo>
                <a:lnTo>
                  <a:pt x="120" y="1113"/>
                </a:lnTo>
                <a:lnTo>
                  <a:pt x="112" y="1109"/>
                </a:lnTo>
                <a:lnTo>
                  <a:pt x="104" y="1106"/>
                </a:lnTo>
                <a:lnTo>
                  <a:pt x="96" y="1103"/>
                </a:lnTo>
                <a:lnTo>
                  <a:pt x="90" y="1100"/>
                </a:lnTo>
                <a:lnTo>
                  <a:pt x="82" y="1095"/>
                </a:lnTo>
                <a:lnTo>
                  <a:pt x="75" y="1090"/>
                </a:lnTo>
                <a:lnTo>
                  <a:pt x="69" y="1085"/>
                </a:lnTo>
                <a:lnTo>
                  <a:pt x="63" y="1081"/>
                </a:lnTo>
                <a:lnTo>
                  <a:pt x="56" y="1076"/>
                </a:lnTo>
                <a:lnTo>
                  <a:pt x="50" y="1069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5"/>
                </a:lnTo>
                <a:lnTo>
                  <a:pt x="24" y="1037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3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49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6" name="Freeform 49">
            <a:extLst>
              <a:ext uri="{FF2B5EF4-FFF2-40B4-BE49-F238E27FC236}">
                <a16:creationId xmlns:a16="http://schemas.microsoft.com/office/drawing/2014/main" id="{F0574650-6CFE-0B49-B1B7-9361DF9AC9BE}"/>
              </a:ext>
            </a:extLst>
          </p:cNvPr>
          <p:cNvSpPr>
            <a:spLocks/>
          </p:cNvSpPr>
          <p:nvPr/>
        </p:nvSpPr>
        <p:spPr bwMode="auto">
          <a:xfrm>
            <a:off x="6026151" y="3524250"/>
            <a:ext cx="307975" cy="979488"/>
          </a:xfrm>
          <a:custGeom>
            <a:avLst/>
            <a:gdLst>
              <a:gd name="T0" fmla="*/ 0 w 353"/>
              <a:gd name="T1" fmla="*/ 2147483646 h 1121"/>
              <a:gd name="T2" fmla="*/ 2147483646 w 353"/>
              <a:gd name="T3" fmla="*/ 2147483646 h 1121"/>
              <a:gd name="T4" fmla="*/ 2147483646 w 353"/>
              <a:gd name="T5" fmla="*/ 2147483646 h 1121"/>
              <a:gd name="T6" fmla="*/ 2147483646 w 353"/>
              <a:gd name="T7" fmla="*/ 2147483646 h 1121"/>
              <a:gd name="T8" fmla="*/ 2147483646 w 353"/>
              <a:gd name="T9" fmla="*/ 2147483646 h 1121"/>
              <a:gd name="T10" fmla="*/ 2147483646 w 353"/>
              <a:gd name="T11" fmla="*/ 2147483646 h 1121"/>
              <a:gd name="T12" fmla="*/ 2147483646 w 353"/>
              <a:gd name="T13" fmla="*/ 2147483646 h 1121"/>
              <a:gd name="T14" fmla="*/ 2147483646 w 353"/>
              <a:gd name="T15" fmla="*/ 2147483646 h 1121"/>
              <a:gd name="T16" fmla="*/ 2147483646 w 353"/>
              <a:gd name="T17" fmla="*/ 2147483646 h 1121"/>
              <a:gd name="T18" fmla="*/ 2147483646 w 353"/>
              <a:gd name="T19" fmla="*/ 2147483646 h 1121"/>
              <a:gd name="T20" fmla="*/ 2147483646 w 353"/>
              <a:gd name="T21" fmla="*/ 0 h 1121"/>
              <a:gd name="T22" fmla="*/ 2147483646 w 353"/>
              <a:gd name="T23" fmla="*/ 0 h 1121"/>
              <a:gd name="T24" fmla="*/ 2147483646 w 353"/>
              <a:gd name="T25" fmla="*/ 2147483646 h 1121"/>
              <a:gd name="T26" fmla="*/ 2147483646 w 353"/>
              <a:gd name="T27" fmla="*/ 2147483646 h 1121"/>
              <a:gd name="T28" fmla="*/ 2147483646 w 353"/>
              <a:gd name="T29" fmla="*/ 2147483646 h 1121"/>
              <a:gd name="T30" fmla="*/ 2147483646 w 353"/>
              <a:gd name="T31" fmla="*/ 2147483646 h 1121"/>
              <a:gd name="T32" fmla="*/ 2147483646 w 353"/>
              <a:gd name="T33" fmla="*/ 2147483646 h 1121"/>
              <a:gd name="T34" fmla="*/ 2147483646 w 353"/>
              <a:gd name="T35" fmla="*/ 2147483646 h 1121"/>
              <a:gd name="T36" fmla="*/ 2147483646 w 353"/>
              <a:gd name="T37" fmla="*/ 2147483646 h 1121"/>
              <a:gd name="T38" fmla="*/ 2147483646 w 353"/>
              <a:gd name="T39" fmla="*/ 2147483646 h 1121"/>
              <a:gd name="T40" fmla="*/ 2147483646 w 353"/>
              <a:gd name="T41" fmla="*/ 2147483646 h 1121"/>
              <a:gd name="T42" fmla="*/ 2147483646 w 353"/>
              <a:gd name="T43" fmla="*/ 2147483646 h 1121"/>
              <a:gd name="T44" fmla="*/ 2147483646 w 353"/>
              <a:gd name="T45" fmla="*/ 2147483646 h 1121"/>
              <a:gd name="T46" fmla="*/ 2147483646 w 353"/>
              <a:gd name="T47" fmla="*/ 2147483646 h 1121"/>
              <a:gd name="T48" fmla="*/ 2147483646 w 353"/>
              <a:gd name="T49" fmla="*/ 2147483646 h 1121"/>
              <a:gd name="T50" fmla="*/ 2147483646 w 353"/>
              <a:gd name="T51" fmla="*/ 2147483646 h 1121"/>
              <a:gd name="T52" fmla="*/ 2147483646 w 353"/>
              <a:gd name="T53" fmla="*/ 2147483646 h 1121"/>
              <a:gd name="T54" fmla="*/ 2147483646 w 353"/>
              <a:gd name="T55" fmla="*/ 2147483646 h 1121"/>
              <a:gd name="T56" fmla="*/ 2147483646 w 353"/>
              <a:gd name="T57" fmla="*/ 2147483646 h 1121"/>
              <a:gd name="T58" fmla="*/ 2147483646 w 353"/>
              <a:gd name="T59" fmla="*/ 2147483646 h 1121"/>
              <a:gd name="T60" fmla="*/ 2147483646 w 353"/>
              <a:gd name="T61" fmla="*/ 2147483646 h 1121"/>
              <a:gd name="T62" fmla="*/ 2147483646 w 353"/>
              <a:gd name="T63" fmla="*/ 2147483646 h 1121"/>
              <a:gd name="T64" fmla="*/ 2147483646 w 353"/>
              <a:gd name="T65" fmla="*/ 2147483646 h 1121"/>
              <a:gd name="T66" fmla="*/ 2147483646 w 353"/>
              <a:gd name="T67" fmla="*/ 2147483646 h 1121"/>
              <a:gd name="T68" fmla="*/ 2147483646 w 353"/>
              <a:gd name="T69" fmla="*/ 2147483646 h 1121"/>
              <a:gd name="T70" fmla="*/ 2147483646 w 353"/>
              <a:gd name="T71" fmla="*/ 2147483646 h 1121"/>
              <a:gd name="T72" fmla="*/ 2147483646 w 353"/>
              <a:gd name="T73" fmla="*/ 2147483646 h 1121"/>
              <a:gd name="T74" fmla="*/ 2147483646 w 353"/>
              <a:gd name="T75" fmla="*/ 2147483646 h 1121"/>
              <a:gd name="T76" fmla="*/ 2147483646 w 353"/>
              <a:gd name="T77" fmla="*/ 2147483646 h 1121"/>
              <a:gd name="T78" fmla="*/ 2147483646 w 353"/>
              <a:gd name="T79" fmla="*/ 2147483646 h 1121"/>
              <a:gd name="T80" fmla="*/ 2147483646 w 353"/>
              <a:gd name="T81" fmla="*/ 2147483646 h 1121"/>
              <a:gd name="T82" fmla="*/ 2147483646 w 353"/>
              <a:gd name="T83" fmla="*/ 2147483646 h 1121"/>
              <a:gd name="T84" fmla="*/ 2147483646 w 353"/>
              <a:gd name="T85" fmla="*/ 2147483646 h 1121"/>
              <a:gd name="T86" fmla="*/ 2147483646 w 353"/>
              <a:gd name="T87" fmla="*/ 2147483646 h 1121"/>
              <a:gd name="T88" fmla="*/ 0 w 353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3" h="1121">
                <a:moveTo>
                  <a:pt x="0" y="950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4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6"/>
                </a:lnTo>
                <a:lnTo>
                  <a:pt x="34" y="68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7" y="44"/>
                </a:lnTo>
                <a:lnTo>
                  <a:pt x="63" y="39"/>
                </a:lnTo>
                <a:lnTo>
                  <a:pt x="69" y="34"/>
                </a:lnTo>
                <a:lnTo>
                  <a:pt x="76" y="29"/>
                </a:lnTo>
                <a:lnTo>
                  <a:pt x="82" y="24"/>
                </a:lnTo>
                <a:lnTo>
                  <a:pt x="90" y="20"/>
                </a:lnTo>
                <a:lnTo>
                  <a:pt x="97" y="16"/>
                </a:lnTo>
                <a:lnTo>
                  <a:pt x="105" y="13"/>
                </a:lnTo>
                <a:lnTo>
                  <a:pt x="113" y="10"/>
                </a:lnTo>
                <a:lnTo>
                  <a:pt x="121" y="7"/>
                </a:lnTo>
                <a:lnTo>
                  <a:pt x="129" y="5"/>
                </a:lnTo>
                <a:lnTo>
                  <a:pt x="137" y="4"/>
                </a:lnTo>
                <a:lnTo>
                  <a:pt x="145" y="2"/>
                </a:lnTo>
                <a:lnTo>
                  <a:pt x="153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9" y="2"/>
                </a:lnTo>
                <a:lnTo>
                  <a:pt x="217" y="4"/>
                </a:lnTo>
                <a:lnTo>
                  <a:pt x="225" y="5"/>
                </a:lnTo>
                <a:lnTo>
                  <a:pt x="233" y="7"/>
                </a:lnTo>
                <a:lnTo>
                  <a:pt x="241" y="10"/>
                </a:lnTo>
                <a:lnTo>
                  <a:pt x="249" y="13"/>
                </a:lnTo>
                <a:lnTo>
                  <a:pt x="257" y="16"/>
                </a:lnTo>
                <a:lnTo>
                  <a:pt x="263" y="20"/>
                </a:lnTo>
                <a:lnTo>
                  <a:pt x="271" y="24"/>
                </a:lnTo>
                <a:lnTo>
                  <a:pt x="277" y="29"/>
                </a:lnTo>
                <a:lnTo>
                  <a:pt x="284" y="34"/>
                </a:lnTo>
                <a:lnTo>
                  <a:pt x="290" y="39"/>
                </a:lnTo>
                <a:lnTo>
                  <a:pt x="297" y="44"/>
                </a:lnTo>
                <a:lnTo>
                  <a:pt x="303" y="50"/>
                </a:lnTo>
                <a:lnTo>
                  <a:pt x="308" y="55"/>
                </a:lnTo>
                <a:lnTo>
                  <a:pt x="314" y="61"/>
                </a:lnTo>
                <a:lnTo>
                  <a:pt x="319" y="68"/>
                </a:lnTo>
                <a:lnTo>
                  <a:pt x="324" y="76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5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3" y="162"/>
                </a:lnTo>
                <a:lnTo>
                  <a:pt x="353" y="170"/>
                </a:lnTo>
                <a:lnTo>
                  <a:pt x="353" y="950"/>
                </a:lnTo>
                <a:lnTo>
                  <a:pt x="353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5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8"/>
                </a:lnTo>
                <a:lnTo>
                  <a:pt x="324" y="1046"/>
                </a:lnTo>
                <a:lnTo>
                  <a:pt x="319" y="1052"/>
                </a:lnTo>
                <a:lnTo>
                  <a:pt x="314" y="1058"/>
                </a:lnTo>
                <a:lnTo>
                  <a:pt x="308" y="1065"/>
                </a:lnTo>
                <a:lnTo>
                  <a:pt x="303" y="1070"/>
                </a:lnTo>
                <a:lnTo>
                  <a:pt x="297" y="1076"/>
                </a:lnTo>
                <a:lnTo>
                  <a:pt x="290" y="1081"/>
                </a:lnTo>
                <a:lnTo>
                  <a:pt x="284" y="1086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7" y="1103"/>
                </a:lnTo>
                <a:lnTo>
                  <a:pt x="249" y="1106"/>
                </a:lnTo>
                <a:lnTo>
                  <a:pt x="241" y="1110"/>
                </a:lnTo>
                <a:lnTo>
                  <a:pt x="233" y="1113"/>
                </a:lnTo>
                <a:lnTo>
                  <a:pt x="225" y="1114"/>
                </a:lnTo>
                <a:lnTo>
                  <a:pt x="217" y="1116"/>
                </a:lnTo>
                <a:lnTo>
                  <a:pt x="209" y="1118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3" y="1119"/>
                </a:lnTo>
                <a:lnTo>
                  <a:pt x="145" y="1118"/>
                </a:lnTo>
                <a:lnTo>
                  <a:pt x="137" y="1116"/>
                </a:lnTo>
                <a:lnTo>
                  <a:pt x="129" y="1114"/>
                </a:lnTo>
                <a:lnTo>
                  <a:pt x="121" y="1113"/>
                </a:lnTo>
                <a:lnTo>
                  <a:pt x="113" y="1110"/>
                </a:lnTo>
                <a:lnTo>
                  <a:pt x="105" y="1106"/>
                </a:lnTo>
                <a:lnTo>
                  <a:pt x="97" y="1103"/>
                </a:lnTo>
                <a:lnTo>
                  <a:pt x="90" y="1100"/>
                </a:lnTo>
                <a:lnTo>
                  <a:pt x="82" y="1095"/>
                </a:lnTo>
                <a:lnTo>
                  <a:pt x="76" y="1090"/>
                </a:lnTo>
                <a:lnTo>
                  <a:pt x="69" y="1086"/>
                </a:lnTo>
                <a:lnTo>
                  <a:pt x="63" y="1081"/>
                </a:lnTo>
                <a:lnTo>
                  <a:pt x="57" y="1076"/>
                </a:lnTo>
                <a:lnTo>
                  <a:pt x="50" y="1070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6"/>
                </a:lnTo>
                <a:lnTo>
                  <a:pt x="24" y="1038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4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50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7" name="Line 53">
            <a:extLst>
              <a:ext uri="{FF2B5EF4-FFF2-40B4-BE49-F238E27FC236}">
                <a16:creationId xmlns:a16="http://schemas.microsoft.com/office/drawing/2014/main" id="{D759036E-47B0-9C44-B4DD-7CD9171504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4789" y="2686050"/>
            <a:ext cx="1587" cy="1481138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8" name="Freeform 55">
            <a:extLst>
              <a:ext uri="{FF2B5EF4-FFF2-40B4-BE49-F238E27FC236}">
                <a16:creationId xmlns:a16="http://schemas.microsoft.com/office/drawing/2014/main" id="{4D218805-0BB7-6D49-879B-BEDD6EE59ECD}"/>
              </a:ext>
            </a:extLst>
          </p:cNvPr>
          <p:cNvSpPr>
            <a:spLocks/>
          </p:cNvSpPr>
          <p:nvPr/>
        </p:nvSpPr>
        <p:spPr bwMode="auto">
          <a:xfrm>
            <a:off x="4019551" y="4165601"/>
            <a:ext cx="531813" cy="296863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40"/>
                </a:lnTo>
                <a:lnTo>
                  <a:pt x="496" y="340"/>
                </a:lnTo>
                <a:lnTo>
                  <a:pt x="499" y="340"/>
                </a:lnTo>
                <a:lnTo>
                  <a:pt x="501" y="338"/>
                </a:lnTo>
                <a:lnTo>
                  <a:pt x="504" y="338"/>
                </a:lnTo>
                <a:lnTo>
                  <a:pt x="506" y="337"/>
                </a:lnTo>
                <a:lnTo>
                  <a:pt x="509" y="335"/>
                </a:lnTo>
                <a:lnTo>
                  <a:pt x="510" y="335"/>
                </a:lnTo>
                <a:lnTo>
                  <a:pt x="514" y="333"/>
                </a:lnTo>
                <a:lnTo>
                  <a:pt x="515" y="332"/>
                </a:lnTo>
                <a:lnTo>
                  <a:pt x="518" y="330"/>
                </a:lnTo>
                <a:lnTo>
                  <a:pt x="522" y="329"/>
                </a:lnTo>
                <a:lnTo>
                  <a:pt x="523" y="327"/>
                </a:lnTo>
                <a:lnTo>
                  <a:pt x="526" y="324"/>
                </a:lnTo>
                <a:lnTo>
                  <a:pt x="530" y="322"/>
                </a:lnTo>
                <a:lnTo>
                  <a:pt x="533" y="319"/>
                </a:lnTo>
                <a:lnTo>
                  <a:pt x="536" y="316"/>
                </a:lnTo>
                <a:lnTo>
                  <a:pt x="541" y="314"/>
                </a:lnTo>
                <a:lnTo>
                  <a:pt x="544" y="311"/>
                </a:lnTo>
                <a:lnTo>
                  <a:pt x="547" y="308"/>
                </a:lnTo>
                <a:lnTo>
                  <a:pt x="552" y="303"/>
                </a:lnTo>
                <a:lnTo>
                  <a:pt x="557" y="300"/>
                </a:lnTo>
                <a:lnTo>
                  <a:pt x="562" y="295"/>
                </a:lnTo>
                <a:lnTo>
                  <a:pt x="566" y="292"/>
                </a:lnTo>
                <a:lnTo>
                  <a:pt x="570" y="289"/>
                </a:lnTo>
                <a:lnTo>
                  <a:pt x="574" y="285"/>
                </a:lnTo>
                <a:lnTo>
                  <a:pt x="578" y="282"/>
                </a:lnTo>
                <a:lnTo>
                  <a:pt x="581" y="279"/>
                </a:lnTo>
                <a:lnTo>
                  <a:pt x="584" y="277"/>
                </a:lnTo>
                <a:lnTo>
                  <a:pt x="586" y="274"/>
                </a:lnTo>
                <a:lnTo>
                  <a:pt x="589" y="271"/>
                </a:lnTo>
                <a:lnTo>
                  <a:pt x="590" y="269"/>
                </a:lnTo>
                <a:lnTo>
                  <a:pt x="594" y="268"/>
                </a:lnTo>
                <a:lnTo>
                  <a:pt x="595" y="265"/>
                </a:lnTo>
                <a:lnTo>
                  <a:pt x="597" y="263"/>
                </a:lnTo>
                <a:lnTo>
                  <a:pt x="598" y="261"/>
                </a:lnTo>
                <a:lnTo>
                  <a:pt x="600" y="258"/>
                </a:lnTo>
                <a:lnTo>
                  <a:pt x="602" y="257"/>
                </a:lnTo>
                <a:lnTo>
                  <a:pt x="602" y="255"/>
                </a:lnTo>
                <a:lnTo>
                  <a:pt x="603" y="253"/>
                </a:lnTo>
                <a:lnTo>
                  <a:pt x="605" y="250"/>
                </a:lnTo>
                <a:lnTo>
                  <a:pt x="605" y="249"/>
                </a:lnTo>
                <a:lnTo>
                  <a:pt x="605" y="247"/>
                </a:lnTo>
                <a:lnTo>
                  <a:pt x="606" y="244"/>
                </a:lnTo>
                <a:lnTo>
                  <a:pt x="606" y="242"/>
                </a:lnTo>
                <a:lnTo>
                  <a:pt x="606" y="239"/>
                </a:lnTo>
                <a:lnTo>
                  <a:pt x="606" y="237"/>
                </a:lnTo>
                <a:lnTo>
                  <a:pt x="606" y="234"/>
                </a:lnTo>
                <a:lnTo>
                  <a:pt x="608" y="231"/>
                </a:lnTo>
                <a:lnTo>
                  <a:pt x="608" y="228"/>
                </a:lnTo>
                <a:lnTo>
                  <a:pt x="608" y="225"/>
                </a:lnTo>
                <a:lnTo>
                  <a:pt x="608" y="221"/>
                </a:lnTo>
                <a:lnTo>
                  <a:pt x="608" y="218"/>
                </a:lnTo>
                <a:lnTo>
                  <a:pt x="608" y="213"/>
                </a:lnTo>
                <a:lnTo>
                  <a:pt x="608" y="210"/>
                </a:lnTo>
                <a:lnTo>
                  <a:pt x="608" y="207"/>
                </a:lnTo>
                <a:lnTo>
                  <a:pt x="608" y="204"/>
                </a:lnTo>
                <a:lnTo>
                  <a:pt x="608" y="201"/>
                </a:lnTo>
                <a:lnTo>
                  <a:pt x="608" y="197"/>
                </a:lnTo>
                <a:lnTo>
                  <a:pt x="608" y="194"/>
                </a:lnTo>
                <a:lnTo>
                  <a:pt x="608" y="191"/>
                </a:lnTo>
                <a:lnTo>
                  <a:pt x="608" y="189"/>
                </a:lnTo>
                <a:lnTo>
                  <a:pt x="608" y="186"/>
                </a:lnTo>
                <a:lnTo>
                  <a:pt x="608" y="185"/>
                </a:lnTo>
                <a:lnTo>
                  <a:pt x="608" y="181"/>
                </a:lnTo>
                <a:lnTo>
                  <a:pt x="608" y="180"/>
                </a:lnTo>
                <a:lnTo>
                  <a:pt x="608" y="178"/>
                </a:lnTo>
                <a:lnTo>
                  <a:pt x="608" y="175"/>
                </a:lnTo>
                <a:lnTo>
                  <a:pt x="608" y="173"/>
                </a:lnTo>
                <a:lnTo>
                  <a:pt x="608" y="172"/>
                </a:lnTo>
                <a:lnTo>
                  <a:pt x="608" y="170"/>
                </a:lnTo>
                <a:lnTo>
                  <a:pt x="608" y="167"/>
                </a:lnTo>
                <a:lnTo>
                  <a:pt x="608" y="165"/>
                </a:lnTo>
                <a:lnTo>
                  <a:pt x="608" y="164"/>
                </a:lnTo>
                <a:lnTo>
                  <a:pt x="608" y="161"/>
                </a:lnTo>
                <a:lnTo>
                  <a:pt x="608" y="159"/>
                </a:lnTo>
                <a:lnTo>
                  <a:pt x="608" y="156"/>
                </a:lnTo>
                <a:lnTo>
                  <a:pt x="608" y="154"/>
                </a:lnTo>
                <a:lnTo>
                  <a:pt x="608" y="151"/>
                </a:lnTo>
                <a:lnTo>
                  <a:pt x="608" y="149"/>
                </a:lnTo>
                <a:lnTo>
                  <a:pt x="608" y="146"/>
                </a:lnTo>
                <a:lnTo>
                  <a:pt x="608" y="143"/>
                </a:lnTo>
                <a:lnTo>
                  <a:pt x="608" y="140"/>
                </a:lnTo>
                <a:lnTo>
                  <a:pt x="608" y="137"/>
                </a:lnTo>
                <a:lnTo>
                  <a:pt x="608" y="132"/>
                </a:lnTo>
                <a:lnTo>
                  <a:pt x="608" y="129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4"/>
                </a:lnTo>
                <a:lnTo>
                  <a:pt x="608" y="111"/>
                </a:lnTo>
                <a:lnTo>
                  <a:pt x="606" y="109"/>
                </a:lnTo>
                <a:lnTo>
                  <a:pt x="606" y="106"/>
                </a:lnTo>
                <a:lnTo>
                  <a:pt x="606" y="103"/>
                </a:lnTo>
                <a:lnTo>
                  <a:pt x="606" y="101"/>
                </a:lnTo>
                <a:lnTo>
                  <a:pt x="606" y="98"/>
                </a:lnTo>
                <a:lnTo>
                  <a:pt x="605" y="96"/>
                </a:lnTo>
                <a:lnTo>
                  <a:pt x="605" y="95"/>
                </a:lnTo>
                <a:lnTo>
                  <a:pt x="605" y="92"/>
                </a:lnTo>
                <a:lnTo>
                  <a:pt x="603" y="90"/>
                </a:lnTo>
                <a:lnTo>
                  <a:pt x="602" y="88"/>
                </a:lnTo>
                <a:lnTo>
                  <a:pt x="602" y="85"/>
                </a:lnTo>
                <a:lnTo>
                  <a:pt x="600" y="84"/>
                </a:lnTo>
                <a:lnTo>
                  <a:pt x="598" y="82"/>
                </a:lnTo>
                <a:lnTo>
                  <a:pt x="597" y="80"/>
                </a:lnTo>
                <a:lnTo>
                  <a:pt x="595" y="77"/>
                </a:lnTo>
                <a:lnTo>
                  <a:pt x="594" y="76"/>
                </a:lnTo>
                <a:lnTo>
                  <a:pt x="590" y="74"/>
                </a:lnTo>
                <a:lnTo>
                  <a:pt x="589" y="71"/>
                </a:lnTo>
                <a:lnTo>
                  <a:pt x="586" y="69"/>
                </a:lnTo>
                <a:lnTo>
                  <a:pt x="584" y="66"/>
                </a:lnTo>
                <a:lnTo>
                  <a:pt x="581" y="63"/>
                </a:lnTo>
                <a:lnTo>
                  <a:pt x="578" y="61"/>
                </a:lnTo>
                <a:lnTo>
                  <a:pt x="574" y="58"/>
                </a:lnTo>
                <a:lnTo>
                  <a:pt x="570" y="55"/>
                </a:lnTo>
                <a:lnTo>
                  <a:pt x="566" y="52"/>
                </a:lnTo>
                <a:lnTo>
                  <a:pt x="562" y="47"/>
                </a:lnTo>
                <a:lnTo>
                  <a:pt x="557" y="44"/>
                </a:lnTo>
                <a:lnTo>
                  <a:pt x="552" y="39"/>
                </a:lnTo>
                <a:lnTo>
                  <a:pt x="547" y="36"/>
                </a:lnTo>
                <a:lnTo>
                  <a:pt x="544" y="32"/>
                </a:lnTo>
                <a:lnTo>
                  <a:pt x="541" y="29"/>
                </a:lnTo>
                <a:lnTo>
                  <a:pt x="536" y="26"/>
                </a:lnTo>
                <a:lnTo>
                  <a:pt x="533" y="23"/>
                </a:lnTo>
                <a:lnTo>
                  <a:pt x="530" y="21"/>
                </a:lnTo>
                <a:lnTo>
                  <a:pt x="526" y="18"/>
                </a:lnTo>
                <a:lnTo>
                  <a:pt x="523" y="16"/>
                </a:lnTo>
                <a:lnTo>
                  <a:pt x="522" y="15"/>
                </a:lnTo>
                <a:lnTo>
                  <a:pt x="518" y="13"/>
                </a:lnTo>
                <a:lnTo>
                  <a:pt x="515" y="12"/>
                </a:lnTo>
                <a:lnTo>
                  <a:pt x="514" y="10"/>
                </a:lnTo>
                <a:lnTo>
                  <a:pt x="510" y="8"/>
                </a:lnTo>
                <a:lnTo>
                  <a:pt x="509" y="7"/>
                </a:lnTo>
                <a:lnTo>
                  <a:pt x="506" y="5"/>
                </a:lnTo>
                <a:lnTo>
                  <a:pt x="504" y="5"/>
                </a:lnTo>
                <a:lnTo>
                  <a:pt x="501" y="4"/>
                </a:lnTo>
                <a:lnTo>
                  <a:pt x="499" y="4"/>
                </a:lnTo>
                <a:lnTo>
                  <a:pt x="496" y="2"/>
                </a:lnTo>
                <a:lnTo>
                  <a:pt x="494" y="2"/>
                </a:lnTo>
                <a:lnTo>
                  <a:pt x="491" y="2"/>
                </a:lnTo>
                <a:lnTo>
                  <a:pt x="488" y="2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9" name="Freeform 56">
            <a:extLst>
              <a:ext uri="{FF2B5EF4-FFF2-40B4-BE49-F238E27FC236}">
                <a16:creationId xmlns:a16="http://schemas.microsoft.com/office/drawing/2014/main" id="{A005D28F-FE22-4D4A-9CEA-A05126D61BE0}"/>
              </a:ext>
            </a:extLst>
          </p:cNvPr>
          <p:cNvSpPr>
            <a:spLocks/>
          </p:cNvSpPr>
          <p:nvPr/>
        </p:nvSpPr>
        <p:spPr bwMode="auto">
          <a:xfrm>
            <a:off x="4019551" y="2389188"/>
            <a:ext cx="531813" cy="298450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39"/>
                </a:lnTo>
                <a:lnTo>
                  <a:pt x="496" y="339"/>
                </a:lnTo>
                <a:lnTo>
                  <a:pt x="499" y="339"/>
                </a:lnTo>
                <a:lnTo>
                  <a:pt x="501" y="337"/>
                </a:lnTo>
                <a:lnTo>
                  <a:pt x="504" y="337"/>
                </a:lnTo>
                <a:lnTo>
                  <a:pt x="506" y="336"/>
                </a:lnTo>
                <a:lnTo>
                  <a:pt x="509" y="334"/>
                </a:lnTo>
                <a:lnTo>
                  <a:pt x="510" y="334"/>
                </a:lnTo>
                <a:lnTo>
                  <a:pt x="514" y="333"/>
                </a:lnTo>
                <a:lnTo>
                  <a:pt x="515" y="331"/>
                </a:lnTo>
                <a:lnTo>
                  <a:pt x="518" y="329"/>
                </a:lnTo>
                <a:lnTo>
                  <a:pt x="522" y="328"/>
                </a:lnTo>
                <a:lnTo>
                  <a:pt x="523" y="326"/>
                </a:lnTo>
                <a:lnTo>
                  <a:pt x="526" y="323"/>
                </a:lnTo>
                <a:lnTo>
                  <a:pt x="530" y="321"/>
                </a:lnTo>
                <a:lnTo>
                  <a:pt x="533" y="318"/>
                </a:lnTo>
                <a:lnTo>
                  <a:pt x="536" y="315"/>
                </a:lnTo>
                <a:lnTo>
                  <a:pt x="541" y="313"/>
                </a:lnTo>
                <a:lnTo>
                  <a:pt x="544" y="310"/>
                </a:lnTo>
                <a:lnTo>
                  <a:pt x="547" y="307"/>
                </a:lnTo>
                <a:lnTo>
                  <a:pt x="552" y="302"/>
                </a:lnTo>
                <a:lnTo>
                  <a:pt x="557" y="299"/>
                </a:lnTo>
                <a:lnTo>
                  <a:pt x="562" y="294"/>
                </a:lnTo>
                <a:lnTo>
                  <a:pt x="566" y="291"/>
                </a:lnTo>
                <a:lnTo>
                  <a:pt x="570" y="288"/>
                </a:lnTo>
                <a:lnTo>
                  <a:pt x="574" y="285"/>
                </a:lnTo>
                <a:lnTo>
                  <a:pt x="578" y="281"/>
                </a:lnTo>
                <a:lnTo>
                  <a:pt x="581" y="278"/>
                </a:lnTo>
                <a:lnTo>
                  <a:pt x="584" y="277"/>
                </a:lnTo>
                <a:lnTo>
                  <a:pt x="586" y="273"/>
                </a:lnTo>
                <a:lnTo>
                  <a:pt x="589" y="270"/>
                </a:lnTo>
                <a:lnTo>
                  <a:pt x="590" y="269"/>
                </a:lnTo>
                <a:lnTo>
                  <a:pt x="594" y="267"/>
                </a:lnTo>
                <a:lnTo>
                  <a:pt x="595" y="264"/>
                </a:lnTo>
                <a:lnTo>
                  <a:pt x="597" y="262"/>
                </a:lnTo>
                <a:lnTo>
                  <a:pt x="598" y="261"/>
                </a:lnTo>
                <a:lnTo>
                  <a:pt x="600" y="257"/>
                </a:lnTo>
                <a:lnTo>
                  <a:pt x="602" y="256"/>
                </a:lnTo>
                <a:lnTo>
                  <a:pt x="602" y="254"/>
                </a:lnTo>
                <a:lnTo>
                  <a:pt x="603" y="253"/>
                </a:lnTo>
                <a:lnTo>
                  <a:pt x="605" y="249"/>
                </a:lnTo>
                <a:lnTo>
                  <a:pt x="605" y="248"/>
                </a:lnTo>
                <a:lnTo>
                  <a:pt x="605" y="246"/>
                </a:lnTo>
                <a:lnTo>
                  <a:pt x="606" y="243"/>
                </a:lnTo>
                <a:lnTo>
                  <a:pt x="606" y="241"/>
                </a:lnTo>
                <a:lnTo>
                  <a:pt x="606" y="238"/>
                </a:lnTo>
                <a:lnTo>
                  <a:pt x="606" y="237"/>
                </a:lnTo>
                <a:lnTo>
                  <a:pt x="606" y="233"/>
                </a:lnTo>
                <a:lnTo>
                  <a:pt x="608" y="230"/>
                </a:lnTo>
                <a:lnTo>
                  <a:pt x="608" y="227"/>
                </a:lnTo>
                <a:lnTo>
                  <a:pt x="608" y="224"/>
                </a:lnTo>
                <a:lnTo>
                  <a:pt x="608" y="221"/>
                </a:lnTo>
                <a:lnTo>
                  <a:pt x="608" y="217"/>
                </a:lnTo>
                <a:lnTo>
                  <a:pt x="608" y="213"/>
                </a:lnTo>
                <a:lnTo>
                  <a:pt x="608" y="209"/>
                </a:lnTo>
                <a:lnTo>
                  <a:pt x="608" y="206"/>
                </a:lnTo>
                <a:lnTo>
                  <a:pt x="608" y="203"/>
                </a:lnTo>
                <a:lnTo>
                  <a:pt x="608" y="200"/>
                </a:lnTo>
                <a:lnTo>
                  <a:pt x="608" y="197"/>
                </a:lnTo>
                <a:lnTo>
                  <a:pt x="608" y="193"/>
                </a:lnTo>
                <a:lnTo>
                  <a:pt x="608" y="190"/>
                </a:lnTo>
                <a:lnTo>
                  <a:pt x="608" y="189"/>
                </a:lnTo>
                <a:lnTo>
                  <a:pt x="608" y="185"/>
                </a:lnTo>
                <a:lnTo>
                  <a:pt x="608" y="184"/>
                </a:lnTo>
                <a:lnTo>
                  <a:pt x="608" y="181"/>
                </a:lnTo>
                <a:lnTo>
                  <a:pt x="608" y="179"/>
                </a:lnTo>
                <a:lnTo>
                  <a:pt x="608" y="177"/>
                </a:lnTo>
                <a:lnTo>
                  <a:pt x="608" y="174"/>
                </a:lnTo>
                <a:lnTo>
                  <a:pt x="608" y="173"/>
                </a:lnTo>
                <a:lnTo>
                  <a:pt x="608" y="171"/>
                </a:lnTo>
                <a:lnTo>
                  <a:pt x="608" y="169"/>
                </a:lnTo>
                <a:lnTo>
                  <a:pt x="608" y="166"/>
                </a:lnTo>
                <a:lnTo>
                  <a:pt x="608" y="165"/>
                </a:lnTo>
                <a:lnTo>
                  <a:pt x="608" y="163"/>
                </a:lnTo>
                <a:lnTo>
                  <a:pt x="608" y="160"/>
                </a:lnTo>
                <a:lnTo>
                  <a:pt x="608" y="158"/>
                </a:lnTo>
                <a:lnTo>
                  <a:pt x="608" y="155"/>
                </a:lnTo>
                <a:lnTo>
                  <a:pt x="608" y="153"/>
                </a:lnTo>
                <a:lnTo>
                  <a:pt x="608" y="150"/>
                </a:lnTo>
                <a:lnTo>
                  <a:pt x="608" y="149"/>
                </a:lnTo>
                <a:lnTo>
                  <a:pt x="608" y="145"/>
                </a:lnTo>
                <a:lnTo>
                  <a:pt x="608" y="142"/>
                </a:lnTo>
                <a:lnTo>
                  <a:pt x="608" y="139"/>
                </a:lnTo>
                <a:lnTo>
                  <a:pt x="608" y="136"/>
                </a:lnTo>
                <a:lnTo>
                  <a:pt x="608" y="131"/>
                </a:lnTo>
                <a:lnTo>
                  <a:pt x="608" y="128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3"/>
                </a:lnTo>
                <a:lnTo>
                  <a:pt x="608" y="110"/>
                </a:lnTo>
                <a:lnTo>
                  <a:pt x="606" y="109"/>
                </a:lnTo>
                <a:lnTo>
                  <a:pt x="606" y="105"/>
                </a:lnTo>
                <a:lnTo>
                  <a:pt x="606" y="102"/>
                </a:lnTo>
                <a:lnTo>
                  <a:pt x="606" y="101"/>
                </a:lnTo>
                <a:lnTo>
                  <a:pt x="606" y="97"/>
                </a:lnTo>
                <a:lnTo>
                  <a:pt x="605" y="96"/>
                </a:lnTo>
                <a:lnTo>
                  <a:pt x="605" y="94"/>
                </a:lnTo>
                <a:lnTo>
                  <a:pt x="605" y="91"/>
                </a:lnTo>
                <a:lnTo>
                  <a:pt x="603" y="89"/>
                </a:lnTo>
                <a:lnTo>
                  <a:pt x="602" y="88"/>
                </a:lnTo>
                <a:lnTo>
                  <a:pt x="602" y="85"/>
                </a:lnTo>
                <a:lnTo>
                  <a:pt x="600" y="83"/>
                </a:lnTo>
                <a:lnTo>
                  <a:pt x="598" y="81"/>
                </a:lnTo>
                <a:lnTo>
                  <a:pt x="597" y="80"/>
                </a:lnTo>
                <a:lnTo>
                  <a:pt x="595" y="77"/>
                </a:lnTo>
                <a:lnTo>
                  <a:pt x="594" y="75"/>
                </a:lnTo>
                <a:lnTo>
                  <a:pt x="590" y="73"/>
                </a:lnTo>
                <a:lnTo>
                  <a:pt x="589" y="70"/>
                </a:lnTo>
                <a:lnTo>
                  <a:pt x="586" y="69"/>
                </a:lnTo>
                <a:lnTo>
                  <a:pt x="584" y="65"/>
                </a:lnTo>
                <a:lnTo>
                  <a:pt x="581" y="62"/>
                </a:lnTo>
                <a:lnTo>
                  <a:pt x="578" y="61"/>
                </a:lnTo>
                <a:lnTo>
                  <a:pt x="574" y="57"/>
                </a:lnTo>
                <a:lnTo>
                  <a:pt x="570" y="54"/>
                </a:lnTo>
                <a:lnTo>
                  <a:pt x="566" y="51"/>
                </a:lnTo>
                <a:lnTo>
                  <a:pt x="562" y="46"/>
                </a:lnTo>
                <a:lnTo>
                  <a:pt x="557" y="43"/>
                </a:lnTo>
                <a:lnTo>
                  <a:pt x="552" y="38"/>
                </a:lnTo>
                <a:lnTo>
                  <a:pt x="547" y="35"/>
                </a:lnTo>
                <a:lnTo>
                  <a:pt x="544" y="32"/>
                </a:lnTo>
                <a:lnTo>
                  <a:pt x="541" y="29"/>
                </a:lnTo>
                <a:lnTo>
                  <a:pt x="536" y="25"/>
                </a:lnTo>
                <a:lnTo>
                  <a:pt x="533" y="22"/>
                </a:lnTo>
                <a:lnTo>
                  <a:pt x="530" y="21"/>
                </a:lnTo>
                <a:lnTo>
                  <a:pt x="526" y="17"/>
                </a:lnTo>
                <a:lnTo>
                  <a:pt x="523" y="16"/>
                </a:lnTo>
                <a:lnTo>
                  <a:pt x="522" y="14"/>
                </a:lnTo>
                <a:lnTo>
                  <a:pt x="518" y="13"/>
                </a:lnTo>
                <a:lnTo>
                  <a:pt x="515" y="11"/>
                </a:lnTo>
                <a:lnTo>
                  <a:pt x="514" y="9"/>
                </a:lnTo>
                <a:lnTo>
                  <a:pt x="510" y="8"/>
                </a:lnTo>
                <a:lnTo>
                  <a:pt x="509" y="6"/>
                </a:lnTo>
                <a:lnTo>
                  <a:pt x="506" y="5"/>
                </a:lnTo>
                <a:lnTo>
                  <a:pt x="504" y="5"/>
                </a:lnTo>
                <a:lnTo>
                  <a:pt x="501" y="3"/>
                </a:lnTo>
                <a:lnTo>
                  <a:pt x="499" y="3"/>
                </a:lnTo>
                <a:lnTo>
                  <a:pt x="496" y="1"/>
                </a:lnTo>
                <a:lnTo>
                  <a:pt x="494" y="1"/>
                </a:lnTo>
                <a:lnTo>
                  <a:pt x="491" y="1"/>
                </a:lnTo>
                <a:lnTo>
                  <a:pt x="488" y="1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60" name="Line 57">
            <a:extLst>
              <a:ext uri="{FF2B5EF4-FFF2-40B4-BE49-F238E27FC236}">
                <a16:creationId xmlns:a16="http://schemas.microsoft.com/office/drawing/2014/main" id="{25F9DC5D-AE85-024F-A417-E744A186A1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4425" y="4503738"/>
            <a:ext cx="1588" cy="89535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61" name="Line 58">
            <a:extLst>
              <a:ext uri="{FF2B5EF4-FFF2-40B4-BE49-F238E27FC236}">
                <a16:creationId xmlns:a16="http://schemas.microsoft.com/office/drawing/2014/main" id="{8CFE5D4F-81CF-004C-B54D-BBCE6CFCF742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4789" y="4475163"/>
            <a:ext cx="1587" cy="531812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62" name="Line 59">
            <a:extLst>
              <a:ext uri="{FF2B5EF4-FFF2-40B4-BE49-F238E27FC236}">
                <a16:creationId xmlns:a16="http://schemas.microsoft.com/office/drawing/2014/main" id="{43D7AE78-7947-9A47-87D4-26F88F1D94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2689" y="3328988"/>
            <a:ext cx="1587" cy="207010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63" name="Rectangle 60">
            <a:extLst>
              <a:ext uri="{FF2B5EF4-FFF2-40B4-BE49-F238E27FC236}">
                <a16:creationId xmlns:a16="http://schemas.microsoft.com/office/drawing/2014/main" id="{1D361816-305C-1E45-8C09-695CEFA74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64" name="Rectangle 91">
            <a:extLst>
              <a:ext uri="{FF2B5EF4-FFF2-40B4-BE49-F238E27FC236}">
                <a16:creationId xmlns:a16="http://schemas.microsoft.com/office/drawing/2014/main" id="{0014193C-ED54-0B4E-A456-321BDD228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65" name="Rectangle 92">
            <a:extLst>
              <a:ext uri="{FF2B5EF4-FFF2-40B4-BE49-F238E27FC236}">
                <a16:creationId xmlns:a16="http://schemas.microsoft.com/office/drawing/2014/main" id="{593DB8FE-97A5-8E45-9AB1-25F4EA7D5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66" name="Rectangle 93">
            <a:extLst>
              <a:ext uri="{FF2B5EF4-FFF2-40B4-BE49-F238E27FC236}">
                <a16:creationId xmlns:a16="http://schemas.microsoft.com/office/drawing/2014/main" id="{82CAA340-6ACE-0847-99F9-4D02D7296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48251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67" name="Rectangle 94">
            <a:extLst>
              <a:ext uri="{FF2B5EF4-FFF2-40B4-BE49-F238E27FC236}">
                <a16:creationId xmlns:a16="http://schemas.microsoft.com/office/drawing/2014/main" id="{143F9836-1021-A442-86E2-346066ED2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68" name="Rectangle 95">
            <a:extLst>
              <a:ext uri="{FF2B5EF4-FFF2-40B4-BE49-F238E27FC236}">
                <a16:creationId xmlns:a16="http://schemas.microsoft.com/office/drawing/2014/main" id="{C729F01A-C65A-AE4A-8A78-5887EA8F4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69" name="Rectangle 96">
            <a:extLst>
              <a:ext uri="{FF2B5EF4-FFF2-40B4-BE49-F238E27FC236}">
                <a16:creationId xmlns:a16="http://schemas.microsoft.com/office/drawing/2014/main" id="{51725CF7-353C-4F4E-8CB7-3DC0EBC98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99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0" name="Rectangle 97">
            <a:extLst>
              <a:ext uri="{FF2B5EF4-FFF2-40B4-BE49-F238E27FC236}">
                <a16:creationId xmlns:a16="http://schemas.microsoft.com/office/drawing/2014/main" id="{A1753B3D-EF7F-2048-B931-2FB5BB71F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01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1" name="Rectangle 98">
            <a:extLst>
              <a:ext uri="{FF2B5EF4-FFF2-40B4-BE49-F238E27FC236}">
                <a16:creationId xmlns:a16="http://schemas.microsoft.com/office/drawing/2014/main" id="{A851D0A5-8CF3-A040-8A24-E7A465DE9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2" name="Rectangle 99">
            <a:extLst>
              <a:ext uri="{FF2B5EF4-FFF2-40B4-BE49-F238E27FC236}">
                <a16:creationId xmlns:a16="http://schemas.microsoft.com/office/drawing/2014/main" id="{AB143691-4209-6D4F-8099-C7E0F5E22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14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3" name="Rectangle 100">
            <a:extLst>
              <a:ext uri="{FF2B5EF4-FFF2-40B4-BE49-F238E27FC236}">
                <a16:creationId xmlns:a16="http://schemas.microsoft.com/office/drawing/2014/main" id="{DB79DCF6-C338-9C48-9CE8-E1F8D76FC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4" name="Rectangle 101">
            <a:extLst>
              <a:ext uri="{FF2B5EF4-FFF2-40B4-BE49-F238E27FC236}">
                <a16:creationId xmlns:a16="http://schemas.microsoft.com/office/drawing/2014/main" id="{E737112B-0C2A-DA44-9CEF-AAB3B19B4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64" name="Line 102">
            <a:extLst>
              <a:ext uri="{FF2B5EF4-FFF2-40B4-BE49-F238E27FC236}">
                <a16:creationId xmlns:a16="http://schemas.microsoft.com/office/drawing/2014/main" id="{B77958A3-1B94-F342-950A-46AB140BEF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1250" y="5092700"/>
            <a:ext cx="84138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5" name="Line 103">
            <a:extLst>
              <a:ext uri="{FF2B5EF4-FFF2-40B4-BE49-F238E27FC236}">
                <a16:creationId xmlns:a16="http://schemas.microsoft.com/office/drawing/2014/main" id="{057D0724-2B68-A84C-A9BA-54B484C2B9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02075" y="5092700"/>
            <a:ext cx="57150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6" name="Line 104">
            <a:extLst>
              <a:ext uri="{FF2B5EF4-FFF2-40B4-BE49-F238E27FC236}">
                <a16:creationId xmlns:a16="http://schemas.microsoft.com/office/drawing/2014/main" id="{C81BD3F3-26FA-6A45-A46E-108E0C7557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4488" y="5092700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1678" name="Rectangle 105">
            <a:extLst>
              <a:ext uri="{FF2B5EF4-FFF2-40B4-BE49-F238E27FC236}">
                <a16:creationId xmlns:a16="http://schemas.microsoft.com/office/drawing/2014/main" id="{54496935-AF8B-D042-BB3F-6A48267E9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79" name="Rectangle 106">
            <a:extLst>
              <a:ext uri="{FF2B5EF4-FFF2-40B4-BE49-F238E27FC236}">
                <a16:creationId xmlns:a16="http://schemas.microsoft.com/office/drawing/2014/main" id="{0DFD7A52-60E1-424C-B926-02A02A9FF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0" name="Rectangle 107">
            <a:extLst>
              <a:ext uri="{FF2B5EF4-FFF2-40B4-BE49-F238E27FC236}">
                <a16:creationId xmlns:a16="http://schemas.microsoft.com/office/drawing/2014/main" id="{CE4A55F7-0770-D443-ACA6-D18D54676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1" name="Rectangle 108">
            <a:extLst>
              <a:ext uri="{FF2B5EF4-FFF2-40B4-BE49-F238E27FC236}">
                <a16:creationId xmlns:a16="http://schemas.microsoft.com/office/drawing/2014/main" id="{81936461-37A7-064A-AAE9-0F219BE7F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2" name="Rectangle 109">
            <a:extLst>
              <a:ext uri="{FF2B5EF4-FFF2-40B4-BE49-F238E27FC236}">
                <a16:creationId xmlns:a16="http://schemas.microsoft.com/office/drawing/2014/main" id="{BFDCE0F8-FABE-5445-A4B7-2EA6BA013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3" name="Rectangle 110">
            <a:extLst>
              <a:ext uri="{FF2B5EF4-FFF2-40B4-BE49-F238E27FC236}">
                <a16:creationId xmlns:a16="http://schemas.microsoft.com/office/drawing/2014/main" id="{5A6EF127-BDBD-9844-BCB0-CEF1B92A7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9689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73" name="Line 111">
            <a:extLst>
              <a:ext uri="{FF2B5EF4-FFF2-40B4-BE49-F238E27FC236}">
                <a16:creationId xmlns:a16="http://schemas.microsoft.com/office/drawing/2014/main" id="{D40115AE-A59F-8444-B1C6-F813F69DDB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7726" y="5483225"/>
            <a:ext cx="55563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74" name="Line 112">
            <a:extLst>
              <a:ext uri="{FF2B5EF4-FFF2-40B4-BE49-F238E27FC236}">
                <a16:creationId xmlns:a16="http://schemas.microsoft.com/office/drawing/2014/main" id="{DBE32E10-561F-4F45-A588-C02713AB45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2389" y="5483225"/>
            <a:ext cx="84137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1686" name="Rectangle 113">
            <a:extLst>
              <a:ext uri="{FF2B5EF4-FFF2-40B4-BE49-F238E27FC236}">
                <a16:creationId xmlns:a16="http://schemas.microsoft.com/office/drawing/2014/main" id="{D3FA27F3-3DED-DD40-8AD7-CAD8980EB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03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7" name="Rectangle 114">
            <a:extLst>
              <a:ext uri="{FF2B5EF4-FFF2-40B4-BE49-F238E27FC236}">
                <a16:creationId xmlns:a16="http://schemas.microsoft.com/office/drawing/2014/main" id="{61FDE078-0D89-FC45-87A6-B355B8BAA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8" name="Rectangle 115">
            <a:extLst>
              <a:ext uri="{FF2B5EF4-FFF2-40B4-BE49-F238E27FC236}">
                <a16:creationId xmlns:a16="http://schemas.microsoft.com/office/drawing/2014/main" id="{D7E2502A-6416-474D-96A8-283FA459E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89" name="Rectangle 116">
            <a:extLst>
              <a:ext uri="{FF2B5EF4-FFF2-40B4-BE49-F238E27FC236}">
                <a16:creationId xmlns:a16="http://schemas.microsoft.com/office/drawing/2014/main" id="{90D8286D-A3F3-DA4A-B224-EA78CE3D3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90" name="Rectangle 117">
            <a:extLst>
              <a:ext uri="{FF2B5EF4-FFF2-40B4-BE49-F238E27FC236}">
                <a16:creationId xmlns:a16="http://schemas.microsoft.com/office/drawing/2014/main" id="{DF411059-B609-7245-BE59-3A4B8A69B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613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1691" name="Rectangle 118">
            <a:extLst>
              <a:ext uri="{FF2B5EF4-FFF2-40B4-BE49-F238E27FC236}">
                <a16:creationId xmlns:a16="http://schemas.microsoft.com/office/drawing/2014/main" id="{33EC02AB-7A70-1543-95A7-DBE98CDE4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81" name="Line 119">
            <a:extLst>
              <a:ext uri="{FF2B5EF4-FFF2-40B4-BE49-F238E27FC236}">
                <a16:creationId xmlns:a16="http://schemas.microsoft.com/office/drawing/2014/main" id="{26AE9CF2-B9C2-4143-88D1-69E6A7675E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81713" y="5483225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1693" name="Rectangle 120">
            <a:extLst>
              <a:ext uri="{FF2B5EF4-FFF2-40B4-BE49-F238E27FC236}">
                <a16:creationId xmlns:a16="http://schemas.microsoft.com/office/drawing/2014/main" id="{04BBA8FA-4D8E-DB44-914B-38CC5FFC5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3500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F728966E-7026-2547-8FE8-8478AF80174B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kern="0" dirty="0"/>
              <a:t>Example: Another Solution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4">
            <a:extLst>
              <a:ext uri="{FF2B5EF4-FFF2-40B4-BE49-F238E27FC236}">
                <a16:creationId xmlns:a16="http://schemas.microsoft.com/office/drawing/2014/main" id="{FD8BB0F7-742D-DA4C-9B2C-9C3630097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2642" name="Line 5">
            <a:extLst>
              <a:ext uri="{FF2B5EF4-FFF2-40B4-BE49-F238E27FC236}">
                <a16:creationId xmlns:a16="http://schemas.microsoft.com/office/drawing/2014/main" id="{32CC48E0-05C4-6047-8995-9E8BF33F5C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3" name="Line 6">
            <a:extLst>
              <a:ext uri="{FF2B5EF4-FFF2-40B4-BE49-F238E27FC236}">
                <a16:creationId xmlns:a16="http://schemas.microsoft.com/office/drawing/2014/main" id="{8503BBA3-F375-004F-A995-1252BD9E57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4" name="Line 7">
            <a:extLst>
              <a:ext uri="{FF2B5EF4-FFF2-40B4-BE49-F238E27FC236}">
                <a16:creationId xmlns:a16="http://schemas.microsoft.com/office/drawing/2014/main" id="{97C4B078-4837-5A49-A527-A846D85A8C55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5" name="Rectangle 8">
            <a:extLst>
              <a:ext uri="{FF2B5EF4-FFF2-40B4-BE49-F238E27FC236}">
                <a16:creationId xmlns:a16="http://schemas.microsoft.com/office/drawing/2014/main" id="{C546DE01-122D-0847-806A-63ECF2F2A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6" name="Rectangle 9">
            <a:extLst>
              <a:ext uri="{FF2B5EF4-FFF2-40B4-BE49-F238E27FC236}">
                <a16:creationId xmlns:a16="http://schemas.microsoft.com/office/drawing/2014/main" id="{3DED72D8-5EE4-FC46-8456-0105246B6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7" name="Rectangle 10">
            <a:extLst>
              <a:ext uri="{FF2B5EF4-FFF2-40B4-BE49-F238E27FC236}">
                <a16:creationId xmlns:a16="http://schemas.microsoft.com/office/drawing/2014/main" id="{57963885-1485-9547-BB9B-6F63DA551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8" name="Rectangle 11">
            <a:extLst>
              <a:ext uri="{FF2B5EF4-FFF2-40B4-BE49-F238E27FC236}">
                <a16:creationId xmlns:a16="http://schemas.microsoft.com/office/drawing/2014/main" id="{7569BFC4-93B2-F843-89E7-F59D8C9C1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9" name="Rectangle 12">
            <a:extLst>
              <a:ext uri="{FF2B5EF4-FFF2-40B4-BE49-F238E27FC236}">
                <a16:creationId xmlns:a16="http://schemas.microsoft.com/office/drawing/2014/main" id="{C6434748-43D9-8D41-8DCA-1119285AA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0" name="Rectangle 13">
            <a:extLst>
              <a:ext uri="{FF2B5EF4-FFF2-40B4-BE49-F238E27FC236}">
                <a16:creationId xmlns:a16="http://schemas.microsoft.com/office/drawing/2014/main" id="{983FCDC9-0C37-0C4A-B2ED-4260C40CD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1" name="Rectangle 14">
            <a:extLst>
              <a:ext uri="{FF2B5EF4-FFF2-40B4-BE49-F238E27FC236}">
                <a16:creationId xmlns:a16="http://schemas.microsoft.com/office/drawing/2014/main" id="{2F2C45B4-831D-5945-BE69-0FBA00987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2" name="Rectangle 15">
            <a:extLst>
              <a:ext uri="{FF2B5EF4-FFF2-40B4-BE49-F238E27FC236}">
                <a16:creationId xmlns:a16="http://schemas.microsoft.com/office/drawing/2014/main" id="{226612C6-7EC9-DD45-85A9-29CE398AD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2653" name="Line 16">
            <a:extLst>
              <a:ext uri="{FF2B5EF4-FFF2-40B4-BE49-F238E27FC236}">
                <a16:creationId xmlns:a16="http://schemas.microsoft.com/office/drawing/2014/main" id="{AFE7C099-5E5A-D24C-998B-A5D0B893CF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4" name="Line 17">
            <a:extLst>
              <a:ext uri="{FF2B5EF4-FFF2-40B4-BE49-F238E27FC236}">
                <a16:creationId xmlns:a16="http://schemas.microsoft.com/office/drawing/2014/main" id="{0A60B42A-0A51-6F4E-916F-89F0F640C5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5" name="Rectangle 18">
            <a:extLst>
              <a:ext uri="{FF2B5EF4-FFF2-40B4-BE49-F238E27FC236}">
                <a16:creationId xmlns:a16="http://schemas.microsoft.com/office/drawing/2014/main" id="{5BCA2D5E-231B-8841-B648-C8C5E4173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6" name="Rectangle 19">
            <a:extLst>
              <a:ext uri="{FF2B5EF4-FFF2-40B4-BE49-F238E27FC236}">
                <a16:creationId xmlns:a16="http://schemas.microsoft.com/office/drawing/2014/main" id="{D8806D67-9A52-EF4B-8DF7-94EB7A4CE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7" name="Rectangle 20">
            <a:extLst>
              <a:ext uri="{FF2B5EF4-FFF2-40B4-BE49-F238E27FC236}">
                <a16:creationId xmlns:a16="http://schemas.microsoft.com/office/drawing/2014/main" id="{688A7DA0-E492-674A-A2EB-6B7087AEC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8" name="Rectangle 21">
            <a:extLst>
              <a:ext uri="{FF2B5EF4-FFF2-40B4-BE49-F238E27FC236}">
                <a16:creationId xmlns:a16="http://schemas.microsoft.com/office/drawing/2014/main" id="{D8B09F3E-1E9A-4D45-A773-FBC8F5818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9" name="Rectangle 22">
            <a:extLst>
              <a:ext uri="{FF2B5EF4-FFF2-40B4-BE49-F238E27FC236}">
                <a16:creationId xmlns:a16="http://schemas.microsoft.com/office/drawing/2014/main" id="{B2409BE2-CFD1-474B-B25B-72076B247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0" name="Rectangle 23">
            <a:extLst>
              <a:ext uri="{FF2B5EF4-FFF2-40B4-BE49-F238E27FC236}">
                <a16:creationId xmlns:a16="http://schemas.microsoft.com/office/drawing/2014/main" id="{433B73A1-3286-D144-877B-E84F9438D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1" name="Rectangle 24">
            <a:extLst>
              <a:ext uri="{FF2B5EF4-FFF2-40B4-BE49-F238E27FC236}">
                <a16:creationId xmlns:a16="http://schemas.microsoft.com/office/drawing/2014/main" id="{EB6F4734-C6BD-C14F-A007-959524788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2662" name="Line 25">
            <a:extLst>
              <a:ext uri="{FF2B5EF4-FFF2-40B4-BE49-F238E27FC236}">
                <a16:creationId xmlns:a16="http://schemas.microsoft.com/office/drawing/2014/main" id="{06D0D1BF-B331-7843-8671-4EF6895C86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3" name="Line 26">
            <a:extLst>
              <a:ext uri="{FF2B5EF4-FFF2-40B4-BE49-F238E27FC236}">
                <a16:creationId xmlns:a16="http://schemas.microsoft.com/office/drawing/2014/main" id="{2BCA9BE3-BAEF-8949-9E94-917C2E8A9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4" name="Rectangle 27">
            <a:extLst>
              <a:ext uri="{FF2B5EF4-FFF2-40B4-BE49-F238E27FC236}">
                <a16:creationId xmlns:a16="http://schemas.microsoft.com/office/drawing/2014/main" id="{BFA02C0F-E874-C646-A3EE-2BCB650CE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5" name="Rectangle 28">
            <a:extLst>
              <a:ext uri="{FF2B5EF4-FFF2-40B4-BE49-F238E27FC236}">
                <a16:creationId xmlns:a16="http://schemas.microsoft.com/office/drawing/2014/main" id="{AAF06E91-77EF-FC41-82FF-F1EA15FD9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2666" name="Line 29">
            <a:extLst>
              <a:ext uri="{FF2B5EF4-FFF2-40B4-BE49-F238E27FC236}">
                <a16:creationId xmlns:a16="http://schemas.microsoft.com/office/drawing/2014/main" id="{33F3C5C8-A6B5-CE41-87D3-3EAF6DB1EB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7" name="Line 30">
            <a:extLst>
              <a:ext uri="{FF2B5EF4-FFF2-40B4-BE49-F238E27FC236}">
                <a16:creationId xmlns:a16="http://schemas.microsoft.com/office/drawing/2014/main" id="{360CCD7F-E8F2-4549-80D0-E65BB5EC3A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8" name="Rectangle 31">
            <a:extLst>
              <a:ext uri="{FF2B5EF4-FFF2-40B4-BE49-F238E27FC236}">
                <a16:creationId xmlns:a16="http://schemas.microsoft.com/office/drawing/2014/main" id="{91E07286-05C4-0E41-9112-61B6176F9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9" name="Rectangle 32">
            <a:extLst>
              <a:ext uri="{FF2B5EF4-FFF2-40B4-BE49-F238E27FC236}">
                <a16:creationId xmlns:a16="http://schemas.microsoft.com/office/drawing/2014/main" id="{80E859A9-1B2B-F14D-AFDF-8541FC7D6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0" name="Rectangle 33">
            <a:extLst>
              <a:ext uri="{FF2B5EF4-FFF2-40B4-BE49-F238E27FC236}">
                <a16:creationId xmlns:a16="http://schemas.microsoft.com/office/drawing/2014/main" id="{A9037A55-DE65-1643-BF10-C852E47B0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1" name="Rectangle 34">
            <a:extLst>
              <a:ext uri="{FF2B5EF4-FFF2-40B4-BE49-F238E27FC236}">
                <a16:creationId xmlns:a16="http://schemas.microsoft.com/office/drawing/2014/main" id="{008C485E-A1B8-8F4D-9E5A-88AAF0A39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2" name="Rectangle 35">
            <a:extLst>
              <a:ext uri="{FF2B5EF4-FFF2-40B4-BE49-F238E27FC236}">
                <a16:creationId xmlns:a16="http://schemas.microsoft.com/office/drawing/2014/main" id="{9042FF7E-2E7B-8F46-BF51-41595C91D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3" name="Rectangle 36">
            <a:extLst>
              <a:ext uri="{FF2B5EF4-FFF2-40B4-BE49-F238E27FC236}">
                <a16:creationId xmlns:a16="http://schemas.microsoft.com/office/drawing/2014/main" id="{921E8D4C-F1D9-CA42-A826-3145E5FEB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4" name="Rectangle 37">
            <a:extLst>
              <a:ext uri="{FF2B5EF4-FFF2-40B4-BE49-F238E27FC236}">
                <a16:creationId xmlns:a16="http://schemas.microsoft.com/office/drawing/2014/main" id="{E527C4D2-4F47-3D44-B2A3-B3802F142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5" name="Rectangle 38">
            <a:extLst>
              <a:ext uri="{FF2B5EF4-FFF2-40B4-BE49-F238E27FC236}">
                <a16:creationId xmlns:a16="http://schemas.microsoft.com/office/drawing/2014/main" id="{0D052112-CB04-654E-BE1C-F40F422E3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6" name="Rectangle 39">
            <a:extLst>
              <a:ext uri="{FF2B5EF4-FFF2-40B4-BE49-F238E27FC236}">
                <a16:creationId xmlns:a16="http://schemas.microsoft.com/office/drawing/2014/main" id="{E92AA79F-A563-A34F-BE5B-8641518E3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7" name="Freeform 41">
            <a:extLst>
              <a:ext uri="{FF2B5EF4-FFF2-40B4-BE49-F238E27FC236}">
                <a16:creationId xmlns:a16="http://schemas.microsoft.com/office/drawing/2014/main" id="{3B3B7A40-0BBF-6C4C-89A1-CF3B07322FB4}"/>
              </a:ext>
            </a:extLst>
          </p:cNvPr>
          <p:cNvSpPr>
            <a:spLocks/>
          </p:cNvSpPr>
          <p:nvPr/>
        </p:nvSpPr>
        <p:spPr bwMode="auto">
          <a:xfrm>
            <a:off x="4852989" y="2322514"/>
            <a:ext cx="306387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8" name="Line 44">
            <a:extLst>
              <a:ext uri="{FF2B5EF4-FFF2-40B4-BE49-F238E27FC236}">
                <a16:creationId xmlns:a16="http://schemas.microsoft.com/office/drawing/2014/main" id="{E5C6298B-95D6-7647-80EC-F3FB086AD3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07050" y="3944939"/>
            <a:ext cx="1588" cy="1062037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9" name="Freeform 48">
            <a:extLst>
              <a:ext uri="{FF2B5EF4-FFF2-40B4-BE49-F238E27FC236}">
                <a16:creationId xmlns:a16="http://schemas.microsoft.com/office/drawing/2014/main" id="{50CCCE2E-7E21-B24A-BFF2-6BA6E2B1E0C6}"/>
              </a:ext>
            </a:extLst>
          </p:cNvPr>
          <p:cNvSpPr>
            <a:spLocks/>
          </p:cNvSpPr>
          <p:nvPr/>
        </p:nvSpPr>
        <p:spPr bwMode="auto">
          <a:xfrm>
            <a:off x="5438776" y="2938463"/>
            <a:ext cx="307975" cy="977900"/>
          </a:xfrm>
          <a:custGeom>
            <a:avLst/>
            <a:gdLst>
              <a:gd name="T0" fmla="*/ 0 w 352"/>
              <a:gd name="T1" fmla="*/ 2147483646 h 1121"/>
              <a:gd name="T2" fmla="*/ 2147483646 w 352"/>
              <a:gd name="T3" fmla="*/ 2147483646 h 1121"/>
              <a:gd name="T4" fmla="*/ 2147483646 w 352"/>
              <a:gd name="T5" fmla="*/ 2147483646 h 1121"/>
              <a:gd name="T6" fmla="*/ 2147483646 w 352"/>
              <a:gd name="T7" fmla="*/ 2147483646 h 1121"/>
              <a:gd name="T8" fmla="*/ 2147483646 w 352"/>
              <a:gd name="T9" fmla="*/ 2147483646 h 1121"/>
              <a:gd name="T10" fmla="*/ 2147483646 w 352"/>
              <a:gd name="T11" fmla="*/ 2147483646 h 1121"/>
              <a:gd name="T12" fmla="*/ 2147483646 w 352"/>
              <a:gd name="T13" fmla="*/ 2147483646 h 1121"/>
              <a:gd name="T14" fmla="*/ 2147483646 w 352"/>
              <a:gd name="T15" fmla="*/ 2147483646 h 1121"/>
              <a:gd name="T16" fmla="*/ 2147483646 w 352"/>
              <a:gd name="T17" fmla="*/ 2147483646 h 1121"/>
              <a:gd name="T18" fmla="*/ 2147483646 w 352"/>
              <a:gd name="T19" fmla="*/ 2147483646 h 1121"/>
              <a:gd name="T20" fmla="*/ 2147483646 w 352"/>
              <a:gd name="T21" fmla="*/ 0 h 1121"/>
              <a:gd name="T22" fmla="*/ 2147483646 w 352"/>
              <a:gd name="T23" fmla="*/ 0 h 1121"/>
              <a:gd name="T24" fmla="*/ 2147483646 w 352"/>
              <a:gd name="T25" fmla="*/ 2147483646 h 1121"/>
              <a:gd name="T26" fmla="*/ 2147483646 w 352"/>
              <a:gd name="T27" fmla="*/ 2147483646 h 1121"/>
              <a:gd name="T28" fmla="*/ 2147483646 w 352"/>
              <a:gd name="T29" fmla="*/ 2147483646 h 1121"/>
              <a:gd name="T30" fmla="*/ 2147483646 w 352"/>
              <a:gd name="T31" fmla="*/ 2147483646 h 1121"/>
              <a:gd name="T32" fmla="*/ 2147483646 w 352"/>
              <a:gd name="T33" fmla="*/ 2147483646 h 1121"/>
              <a:gd name="T34" fmla="*/ 2147483646 w 352"/>
              <a:gd name="T35" fmla="*/ 2147483646 h 1121"/>
              <a:gd name="T36" fmla="*/ 2147483646 w 352"/>
              <a:gd name="T37" fmla="*/ 2147483646 h 1121"/>
              <a:gd name="T38" fmla="*/ 2147483646 w 352"/>
              <a:gd name="T39" fmla="*/ 2147483646 h 1121"/>
              <a:gd name="T40" fmla="*/ 2147483646 w 352"/>
              <a:gd name="T41" fmla="*/ 2147483646 h 1121"/>
              <a:gd name="T42" fmla="*/ 2147483646 w 352"/>
              <a:gd name="T43" fmla="*/ 2147483646 h 1121"/>
              <a:gd name="T44" fmla="*/ 2147483646 w 352"/>
              <a:gd name="T45" fmla="*/ 2147483646 h 1121"/>
              <a:gd name="T46" fmla="*/ 2147483646 w 352"/>
              <a:gd name="T47" fmla="*/ 2147483646 h 1121"/>
              <a:gd name="T48" fmla="*/ 2147483646 w 352"/>
              <a:gd name="T49" fmla="*/ 2147483646 h 1121"/>
              <a:gd name="T50" fmla="*/ 2147483646 w 352"/>
              <a:gd name="T51" fmla="*/ 2147483646 h 1121"/>
              <a:gd name="T52" fmla="*/ 2147483646 w 352"/>
              <a:gd name="T53" fmla="*/ 2147483646 h 1121"/>
              <a:gd name="T54" fmla="*/ 2147483646 w 352"/>
              <a:gd name="T55" fmla="*/ 2147483646 h 1121"/>
              <a:gd name="T56" fmla="*/ 2147483646 w 352"/>
              <a:gd name="T57" fmla="*/ 2147483646 h 1121"/>
              <a:gd name="T58" fmla="*/ 2147483646 w 352"/>
              <a:gd name="T59" fmla="*/ 2147483646 h 1121"/>
              <a:gd name="T60" fmla="*/ 2147483646 w 352"/>
              <a:gd name="T61" fmla="*/ 2147483646 h 1121"/>
              <a:gd name="T62" fmla="*/ 2147483646 w 352"/>
              <a:gd name="T63" fmla="*/ 2147483646 h 1121"/>
              <a:gd name="T64" fmla="*/ 2147483646 w 352"/>
              <a:gd name="T65" fmla="*/ 2147483646 h 1121"/>
              <a:gd name="T66" fmla="*/ 2147483646 w 352"/>
              <a:gd name="T67" fmla="*/ 2147483646 h 1121"/>
              <a:gd name="T68" fmla="*/ 2147483646 w 352"/>
              <a:gd name="T69" fmla="*/ 2147483646 h 1121"/>
              <a:gd name="T70" fmla="*/ 2147483646 w 352"/>
              <a:gd name="T71" fmla="*/ 2147483646 h 1121"/>
              <a:gd name="T72" fmla="*/ 2147483646 w 352"/>
              <a:gd name="T73" fmla="*/ 2147483646 h 1121"/>
              <a:gd name="T74" fmla="*/ 2147483646 w 352"/>
              <a:gd name="T75" fmla="*/ 2147483646 h 1121"/>
              <a:gd name="T76" fmla="*/ 2147483646 w 352"/>
              <a:gd name="T77" fmla="*/ 2147483646 h 1121"/>
              <a:gd name="T78" fmla="*/ 2147483646 w 352"/>
              <a:gd name="T79" fmla="*/ 2147483646 h 1121"/>
              <a:gd name="T80" fmla="*/ 2147483646 w 352"/>
              <a:gd name="T81" fmla="*/ 2147483646 h 1121"/>
              <a:gd name="T82" fmla="*/ 2147483646 w 352"/>
              <a:gd name="T83" fmla="*/ 2147483646 h 1121"/>
              <a:gd name="T84" fmla="*/ 2147483646 w 352"/>
              <a:gd name="T85" fmla="*/ 2147483646 h 1121"/>
              <a:gd name="T86" fmla="*/ 2147483646 w 352"/>
              <a:gd name="T87" fmla="*/ 2147483646 h 1121"/>
              <a:gd name="T88" fmla="*/ 0 w 352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21">
                <a:moveTo>
                  <a:pt x="0" y="949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3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4" y="67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6" y="43"/>
                </a:lnTo>
                <a:lnTo>
                  <a:pt x="63" y="39"/>
                </a:lnTo>
                <a:lnTo>
                  <a:pt x="69" y="34"/>
                </a:lnTo>
                <a:lnTo>
                  <a:pt x="75" y="29"/>
                </a:lnTo>
                <a:lnTo>
                  <a:pt x="82" y="24"/>
                </a:lnTo>
                <a:lnTo>
                  <a:pt x="90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7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7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3" y="19"/>
                </a:lnTo>
                <a:lnTo>
                  <a:pt x="271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9"/>
                </a:lnTo>
                <a:lnTo>
                  <a:pt x="296" y="43"/>
                </a:lnTo>
                <a:lnTo>
                  <a:pt x="303" y="50"/>
                </a:lnTo>
                <a:lnTo>
                  <a:pt x="307" y="55"/>
                </a:lnTo>
                <a:lnTo>
                  <a:pt x="314" y="61"/>
                </a:lnTo>
                <a:lnTo>
                  <a:pt x="319" y="67"/>
                </a:lnTo>
                <a:lnTo>
                  <a:pt x="324" y="75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4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49"/>
                </a:lnTo>
                <a:lnTo>
                  <a:pt x="352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4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7"/>
                </a:lnTo>
                <a:lnTo>
                  <a:pt x="324" y="1045"/>
                </a:lnTo>
                <a:lnTo>
                  <a:pt x="319" y="1052"/>
                </a:lnTo>
                <a:lnTo>
                  <a:pt x="314" y="1058"/>
                </a:lnTo>
                <a:lnTo>
                  <a:pt x="307" y="1065"/>
                </a:lnTo>
                <a:lnTo>
                  <a:pt x="303" y="1069"/>
                </a:lnTo>
                <a:lnTo>
                  <a:pt x="296" y="1076"/>
                </a:lnTo>
                <a:lnTo>
                  <a:pt x="290" y="1081"/>
                </a:lnTo>
                <a:lnTo>
                  <a:pt x="283" y="1085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6" y="1103"/>
                </a:lnTo>
                <a:lnTo>
                  <a:pt x="248" y="1106"/>
                </a:lnTo>
                <a:lnTo>
                  <a:pt x="240" y="1109"/>
                </a:lnTo>
                <a:lnTo>
                  <a:pt x="232" y="1113"/>
                </a:lnTo>
                <a:lnTo>
                  <a:pt x="224" y="1114"/>
                </a:lnTo>
                <a:lnTo>
                  <a:pt x="216" y="1116"/>
                </a:lnTo>
                <a:lnTo>
                  <a:pt x="208" y="1117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2" y="1119"/>
                </a:lnTo>
                <a:lnTo>
                  <a:pt x="144" y="1117"/>
                </a:lnTo>
                <a:lnTo>
                  <a:pt x="136" y="1116"/>
                </a:lnTo>
                <a:lnTo>
                  <a:pt x="128" y="1114"/>
                </a:lnTo>
                <a:lnTo>
                  <a:pt x="120" y="1113"/>
                </a:lnTo>
                <a:lnTo>
                  <a:pt x="112" y="1109"/>
                </a:lnTo>
                <a:lnTo>
                  <a:pt x="104" y="1106"/>
                </a:lnTo>
                <a:lnTo>
                  <a:pt x="96" y="1103"/>
                </a:lnTo>
                <a:lnTo>
                  <a:pt x="90" y="1100"/>
                </a:lnTo>
                <a:lnTo>
                  <a:pt x="82" y="1095"/>
                </a:lnTo>
                <a:lnTo>
                  <a:pt x="75" y="1090"/>
                </a:lnTo>
                <a:lnTo>
                  <a:pt x="69" y="1085"/>
                </a:lnTo>
                <a:lnTo>
                  <a:pt x="63" y="1081"/>
                </a:lnTo>
                <a:lnTo>
                  <a:pt x="56" y="1076"/>
                </a:lnTo>
                <a:lnTo>
                  <a:pt x="50" y="1069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5"/>
                </a:lnTo>
                <a:lnTo>
                  <a:pt x="24" y="1037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3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49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0" name="Freeform 49">
            <a:extLst>
              <a:ext uri="{FF2B5EF4-FFF2-40B4-BE49-F238E27FC236}">
                <a16:creationId xmlns:a16="http://schemas.microsoft.com/office/drawing/2014/main" id="{515FB630-E729-324B-BFB7-4BDAA5B3954E}"/>
              </a:ext>
            </a:extLst>
          </p:cNvPr>
          <p:cNvSpPr>
            <a:spLocks/>
          </p:cNvSpPr>
          <p:nvPr/>
        </p:nvSpPr>
        <p:spPr bwMode="auto">
          <a:xfrm>
            <a:off x="6026151" y="3524250"/>
            <a:ext cx="307975" cy="979488"/>
          </a:xfrm>
          <a:custGeom>
            <a:avLst/>
            <a:gdLst>
              <a:gd name="T0" fmla="*/ 0 w 353"/>
              <a:gd name="T1" fmla="*/ 2147483646 h 1121"/>
              <a:gd name="T2" fmla="*/ 2147483646 w 353"/>
              <a:gd name="T3" fmla="*/ 2147483646 h 1121"/>
              <a:gd name="T4" fmla="*/ 2147483646 w 353"/>
              <a:gd name="T5" fmla="*/ 2147483646 h 1121"/>
              <a:gd name="T6" fmla="*/ 2147483646 w 353"/>
              <a:gd name="T7" fmla="*/ 2147483646 h 1121"/>
              <a:gd name="T8" fmla="*/ 2147483646 w 353"/>
              <a:gd name="T9" fmla="*/ 2147483646 h 1121"/>
              <a:gd name="T10" fmla="*/ 2147483646 w 353"/>
              <a:gd name="T11" fmla="*/ 2147483646 h 1121"/>
              <a:gd name="T12" fmla="*/ 2147483646 w 353"/>
              <a:gd name="T13" fmla="*/ 2147483646 h 1121"/>
              <a:gd name="T14" fmla="*/ 2147483646 w 353"/>
              <a:gd name="T15" fmla="*/ 2147483646 h 1121"/>
              <a:gd name="T16" fmla="*/ 2147483646 w 353"/>
              <a:gd name="T17" fmla="*/ 2147483646 h 1121"/>
              <a:gd name="T18" fmla="*/ 2147483646 w 353"/>
              <a:gd name="T19" fmla="*/ 2147483646 h 1121"/>
              <a:gd name="T20" fmla="*/ 2147483646 w 353"/>
              <a:gd name="T21" fmla="*/ 0 h 1121"/>
              <a:gd name="T22" fmla="*/ 2147483646 w 353"/>
              <a:gd name="T23" fmla="*/ 0 h 1121"/>
              <a:gd name="T24" fmla="*/ 2147483646 w 353"/>
              <a:gd name="T25" fmla="*/ 2147483646 h 1121"/>
              <a:gd name="T26" fmla="*/ 2147483646 w 353"/>
              <a:gd name="T27" fmla="*/ 2147483646 h 1121"/>
              <a:gd name="T28" fmla="*/ 2147483646 w 353"/>
              <a:gd name="T29" fmla="*/ 2147483646 h 1121"/>
              <a:gd name="T30" fmla="*/ 2147483646 w 353"/>
              <a:gd name="T31" fmla="*/ 2147483646 h 1121"/>
              <a:gd name="T32" fmla="*/ 2147483646 w 353"/>
              <a:gd name="T33" fmla="*/ 2147483646 h 1121"/>
              <a:gd name="T34" fmla="*/ 2147483646 w 353"/>
              <a:gd name="T35" fmla="*/ 2147483646 h 1121"/>
              <a:gd name="T36" fmla="*/ 2147483646 w 353"/>
              <a:gd name="T37" fmla="*/ 2147483646 h 1121"/>
              <a:gd name="T38" fmla="*/ 2147483646 w 353"/>
              <a:gd name="T39" fmla="*/ 2147483646 h 1121"/>
              <a:gd name="T40" fmla="*/ 2147483646 w 353"/>
              <a:gd name="T41" fmla="*/ 2147483646 h 1121"/>
              <a:gd name="T42" fmla="*/ 2147483646 w 353"/>
              <a:gd name="T43" fmla="*/ 2147483646 h 1121"/>
              <a:gd name="T44" fmla="*/ 2147483646 w 353"/>
              <a:gd name="T45" fmla="*/ 2147483646 h 1121"/>
              <a:gd name="T46" fmla="*/ 2147483646 w 353"/>
              <a:gd name="T47" fmla="*/ 2147483646 h 1121"/>
              <a:gd name="T48" fmla="*/ 2147483646 w 353"/>
              <a:gd name="T49" fmla="*/ 2147483646 h 1121"/>
              <a:gd name="T50" fmla="*/ 2147483646 w 353"/>
              <a:gd name="T51" fmla="*/ 2147483646 h 1121"/>
              <a:gd name="T52" fmla="*/ 2147483646 w 353"/>
              <a:gd name="T53" fmla="*/ 2147483646 h 1121"/>
              <a:gd name="T54" fmla="*/ 2147483646 w 353"/>
              <a:gd name="T55" fmla="*/ 2147483646 h 1121"/>
              <a:gd name="T56" fmla="*/ 2147483646 w 353"/>
              <a:gd name="T57" fmla="*/ 2147483646 h 1121"/>
              <a:gd name="T58" fmla="*/ 2147483646 w 353"/>
              <a:gd name="T59" fmla="*/ 2147483646 h 1121"/>
              <a:gd name="T60" fmla="*/ 2147483646 w 353"/>
              <a:gd name="T61" fmla="*/ 2147483646 h 1121"/>
              <a:gd name="T62" fmla="*/ 2147483646 w 353"/>
              <a:gd name="T63" fmla="*/ 2147483646 h 1121"/>
              <a:gd name="T64" fmla="*/ 2147483646 w 353"/>
              <a:gd name="T65" fmla="*/ 2147483646 h 1121"/>
              <a:gd name="T66" fmla="*/ 2147483646 w 353"/>
              <a:gd name="T67" fmla="*/ 2147483646 h 1121"/>
              <a:gd name="T68" fmla="*/ 2147483646 w 353"/>
              <a:gd name="T69" fmla="*/ 2147483646 h 1121"/>
              <a:gd name="T70" fmla="*/ 2147483646 w 353"/>
              <a:gd name="T71" fmla="*/ 2147483646 h 1121"/>
              <a:gd name="T72" fmla="*/ 2147483646 w 353"/>
              <a:gd name="T73" fmla="*/ 2147483646 h 1121"/>
              <a:gd name="T74" fmla="*/ 2147483646 w 353"/>
              <a:gd name="T75" fmla="*/ 2147483646 h 1121"/>
              <a:gd name="T76" fmla="*/ 2147483646 w 353"/>
              <a:gd name="T77" fmla="*/ 2147483646 h 1121"/>
              <a:gd name="T78" fmla="*/ 2147483646 w 353"/>
              <a:gd name="T79" fmla="*/ 2147483646 h 1121"/>
              <a:gd name="T80" fmla="*/ 2147483646 w 353"/>
              <a:gd name="T81" fmla="*/ 2147483646 h 1121"/>
              <a:gd name="T82" fmla="*/ 2147483646 w 353"/>
              <a:gd name="T83" fmla="*/ 2147483646 h 1121"/>
              <a:gd name="T84" fmla="*/ 2147483646 w 353"/>
              <a:gd name="T85" fmla="*/ 2147483646 h 1121"/>
              <a:gd name="T86" fmla="*/ 2147483646 w 353"/>
              <a:gd name="T87" fmla="*/ 2147483646 h 1121"/>
              <a:gd name="T88" fmla="*/ 0 w 353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3" h="1121">
                <a:moveTo>
                  <a:pt x="0" y="950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4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6"/>
                </a:lnTo>
                <a:lnTo>
                  <a:pt x="34" y="68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7" y="44"/>
                </a:lnTo>
                <a:lnTo>
                  <a:pt x="63" y="39"/>
                </a:lnTo>
                <a:lnTo>
                  <a:pt x="69" y="34"/>
                </a:lnTo>
                <a:lnTo>
                  <a:pt x="76" y="29"/>
                </a:lnTo>
                <a:lnTo>
                  <a:pt x="82" y="24"/>
                </a:lnTo>
                <a:lnTo>
                  <a:pt x="90" y="20"/>
                </a:lnTo>
                <a:lnTo>
                  <a:pt x="97" y="16"/>
                </a:lnTo>
                <a:lnTo>
                  <a:pt x="105" y="13"/>
                </a:lnTo>
                <a:lnTo>
                  <a:pt x="113" y="10"/>
                </a:lnTo>
                <a:lnTo>
                  <a:pt x="121" y="7"/>
                </a:lnTo>
                <a:lnTo>
                  <a:pt x="129" y="5"/>
                </a:lnTo>
                <a:lnTo>
                  <a:pt x="137" y="4"/>
                </a:lnTo>
                <a:lnTo>
                  <a:pt x="145" y="2"/>
                </a:lnTo>
                <a:lnTo>
                  <a:pt x="153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9" y="2"/>
                </a:lnTo>
                <a:lnTo>
                  <a:pt x="217" y="4"/>
                </a:lnTo>
                <a:lnTo>
                  <a:pt x="225" y="5"/>
                </a:lnTo>
                <a:lnTo>
                  <a:pt x="233" y="7"/>
                </a:lnTo>
                <a:lnTo>
                  <a:pt x="241" y="10"/>
                </a:lnTo>
                <a:lnTo>
                  <a:pt x="249" y="13"/>
                </a:lnTo>
                <a:lnTo>
                  <a:pt x="257" y="16"/>
                </a:lnTo>
                <a:lnTo>
                  <a:pt x="263" y="20"/>
                </a:lnTo>
                <a:lnTo>
                  <a:pt x="271" y="24"/>
                </a:lnTo>
                <a:lnTo>
                  <a:pt x="277" y="29"/>
                </a:lnTo>
                <a:lnTo>
                  <a:pt x="284" y="34"/>
                </a:lnTo>
                <a:lnTo>
                  <a:pt x="290" y="39"/>
                </a:lnTo>
                <a:lnTo>
                  <a:pt x="297" y="44"/>
                </a:lnTo>
                <a:lnTo>
                  <a:pt x="303" y="50"/>
                </a:lnTo>
                <a:lnTo>
                  <a:pt x="308" y="55"/>
                </a:lnTo>
                <a:lnTo>
                  <a:pt x="314" y="61"/>
                </a:lnTo>
                <a:lnTo>
                  <a:pt x="319" y="68"/>
                </a:lnTo>
                <a:lnTo>
                  <a:pt x="324" y="76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5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3" y="162"/>
                </a:lnTo>
                <a:lnTo>
                  <a:pt x="353" y="170"/>
                </a:lnTo>
                <a:lnTo>
                  <a:pt x="353" y="950"/>
                </a:lnTo>
                <a:lnTo>
                  <a:pt x="353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5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8"/>
                </a:lnTo>
                <a:lnTo>
                  <a:pt x="324" y="1046"/>
                </a:lnTo>
                <a:lnTo>
                  <a:pt x="319" y="1052"/>
                </a:lnTo>
                <a:lnTo>
                  <a:pt x="314" y="1058"/>
                </a:lnTo>
                <a:lnTo>
                  <a:pt x="308" y="1065"/>
                </a:lnTo>
                <a:lnTo>
                  <a:pt x="303" y="1070"/>
                </a:lnTo>
                <a:lnTo>
                  <a:pt x="297" y="1076"/>
                </a:lnTo>
                <a:lnTo>
                  <a:pt x="290" y="1081"/>
                </a:lnTo>
                <a:lnTo>
                  <a:pt x="284" y="1086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7" y="1103"/>
                </a:lnTo>
                <a:lnTo>
                  <a:pt x="249" y="1106"/>
                </a:lnTo>
                <a:lnTo>
                  <a:pt x="241" y="1110"/>
                </a:lnTo>
                <a:lnTo>
                  <a:pt x="233" y="1113"/>
                </a:lnTo>
                <a:lnTo>
                  <a:pt x="225" y="1114"/>
                </a:lnTo>
                <a:lnTo>
                  <a:pt x="217" y="1116"/>
                </a:lnTo>
                <a:lnTo>
                  <a:pt x="209" y="1118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3" y="1119"/>
                </a:lnTo>
                <a:lnTo>
                  <a:pt x="145" y="1118"/>
                </a:lnTo>
                <a:lnTo>
                  <a:pt x="137" y="1116"/>
                </a:lnTo>
                <a:lnTo>
                  <a:pt x="129" y="1114"/>
                </a:lnTo>
                <a:lnTo>
                  <a:pt x="121" y="1113"/>
                </a:lnTo>
                <a:lnTo>
                  <a:pt x="113" y="1110"/>
                </a:lnTo>
                <a:lnTo>
                  <a:pt x="105" y="1106"/>
                </a:lnTo>
                <a:lnTo>
                  <a:pt x="97" y="1103"/>
                </a:lnTo>
                <a:lnTo>
                  <a:pt x="90" y="1100"/>
                </a:lnTo>
                <a:lnTo>
                  <a:pt x="82" y="1095"/>
                </a:lnTo>
                <a:lnTo>
                  <a:pt x="76" y="1090"/>
                </a:lnTo>
                <a:lnTo>
                  <a:pt x="69" y="1086"/>
                </a:lnTo>
                <a:lnTo>
                  <a:pt x="63" y="1081"/>
                </a:lnTo>
                <a:lnTo>
                  <a:pt x="57" y="1076"/>
                </a:lnTo>
                <a:lnTo>
                  <a:pt x="50" y="1070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6"/>
                </a:lnTo>
                <a:lnTo>
                  <a:pt x="24" y="1038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4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50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1" name="Line 53">
            <a:extLst>
              <a:ext uri="{FF2B5EF4-FFF2-40B4-BE49-F238E27FC236}">
                <a16:creationId xmlns:a16="http://schemas.microsoft.com/office/drawing/2014/main" id="{8EB73092-B1FD-F040-AA7A-D49CC3ADEE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4789" y="2686050"/>
            <a:ext cx="1587" cy="1481138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2" name="Freeform 55">
            <a:extLst>
              <a:ext uri="{FF2B5EF4-FFF2-40B4-BE49-F238E27FC236}">
                <a16:creationId xmlns:a16="http://schemas.microsoft.com/office/drawing/2014/main" id="{C0F09A27-669E-C147-831D-DBAD2A4E3C27}"/>
              </a:ext>
            </a:extLst>
          </p:cNvPr>
          <p:cNvSpPr>
            <a:spLocks/>
          </p:cNvSpPr>
          <p:nvPr/>
        </p:nvSpPr>
        <p:spPr bwMode="auto">
          <a:xfrm>
            <a:off x="4019551" y="4165601"/>
            <a:ext cx="531813" cy="296863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40"/>
                </a:lnTo>
                <a:lnTo>
                  <a:pt x="496" y="340"/>
                </a:lnTo>
                <a:lnTo>
                  <a:pt x="499" y="340"/>
                </a:lnTo>
                <a:lnTo>
                  <a:pt x="501" y="338"/>
                </a:lnTo>
                <a:lnTo>
                  <a:pt x="504" y="338"/>
                </a:lnTo>
                <a:lnTo>
                  <a:pt x="506" y="337"/>
                </a:lnTo>
                <a:lnTo>
                  <a:pt x="509" y="335"/>
                </a:lnTo>
                <a:lnTo>
                  <a:pt x="510" y="335"/>
                </a:lnTo>
                <a:lnTo>
                  <a:pt x="514" y="333"/>
                </a:lnTo>
                <a:lnTo>
                  <a:pt x="515" y="332"/>
                </a:lnTo>
                <a:lnTo>
                  <a:pt x="518" y="330"/>
                </a:lnTo>
                <a:lnTo>
                  <a:pt x="522" y="329"/>
                </a:lnTo>
                <a:lnTo>
                  <a:pt x="523" y="327"/>
                </a:lnTo>
                <a:lnTo>
                  <a:pt x="526" y="324"/>
                </a:lnTo>
                <a:lnTo>
                  <a:pt x="530" y="322"/>
                </a:lnTo>
                <a:lnTo>
                  <a:pt x="533" y="319"/>
                </a:lnTo>
                <a:lnTo>
                  <a:pt x="536" y="316"/>
                </a:lnTo>
                <a:lnTo>
                  <a:pt x="541" y="314"/>
                </a:lnTo>
                <a:lnTo>
                  <a:pt x="544" y="311"/>
                </a:lnTo>
                <a:lnTo>
                  <a:pt x="547" y="308"/>
                </a:lnTo>
                <a:lnTo>
                  <a:pt x="552" y="303"/>
                </a:lnTo>
                <a:lnTo>
                  <a:pt x="557" y="300"/>
                </a:lnTo>
                <a:lnTo>
                  <a:pt x="562" y="295"/>
                </a:lnTo>
                <a:lnTo>
                  <a:pt x="566" y="292"/>
                </a:lnTo>
                <a:lnTo>
                  <a:pt x="570" y="289"/>
                </a:lnTo>
                <a:lnTo>
                  <a:pt x="574" y="285"/>
                </a:lnTo>
                <a:lnTo>
                  <a:pt x="578" y="282"/>
                </a:lnTo>
                <a:lnTo>
                  <a:pt x="581" y="279"/>
                </a:lnTo>
                <a:lnTo>
                  <a:pt x="584" y="277"/>
                </a:lnTo>
                <a:lnTo>
                  <a:pt x="586" y="274"/>
                </a:lnTo>
                <a:lnTo>
                  <a:pt x="589" y="271"/>
                </a:lnTo>
                <a:lnTo>
                  <a:pt x="590" y="269"/>
                </a:lnTo>
                <a:lnTo>
                  <a:pt x="594" y="268"/>
                </a:lnTo>
                <a:lnTo>
                  <a:pt x="595" y="265"/>
                </a:lnTo>
                <a:lnTo>
                  <a:pt x="597" y="263"/>
                </a:lnTo>
                <a:lnTo>
                  <a:pt x="598" y="261"/>
                </a:lnTo>
                <a:lnTo>
                  <a:pt x="600" y="258"/>
                </a:lnTo>
                <a:lnTo>
                  <a:pt x="602" y="257"/>
                </a:lnTo>
                <a:lnTo>
                  <a:pt x="602" y="255"/>
                </a:lnTo>
                <a:lnTo>
                  <a:pt x="603" y="253"/>
                </a:lnTo>
                <a:lnTo>
                  <a:pt x="605" y="250"/>
                </a:lnTo>
                <a:lnTo>
                  <a:pt x="605" y="249"/>
                </a:lnTo>
                <a:lnTo>
                  <a:pt x="605" y="247"/>
                </a:lnTo>
                <a:lnTo>
                  <a:pt x="606" y="244"/>
                </a:lnTo>
                <a:lnTo>
                  <a:pt x="606" y="242"/>
                </a:lnTo>
                <a:lnTo>
                  <a:pt x="606" y="239"/>
                </a:lnTo>
                <a:lnTo>
                  <a:pt x="606" y="237"/>
                </a:lnTo>
                <a:lnTo>
                  <a:pt x="606" y="234"/>
                </a:lnTo>
                <a:lnTo>
                  <a:pt x="608" y="231"/>
                </a:lnTo>
                <a:lnTo>
                  <a:pt x="608" y="228"/>
                </a:lnTo>
                <a:lnTo>
                  <a:pt x="608" y="225"/>
                </a:lnTo>
                <a:lnTo>
                  <a:pt x="608" y="221"/>
                </a:lnTo>
                <a:lnTo>
                  <a:pt x="608" y="218"/>
                </a:lnTo>
                <a:lnTo>
                  <a:pt x="608" y="213"/>
                </a:lnTo>
                <a:lnTo>
                  <a:pt x="608" y="210"/>
                </a:lnTo>
                <a:lnTo>
                  <a:pt x="608" y="207"/>
                </a:lnTo>
                <a:lnTo>
                  <a:pt x="608" y="204"/>
                </a:lnTo>
                <a:lnTo>
                  <a:pt x="608" y="201"/>
                </a:lnTo>
                <a:lnTo>
                  <a:pt x="608" y="197"/>
                </a:lnTo>
                <a:lnTo>
                  <a:pt x="608" y="194"/>
                </a:lnTo>
                <a:lnTo>
                  <a:pt x="608" y="191"/>
                </a:lnTo>
                <a:lnTo>
                  <a:pt x="608" y="189"/>
                </a:lnTo>
                <a:lnTo>
                  <a:pt x="608" y="186"/>
                </a:lnTo>
                <a:lnTo>
                  <a:pt x="608" y="185"/>
                </a:lnTo>
                <a:lnTo>
                  <a:pt x="608" y="181"/>
                </a:lnTo>
                <a:lnTo>
                  <a:pt x="608" y="180"/>
                </a:lnTo>
                <a:lnTo>
                  <a:pt x="608" y="178"/>
                </a:lnTo>
                <a:lnTo>
                  <a:pt x="608" y="175"/>
                </a:lnTo>
                <a:lnTo>
                  <a:pt x="608" y="173"/>
                </a:lnTo>
                <a:lnTo>
                  <a:pt x="608" y="172"/>
                </a:lnTo>
                <a:lnTo>
                  <a:pt x="608" y="170"/>
                </a:lnTo>
                <a:lnTo>
                  <a:pt x="608" y="167"/>
                </a:lnTo>
                <a:lnTo>
                  <a:pt x="608" y="165"/>
                </a:lnTo>
                <a:lnTo>
                  <a:pt x="608" y="164"/>
                </a:lnTo>
                <a:lnTo>
                  <a:pt x="608" y="161"/>
                </a:lnTo>
                <a:lnTo>
                  <a:pt x="608" y="159"/>
                </a:lnTo>
                <a:lnTo>
                  <a:pt x="608" y="156"/>
                </a:lnTo>
                <a:lnTo>
                  <a:pt x="608" y="154"/>
                </a:lnTo>
                <a:lnTo>
                  <a:pt x="608" y="151"/>
                </a:lnTo>
                <a:lnTo>
                  <a:pt x="608" y="149"/>
                </a:lnTo>
                <a:lnTo>
                  <a:pt x="608" y="146"/>
                </a:lnTo>
                <a:lnTo>
                  <a:pt x="608" y="143"/>
                </a:lnTo>
                <a:lnTo>
                  <a:pt x="608" y="140"/>
                </a:lnTo>
                <a:lnTo>
                  <a:pt x="608" y="137"/>
                </a:lnTo>
                <a:lnTo>
                  <a:pt x="608" y="132"/>
                </a:lnTo>
                <a:lnTo>
                  <a:pt x="608" y="129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4"/>
                </a:lnTo>
                <a:lnTo>
                  <a:pt x="608" y="111"/>
                </a:lnTo>
                <a:lnTo>
                  <a:pt x="606" y="109"/>
                </a:lnTo>
                <a:lnTo>
                  <a:pt x="606" y="106"/>
                </a:lnTo>
                <a:lnTo>
                  <a:pt x="606" y="103"/>
                </a:lnTo>
                <a:lnTo>
                  <a:pt x="606" y="101"/>
                </a:lnTo>
                <a:lnTo>
                  <a:pt x="606" y="98"/>
                </a:lnTo>
                <a:lnTo>
                  <a:pt x="605" y="96"/>
                </a:lnTo>
                <a:lnTo>
                  <a:pt x="605" y="95"/>
                </a:lnTo>
                <a:lnTo>
                  <a:pt x="605" y="92"/>
                </a:lnTo>
                <a:lnTo>
                  <a:pt x="603" y="90"/>
                </a:lnTo>
                <a:lnTo>
                  <a:pt x="602" y="88"/>
                </a:lnTo>
                <a:lnTo>
                  <a:pt x="602" y="85"/>
                </a:lnTo>
                <a:lnTo>
                  <a:pt x="600" y="84"/>
                </a:lnTo>
                <a:lnTo>
                  <a:pt x="598" y="82"/>
                </a:lnTo>
                <a:lnTo>
                  <a:pt x="597" y="80"/>
                </a:lnTo>
                <a:lnTo>
                  <a:pt x="595" y="77"/>
                </a:lnTo>
                <a:lnTo>
                  <a:pt x="594" y="76"/>
                </a:lnTo>
                <a:lnTo>
                  <a:pt x="590" y="74"/>
                </a:lnTo>
                <a:lnTo>
                  <a:pt x="589" y="71"/>
                </a:lnTo>
                <a:lnTo>
                  <a:pt x="586" y="69"/>
                </a:lnTo>
                <a:lnTo>
                  <a:pt x="584" y="66"/>
                </a:lnTo>
                <a:lnTo>
                  <a:pt x="581" y="63"/>
                </a:lnTo>
                <a:lnTo>
                  <a:pt x="578" y="61"/>
                </a:lnTo>
                <a:lnTo>
                  <a:pt x="574" y="58"/>
                </a:lnTo>
                <a:lnTo>
                  <a:pt x="570" y="55"/>
                </a:lnTo>
                <a:lnTo>
                  <a:pt x="566" y="52"/>
                </a:lnTo>
                <a:lnTo>
                  <a:pt x="562" y="47"/>
                </a:lnTo>
                <a:lnTo>
                  <a:pt x="557" y="44"/>
                </a:lnTo>
                <a:lnTo>
                  <a:pt x="552" y="39"/>
                </a:lnTo>
                <a:lnTo>
                  <a:pt x="547" y="36"/>
                </a:lnTo>
                <a:lnTo>
                  <a:pt x="544" y="32"/>
                </a:lnTo>
                <a:lnTo>
                  <a:pt x="541" y="29"/>
                </a:lnTo>
                <a:lnTo>
                  <a:pt x="536" y="26"/>
                </a:lnTo>
                <a:lnTo>
                  <a:pt x="533" y="23"/>
                </a:lnTo>
                <a:lnTo>
                  <a:pt x="530" y="21"/>
                </a:lnTo>
                <a:lnTo>
                  <a:pt x="526" y="18"/>
                </a:lnTo>
                <a:lnTo>
                  <a:pt x="523" y="16"/>
                </a:lnTo>
                <a:lnTo>
                  <a:pt x="522" y="15"/>
                </a:lnTo>
                <a:lnTo>
                  <a:pt x="518" y="13"/>
                </a:lnTo>
                <a:lnTo>
                  <a:pt x="515" y="12"/>
                </a:lnTo>
                <a:lnTo>
                  <a:pt x="514" y="10"/>
                </a:lnTo>
                <a:lnTo>
                  <a:pt x="510" y="8"/>
                </a:lnTo>
                <a:lnTo>
                  <a:pt x="509" y="7"/>
                </a:lnTo>
                <a:lnTo>
                  <a:pt x="506" y="5"/>
                </a:lnTo>
                <a:lnTo>
                  <a:pt x="504" y="5"/>
                </a:lnTo>
                <a:lnTo>
                  <a:pt x="501" y="4"/>
                </a:lnTo>
                <a:lnTo>
                  <a:pt x="499" y="4"/>
                </a:lnTo>
                <a:lnTo>
                  <a:pt x="496" y="2"/>
                </a:lnTo>
                <a:lnTo>
                  <a:pt x="494" y="2"/>
                </a:lnTo>
                <a:lnTo>
                  <a:pt x="491" y="2"/>
                </a:lnTo>
                <a:lnTo>
                  <a:pt x="488" y="2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3" name="Freeform 56">
            <a:extLst>
              <a:ext uri="{FF2B5EF4-FFF2-40B4-BE49-F238E27FC236}">
                <a16:creationId xmlns:a16="http://schemas.microsoft.com/office/drawing/2014/main" id="{F8BAEEC0-FED7-4C42-B7DF-5CE4FFAA051F}"/>
              </a:ext>
            </a:extLst>
          </p:cNvPr>
          <p:cNvSpPr>
            <a:spLocks/>
          </p:cNvSpPr>
          <p:nvPr/>
        </p:nvSpPr>
        <p:spPr bwMode="auto">
          <a:xfrm>
            <a:off x="4019551" y="2389188"/>
            <a:ext cx="531813" cy="298450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39"/>
                </a:lnTo>
                <a:lnTo>
                  <a:pt x="496" y="339"/>
                </a:lnTo>
                <a:lnTo>
                  <a:pt x="499" y="339"/>
                </a:lnTo>
                <a:lnTo>
                  <a:pt x="501" y="337"/>
                </a:lnTo>
                <a:lnTo>
                  <a:pt x="504" y="337"/>
                </a:lnTo>
                <a:lnTo>
                  <a:pt x="506" y="336"/>
                </a:lnTo>
                <a:lnTo>
                  <a:pt x="509" y="334"/>
                </a:lnTo>
                <a:lnTo>
                  <a:pt x="510" y="334"/>
                </a:lnTo>
                <a:lnTo>
                  <a:pt x="514" y="333"/>
                </a:lnTo>
                <a:lnTo>
                  <a:pt x="515" y="331"/>
                </a:lnTo>
                <a:lnTo>
                  <a:pt x="518" y="329"/>
                </a:lnTo>
                <a:lnTo>
                  <a:pt x="522" y="328"/>
                </a:lnTo>
                <a:lnTo>
                  <a:pt x="523" y="326"/>
                </a:lnTo>
                <a:lnTo>
                  <a:pt x="526" y="323"/>
                </a:lnTo>
                <a:lnTo>
                  <a:pt x="530" y="321"/>
                </a:lnTo>
                <a:lnTo>
                  <a:pt x="533" y="318"/>
                </a:lnTo>
                <a:lnTo>
                  <a:pt x="536" y="315"/>
                </a:lnTo>
                <a:lnTo>
                  <a:pt x="541" y="313"/>
                </a:lnTo>
                <a:lnTo>
                  <a:pt x="544" y="310"/>
                </a:lnTo>
                <a:lnTo>
                  <a:pt x="547" y="307"/>
                </a:lnTo>
                <a:lnTo>
                  <a:pt x="552" y="302"/>
                </a:lnTo>
                <a:lnTo>
                  <a:pt x="557" y="299"/>
                </a:lnTo>
                <a:lnTo>
                  <a:pt x="562" y="294"/>
                </a:lnTo>
                <a:lnTo>
                  <a:pt x="566" y="291"/>
                </a:lnTo>
                <a:lnTo>
                  <a:pt x="570" y="288"/>
                </a:lnTo>
                <a:lnTo>
                  <a:pt x="574" y="285"/>
                </a:lnTo>
                <a:lnTo>
                  <a:pt x="578" y="281"/>
                </a:lnTo>
                <a:lnTo>
                  <a:pt x="581" y="278"/>
                </a:lnTo>
                <a:lnTo>
                  <a:pt x="584" y="277"/>
                </a:lnTo>
                <a:lnTo>
                  <a:pt x="586" y="273"/>
                </a:lnTo>
                <a:lnTo>
                  <a:pt x="589" y="270"/>
                </a:lnTo>
                <a:lnTo>
                  <a:pt x="590" y="269"/>
                </a:lnTo>
                <a:lnTo>
                  <a:pt x="594" y="267"/>
                </a:lnTo>
                <a:lnTo>
                  <a:pt x="595" y="264"/>
                </a:lnTo>
                <a:lnTo>
                  <a:pt x="597" y="262"/>
                </a:lnTo>
                <a:lnTo>
                  <a:pt x="598" y="261"/>
                </a:lnTo>
                <a:lnTo>
                  <a:pt x="600" y="257"/>
                </a:lnTo>
                <a:lnTo>
                  <a:pt x="602" y="256"/>
                </a:lnTo>
                <a:lnTo>
                  <a:pt x="602" y="254"/>
                </a:lnTo>
                <a:lnTo>
                  <a:pt x="603" y="253"/>
                </a:lnTo>
                <a:lnTo>
                  <a:pt x="605" y="249"/>
                </a:lnTo>
                <a:lnTo>
                  <a:pt x="605" y="248"/>
                </a:lnTo>
                <a:lnTo>
                  <a:pt x="605" y="246"/>
                </a:lnTo>
                <a:lnTo>
                  <a:pt x="606" y="243"/>
                </a:lnTo>
                <a:lnTo>
                  <a:pt x="606" y="241"/>
                </a:lnTo>
                <a:lnTo>
                  <a:pt x="606" y="238"/>
                </a:lnTo>
                <a:lnTo>
                  <a:pt x="606" y="237"/>
                </a:lnTo>
                <a:lnTo>
                  <a:pt x="606" y="233"/>
                </a:lnTo>
                <a:lnTo>
                  <a:pt x="608" y="230"/>
                </a:lnTo>
                <a:lnTo>
                  <a:pt x="608" y="227"/>
                </a:lnTo>
                <a:lnTo>
                  <a:pt x="608" y="224"/>
                </a:lnTo>
                <a:lnTo>
                  <a:pt x="608" y="221"/>
                </a:lnTo>
                <a:lnTo>
                  <a:pt x="608" y="217"/>
                </a:lnTo>
                <a:lnTo>
                  <a:pt x="608" y="213"/>
                </a:lnTo>
                <a:lnTo>
                  <a:pt x="608" y="209"/>
                </a:lnTo>
                <a:lnTo>
                  <a:pt x="608" y="206"/>
                </a:lnTo>
                <a:lnTo>
                  <a:pt x="608" y="203"/>
                </a:lnTo>
                <a:lnTo>
                  <a:pt x="608" y="200"/>
                </a:lnTo>
                <a:lnTo>
                  <a:pt x="608" y="197"/>
                </a:lnTo>
                <a:lnTo>
                  <a:pt x="608" y="193"/>
                </a:lnTo>
                <a:lnTo>
                  <a:pt x="608" y="190"/>
                </a:lnTo>
                <a:lnTo>
                  <a:pt x="608" y="189"/>
                </a:lnTo>
                <a:lnTo>
                  <a:pt x="608" y="185"/>
                </a:lnTo>
                <a:lnTo>
                  <a:pt x="608" y="184"/>
                </a:lnTo>
                <a:lnTo>
                  <a:pt x="608" y="181"/>
                </a:lnTo>
                <a:lnTo>
                  <a:pt x="608" y="179"/>
                </a:lnTo>
                <a:lnTo>
                  <a:pt x="608" y="177"/>
                </a:lnTo>
                <a:lnTo>
                  <a:pt x="608" y="174"/>
                </a:lnTo>
                <a:lnTo>
                  <a:pt x="608" y="173"/>
                </a:lnTo>
                <a:lnTo>
                  <a:pt x="608" y="171"/>
                </a:lnTo>
                <a:lnTo>
                  <a:pt x="608" y="169"/>
                </a:lnTo>
                <a:lnTo>
                  <a:pt x="608" y="166"/>
                </a:lnTo>
                <a:lnTo>
                  <a:pt x="608" y="165"/>
                </a:lnTo>
                <a:lnTo>
                  <a:pt x="608" y="163"/>
                </a:lnTo>
                <a:lnTo>
                  <a:pt x="608" y="160"/>
                </a:lnTo>
                <a:lnTo>
                  <a:pt x="608" y="158"/>
                </a:lnTo>
                <a:lnTo>
                  <a:pt x="608" y="155"/>
                </a:lnTo>
                <a:lnTo>
                  <a:pt x="608" y="153"/>
                </a:lnTo>
                <a:lnTo>
                  <a:pt x="608" y="150"/>
                </a:lnTo>
                <a:lnTo>
                  <a:pt x="608" y="149"/>
                </a:lnTo>
                <a:lnTo>
                  <a:pt x="608" y="145"/>
                </a:lnTo>
                <a:lnTo>
                  <a:pt x="608" y="142"/>
                </a:lnTo>
                <a:lnTo>
                  <a:pt x="608" y="139"/>
                </a:lnTo>
                <a:lnTo>
                  <a:pt x="608" y="136"/>
                </a:lnTo>
                <a:lnTo>
                  <a:pt x="608" y="131"/>
                </a:lnTo>
                <a:lnTo>
                  <a:pt x="608" y="128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3"/>
                </a:lnTo>
                <a:lnTo>
                  <a:pt x="608" y="110"/>
                </a:lnTo>
                <a:lnTo>
                  <a:pt x="606" y="109"/>
                </a:lnTo>
                <a:lnTo>
                  <a:pt x="606" y="105"/>
                </a:lnTo>
                <a:lnTo>
                  <a:pt x="606" y="102"/>
                </a:lnTo>
                <a:lnTo>
                  <a:pt x="606" y="101"/>
                </a:lnTo>
                <a:lnTo>
                  <a:pt x="606" y="97"/>
                </a:lnTo>
                <a:lnTo>
                  <a:pt x="605" y="96"/>
                </a:lnTo>
                <a:lnTo>
                  <a:pt x="605" y="94"/>
                </a:lnTo>
                <a:lnTo>
                  <a:pt x="605" y="91"/>
                </a:lnTo>
                <a:lnTo>
                  <a:pt x="603" y="89"/>
                </a:lnTo>
                <a:lnTo>
                  <a:pt x="602" y="88"/>
                </a:lnTo>
                <a:lnTo>
                  <a:pt x="602" y="85"/>
                </a:lnTo>
                <a:lnTo>
                  <a:pt x="600" y="83"/>
                </a:lnTo>
                <a:lnTo>
                  <a:pt x="598" y="81"/>
                </a:lnTo>
                <a:lnTo>
                  <a:pt x="597" y="80"/>
                </a:lnTo>
                <a:lnTo>
                  <a:pt x="595" y="77"/>
                </a:lnTo>
                <a:lnTo>
                  <a:pt x="594" y="75"/>
                </a:lnTo>
                <a:lnTo>
                  <a:pt x="590" y="73"/>
                </a:lnTo>
                <a:lnTo>
                  <a:pt x="589" y="70"/>
                </a:lnTo>
                <a:lnTo>
                  <a:pt x="586" y="69"/>
                </a:lnTo>
                <a:lnTo>
                  <a:pt x="584" y="65"/>
                </a:lnTo>
                <a:lnTo>
                  <a:pt x="581" y="62"/>
                </a:lnTo>
                <a:lnTo>
                  <a:pt x="578" y="61"/>
                </a:lnTo>
                <a:lnTo>
                  <a:pt x="574" y="57"/>
                </a:lnTo>
                <a:lnTo>
                  <a:pt x="570" y="54"/>
                </a:lnTo>
                <a:lnTo>
                  <a:pt x="566" y="51"/>
                </a:lnTo>
                <a:lnTo>
                  <a:pt x="562" y="46"/>
                </a:lnTo>
                <a:lnTo>
                  <a:pt x="557" y="43"/>
                </a:lnTo>
                <a:lnTo>
                  <a:pt x="552" y="38"/>
                </a:lnTo>
                <a:lnTo>
                  <a:pt x="547" y="35"/>
                </a:lnTo>
                <a:lnTo>
                  <a:pt x="544" y="32"/>
                </a:lnTo>
                <a:lnTo>
                  <a:pt x="541" y="29"/>
                </a:lnTo>
                <a:lnTo>
                  <a:pt x="536" y="25"/>
                </a:lnTo>
                <a:lnTo>
                  <a:pt x="533" y="22"/>
                </a:lnTo>
                <a:lnTo>
                  <a:pt x="530" y="21"/>
                </a:lnTo>
                <a:lnTo>
                  <a:pt x="526" y="17"/>
                </a:lnTo>
                <a:lnTo>
                  <a:pt x="523" y="16"/>
                </a:lnTo>
                <a:lnTo>
                  <a:pt x="522" y="14"/>
                </a:lnTo>
                <a:lnTo>
                  <a:pt x="518" y="13"/>
                </a:lnTo>
                <a:lnTo>
                  <a:pt x="515" y="11"/>
                </a:lnTo>
                <a:lnTo>
                  <a:pt x="514" y="9"/>
                </a:lnTo>
                <a:lnTo>
                  <a:pt x="510" y="8"/>
                </a:lnTo>
                <a:lnTo>
                  <a:pt x="509" y="6"/>
                </a:lnTo>
                <a:lnTo>
                  <a:pt x="506" y="5"/>
                </a:lnTo>
                <a:lnTo>
                  <a:pt x="504" y="5"/>
                </a:lnTo>
                <a:lnTo>
                  <a:pt x="501" y="3"/>
                </a:lnTo>
                <a:lnTo>
                  <a:pt x="499" y="3"/>
                </a:lnTo>
                <a:lnTo>
                  <a:pt x="496" y="1"/>
                </a:lnTo>
                <a:lnTo>
                  <a:pt x="494" y="1"/>
                </a:lnTo>
                <a:lnTo>
                  <a:pt x="491" y="1"/>
                </a:lnTo>
                <a:lnTo>
                  <a:pt x="488" y="1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4" name="Line 57">
            <a:extLst>
              <a:ext uri="{FF2B5EF4-FFF2-40B4-BE49-F238E27FC236}">
                <a16:creationId xmlns:a16="http://schemas.microsoft.com/office/drawing/2014/main" id="{879B8E9A-AD44-7A4E-84B8-750AF498C4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4425" y="4503738"/>
            <a:ext cx="1588" cy="89535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5" name="Line 58">
            <a:extLst>
              <a:ext uri="{FF2B5EF4-FFF2-40B4-BE49-F238E27FC236}">
                <a16:creationId xmlns:a16="http://schemas.microsoft.com/office/drawing/2014/main" id="{542D08E7-0D4B-C542-A8C0-9576CFB946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4789" y="4475163"/>
            <a:ext cx="1587" cy="531812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6" name="Line 59">
            <a:extLst>
              <a:ext uri="{FF2B5EF4-FFF2-40B4-BE49-F238E27FC236}">
                <a16:creationId xmlns:a16="http://schemas.microsoft.com/office/drawing/2014/main" id="{15058BB8-9704-6542-AE16-5F5DEFDCB809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2689" y="3328988"/>
            <a:ext cx="1587" cy="207010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7" name="Rectangle 60">
            <a:extLst>
              <a:ext uri="{FF2B5EF4-FFF2-40B4-BE49-F238E27FC236}">
                <a16:creationId xmlns:a16="http://schemas.microsoft.com/office/drawing/2014/main" id="{B47585A6-17AB-C044-8937-21DC15ED0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88" name="Rectangle 91">
            <a:extLst>
              <a:ext uri="{FF2B5EF4-FFF2-40B4-BE49-F238E27FC236}">
                <a16:creationId xmlns:a16="http://schemas.microsoft.com/office/drawing/2014/main" id="{2E632987-0BA1-CA4A-ACD4-346C26B9C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89" name="Rectangle 92">
            <a:extLst>
              <a:ext uri="{FF2B5EF4-FFF2-40B4-BE49-F238E27FC236}">
                <a16:creationId xmlns:a16="http://schemas.microsoft.com/office/drawing/2014/main" id="{9F8AD87A-1C73-E74A-9181-912804060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0" name="Rectangle 93">
            <a:extLst>
              <a:ext uri="{FF2B5EF4-FFF2-40B4-BE49-F238E27FC236}">
                <a16:creationId xmlns:a16="http://schemas.microsoft.com/office/drawing/2014/main" id="{4190FF29-7AAF-0D4B-8759-438E47F15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48251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1" name="Rectangle 94">
            <a:extLst>
              <a:ext uri="{FF2B5EF4-FFF2-40B4-BE49-F238E27FC236}">
                <a16:creationId xmlns:a16="http://schemas.microsoft.com/office/drawing/2014/main" id="{8BA5DA09-0ECB-DF4D-AC72-0DD4EB82A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2" name="Rectangle 95">
            <a:extLst>
              <a:ext uri="{FF2B5EF4-FFF2-40B4-BE49-F238E27FC236}">
                <a16:creationId xmlns:a16="http://schemas.microsoft.com/office/drawing/2014/main" id="{FB6562D3-1548-3342-B1BF-92B9ACFDC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3" name="Rectangle 96">
            <a:extLst>
              <a:ext uri="{FF2B5EF4-FFF2-40B4-BE49-F238E27FC236}">
                <a16:creationId xmlns:a16="http://schemas.microsoft.com/office/drawing/2014/main" id="{4B6E6533-1385-7545-802F-1B1410823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99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4" name="Rectangle 97">
            <a:extLst>
              <a:ext uri="{FF2B5EF4-FFF2-40B4-BE49-F238E27FC236}">
                <a16:creationId xmlns:a16="http://schemas.microsoft.com/office/drawing/2014/main" id="{76FDC0E4-9454-4E45-8CDC-27DFA6A76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01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5" name="Rectangle 98">
            <a:extLst>
              <a:ext uri="{FF2B5EF4-FFF2-40B4-BE49-F238E27FC236}">
                <a16:creationId xmlns:a16="http://schemas.microsoft.com/office/drawing/2014/main" id="{B55D28F4-C1E9-0B44-A3E1-91A4DF255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6" name="Rectangle 99">
            <a:extLst>
              <a:ext uri="{FF2B5EF4-FFF2-40B4-BE49-F238E27FC236}">
                <a16:creationId xmlns:a16="http://schemas.microsoft.com/office/drawing/2014/main" id="{BB4C6296-568E-7A47-BF42-5280AAA50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14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7" name="Rectangle 100">
            <a:extLst>
              <a:ext uri="{FF2B5EF4-FFF2-40B4-BE49-F238E27FC236}">
                <a16:creationId xmlns:a16="http://schemas.microsoft.com/office/drawing/2014/main" id="{0C693C17-A456-8F4A-9FA3-89FDB7A9A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698" name="Rectangle 101">
            <a:extLst>
              <a:ext uri="{FF2B5EF4-FFF2-40B4-BE49-F238E27FC236}">
                <a16:creationId xmlns:a16="http://schemas.microsoft.com/office/drawing/2014/main" id="{BC6A0234-5C87-5449-94E2-51C61B9E3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64" name="Line 102">
            <a:extLst>
              <a:ext uri="{FF2B5EF4-FFF2-40B4-BE49-F238E27FC236}">
                <a16:creationId xmlns:a16="http://schemas.microsoft.com/office/drawing/2014/main" id="{CE1ACCF5-203C-D84E-A860-780DA26B47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1250" y="5092700"/>
            <a:ext cx="84138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5" name="Line 103">
            <a:extLst>
              <a:ext uri="{FF2B5EF4-FFF2-40B4-BE49-F238E27FC236}">
                <a16:creationId xmlns:a16="http://schemas.microsoft.com/office/drawing/2014/main" id="{487D998C-210D-0C40-858B-A016298E8C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02075" y="5092700"/>
            <a:ext cx="57150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6" name="Line 104">
            <a:extLst>
              <a:ext uri="{FF2B5EF4-FFF2-40B4-BE49-F238E27FC236}">
                <a16:creationId xmlns:a16="http://schemas.microsoft.com/office/drawing/2014/main" id="{FFAE7E0F-290A-A749-B589-EEA5D63A70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4488" y="5092700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2702" name="Rectangle 105">
            <a:extLst>
              <a:ext uri="{FF2B5EF4-FFF2-40B4-BE49-F238E27FC236}">
                <a16:creationId xmlns:a16="http://schemas.microsoft.com/office/drawing/2014/main" id="{C7A0B2EA-3234-EE43-BE40-5B4F15196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03" name="Rectangle 106">
            <a:extLst>
              <a:ext uri="{FF2B5EF4-FFF2-40B4-BE49-F238E27FC236}">
                <a16:creationId xmlns:a16="http://schemas.microsoft.com/office/drawing/2014/main" id="{6E15F7F7-7EF3-FD49-813B-0F35711AB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04" name="Rectangle 107">
            <a:extLst>
              <a:ext uri="{FF2B5EF4-FFF2-40B4-BE49-F238E27FC236}">
                <a16:creationId xmlns:a16="http://schemas.microsoft.com/office/drawing/2014/main" id="{A167F7F9-DAD5-9A40-AFBF-431FBC876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05" name="Rectangle 108">
            <a:extLst>
              <a:ext uri="{FF2B5EF4-FFF2-40B4-BE49-F238E27FC236}">
                <a16:creationId xmlns:a16="http://schemas.microsoft.com/office/drawing/2014/main" id="{66F6D93D-0388-9542-9DCE-11140008F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06" name="Rectangle 109">
            <a:extLst>
              <a:ext uri="{FF2B5EF4-FFF2-40B4-BE49-F238E27FC236}">
                <a16:creationId xmlns:a16="http://schemas.microsoft.com/office/drawing/2014/main" id="{EDFCAFE4-1A65-0B4B-B249-B390C9F64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07" name="Rectangle 110">
            <a:extLst>
              <a:ext uri="{FF2B5EF4-FFF2-40B4-BE49-F238E27FC236}">
                <a16:creationId xmlns:a16="http://schemas.microsoft.com/office/drawing/2014/main" id="{D28512DD-F462-0642-8332-352486C3D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9689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73" name="Line 111">
            <a:extLst>
              <a:ext uri="{FF2B5EF4-FFF2-40B4-BE49-F238E27FC236}">
                <a16:creationId xmlns:a16="http://schemas.microsoft.com/office/drawing/2014/main" id="{B8F30A6C-29A7-DB4A-AA47-B53B2CA837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7726" y="5483225"/>
            <a:ext cx="55563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74" name="Line 112">
            <a:extLst>
              <a:ext uri="{FF2B5EF4-FFF2-40B4-BE49-F238E27FC236}">
                <a16:creationId xmlns:a16="http://schemas.microsoft.com/office/drawing/2014/main" id="{32EEE5C6-7AFA-A145-9FEB-D5D887B11D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2389" y="5483225"/>
            <a:ext cx="84137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2710" name="Rectangle 113">
            <a:extLst>
              <a:ext uri="{FF2B5EF4-FFF2-40B4-BE49-F238E27FC236}">
                <a16:creationId xmlns:a16="http://schemas.microsoft.com/office/drawing/2014/main" id="{16308EA2-2AEA-4647-AB25-14CC59551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03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11" name="Rectangle 114">
            <a:extLst>
              <a:ext uri="{FF2B5EF4-FFF2-40B4-BE49-F238E27FC236}">
                <a16:creationId xmlns:a16="http://schemas.microsoft.com/office/drawing/2014/main" id="{482F211B-16FA-3C46-8B35-897132D68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12" name="Rectangle 115">
            <a:extLst>
              <a:ext uri="{FF2B5EF4-FFF2-40B4-BE49-F238E27FC236}">
                <a16:creationId xmlns:a16="http://schemas.microsoft.com/office/drawing/2014/main" id="{701993B7-20D5-8D41-87CD-0198BE304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13" name="Rectangle 116">
            <a:extLst>
              <a:ext uri="{FF2B5EF4-FFF2-40B4-BE49-F238E27FC236}">
                <a16:creationId xmlns:a16="http://schemas.microsoft.com/office/drawing/2014/main" id="{C752034D-8461-DF45-9CA6-4997783C3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14" name="Rectangle 117">
            <a:extLst>
              <a:ext uri="{FF2B5EF4-FFF2-40B4-BE49-F238E27FC236}">
                <a16:creationId xmlns:a16="http://schemas.microsoft.com/office/drawing/2014/main" id="{991D114F-1F03-324F-A561-D05EC336E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613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2715" name="Rectangle 118">
            <a:extLst>
              <a:ext uri="{FF2B5EF4-FFF2-40B4-BE49-F238E27FC236}">
                <a16:creationId xmlns:a16="http://schemas.microsoft.com/office/drawing/2014/main" id="{65424848-D9CC-5243-9517-465C346FD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81" name="Line 119">
            <a:extLst>
              <a:ext uri="{FF2B5EF4-FFF2-40B4-BE49-F238E27FC236}">
                <a16:creationId xmlns:a16="http://schemas.microsoft.com/office/drawing/2014/main" id="{1DD9C5FC-B7DA-0E4E-902E-F3DCADE28C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81713" y="5483225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2717" name="Rectangle 120">
            <a:extLst>
              <a:ext uri="{FF2B5EF4-FFF2-40B4-BE49-F238E27FC236}">
                <a16:creationId xmlns:a16="http://schemas.microsoft.com/office/drawing/2014/main" id="{6D45E399-36C3-4044-B2F5-BC7BDE637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3500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A78FC16C-B860-9144-AEB3-BD4DADE943C1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kern="0" dirty="0"/>
              <a:t>Example: Another Solution</a:t>
            </a:r>
          </a:p>
        </p:txBody>
      </p:sp>
      <p:grpSp>
        <p:nvGrpSpPr>
          <p:cNvPr id="112719" name="Group 120">
            <a:extLst>
              <a:ext uri="{FF2B5EF4-FFF2-40B4-BE49-F238E27FC236}">
                <a16:creationId xmlns:a16="http://schemas.microsoft.com/office/drawing/2014/main" id="{55FA8974-F156-674F-A083-9886F9665673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6292850"/>
            <a:ext cx="5195602" cy="488950"/>
            <a:chOff x="1219200" y="6015335"/>
            <a:chExt cx="5195250" cy="488707"/>
          </a:xfrm>
        </p:grpSpPr>
        <p:sp>
          <p:nvSpPr>
            <p:cNvPr id="112720" name="Rectangle 97">
              <a:extLst>
                <a:ext uri="{FF2B5EF4-FFF2-40B4-BE49-F238E27FC236}">
                  <a16:creationId xmlns:a16="http://schemas.microsoft.com/office/drawing/2014/main" id="{139AC5E7-FFE1-CF42-A29E-40FA38431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343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21" name="Rectangle 98">
              <a:extLst>
                <a:ext uri="{FF2B5EF4-FFF2-40B4-BE49-F238E27FC236}">
                  <a16:creationId xmlns:a16="http://schemas.microsoft.com/office/drawing/2014/main" id="{6C35A3EC-E7C8-A944-8A29-002C1C348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573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22" name="Rectangle 99">
              <a:extLst>
                <a:ext uri="{FF2B5EF4-FFF2-40B4-BE49-F238E27FC236}">
                  <a16:creationId xmlns:a16="http://schemas.microsoft.com/office/drawing/2014/main" id="{BCE06132-9865-A14D-A47D-D14262931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8627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23" name="Rectangle 100">
              <a:extLst>
                <a:ext uri="{FF2B5EF4-FFF2-40B4-BE49-F238E27FC236}">
                  <a16:creationId xmlns:a16="http://schemas.microsoft.com/office/drawing/2014/main" id="{7B9B67E6-2FD4-9443-9BC1-0AC67DA8B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0857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24" name="Rectangle 101">
              <a:extLst>
                <a:ext uri="{FF2B5EF4-FFF2-40B4-BE49-F238E27FC236}">
                  <a16:creationId xmlns:a16="http://schemas.microsoft.com/office/drawing/2014/main" id="{3A02B21B-9A5E-4243-A01C-B9F14F1B4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911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22" name="Line 102">
              <a:extLst>
                <a:ext uri="{FF2B5EF4-FFF2-40B4-BE49-F238E27FC236}">
                  <a16:creationId xmlns:a16="http://schemas.microsoft.com/office/drawing/2014/main" id="{BF144C2E-D2C1-8842-A471-5D8847EBB7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8455" y="6185114"/>
              <a:ext cx="100005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23" name="Line 103">
              <a:extLst>
                <a:ext uri="{FF2B5EF4-FFF2-40B4-BE49-F238E27FC236}">
                  <a16:creationId xmlns:a16="http://schemas.microsoft.com/office/drawing/2014/main" id="{8FBD0536-CA43-A447-B742-DDAA561AFF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01802" y="6189873"/>
              <a:ext cx="106356" cy="0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24" name="Line 104">
              <a:extLst>
                <a:ext uri="{FF2B5EF4-FFF2-40B4-BE49-F238E27FC236}">
                  <a16:creationId xmlns:a16="http://schemas.microsoft.com/office/drawing/2014/main" id="{14FAA772-7980-3F4B-B487-D04523C0C6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41498" y="6193047"/>
              <a:ext cx="130166" cy="1587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2728" name="Rectangle 105">
              <a:extLst>
                <a:ext uri="{FF2B5EF4-FFF2-40B4-BE49-F238E27FC236}">
                  <a16:creationId xmlns:a16="http://schemas.microsoft.com/office/drawing/2014/main" id="{62D9B231-D6C8-604D-9ACB-01219F748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140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29" name="Rectangle 106">
              <a:extLst>
                <a:ext uri="{FF2B5EF4-FFF2-40B4-BE49-F238E27FC236}">
                  <a16:creationId xmlns:a16="http://schemas.microsoft.com/office/drawing/2014/main" id="{7F55B5CE-FC08-CF4D-95C6-FB53C3F4B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607" y="6124819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0" name="Rectangle 107">
              <a:extLst>
                <a:ext uri="{FF2B5EF4-FFF2-40B4-BE49-F238E27FC236}">
                  <a16:creationId xmlns:a16="http://schemas.microsoft.com/office/drawing/2014/main" id="{82D4C928-742F-7E4F-9D1A-44D9F9015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836" y="6250168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1" name="Rectangle 108">
              <a:extLst>
                <a:ext uri="{FF2B5EF4-FFF2-40B4-BE49-F238E27FC236}">
                  <a16:creationId xmlns:a16="http://schemas.microsoft.com/office/drawing/2014/main" id="{DA41565B-D96D-424E-9BF0-2748A6C82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890" y="6124819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2" name="Rectangle 109">
              <a:extLst>
                <a:ext uri="{FF2B5EF4-FFF2-40B4-BE49-F238E27FC236}">
                  <a16:creationId xmlns:a16="http://schemas.microsoft.com/office/drawing/2014/main" id="{75D33504-A853-4343-97D3-777E9C3B6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707" y="6253342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3" name="Rectangle 110">
              <a:extLst>
                <a:ext uri="{FF2B5EF4-FFF2-40B4-BE49-F238E27FC236}">
                  <a16:creationId xmlns:a16="http://schemas.microsoft.com/office/drawing/2014/main" id="{FF9BAA68-9D80-0B4F-81CF-08098BE55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762" y="6124819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31" name="Line 111">
              <a:extLst>
                <a:ext uri="{FF2B5EF4-FFF2-40B4-BE49-F238E27FC236}">
                  <a16:creationId xmlns:a16="http://schemas.microsoft.com/office/drawing/2014/main" id="{0003688C-88AB-C14F-A62D-423F01F29B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43131" y="6159726"/>
              <a:ext cx="101593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32" name="Line 112">
              <a:extLst>
                <a:ext uri="{FF2B5EF4-FFF2-40B4-BE49-F238E27FC236}">
                  <a16:creationId xmlns:a16="http://schemas.microsoft.com/office/drawing/2014/main" id="{3F962CC4-90A5-AF4F-8A8E-71C45317D1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0461" y="6159726"/>
              <a:ext cx="107943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2736" name="Rectangle 113">
              <a:extLst>
                <a:ext uri="{FF2B5EF4-FFF2-40B4-BE49-F238E27FC236}">
                  <a16:creationId xmlns:a16="http://schemas.microsoft.com/office/drawing/2014/main" id="{26165C2C-FD54-464A-A092-BF862B968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404" y="6250168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7" name="Rectangle 91">
              <a:extLst>
                <a:ext uri="{FF2B5EF4-FFF2-40B4-BE49-F238E27FC236}">
                  <a16:creationId xmlns:a16="http://schemas.microsoft.com/office/drawing/2014/main" id="{6B75BB4E-BE1F-934C-AABC-E8E114503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102" y="6135925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8" name="Rectangle 92">
              <a:extLst>
                <a:ext uri="{FF2B5EF4-FFF2-40B4-BE49-F238E27FC236}">
                  <a16:creationId xmlns:a16="http://schemas.microsoft.com/office/drawing/2014/main" id="{2410A072-89C6-BB48-BE31-11E7EBE75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744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39" name="Rectangle 93">
              <a:extLst>
                <a:ext uri="{FF2B5EF4-FFF2-40B4-BE49-F238E27FC236}">
                  <a16:creationId xmlns:a16="http://schemas.microsoft.com/office/drawing/2014/main" id="{212C89BF-90BB-7645-852B-32C34FF92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799" y="6135925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0" name="Rectangle 94">
              <a:extLst>
                <a:ext uri="{FF2B5EF4-FFF2-40B4-BE49-F238E27FC236}">
                  <a16:creationId xmlns:a16="http://schemas.microsoft.com/office/drawing/2014/main" id="{47A36AEC-82A3-924A-9FA8-330BF7A8C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616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1" name="Rectangle 95">
              <a:extLst>
                <a:ext uri="{FF2B5EF4-FFF2-40B4-BE49-F238E27FC236}">
                  <a16:creationId xmlns:a16="http://schemas.microsoft.com/office/drawing/2014/main" id="{14E46D48-F512-3F42-80F1-7FF3396BC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670" y="6135925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2" name="Rectangle 96">
              <a:extLst>
                <a:ext uri="{FF2B5EF4-FFF2-40B4-BE49-F238E27FC236}">
                  <a16:creationId xmlns:a16="http://schemas.microsoft.com/office/drawing/2014/main" id="{4AD9049F-818C-4D45-9E1D-3F68D3BE7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311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3" name="Rectangle 114">
              <a:extLst>
                <a:ext uri="{FF2B5EF4-FFF2-40B4-BE49-F238E27FC236}">
                  <a16:creationId xmlns:a16="http://schemas.microsoft.com/office/drawing/2014/main" id="{99E608C7-594B-5A49-91A2-D3AD645DB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3423" y="6147033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4" name="Rectangle 115">
              <a:extLst>
                <a:ext uri="{FF2B5EF4-FFF2-40B4-BE49-F238E27FC236}">
                  <a16:creationId xmlns:a16="http://schemas.microsoft.com/office/drawing/2014/main" id="{E8708CCC-0F13-1C4B-8B1C-40B46E8B2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828" y="627555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5" name="Rectangle 116">
              <a:extLst>
                <a:ext uri="{FF2B5EF4-FFF2-40B4-BE49-F238E27FC236}">
                  <a16:creationId xmlns:a16="http://schemas.microsoft.com/office/drawing/2014/main" id="{40160616-BAED-B848-858F-66FA805CA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295" y="6147033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6" name="Rectangle 117">
              <a:extLst>
                <a:ext uri="{FF2B5EF4-FFF2-40B4-BE49-F238E27FC236}">
                  <a16:creationId xmlns:a16="http://schemas.microsoft.com/office/drawing/2014/main" id="{5A3D549F-6A91-DF42-A4EF-E5B2A6A0E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6937" y="6272382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47" name="Rectangle 118">
              <a:extLst>
                <a:ext uri="{FF2B5EF4-FFF2-40B4-BE49-F238E27FC236}">
                  <a16:creationId xmlns:a16="http://schemas.microsoft.com/office/drawing/2014/main" id="{55B653DC-4C22-124F-8787-1B3B2A4C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578" y="6147033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45" name="Line 119">
              <a:extLst>
                <a:ext uri="{FF2B5EF4-FFF2-40B4-BE49-F238E27FC236}">
                  <a16:creationId xmlns:a16="http://schemas.microsoft.com/office/drawing/2014/main" id="{10E8F996-93E1-2C40-AE17-F618317B6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25819" y="6180353"/>
              <a:ext cx="100005" cy="1587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2749" name="Rectangle 120">
              <a:extLst>
                <a:ext uri="{FF2B5EF4-FFF2-40B4-BE49-F238E27FC236}">
                  <a16:creationId xmlns:a16="http://schemas.microsoft.com/office/drawing/2014/main" id="{EC207FB3-8638-5041-8668-43F89689C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9807" y="627555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2750" name="TextBox 151">
              <a:extLst>
                <a:ext uri="{FF2B5EF4-FFF2-40B4-BE49-F238E27FC236}">
                  <a16:creationId xmlns:a16="http://schemas.microsoft.com/office/drawing/2014/main" id="{D7B45D1B-A625-064A-A78F-DFCD5C8BC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159" y="601533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2751" name="TextBox 152">
              <a:extLst>
                <a:ext uri="{FF2B5EF4-FFF2-40B4-BE49-F238E27FC236}">
                  <a16:creationId xmlns:a16="http://schemas.microsoft.com/office/drawing/2014/main" id="{6FE4FF48-DF1A-3647-85F1-2D7CC4F1F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78112" y="6031087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2752" name="TextBox 153">
              <a:extLst>
                <a:ext uri="{FF2B5EF4-FFF2-40B4-BE49-F238E27FC236}">
                  <a16:creationId xmlns:a16="http://schemas.microsoft.com/office/drawing/2014/main" id="{095F1D22-562A-FD49-A3FA-98D6D19765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6042377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2753" name="TextBox 154">
              <a:extLst>
                <a:ext uri="{FF2B5EF4-FFF2-40B4-BE49-F238E27FC236}">
                  <a16:creationId xmlns:a16="http://schemas.microsoft.com/office/drawing/2014/main" id="{4F9F4BF3-FE81-BE4D-9AE9-E2B2982592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9200" y="6019800"/>
              <a:ext cx="5376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f =</a:t>
              </a:r>
            </a:p>
          </p:txBody>
        </p:sp>
      </p:grp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Rectangle 4">
            <a:extLst>
              <a:ext uri="{FF2B5EF4-FFF2-40B4-BE49-F238E27FC236}">
                <a16:creationId xmlns:a16="http://schemas.microsoft.com/office/drawing/2014/main" id="{8DDF4372-503D-AC4F-9779-BC1FDDC91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666" name="Line 5">
            <a:extLst>
              <a:ext uri="{FF2B5EF4-FFF2-40B4-BE49-F238E27FC236}">
                <a16:creationId xmlns:a16="http://schemas.microsoft.com/office/drawing/2014/main" id="{C52BED19-004E-B346-AA31-86C975669B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7" name="Line 6">
            <a:extLst>
              <a:ext uri="{FF2B5EF4-FFF2-40B4-BE49-F238E27FC236}">
                <a16:creationId xmlns:a16="http://schemas.microsoft.com/office/drawing/2014/main" id="{1AFAF6A6-4934-5846-B042-3F003FFB53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8" name="Line 7">
            <a:extLst>
              <a:ext uri="{FF2B5EF4-FFF2-40B4-BE49-F238E27FC236}">
                <a16:creationId xmlns:a16="http://schemas.microsoft.com/office/drawing/2014/main" id="{4D495251-FCB3-8745-B36D-DC2137213AC5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9" name="Rectangle 8">
            <a:extLst>
              <a:ext uri="{FF2B5EF4-FFF2-40B4-BE49-F238E27FC236}">
                <a16:creationId xmlns:a16="http://schemas.microsoft.com/office/drawing/2014/main" id="{66DF50A9-36F4-474D-9592-BBE102460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0" name="Rectangle 9">
            <a:extLst>
              <a:ext uri="{FF2B5EF4-FFF2-40B4-BE49-F238E27FC236}">
                <a16:creationId xmlns:a16="http://schemas.microsoft.com/office/drawing/2014/main" id="{F685BF16-6F9D-7D4C-8914-E76BBD6D3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1" name="Rectangle 10">
            <a:extLst>
              <a:ext uri="{FF2B5EF4-FFF2-40B4-BE49-F238E27FC236}">
                <a16:creationId xmlns:a16="http://schemas.microsoft.com/office/drawing/2014/main" id="{C2924270-9A6F-9B46-8A48-93359EB38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2" name="Rectangle 11">
            <a:extLst>
              <a:ext uri="{FF2B5EF4-FFF2-40B4-BE49-F238E27FC236}">
                <a16:creationId xmlns:a16="http://schemas.microsoft.com/office/drawing/2014/main" id="{F8C04051-D061-E344-839F-2D5BD23A5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3" name="Rectangle 12">
            <a:extLst>
              <a:ext uri="{FF2B5EF4-FFF2-40B4-BE49-F238E27FC236}">
                <a16:creationId xmlns:a16="http://schemas.microsoft.com/office/drawing/2014/main" id="{38F0C290-3A5B-754E-B77C-D852B7AEC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4" name="Rectangle 13">
            <a:extLst>
              <a:ext uri="{FF2B5EF4-FFF2-40B4-BE49-F238E27FC236}">
                <a16:creationId xmlns:a16="http://schemas.microsoft.com/office/drawing/2014/main" id="{19EA6425-8BAF-9146-A7DF-2B83AEB88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5" name="Rectangle 14">
            <a:extLst>
              <a:ext uri="{FF2B5EF4-FFF2-40B4-BE49-F238E27FC236}">
                <a16:creationId xmlns:a16="http://schemas.microsoft.com/office/drawing/2014/main" id="{2F599C80-C44C-7B46-B7C1-B76930812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6" name="Rectangle 15">
            <a:extLst>
              <a:ext uri="{FF2B5EF4-FFF2-40B4-BE49-F238E27FC236}">
                <a16:creationId xmlns:a16="http://schemas.microsoft.com/office/drawing/2014/main" id="{788FEECF-A9AC-DD40-A761-EA82665C2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677" name="Line 16">
            <a:extLst>
              <a:ext uri="{FF2B5EF4-FFF2-40B4-BE49-F238E27FC236}">
                <a16:creationId xmlns:a16="http://schemas.microsoft.com/office/drawing/2014/main" id="{5674AD59-1B8F-674B-BAF5-21D091D962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8" name="Line 17">
            <a:extLst>
              <a:ext uri="{FF2B5EF4-FFF2-40B4-BE49-F238E27FC236}">
                <a16:creationId xmlns:a16="http://schemas.microsoft.com/office/drawing/2014/main" id="{346D8F77-FA85-F545-A43F-E0D1CD12AC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9" name="Rectangle 18">
            <a:extLst>
              <a:ext uri="{FF2B5EF4-FFF2-40B4-BE49-F238E27FC236}">
                <a16:creationId xmlns:a16="http://schemas.microsoft.com/office/drawing/2014/main" id="{5E5023AE-C138-CB46-9C3F-0727DD278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0" name="Rectangle 19">
            <a:extLst>
              <a:ext uri="{FF2B5EF4-FFF2-40B4-BE49-F238E27FC236}">
                <a16:creationId xmlns:a16="http://schemas.microsoft.com/office/drawing/2014/main" id="{DC11FC2B-B2F6-BB46-B9B2-63EB6640B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1" name="Rectangle 20">
            <a:extLst>
              <a:ext uri="{FF2B5EF4-FFF2-40B4-BE49-F238E27FC236}">
                <a16:creationId xmlns:a16="http://schemas.microsoft.com/office/drawing/2014/main" id="{C4C36FC0-3D61-AE44-9233-57F3CAFE8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2" name="Rectangle 21">
            <a:extLst>
              <a:ext uri="{FF2B5EF4-FFF2-40B4-BE49-F238E27FC236}">
                <a16:creationId xmlns:a16="http://schemas.microsoft.com/office/drawing/2014/main" id="{A7DF59FE-F7AA-2E4D-BFB1-909FE6C88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3" name="Rectangle 22">
            <a:extLst>
              <a:ext uri="{FF2B5EF4-FFF2-40B4-BE49-F238E27FC236}">
                <a16:creationId xmlns:a16="http://schemas.microsoft.com/office/drawing/2014/main" id="{91F2720C-E3CE-0D4F-A4F2-B62D2D255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4" name="Rectangle 23">
            <a:extLst>
              <a:ext uri="{FF2B5EF4-FFF2-40B4-BE49-F238E27FC236}">
                <a16:creationId xmlns:a16="http://schemas.microsoft.com/office/drawing/2014/main" id="{4B622427-07B4-6547-9E00-409C37194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5" name="Rectangle 24">
            <a:extLst>
              <a:ext uri="{FF2B5EF4-FFF2-40B4-BE49-F238E27FC236}">
                <a16:creationId xmlns:a16="http://schemas.microsoft.com/office/drawing/2014/main" id="{DD1F26DF-EE30-D54D-BF96-F8CF55962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686" name="Line 25">
            <a:extLst>
              <a:ext uri="{FF2B5EF4-FFF2-40B4-BE49-F238E27FC236}">
                <a16:creationId xmlns:a16="http://schemas.microsoft.com/office/drawing/2014/main" id="{47C7FDC7-EE9F-F34C-8DF0-794DB637E7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7" name="Line 26">
            <a:extLst>
              <a:ext uri="{FF2B5EF4-FFF2-40B4-BE49-F238E27FC236}">
                <a16:creationId xmlns:a16="http://schemas.microsoft.com/office/drawing/2014/main" id="{1D6FF286-13CB-5B4D-AD9B-1D68666482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8" name="Rectangle 27">
            <a:extLst>
              <a:ext uri="{FF2B5EF4-FFF2-40B4-BE49-F238E27FC236}">
                <a16:creationId xmlns:a16="http://schemas.microsoft.com/office/drawing/2014/main" id="{7D1969AB-C12D-5049-AB29-74A2FEB98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9" name="Rectangle 28">
            <a:extLst>
              <a:ext uri="{FF2B5EF4-FFF2-40B4-BE49-F238E27FC236}">
                <a16:creationId xmlns:a16="http://schemas.microsoft.com/office/drawing/2014/main" id="{7418A6CF-BD27-FE45-915B-17A83E012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690" name="Line 29">
            <a:extLst>
              <a:ext uri="{FF2B5EF4-FFF2-40B4-BE49-F238E27FC236}">
                <a16:creationId xmlns:a16="http://schemas.microsoft.com/office/drawing/2014/main" id="{38891F97-4637-2E49-A9E3-8D246EB3F1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1" name="Line 30">
            <a:extLst>
              <a:ext uri="{FF2B5EF4-FFF2-40B4-BE49-F238E27FC236}">
                <a16:creationId xmlns:a16="http://schemas.microsoft.com/office/drawing/2014/main" id="{B7F4A524-C28C-6442-A6C9-4922848243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2" name="Rectangle 31">
            <a:extLst>
              <a:ext uri="{FF2B5EF4-FFF2-40B4-BE49-F238E27FC236}">
                <a16:creationId xmlns:a16="http://schemas.microsoft.com/office/drawing/2014/main" id="{CC576046-69F6-D748-8849-722BA4CC0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3" name="Rectangle 32">
            <a:extLst>
              <a:ext uri="{FF2B5EF4-FFF2-40B4-BE49-F238E27FC236}">
                <a16:creationId xmlns:a16="http://schemas.microsoft.com/office/drawing/2014/main" id="{487BF15F-E217-2C4B-8EB7-92A7EADB9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4" name="Rectangle 33">
            <a:extLst>
              <a:ext uri="{FF2B5EF4-FFF2-40B4-BE49-F238E27FC236}">
                <a16:creationId xmlns:a16="http://schemas.microsoft.com/office/drawing/2014/main" id="{E0AE5C89-2E7A-774F-8FBC-1DD1F48BD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5" name="Rectangle 34">
            <a:extLst>
              <a:ext uri="{FF2B5EF4-FFF2-40B4-BE49-F238E27FC236}">
                <a16:creationId xmlns:a16="http://schemas.microsoft.com/office/drawing/2014/main" id="{3158C2DD-BC08-854E-90C5-6974D3291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6" name="Rectangle 35">
            <a:extLst>
              <a:ext uri="{FF2B5EF4-FFF2-40B4-BE49-F238E27FC236}">
                <a16:creationId xmlns:a16="http://schemas.microsoft.com/office/drawing/2014/main" id="{0F5019A5-C7CF-A84A-8152-FF7AB110E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7" name="Rectangle 36">
            <a:extLst>
              <a:ext uri="{FF2B5EF4-FFF2-40B4-BE49-F238E27FC236}">
                <a16:creationId xmlns:a16="http://schemas.microsoft.com/office/drawing/2014/main" id="{8F166E54-BA40-1842-BB5C-48A259A32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8" name="Rectangle 37">
            <a:extLst>
              <a:ext uri="{FF2B5EF4-FFF2-40B4-BE49-F238E27FC236}">
                <a16:creationId xmlns:a16="http://schemas.microsoft.com/office/drawing/2014/main" id="{F625FD2B-6098-6745-B0A3-81DA7BAA3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9" name="Rectangle 38">
            <a:extLst>
              <a:ext uri="{FF2B5EF4-FFF2-40B4-BE49-F238E27FC236}">
                <a16:creationId xmlns:a16="http://schemas.microsoft.com/office/drawing/2014/main" id="{44C8C8B7-8341-BD48-82F2-E843550BC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00" name="Rectangle 39">
            <a:extLst>
              <a:ext uri="{FF2B5EF4-FFF2-40B4-BE49-F238E27FC236}">
                <a16:creationId xmlns:a16="http://schemas.microsoft.com/office/drawing/2014/main" id="{FC4FAC72-5CE4-3E41-8313-4B1A284FB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01" name="Freeform 40">
            <a:extLst>
              <a:ext uri="{FF2B5EF4-FFF2-40B4-BE49-F238E27FC236}">
                <a16:creationId xmlns:a16="http://schemas.microsoft.com/office/drawing/2014/main" id="{3C5432FD-A660-7E40-A41B-7FF48F6F59CE}"/>
              </a:ext>
            </a:extLst>
          </p:cNvPr>
          <p:cNvSpPr>
            <a:spLocks/>
          </p:cNvSpPr>
          <p:nvPr/>
        </p:nvSpPr>
        <p:spPr bwMode="auto">
          <a:xfrm>
            <a:off x="4154489" y="2295526"/>
            <a:ext cx="1062037" cy="474663"/>
          </a:xfrm>
          <a:custGeom>
            <a:avLst/>
            <a:gdLst>
              <a:gd name="T0" fmla="*/ 0 w 1217"/>
              <a:gd name="T1" fmla="*/ 2147483646 h 544"/>
              <a:gd name="T2" fmla="*/ 2147483646 w 1217"/>
              <a:gd name="T3" fmla="*/ 2147483646 h 544"/>
              <a:gd name="T4" fmla="*/ 2147483646 w 1217"/>
              <a:gd name="T5" fmla="*/ 2147483646 h 544"/>
              <a:gd name="T6" fmla="*/ 2147483646 w 1217"/>
              <a:gd name="T7" fmla="*/ 2147483646 h 544"/>
              <a:gd name="T8" fmla="*/ 2147483646 w 1217"/>
              <a:gd name="T9" fmla="*/ 2147483646 h 544"/>
              <a:gd name="T10" fmla="*/ 2147483646 w 1217"/>
              <a:gd name="T11" fmla="*/ 2147483646 h 544"/>
              <a:gd name="T12" fmla="*/ 2147483646 w 1217"/>
              <a:gd name="T13" fmla="*/ 2147483646 h 544"/>
              <a:gd name="T14" fmla="*/ 2147483646 w 1217"/>
              <a:gd name="T15" fmla="*/ 2147483646 h 544"/>
              <a:gd name="T16" fmla="*/ 2147483646 w 1217"/>
              <a:gd name="T17" fmla="*/ 2147483646 h 544"/>
              <a:gd name="T18" fmla="*/ 2147483646 w 1217"/>
              <a:gd name="T19" fmla="*/ 2147483646 h 544"/>
              <a:gd name="T20" fmla="*/ 2147483646 w 1217"/>
              <a:gd name="T21" fmla="*/ 0 h 544"/>
              <a:gd name="T22" fmla="*/ 2147483646 w 1217"/>
              <a:gd name="T23" fmla="*/ 0 h 544"/>
              <a:gd name="T24" fmla="*/ 2147483646 w 1217"/>
              <a:gd name="T25" fmla="*/ 2147483646 h 544"/>
              <a:gd name="T26" fmla="*/ 2147483646 w 1217"/>
              <a:gd name="T27" fmla="*/ 2147483646 h 544"/>
              <a:gd name="T28" fmla="*/ 2147483646 w 1217"/>
              <a:gd name="T29" fmla="*/ 2147483646 h 544"/>
              <a:gd name="T30" fmla="*/ 2147483646 w 1217"/>
              <a:gd name="T31" fmla="*/ 2147483646 h 544"/>
              <a:gd name="T32" fmla="*/ 2147483646 w 1217"/>
              <a:gd name="T33" fmla="*/ 2147483646 h 544"/>
              <a:gd name="T34" fmla="*/ 2147483646 w 1217"/>
              <a:gd name="T35" fmla="*/ 2147483646 h 544"/>
              <a:gd name="T36" fmla="*/ 2147483646 w 1217"/>
              <a:gd name="T37" fmla="*/ 2147483646 h 544"/>
              <a:gd name="T38" fmla="*/ 2147483646 w 1217"/>
              <a:gd name="T39" fmla="*/ 2147483646 h 544"/>
              <a:gd name="T40" fmla="*/ 2147483646 w 1217"/>
              <a:gd name="T41" fmla="*/ 2147483646 h 544"/>
              <a:gd name="T42" fmla="*/ 2147483646 w 1217"/>
              <a:gd name="T43" fmla="*/ 2147483646 h 544"/>
              <a:gd name="T44" fmla="*/ 2147483646 w 1217"/>
              <a:gd name="T45" fmla="*/ 2147483646 h 544"/>
              <a:gd name="T46" fmla="*/ 2147483646 w 1217"/>
              <a:gd name="T47" fmla="*/ 2147483646 h 544"/>
              <a:gd name="T48" fmla="*/ 2147483646 w 1217"/>
              <a:gd name="T49" fmla="*/ 2147483646 h 544"/>
              <a:gd name="T50" fmla="*/ 2147483646 w 1217"/>
              <a:gd name="T51" fmla="*/ 2147483646 h 544"/>
              <a:gd name="T52" fmla="*/ 2147483646 w 1217"/>
              <a:gd name="T53" fmla="*/ 2147483646 h 544"/>
              <a:gd name="T54" fmla="*/ 2147483646 w 1217"/>
              <a:gd name="T55" fmla="*/ 2147483646 h 544"/>
              <a:gd name="T56" fmla="*/ 2147483646 w 1217"/>
              <a:gd name="T57" fmla="*/ 2147483646 h 544"/>
              <a:gd name="T58" fmla="*/ 2147483646 w 1217"/>
              <a:gd name="T59" fmla="*/ 2147483646 h 544"/>
              <a:gd name="T60" fmla="*/ 2147483646 w 1217"/>
              <a:gd name="T61" fmla="*/ 2147483646 h 544"/>
              <a:gd name="T62" fmla="*/ 2147483646 w 1217"/>
              <a:gd name="T63" fmla="*/ 2147483646 h 544"/>
              <a:gd name="T64" fmla="*/ 2147483646 w 1217"/>
              <a:gd name="T65" fmla="*/ 2147483646 h 544"/>
              <a:gd name="T66" fmla="*/ 2147483646 w 1217"/>
              <a:gd name="T67" fmla="*/ 2147483646 h 544"/>
              <a:gd name="T68" fmla="*/ 2147483646 w 1217"/>
              <a:gd name="T69" fmla="*/ 2147483646 h 544"/>
              <a:gd name="T70" fmla="*/ 2147483646 w 1217"/>
              <a:gd name="T71" fmla="*/ 2147483646 h 544"/>
              <a:gd name="T72" fmla="*/ 2147483646 w 1217"/>
              <a:gd name="T73" fmla="*/ 2147483646 h 544"/>
              <a:gd name="T74" fmla="*/ 2147483646 w 1217"/>
              <a:gd name="T75" fmla="*/ 2147483646 h 544"/>
              <a:gd name="T76" fmla="*/ 2147483646 w 1217"/>
              <a:gd name="T77" fmla="*/ 2147483646 h 544"/>
              <a:gd name="T78" fmla="*/ 2147483646 w 1217"/>
              <a:gd name="T79" fmla="*/ 2147483646 h 544"/>
              <a:gd name="T80" fmla="*/ 2147483646 w 1217"/>
              <a:gd name="T81" fmla="*/ 2147483646 h 544"/>
              <a:gd name="T82" fmla="*/ 2147483646 w 1217"/>
              <a:gd name="T83" fmla="*/ 2147483646 h 544"/>
              <a:gd name="T84" fmla="*/ 2147483646 w 1217"/>
              <a:gd name="T85" fmla="*/ 2147483646 h 544"/>
              <a:gd name="T86" fmla="*/ 2147483646 w 1217"/>
              <a:gd name="T87" fmla="*/ 2147483646 h 544"/>
              <a:gd name="T88" fmla="*/ 0 w 1217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17" h="544">
                <a:moveTo>
                  <a:pt x="0" y="270"/>
                </a:moveTo>
                <a:lnTo>
                  <a:pt x="0" y="272"/>
                </a:lnTo>
                <a:lnTo>
                  <a:pt x="0" y="258"/>
                </a:lnTo>
                <a:lnTo>
                  <a:pt x="2" y="243"/>
                </a:lnTo>
                <a:lnTo>
                  <a:pt x="4" y="230"/>
                </a:lnTo>
                <a:lnTo>
                  <a:pt x="5" y="218"/>
                </a:lnTo>
                <a:lnTo>
                  <a:pt x="8" y="203"/>
                </a:lnTo>
                <a:lnTo>
                  <a:pt x="13" y="190"/>
                </a:lnTo>
                <a:lnTo>
                  <a:pt x="16" y="178"/>
                </a:lnTo>
                <a:lnTo>
                  <a:pt x="21" y="166"/>
                </a:lnTo>
                <a:lnTo>
                  <a:pt x="28" y="154"/>
                </a:lnTo>
                <a:lnTo>
                  <a:pt x="32" y="142"/>
                </a:lnTo>
                <a:lnTo>
                  <a:pt x="40" y="131"/>
                </a:lnTo>
                <a:lnTo>
                  <a:pt x="47" y="120"/>
                </a:lnTo>
                <a:lnTo>
                  <a:pt x="55" y="109"/>
                </a:lnTo>
                <a:lnTo>
                  <a:pt x="63" y="99"/>
                </a:lnTo>
                <a:lnTo>
                  <a:pt x="71" y="88"/>
                </a:lnTo>
                <a:lnTo>
                  <a:pt x="80" y="78"/>
                </a:lnTo>
                <a:lnTo>
                  <a:pt x="90" y="70"/>
                </a:lnTo>
                <a:lnTo>
                  <a:pt x="100" y="62"/>
                </a:lnTo>
                <a:lnTo>
                  <a:pt x="109" y="53"/>
                </a:lnTo>
                <a:lnTo>
                  <a:pt x="120" y="46"/>
                </a:lnTo>
                <a:lnTo>
                  <a:pt x="132" y="38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80" y="16"/>
                </a:lnTo>
                <a:lnTo>
                  <a:pt x="191" y="11"/>
                </a:lnTo>
                <a:lnTo>
                  <a:pt x="205" y="8"/>
                </a:lnTo>
                <a:lnTo>
                  <a:pt x="218" y="5"/>
                </a:lnTo>
                <a:lnTo>
                  <a:pt x="231" y="3"/>
                </a:lnTo>
                <a:lnTo>
                  <a:pt x="245" y="2"/>
                </a:lnTo>
                <a:lnTo>
                  <a:pt x="258" y="0"/>
                </a:lnTo>
                <a:lnTo>
                  <a:pt x="273" y="0"/>
                </a:lnTo>
                <a:lnTo>
                  <a:pt x="945" y="0"/>
                </a:lnTo>
                <a:lnTo>
                  <a:pt x="958" y="0"/>
                </a:lnTo>
                <a:lnTo>
                  <a:pt x="972" y="2"/>
                </a:lnTo>
                <a:lnTo>
                  <a:pt x="987" y="3"/>
                </a:lnTo>
                <a:lnTo>
                  <a:pt x="999" y="5"/>
                </a:lnTo>
                <a:lnTo>
                  <a:pt x="1012" y="8"/>
                </a:lnTo>
                <a:lnTo>
                  <a:pt x="1025" y="11"/>
                </a:lnTo>
                <a:lnTo>
                  <a:pt x="1038" y="16"/>
                </a:lnTo>
                <a:lnTo>
                  <a:pt x="1051" y="21"/>
                </a:lnTo>
                <a:lnTo>
                  <a:pt x="1062" y="26"/>
                </a:lnTo>
                <a:lnTo>
                  <a:pt x="1075" y="32"/>
                </a:lnTo>
                <a:lnTo>
                  <a:pt x="1086" y="38"/>
                </a:lnTo>
                <a:lnTo>
                  <a:pt x="1097" y="46"/>
                </a:lnTo>
                <a:lnTo>
                  <a:pt x="1108" y="53"/>
                </a:lnTo>
                <a:lnTo>
                  <a:pt x="1118" y="62"/>
                </a:lnTo>
                <a:lnTo>
                  <a:pt x="1127" y="70"/>
                </a:lnTo>
                <a:lnTo>
                  <a:pt x="1137" y="78"/>
                </a:lnTo>
                <a:lnTo>
                  <a:pt x="1147" y="88"/>
                </a:lnTo>
                <a:lnTo>
                  <a:pt x="1155" y="99"/>
                </a:lnTo>
                <a:lnTo>
                  <a:pt x="1163" y="109"/>
                </a:lnTo>
                <a:lnTo>
                  <a:pt x="1171" y="120"/>
                </a:lnTo>
                <a:lnTo>
                  <a:pt x="1177" y="131"/>
                </a:lnTo>
                <a:lnTo>
                  <a:pt x="1183" y="142"/>
                </a:lnTo>
                <a:lnTo>
                  <a:pt x="1190" y="154"/>
                </a:lnTo>
                <a:lnTo>
                  <a:pt x="1196" y="166"/>
                </a:lnTo>
                <a:lnTo>
                  <a:pt x="1201" y="178"/>
                </a:lnTo>
                <a:lnTo>
                  <a:pt x="1204" y="190"/>
                </a:lnTo>
                <a:lnTo>
                  <a:pt x="1209" y="203"/>
                </a:lnTo>
                <a:lnTo>
                  <a:pt x="1211" y="218"/>
                </a:lnTo>
                <a:lnTo>
                  <a:pt x="1214" y="230"/>
                </a:lnTo>
                <a:lnTo>
                  <a:pt x="1215" y="243"/>
                </a:lnTo>
                <a:lnTo>
                  <a:pt x="1217" y="258"/>
                </a:lnTo>
                <a:lnTo>
                  <a:pt x="1217" y="272"/>
                </a:lnTo>
                <a:lnTo>
                  <a:pt x="1217" y="270"/>
                </a:lnTo>
                <a:lnTo>
                  <a:pt x="1217" y="285"/>
                </a:lnTo>
                <a:lnTo>
                  <a:pt x="1215" y="299"/>
                </a:lnTo>
                <a:lnTo>
                  <a:pt x="1214" y="312"/>
                </a:lnTo>
                <a:lnTo>
                  <a:pt x="1211" y="326"/>
                </a:lnTo>
                <a:lnTo>
                  <a:pt x="1209" y="339"/>
                </a:lnTo>
                <a:lnTo>
                  <a:pt x="1204" y="352"/>
                </a:lnTo>
                <a:lnTo>
                  <a:pt x="1201" y="365"/>
                </a:lnTo>
                <a:lnTo>
                  <a:pt x="1196" y="378"/>
                </a:lnTo>
                <a:lnTo>
                  <a:pt x="1190" y="389"/>
                </a:lnTo>
                <a:lnTo>
                  <a:pt x="1183" y="402"/>
                </a:lnTo>
                <a:lnTo>
                  <a:pt x="1177" y="413"/>
                </a:lnTo>
                <a:lnTo>
                  <a:pt x="1171" y="424"/>
                </a:lnTo>
                <a:lnTo>
                  <a:pt x="1163" y="434"/>
                </a:lnTo>
                <a:lnTo>
                  <a:pt x="1155" y="445"/>
                </a:lnTo>
                <a:lnTo>
                  <a:pt x="1147" y="454"/>
                </a:lnTo>
                <a:lnTo>
                  <a:pt x="1137" y="464"/>
                </a:lnTo>
                <a:lnTo>
                  <a:pt x="1127" y="472"/>
                </a:lnTo>
                <a:lnTo>
                  <a:pt x="1118" y="482"/>
                </a:lnTo>
                <a:lnTo>
                  <a:pt x="1108" y="490"/>
                </a:lnTo>
                <a:lnTo>
                  <a:pt x="1097" y="498"/>
                </a:lnTo>
                <a:lnTo>
                  <a:pt x="1086" y="504"/>
                </a:lnTo>
                <a:lnTo>
                  <a:pt x="1075" y="511"/>
                </a:lnTo>
                <a:lnTo>
                  <a:pt x="1062" y="517"/>
                </a:lnTo>
                <a:lnTo>
                  <a:pt x="1051" y="522"/>
                </a:lnTo>
                <a:lnTo>
                  <a:pt x="1038" y="527"/>
                </a:lnTo>
                <a:lnTo>
                  <a:pt x="1025" y="531"/>
                </a:lnTo>
                <a:lnTo>
                  <a:pt x="1012" y="535"/>
                </a:lnTo>
                <a:lnTo>
                  <a:pt x="999" y="538"/>
                </a:lnTo>
                <a:lnTo>
                  <a:pt x="987" y="541"/>
                </a:lnTo>
                <a:lnTo>
                  <a:pt x="972" y="543"/>
                </a:lnTo>
                <a:lnTo>
                  <a:pt x="958" y="543"/>
                </a:lnTo>
                <a:lnTo>
                  <a:pt x="945" y="544"/>
                </a:lnTo>
                <a:lnTo>
                  <a:pt x="273" y="544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1"/>
                </a:lnTo>
                <a:lnTo>
                  <a:pt x="180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2" y="504"/>
                </a:lnTo>
                <a:lnTo>
                  <a:pt x="120" y="498"/>
                </a:lnTo>
                <a:lnTo>
                  <a:pt x="109" y="490"/>
                </a:lnTo>
                <a:lnTo>
                  <a:pt x="100" y="482"/>
                </a:lnTo>
                <a:lnTo>
                  <a:pt x="90" y="472"/>
                </a:lnTo>
                <a:lnTo>
                  <a:pt x="80" y="464"/>
                </a:lnTo>
                <a:lnTo>
                  <a:pt x="71" y="454"/>
                </a:lnTo>
                <a:lnTo>
                  <a:pt x="63" y="445"/>
                </a:lnTo>
                <a:lnTo>
                  <a:pt x="55" y="434"/>
                </a:lnTo>
                <a:lnTo>
                  <a:pt x="47" y="424"/>
                </a:lnTo>
                <a:lnTo>
                  <a:pt x="40" y="413"/>
                </a:lnTo>
                <a:lnTo>
                  <a:pt x="32" y="402"/>
                </a:lnTo>
                <a:lnTo>
                  <a:pt x="28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6"/>
                </a:lnTo>
                <a:lnTo>
                  <a:pt x="4" y="312"/>
                </a:lnTo>
                <a:lnTo>
                  <a:pt x="2" y="299"/>
                </a:lnTo>
                <a:lnTo>
                  <a:pt x="0" y="285"/>
                </a:lnTo>
                <a:lnTo>
                  <a:pt x="0" y="270"/>
                </a:lnTo>
                <a:close/>
              </a:path>
            </a:pathLst>
          </a:custGeom>
          <a:noFill/>
          <a:ln w="23876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2" name="Freeform 41">
            <a:extLst>
              <a:ext uri="{FF2B5EF4-FFF2-40B4-BE49-F238E27FC236}">
                <a16:creationId xmlns:a16="http://schemas.microsoft.com/office/drawing/2014/main" id="{42A71008-0EE4-6943-91E1-137611EA8ED3}"/>
              </a:ext>
            </a:extLst>
          </p:cNvPr>
          <p:cNvSpPr>
            <a:spLocks/>
          </p:cNvSpPr>
          <p:nvPr/>
        </p:nvSpPr>
        <p:spPr bwMode="auto">
          <a:xfrm>
            <a:off x="4852989" y="2322514"/>
            <a:ext cx="306387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3" name="Line 42">
            <a:extLst>
              <a:ext uri="{FF2B5EF4-FFF2-40B4-BE49-F238E27FC236}">
                <a16:creationId xmlns:a16="http://schemas.microsoft.com/office/drawing/2014/main" id="{A54D245A-00E7-E44F-8F6E-EC4E530FC8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6526" y="2517776"/>
            <a:ext cx="1647825" cy="3175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4" name="Line 43">
            <a:extLst>
              <a:ext uri="{FF2B5EF4-FFF2-40B4-BE49-F238E27FC236}">
                <a16:creationId xmlns:a16="http://schemas.microsoft.com/office/drawing/2014/main" id="{EC6C48D0-1C58-1148-BE4E-A5DEFCF3B9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30889" y="3105150"/>
            <a:ext cx="10620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5" name="Line 44">
            <a:extLst>
              <a:ext uri="{FF2B5EF4-FFF2-40B4-BE49-F238E27FC236}">
                <a16:creationId xmlns:a16="http://schemas.microsoft.com/office/drawing/2014/main" id="{5ADE111C-E0E2-EB4F-B14D-48F6985819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07050" y="3944939"/>
            <a:ext cx="1588" cy="1062037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6" name="Line 45">
            <a:extLst>
              <a:ext uri="{FF2B5EF4-FFF2-40B4-BE49-F238E27FC236}">
                <a16:creationId xmlns:a16="http://schemas.microsoft.com/office/drawing/2014/main" id="{2A0B5E33-5FDE-0348-BFAE-8BE3584D33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46990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7" name="Line 46">
            <a:extLst>
              <a:ext uri="{FF2B5EF4-FFF2-40B4-BE49-F238E27FC236}">
                <a16:creationId xmlns:a16="http://schemas.microsoft.com/office/drawing/2014/main" id="{3D6A830C-1F0F-924C-8584-45AF6C9BDF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37211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8" name="Freeform 47">
            <a:extLst>
              <a:ext uri="{FF2B5EF4-FFF2-40B4-BE49-F238E27FC236}">
                <a16:creationId xmlns:a16="http://schemas.microsoft.com/office/drawing/2014/main" id="{191C2D66-377C-FF43-B736-423AB1B1C0E7}"/>
              </a:ext>
            </a:extLst>
          </p:cNvPr>
          <p:cNvSpPr>
            <a:spLocks/>
          </p:cNvSpPr>
          <p:nvPr/>
        </p:nvSpPr>
        <p:spPr bwMode="auto">
          <a:xfrm>
            <a:off x="4740276" y="2881313"/>
            <a:ext cx="1090613" cy="47625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9" name="Freeform 48">
            <a:extLst>
              <a:ext uri="{FF2B5EF4-FFF2-40B4-BE49-F238E27FC236}">
                <a16:creationId xmlns:a16="http://schemas.microsoft.com/office/drawing/2014/main" id="{C64633A0-A40F-2C49-9D09-01D89C1EE56A}"/>
              </a:ext>
            </a:extLst>
          </p:cNvPr>
          <p:cNvSpPr>
            <a:spLocks/>
          </p:cNvSpPr>
          <p:nvPr/>
        </p:nvSpPr>
        <p:spPr bwMode="auto">
          <a:xfrm>
            <a:off x="5438776" y="2938463"/>
            <a:ext cx="307975" cy="977900"/>
          </a:xfrm>
          <a:custGeom>
            <a:avLst/>
            <a:gdLst>
              <a:gd name="T0" fmla="*/ 0 w 352"/>
              <a:gd name="T1" fmla="*/ 2147483646 h 1121"/>
              <a:gd name="T2" fmla="*/ 2147483646 w 352"/>
              <a:gd name="T3" fmla="*/ 2147483646 h 1121"/>
              <a:gd name="T4" fmla="*/ 2147483646 w 352"/>
              <a:gd name="T5" fmla="*/ 2147483646 h 1121"/>
              <a:gd name="T6" fmla="*/ 2147483646 w 352"/>
              <a:gd name="T7" fmla="*/ 2147483646 h 1121"/>
              <a:gd name="T8" fmla="*/ 2147483646 w 352"/>
              <a:gd name="T9" fmla="*/ 2147483646 h 1121"/>
              <a:gd name="T10" fmla="*/ 2147483646 w 352"/>
              <a:gd name="T11" fmla="*/ 2147483646 h 1121"/>
              <a:gd name="T12" fmla="*/ 2147483646 w 352"/>
              <a:gd name="T13" fmla="*/ 2147483646 h 1121"/>
              <a:gd name="T14" fmla="*/ 2147483646 w 352"/>
              <a:gd name="T15" fmla="*/ 2147483646 h 1121"/>
              <a:gd name="T16" fmla="*/ 2147483646 w 352"/>
              <a:gd name="T17" fmla="*/ 2147483646 h 1121"/>
              <a:gd name="T18" fmla="*/ 2147483646 w 352"/>
              <a:gd name="T19" fmla="*/ 2147483646 h 1121"/>
              <a:gd name="T20" fmla="*/ 2147483646 w 352"/>
              <a:gd name="T21" fmla="*/ 0 h 1121"/>
              <a:gd name="T22" fmla="*/ 2147483646 w 352"/>
              <a:gd name="T23" fmla="*/ 0 h 1121"/>
              <a:gd name="T24" fmla="*/ 2147483646 w 352"/>
              <a:gd name="T25" fmla="*/ 2147483646 h 1121"/>
              <a:gd name="T26" fmla="*/ 2147483646 w 352"/>
              <a:gd name="T27" fmla="*/ 2147483646 h 1121"/>
              <a:gd name="T28" fmla="*/ 2147483646 w 352"/>
              <a:gd name="T29" fmla="*/ 2147483646 h 1121"/>
              <a:gd name="T30" fmla="*/ 2147483646 w 352"/>
              <a:gd name="T31" fmla="*/ 2147483646 h 1121"/>
              <a:gd name="T32" fmla="*/ 2147483646 w 352"/>
              <a:gd name="T33" fmla="*/ 2147483646 h 1121"/>
              <a:gd name="T34" fmla="*/ 2147483646 w 352"/>
              <a:gd name="T35" fmla="*/ 2147483646 h 1121"/>
              <a:gd name="T36" fmla="*/ 2147483646 w 352"/>
              <a:gd name="T37" fmla="*/ 2147483646 h 1121"/>
              <a:gd name="T38" fmla="*/ 2147483646 w 352"/>
              <a:gd name="T39" fmla="*/ 2147483646 h 1121"/>
              <a:gd name="T40" fmla="*/ 2147483646 w 352"/>
              <a:gd name="T41" fmla="*/ 2147483646 h 1121"/>
              <a:gd name="T42" fmla="*/ 2147483646 w 352"/>
              <a:gd name="T43" fmla="*/ 2147483646 h 1121"/>
              <a:gd name="T44" fmla="*/ 2147483646 w 352"/>
              <a:gd name="T45" fmla="*/ 2147483646 h 1121"/>
              <a:gd name="T46" fmla="*/ 2147483646 w 352"/>
              <a:gd name="T47" fmla="*/ 2147483646 h 1121"/>
              <a:gd name="T48" fmla="*/ 2147483646 w 352"/>
              <a:gd name="T49" fmla="*/ 2147483646 h 1121"/>
              <a:gd name="T50" fmla="*/ 2147483646 w 352"/>
              <a:gd name="T51" fmla="*/ 2147483646 h 1121"/>
              <a:gd name="T52" fmla="*/ 2147483646 w 352"/>
              <a:gd name="T53" fmla="*/ 2147483646 h 1121"/>
              <a:gd name="T54" fmla="*/ 2147483646 w 352"/>
              <a:gd name="T55" fmla="*/ 2147483646 h 1121"/>
              <a:gd name="T56" fmla="*/ 2147483646 w 352"/>
              <a:gd name="T57" fmla="*/ 2147483646 h 1121"/>
              <a:gd name="T58" fmla="*/ 2147483646 w 352"/>
              <a:gd name="T59" fmla="*/ 2147483646 h 1121"/>
              <a:gd name="T60" fmla="*/ 2147483646 w 352"/>
              <a:gd name="T61" fmla="*/ 2147483646 h 1121"/>
              <a:gd name="T62" fmla="*/ 2147483646 w 352"/>
              <a:gd name="T63" fmla="*/ 2147483646 h 1121"/>
              <a:gd name="T64" fmla="*/ 2147483646 w 352"/>
              <a:gd name="T65" fmla="*/ 2147483646 h 1121"/>
              <a:gd name="T66" fmla="*/ 2147483646 w 352"/>
              <a:gd name="T67" fmla="*/ 2147483646 h 1121"/>
              <a:gd name="T68" fmla="*/ 2147483646 w 352"/>
              <a:gd name="T69" fmla="*/ 2147483646 h 1121"/>
              <a:gd name="T70" fmla="*/ 2147483646 w 352"/>
              <a:gd name="T71" fmla="*/ 2147483646 h 1121"/>
              <a:gd name="T72" fmla="*/ 2147483646 w 352"/>
              <a:gd name="T73" fmla="*/ 2147483646 h 1121"/>
              <a:gd name="T74" fmla="*/ 2147483646 w 352"/>
              <a:gd name="T75" fmla="*/ 2147483646 h 1121"/>
              <a:gd name="T76" fmla="*/ 2147483646 w 352"/>
              <a:gd name="T77" fmla="*/ 2147483646 h 1121"/>
              <a:gd name="T78" fmla="*/ 2147483646 w 352"/>
              <a:gd name="T79" fmla="*/ 2147483646 h 1121"/>
              <a:gd name="T80" fmla="*/ 2147483646 w 352"/>
              <a:gd name="T81" fmla="*/ 2147483646 h 1121"/>
              <a:gd name="T82" fmla="*/ 2147483646 w 352"/>
              <a:gd name="T83" fmla="*/ 2147483646 h 1121"/>
              <a:gd name="T84" fmla="*/ 2147483646 w 352"/>
              <a:gd name="T85" fmla="*/ 2147483646 h 1121"/>
              <a:gd name="T86" fmla="*/ 2147483646 w 352"/>
              <a:gd name="T87" fmla="*/ 2147483646 h 1121"/>
              <a:gd name="T88" fmla="*/ 0 w 352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21">
                <a:moveTo>
                  <a:pt x="0" y="949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3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4" y="67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6" y="43"/>
                </a:lnTo>
                <a:lnTo>
                  <a:pt x="63" y="39"/>
                </a:lnTo>
                <a:lnTo>
                  <a:pt x="69" y="34"/>
                </a:lnTo>
                <a:lnTo>
                  <a:pt x="75" y="29"/>
                </a:lnTo>
                <a:lnTo>
                  <a:pt x="82" y="24"/>
                </a:lnTo>
                <a:lnTo>
                  <a:pt x="90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7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7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3" y="19"/>
                </a:lnTo>
                <a:lnTo>
                  <a:pt x="271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9"/>
                </a:lnTo>
                <a:lnTo>
                  <a:pt x="296" y="43"/>
                </a:lnTo>
                <a:lnTo>
                  <a:pt x="303" y="50"/>
                </a:lnTo>
                <a:lnTo>
                  <a:pt x="307" y="55"/>
                </a:lnTo>
                <a:lnTo>
                  <a:pt x="314" y="61"/>
                </a:lnTo>
                <a:lnTo>
                  <a:pt x="319" y="67"/>
                </a:lnTo>
                <a:lnTo>
                  <a:pt x="324" y="75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4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49"/>
                </a:lnTo>
                <a:lnTo>
                  <a:pt x="352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4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7"/>
                </a:lnTo>
                <a:lnTo>
                  <a:pt x="324" y="1045"/>
                </a:lnTo>
                <a:lnTo>
                  <a:pt x="319" y="1052"/>
                </a:lnTo>
                <a:lnTo>
                  <a:pt x="314" y="1058"/>
                </a:lnTo>
                <a:lnTo>
                  <a:pt x="307" y="1065"/>
                </a:lnTo>
                <a:lnTo>
                  <a:pt x="303" y="1069"/>
                </a:lnTo>
                <a:lnTo>
                  <a:pt x="296" y="1076"/>
                </a:lnTo>
                <a:lnTo>
                  <a:pt x="290" y="1081"/>
                </a:lnTo>
                <a:lnTo>
                  <a:pt x="283" y="1085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6" y="1103"/>
                </a:lnTo>
                <a:lnTo>
                  <a:pt x="248" y="1106"/>
                </a:lnTo>
                <a:lnTo>
                  <a:pt x="240" y="1109"/>
                </a:lnTo>
                <a:lnTo>
                  <a:pt x="232" y="1113"/>
                </a:lnTo>
                <a:lnTo>
                  <a:pt x="224" y="1114"/>
                </a:lnTo>
                <a:lnTo>
                  <a:pt x="216" y="1116"/>
                </a:lnTo>
                <a:lnTo>
                  <a:pt x="208" y="1117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2" y="1119"/>
                </a:lnTo>
                <a:lnTo>
                  <a:pt x="144" y="1117"/>
                </a:lnTo>
                <a:lnTo>
                  <a:pt x="136" y="1116"/>
                </a:lnTo>
                <a:lnTo>
                  <a:pt x="128" y="1114"/>
                </a:lnTo>
                <a:lnTo>
                  <a:pt x="120" y="1113"/>
                </a:lnTo>
                <a:lnTo>
                  <a:pt x="112" y="1109"/>
                </a:lnTo>
                <a:lnTo>
                  <a:pt x="104" y="1106"/>
                </a:lnTo>
                <a:lnTo>
                  <a:pt x="96" y="1103"/>
                </a:lnTo>
                <a:lnTo>
                  <a:pt x="90" y="1100"/>
                </a:lnTo>
                <a:lnTo>
                  <a:pt x="82" y="1095"/>
                </a:lnTo>
                <a:lnTo>
                  <a:pt x="75" y="1090"/>
                </a:lnTo>
                <a:lnTo>
                  <a:pt x="69" y="1085"/>
                </a:lnTo>
                <a:lnTo>
                  <a:pt x="63" y="1081"/>
                </a:lnTo>
                <a:lnTo>
                  <a:pt x="56" y="1076"/>
                </a:lnTo>
                <a:lnTo>
                  <a:pt x="50" y="1069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5"/>
                </a:lnTo>
                <a:lnTo>
                  <a:pt x="24" y="1037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3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49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0" name="Freeform 49">
            <a:extLst>
              <a:ext uri="{FF2B5EF4-FFF2-40B4-BE49-F238E27FC236}">
                <a16:creationId xmlns:a16="http://schemas.microsoft.com/office/drawing/2014/main" id="{2B5521D9-C0D5-6B4B-B13D-6F3965F4B45C}"/>
              </a:ext>
            </a:extLst>
          </p:cNvPr>
          <p:cNvSpPr>
            <a:spLocks/>
          </p:cNvSpPr>
          <p:nvPr/>
        </p:nvSpPr>
        <p:spPr bwMode="auto">
          <a:xfrm>
            <a:off x="6026151" y="3524250"/>
            <a:ext cx="307975" cy="979488"/>
          </a:xfrm>
          <a:custGeom>
            <a:avLst/>
            <a:gdLst>
              <a:gd name="T0" fmla="*/ 0 w 353"/>
              <a:gd name="T1" fmla="*/ 2147483646 h 1121"/>
              <a:gd name="T2" fmla="*/ 2147483646 w 353"/>
              <a:gd name="T3" fmla="*/ 2147483646 h 1121"/>
              <a:gd name="T4" fmla="*/ 2147483646 w 353"/>
              <a:gd name="T5" fmla="*/ 2147483646 h 1121"/>
              <a:gd name="T6" fmla="*/ 2147483646 w 353"/>
              <a:gd name="T7" fmla="*/ 2147483646 h 1121"/>
              <a:gd name="T8" fmla="*/ 2147483646 w 353"/>
              <a:gd name="T9" fmla="*/ 2147483646 h 1121"/>
              <a:gd name="T10" fmla="*/ 2147483646 w 353"/>
              <a:gd name="T11" fmla="*/ 2147483646 h 1121"/>
              <a:gd name="T12" fmla="*/ 2147483646 w 353"/>
              <a:gd name="T13" fmla="*/ 2147483646 h 1121"/>
              <a:gd name="T14" fmla="*/ 2147483646 w 353"/>
              <a:gd name="T15" fmla="*/ 2147483646 h 1121"/>
              <a:gd name="T16" fmla="*/ 2147483646 w 353"/>
              <a:gd name="T17" fmla="*/ 2147483646 h 1121"/>
              <a:gd name="T18" fmla="*/ 2147483646 w 353"/>
              <a:gd name="T19" fmla="*/ 2147483646 h 1121"/>
              <a:gd name="T20" fmla="*/ 2147483646 w 353"/>
              <a:gd name="T21" fmla="*/ 0 h 1121"/>
              <a:gd name="T22" fmla="*/ 2147483646 w 353"/>
              <a:gd name="T23" fmla="*/ 0 h 1121"/>
              <a:gd name="T24" fmla="*/ 2147483646 w 353"/>
              <a:gd name="T25" fmla="*/ 2147483646 h 1121"/>
              <a:gd name="T26" fmla="*/ 2147483646 w 353"/>
              <a:gd name="T27" fmla="*/ 2147483646 h 1121"/>
              <a:gd name="T28" fmla="*/ 2147483646 w 353"/>
              <a:gd name="T29" fmla="*/ 2147483646 h 1121"/>
              <a:gd name="T30" fmla="*/ 2147483646 w 353"/>
              <a:gd name="T31" fmla="*/ 2147483646 h 1121"/>
              <a:gd name="T32" fmla="*/ 2147483646 w 353"/>
              <a:gd name="T33" fmla="*/ 2147483646 h 1121"/>
              <a:gd name="T34" fmla="*/ 2147483646 w 353"/>
              <a:gd name="T35" fmla="*/ 2147483646 h 1121"/>
              <a:gd name="T36" fmla="*/ 2147483646 w 353"/>
              <a:gd name="T37" fmla="*/ 2147483646 h 1121"/>
              <a:gd name="T38" fmla="*/ 2147483646 w 353"/>
              <a:gd name="T39" fmla="*/ 2147483646 h 1121"/>
              <a:gd name="T40" fmla="*/ 2147483646 w 353"/>
              <a:gd name="T41" fmla="*/ 2147483646 h 1121"/>
              <a:gd name="T42" fmla="*/ 2147483646 w 353"/>
              <a:gd name="T43" fmla="*/ 2147483646 h 1121"/>
              <a:gd name="T44" fmla="*/ 2147483646 w 353"/>
              <a:gd name="T45" fmla="*/ 2147483646 h 1121"/>
              <a:gd name="T46" fmla="*/ 2147483646 w 353"/>
              <a:gd name="T47" fmla="*/ 2147483646 h 1121"/>
              <a:gd name="T48" fmla="*/ 2147483646 w 353"/>
              <a:gd name="T49" fmla="*/ 2147483646 h 1121"/>
              <a:gd name="T50" fmla="*/ 2147483646 w 353"/>
              <a:gd name="T51" fmla="*/ 2147483646 h 1121"/>
              <a:gd name="T52" fmla="*/ 2147483646 w 353"/>
              <a:gd name="T53" fmla="*/ 2147483646 h 1121"/>
              <a:gd name="T54" fmla="*/ 2147483646 w 353"/>
              <a:gd name="T55" fmla="*/ 2147483646 h 1121"/>
              <a:gd name="T56" fmla="*/ 2147483646 w 353"/>
              <a:gd name="T57" fmla="*/ 2147483646 h 1121"/>
              <a:gd name="T58" fmla="*/ 2147483646 w 353"/>
              <a:gd name="T59" fmla="*/ 2147483646 h 1121"/>
              <a:gd name="T60" fmla="*/ 2147483646 w 353"/>
              <a:gd name="T61" fmla="*/ 2147483646 h 1121"/>
              <a:gd name="T62" fmla="*/ 2147483646 w 353"/>
              <a:gd name="T63" fmla="*/ 2147483646 h 1121"/>
              <a:gd name="T64" fmla="*/ 2147483646 w 353"/>
              <a:gd name="T65" fmla="*/ 2147483646 h 1121"/>
              <a:gd name="T66" fmla="*/ 2147483646 w 353"/>
              <a:gd name="T67" fmla="*/ 2147483646 h 1121"/>
              <a:gd name="T68" fmla="*/ 2147483646 w 353"/>
              <a:gd name="T69" fmla="*/ 2147483646 h 1121"/>
              <a:gd name="T70" fmla="*/ 2147483646 w 353"/>
              <a:gd name="T71" fmla="*/ 2147483646 h 1121"/>
              <a:gd name="T72" fmla="*/ 2147483646 w 353"/>
              <a:gd name="T73" fmla="*/ 2147483646 h 1121"/>
              <a:gd name="T74" fmla="*/ 2147483646 w 353"/>
              <a:gd name="T75" fmla="*/ 2147483646 h 1121"/>
              <a:gd name="T76" fmla="*/ 2147483646 w 353"/>
              <a:gd name="T77" fmla="*/ 2147483646 h 1121"/>
              <a:gd name="T78" fmla="*/ 2147483646 w 353"/>
              <a:gd name="T79" fmla="*/ 2147483646 h 1121"/>
              <a:gd name="T80" fmla="*/ 2147483646 w 353"/>
              <a:gd name="T81" fmla="*/ 2147483646 h 1121"/>
              <a:gd name="T82" fmla="*/ 2147483646 w 353"/>
              <a:gd name="T83" fmla="*/ 2147483646 h 1121"/>
              <a:gd name="T84" fmla="*/ 2147483646 w 353"/>
              <a:gd name="T85" fmla="*/ 2147483646 h 1121"/>
              <a:gd name="T86" fmla="*/ 2147483646 w 353"/>
              <a:gd name="T87" fmla="*/ 2147483646 h 1121"/>
              <a:gd name="T88" fmla="*/ 0 w 353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3" h="1121">
                <a:moveTo>
                  <a:pt x="0" y="950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4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6"/>
                </a:lnTo>
                <a:lnTo>
                  <a:pt x="34" y="68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7" y="44"/>
                </a:lnTo>
                <a:lnTo>
                  <a:pt x="63" y="39"/>
                </a:lnTo>
                <a:lnTo>
                  <a:pt x="69" y="34"/>
                </a:lnTo>
                <a:lnTo>
                  <a:pt x="76" y="29"/>
                </a:lnTo>
                <a:lnTo>
                  <a:pt x="82" y="24"/>
                </a:lnTo>
                <a:lnTo>
                  <a:pt x="90" y="20"/>
                </a:lnTo>
                <a:lnTo>
                  <a:pt x="97" y="16"/>
                </a:lnTo>
                <a:lnTo>
                  <a:pt x="105" y="13"/>
                </a:lnTo>
                <a:lnTo>
                  <a:pt x="113" y="10"/>
                </a:lnTo>
                <a:lnTo>
                  <a:pt x="121" y="7"/>
                </a:lnTo>
                <a:lnTo>
                  <a:pt x="129" y="5"/>
                </a:lnTo>
                <a:lnTo>
                  <a:pt x="137" y="4"/>
                </a:lnTo>
                <a:lnTo>
                  <a:pt x="145" y="2"/>
                </a:lnTo>
                <a:lnTo>
                  <a:pt x="153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9" y="2"/>
                </a:lnTo>
                <a:lnTo>
                  <a:pt x="217" y="4"/>
                </a:lnTo>
                <a:lnTo>
                  <a:pt x="225" y="5"/>
                </a:lnTo>
                <a:lnTo>
                  <a:pt x="233" y="7"/>
                </a:lnTo>
                <a:lnTo>
                  <a:pt x="241" y="10"/>
                </a:lnTo>
                <a:lnTo>
                  <a:pt x="249" y="13"/>
                </a:lnTo>
                <a:lnTo>
                  <a:pt x="257" y="16"/>
                </a:lnTo>
                <a:lnTo>
                  <a:pt x="263" y="20"/>
                </a:lnTo>
                <a:lnTo>
                  <a:pt x="271" y="24"/>
                </a:lnTo>
                <a:lnTo>
                  <a:pt x="277" y="29"/>
                </a:lnTo>
                <a:lnTo>
                  <a:pt x="284" y="34"/>
                </a:lnTo>
                <a:lnTo>
                  <a:pt x="290" y="39"/>
                </a:lnTo>
                <a:lnTo>
                  <a:pt x="297" y="44"/>
                </a:lnTo>
                <a:lnTo>
                  <a:pt x="303" y="50"/>
                </a:lnTo>
                <a:lnTo>
                  <a:pt x="308" y="55"/>
                </a:lnTo>
                <a:lnTo>
                  <a:pt x="314" y="61"/>
                </a:lnTo>
                <a:lnTo>
                  <a:pt x="319" y="68"/>
                </a:lnTo>
                <a:lnTo>
                  <a:pt x="324" y="76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5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3" y="162"/>
                </a:lnTo>
                <a:lnTo>
                  <a:pt x="353" y="170"/>
                </a:lnTo>
                <a:lnTo>
                  <a:pt x="353" y="950"/>
                </a:lnTo>
                <a:lnTo>
                  <a:pt x="353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5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8"/>
                </a:lnTo>
                <a:lnTo>
                  <a:pt x="324" y="1046"/>
                </a:lnTo>
                <a:lnTo>
                  <a:pt x="319" y="1052"/>
                </a:lnTo>
                <a:lnTo>
                  <a:pt x="314" y="1058"/>
                </a:lnTo>
                <a:lnTo>
                  <a:pt x="308" y="1065"/>
                </a:lnTo>
                <a:lnTo>
                  <a:pt x="303" y="1070"/>
                </a:lnTo>
                <a:lnTo>
                  <a:pt x="297" y="1076"/>
                </a:lnTo>
                <a:lnTo>
                  <a:pt x="290" y="1081"/>
                </a:lnTo>
                <a:lnTo>
                  <a:pt x="284" y="1086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7" y="1103"/>
                </a:lnTo>
                <a:lnTo>
                  <a:pt x="249" y="1106"/>
                </a:lnTo>
                <a:lnTo>
                  <a:pt x="241" y="1110"/>
                </a:lnTo>
                <a:lnTo>
                  <a:pt x="233" y="1113"/>
                </a:lnTo>
                <a:lnTo>
                  <a:pt x="225" y="1114"/>
                </a:lnTo>
                <a:lnTo>
                  <a:pt x="217" y="1116"/>
                </a:lnTo>
                <a:lnTo>
                  <a:pt x="209" y="1118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3" y="1119"/>
                </a:lnTo>
                <a:lnTo>
                  <a:pt x="145" y="1118"/>
                </a:lnTo>
                <a:lnTo>
                  <a:pt x="137" y="1116"/>
                </a:lnTo>
                <a:lnTo>
                  <a:pt x="129" y="1114"/>
                </a:lnTo>
                <a:lnTo>
                  <a:pt x="121" y="1113"/>
                </a:lnTo>
                <a:lnTo>
                  <a:pt x="113" y="1110"/>
                </a:lnTo>
                <a:lnTo>
                  <a:pt x="105" y="1106"/>
                </a:lnTo>
                <a:lnTo>
                  <a:pt x="97" y="1103"/>
                </a:lnTo>
                <a:lnTo>
                  <a:pt x="90" y="1100"/>
                </a:lnTo>
                <a:lnTo>
                  <a:pt x="82" y="1095"/>
                </a:lnTo>
                <a:lnTo>
                  <a:pt x="76" y="1090"/>
                </a:lnTo>
                <a:lnTo>
                  <a:pt x="69" y="1086"/>
                </a:lnTo>
                <a:lnTo>
                  <a:pt x="63" y="1081"/>
                </a:lnTo>
                <a:lnTo>
                  <a:pt x="57" y="1076"/>
                </a:lnTo>
                <a:lnTo>
                  <a:pt x="50" y="1070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6"/>
                </a:lnTo>
                <a:lnTo>
                  <a:pt x="24" y="1038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4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50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1" name="Freeform 50">
            <a:extLst>
              <a:ext uri="{FF2B5EF4-FFF2-40B4-BE49-F238E27FC236}">
                <a16:creationId xmlns:a16="http://schemas.microsoft.com/office/drawing/2014/main" id="{038351A8-41DF-104B-B6A7-8E0506C4A634}"/>
              </a:ext>
            </a:extLst>
          </p:cNvPr>
          <p:cNvSpPr>
            <a:spLocks/>
          </p:cNvSpPr>
          <p:nvPr/>
        </p:nvSpPr>
        <p:spPr bwMode="auto">
          <a:xfrm>
            <a:off x="5327651" y="3468688"/>
            <a:ext cx="1089025" cy="476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2" name="Line 51">
            <a:extLst>
              <a:ext uri="{FF2B5EF4-FFF2-40B4-BE49-F238E27FC236}">
                <a16:creationId xmlns:a16="http://schemas.microsoft.com/office/drawing/2014/main" id="{2ACD9EC2-38C9-5941-813E-4C91EAD06C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150" y="4699000"/>
            <a:ext cx="1341438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3" name="Freeform 52">
            <a:extLst>
              <a:ext uri="{FF2B5EF4-FFF2-40B4-BE49-F238E27FC236}">
                <a16:creationId xmlns:a16="http://schemas.microsoft.com/office/drawing/2014/main" id="{037CA7C9-2576-8945-8F2A-CD1726A6215A}"/>
              </a:ext>
            </a:extLst>
          </p:cNvPr>
          <p:cNvSpPr>
            <a:spLocks/>
          </p:cNvSpPr>
          <p:nvPr/>
        </p:nvSpPr>
        <p:spPr bwMode="auto">
          <a:xfrm>
            <a:off x="5957889" y="4111625"/>
            <a:ext cx="446087" cy="592138"/>
          </a:xfrm>
          <a:custGeom>
            <a:avLst/>
            <a:gdLst>
              <a:gd name="T0" fmla="*/ 2147483646 w 511"/>
              <a:gd name="T1" fmla="*/ 2147483646 h 679"/>
              <a:gd name="T2" fmla="*/ 2147483646 w 511"/>
              <a:gd name="T3" fmla="*/ 2147483646 h 679"/>
              <a:gd name="T4" fmla="*/ 2147483646 w 511"/>
              <a:gd name="T5" fmla="*/ 2147483646 h 679"/>
              <a:gd name="T6" fmla="*/ 2147483646 w 511"/>
              <a:gd name="T7" fmla="*/ 2147483646 h 679"/>
              <a:gd name="T8" fmla="*/ 2147483646 w 511"/>
              <a:gd name="T9" fmla="*/ 2147483646 h 679"/>
              <a:gd name="T10" fmla="*/ 2147483646 w 511"/>
              <a:gd name="T11" fmla="*/ 2147483646 h 679"/>
              <a:gd name="T12" fmla="*/ 2147483646 w 511"/>
              <a:gd name="T13" fmla="*/ 2147483646 h 679"/>
              <a:gd name="T14" fmla="*/ 2147483646 w 511"/>
              <a:gd name="T15" fmla="*/ 2147483646 h 679"/>
              <a:gd name="T16" fmla="*/ 2147483646 w 511"/>
              <a:gd name="T17" fmla="*/ 2147483646 h 679"/>
              <a:gd name="T18" fmla="*/ 2147483646 w 511"/>
              <a:gd name="T19" fmla="*/ 2147483646 h 679"/>
              <a:gd name="T20" fmla="*/ 2147483646 w 511"/>
              <a:gd name="T21" fmla="*/ 2147483646 h 679"/>
              <a:gd name="T22" fmla="*/ 2147483646 w 511"/>
              <a:gd name="T23" fmla="*/ 2147483646 h 679"/>
              <a:gd name="T24" fmla="*/ 2147483646 w 511"/>
              <a:gd name="T25" fmla="*/ 2147483646 h 679"/>
              <a:gd name="T26" fmla="*/ 2147483646 w 511"/>
              <a:gd name="T27" fmla="*/ 2147483646 h 679"/>
              <a:gd name="T28" fmla="*/ 2147483646 w 511"/>
              <a:gd name="T29" fmla="*/ 2147483646 h 679"/>
              <a:gd name="T30" fmla="*/ 2147483646 w 511"/>
              <a:gd name="T31" fmla="*/ 2147483646 h 679"/>
              <a:gd name="T32" fmla="*/ 2147483646 w 511"/>
              <a:gd name="T33" fmla="*/ 2147483646 h 679"/>
              <a:gd name="T34" fmla="*/ 2147483646 w 511"/>
              <a:gd name="T35" fmla="*/ 2147483646 h 679"/>
              <a:gd name="T36" fmla="*/ 2147483646 w 511"/>
              <a:gd name="T37" fmla="*/ 0 h 679"/>
              <a:gd name="T38" fmla="*/ 2147483646 w 511"/>
              <a:gd name="T39" fmla="*/ 0 h 679"/>
              <a:gd name="T40" fmla="*/ 2147483646 w 511"/>
              <a:gd name="T41" fmla="*/ 0 h 679"/>
              <a:gd name="T42" fmla="*/ 2147483646 w 511"/>
              <a:gd name="T43" fmla="*/ 0 h 679"/>
              <a:gd name="T44" fmla="*/ 2147483646 w 511"/>
              <a:gd name="T45" fmla="*/ 0 h 679"/>
              <a:gd name="T46" fmla="*/ 2147483646 w 511"/>
              <a:gd name="T47" fmla="*/ 0 h 679"/>
              <a:gd name="T48" fmla="*/ 2147483646 w 511"/>
              <a:gd name="T49" fmla="*/ 0 h 679"/>
              <a:gd name="T50" fmla="*/ 2147483646 w 511"/>
              <a:gd name="T51" fmla="*/ 0 h 679"/>
              <a:gd name="T52" fmla="*/ 2147483646 w 511"/>
              <a:gd name="T53" fmla="*/ 0 h 679"/>
              <a:gd name="T54" fmla="*/ 2147483646 w 511"/>
              <a:gd name="T55" fmla="*/ 2147483646 h 679"/>
              <a:gd name="T56" fmla="*/ 2147483646 w 511"/>
              <a:gd name="T57" fmla="*/ 2147483646 h 679"/>
              <a:gd name="T58" fmla="*/ 2147483646 w 511"/>
              <a:gd name="T59" fmla="*/ 2147483646 h 679"/>
              <a:gd name="T60" fmla="*/ 2147483646 w 511"/>
              <a:gd name="T61" fmla="*/ 2147483646 h 679"/>
              <a:gd name="T62" fmla="*/ 2147483646 w 511"/>
              <a:gd name="T63" fmla="*/ 2147483646 h 679"/>
              <a:gd name="T64" fmla="*/ 2147483646 w 511"/>
              <a:gd name="T65" fmla="*/ 2147483646 h 679"/>
              <a:gd name="T66" fmla="*/ 2147483646 w 511"/>
              <a:gd name="T67" fmla="*/ 2147483646 h 679"/>
              <a:gd name="T68" fmla="*/ 2147483646 w 511"/>
              <a:gd name="T69" fmla="*/ 2147483646 h 679"/>
              <a:gd name="T70" fmla="*/ 2147483646 w 511"/>
              <a:gd name="T71" fmla="*/ 2147483646 h 679"/>
              <a:gd name="T72" fmla="*/ 2147483646 w 511"/>
              <a:gd name="T73" fmla="*/ 2147483646 h 679"/>
              <a:gd name="T74" fmla="*/ 2147483646 w 511"/>
              <a:gd name="T75" fmla="*/ 2147483646 h 679"/>
              <a:gd name="T76" fmla="*/ 2147483646 w 511"/>
              <a:gd name="T77" fmla="*/ 2147483646 h 679"/>
              <a:gd name="T78" fmla="*/ 0 w 511"/>
              <a:gd name="T79" fmla="*/ 2147483646 h 679"/>
              <a:gd name="T80" fmla="*/ 0 w 511"/>
              <a:gd name="T81" fmla="*/ 2147483646 h 679"/>
              <a:gd name="T82" fmla="*/ 0 w 511"/>
              <a:gd name="T83" fmla="*/ 2147483646 h 679"/>
              <a:gd name="T84" fmla="*/ 0 w 511"/>
              <a:gd name="T85" fmla="*/ 2147483646 h 679"/>
              <a:gd name="T86" fmla="*/ 0 w 511"/>
              <a:gd name="T87" fmla="*/ 2147483646 h 679"/>
              <a:gd name="T88" fmla="*/ 0 w 511"/>
              <a:gd name="T89" fmla="*/ 2147483646 h 679"/>
              <a:gd name="T90" fmla="*/ 0 w 511"/>
              <a:gd name="T91" fmla="*/ 2147483646 h 679"/>
              <a:gd name="T92" fmla="*/ 0 w 511"/>
              <a:gd name="T93" fmla="*/ 2147483646 h 679"/>
              <a:gd name="T94" fmla="*/ 0 w 511"/>
              <a:gd name="T95" fmla="*/ 2147483646 h 679"/>
              <a:gd name="T96" fmla="*/ 0 w 511"/>
              <a:gd name="T97" fmla="*/ 2147483646 h 679"/>
              <a:gd name="T98" fmla="*/ 0 w 511"/>
              <a:gd name="T99" fmla="*/ 2147483646 h 679"/>
              <a:gd name="T100" fmla="*/ 0 w 511"/>
              <a:gd name="T101" fmla="*/ 2147483646 h 679"/>
              <a:gd name="T102" fmla="*/ 0 w 511"/>
              <a:gd name="T103" fmla="*/ 2147483646 h 67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79">
                <a:moveTo>
                  <a:pt x="511" y="679"/>
                </a:moveTo>
                <a:lnTo>
                  <a:pt x="511" y="639"/>
                </a:lnTo>
                <a:lnTo>
                  <a:pt x="511" y="599"/>
                </a:lnTo>
                <a:lnTo>
                  <a:pt x="511" y="563"/>
                </a:lnTo>
                <a:lnTo>
                  <a:pt x="511" y="530"/>
                </a:lnTo>
                <a:lnTo>
                  <a:pt x="511" y="498"/>
                </a:lnTo>
                <a:lnTo>
                  <a:pt x="511" y="469"/>
                </a:lnTo>
                <a:lnTo>
                  <a:pt x="511" y="442"/>
                </a:lnTo>
                <a:lnTo>
                  <a:pt x="511" y="416"/>
                </a:lnTo>
                <a:lnTo>
                  <a:pt x="511" y="394"/>
                </a:lnTo>
                <a:lnTo>
                  <a:pt x="511" y="371"/>
                </a:lnTo>
                <a:lnTo>
                  <a:pt x="511" y="352"/>
                </a:lnTo>
                <a:lnTo>
                  <a:pt x="511" y="335"/>
                </a:lnTo>
                <a:lnTo>
                  <a:pt x="511" y="317"/>
                </a:lnTo>
                <a:lnTo>
                  <a:pt x="511" y="303"/>
                </a:lnTo>
                <a:lnTo>
                  <a:pt x="511" y="288"/>
                </a:lnTo>
                <a:lnTo>
                  <a:pt x="511" y="277"/>
                </a:lnTo>
                <a:lnTo>
                  <a:pt x="511" y="264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6"/>
                </a:lnTo>
                <a:lnTo>
                  <a:pt x="511" y="210"/>
                </a:lnTo>
                <a:lnTo>
                  <a:pt x="511" y="205"/>
                </a:lnTo>
                <a:lnTo>
                  <a:pt x="511" y="200"/>
                </a:lnTo>
                <a:lnTo>
                  <a:pt x="511" y="194"/>
                </a:lnTo>
                <a:lnTo>
                  <a:pt x="511" y="189"/>
                </a:lnTo>
                <a:lnTo>
                  <a:pt x="511" y="186"/>
                </a:lnTo>
                <a:lnTo>
                  <a:pt x="511" y="181"/>
                </a:lnTo>
                <a:lnTo>
                  <a:pt x="511" y="174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5"/>
                </a:lnTo>
                <a:lnTo>
                  <a:pt x="511" y="152"/>
                </a:lnTo>
                <a:lnTo>
                  <a:pt x="511" y="147"/>
                </a:lnTo>
                <a:lnTo>
                  <a:pt x="511" y="144"/>
                </a:lnTo>
                <a:lnTo>
                  <a:pt x="511" y="139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8"/>
                </a:lnTo>
                <a:lnTo>
                  <a:pt x="507" y="125"/>
                </a:lnTo>
                <a:lnTo>
                  <a:pt x="507" y="122"/>
                </a:lnTo>
                <a:lnTo>
                  <a:pt x="506" y="118"/>
                </a:lnTo>
                <a:lnTo>
                  <a:pt x="504" y="117"/>
                </a:lnTo>
                <a:lnTo>
                  <a:pt x="503" y="114"/>
                </a:lnTo>
                <a:lnTo>
                  <a:pt x="501" y="110"/>
                </a:lnTo>
                <a:lnTo>
                  <a:pt x="499" y="109"/>
                </a:lnTo>
                <a:lnTo>
                  <a:pt x="498" y="106"/>
                </a:lnTo>
                <a:lnTo>
                  <a:pt x="496" y="102"/>
                </a:lnTo>
                <a:lnTo>
                  <a:pt x="493" y="99"/>
                </a:lnTo>
                <a:lnTo>
                  <a:pt x="490" y="98"/>
                </a:lnTo>
                <a:lnTo>
                  <a:pt x="488" y="94"/>
                </a:lnTo>
                <a:lnTo>
                  <a:pt x="483" y="91"/>
                </a:lnTo>
                <a:lnTo>
                  <a:pt x="480" y="88"/>
                </a:lnTo>
                <a:lnTo>
                  <a:pt x="477" y="83"/>
                </a:lnTo>
                <a:lnTo>
                  <a:pt x="472" y="80"/>
                </a:lnTo>
                <a:lnTo>
                  <a:pt x="469" y="75"/>
                </a:lnTo>
                <a:lnTo>
                  <a:pt x="464" y="72"/>
                </a:lnTo>
                <a:lnTo>
                  <a:pt x="458" y="67"/>
                </a:lnTo>
                <a:lnTo>
                  <a:pt x="453" y="62"/>
                </a:lnTo>
                <a:lnTo>
                  <a:pt x="447" y="58"/>
                </a:lnTo>
                <a:lnTo>
                  <a:pt x="442" y="51"/>
                </a:lnTo>
                <a:lnTo>
                  <a:pt x="435" y="46"/>
                </a:lnTo>
                <a:lnTo>
                  <a:pt x="431" y="43"/>
                </a:lnTo>
                <a:lnTo>
                  <a:pt x="426" y="38"/>
                </a:lnTo>
                <a:lnTo>
                  <a:pt x="421" y="35"/>
                </a:lnTo>
                <a:lnTo>
                  <a:pt x="418" y="30"/>
                </a:lnTo>
                <a:lnTo>
                  <a:pt x="413" y="27"/>
                </a:lnTo>
                <a:lnTo>
                  <a:pt x="410" y="24"/>
                </a:lnTo>
                <a:lnTo>
                  <a:pt x="407" y="21"/>
                </a:lnTo>
                <a:lnTo>
                  <a:pt x="402" y="19"/>
                </a:lnTo>
                <a:lnTo>
                  <a:pt x="399" y="16"/>
                </a:lnTo>
                <a:lnTo>
                  <a:pt x="395" y="14"/>
                </a:lnTo>
                <a:lnTo>
                  <a:pt x="392" y="13"/>
                </a:lnTo>
                <a:lnTo>
                  <a:pt x="389" y="11"/>
                </a:lnTo>
                <a:lnTo>
                  <a:pt x="387" y="10"/>
                </a:lnTo>
                <a:lnTo>
                  <a:pt x="384" y="8"/>
                </a:lnTo>
                <a:lnTo>
                  <a:pt x="381" y="6"/>
                </a:lnTo>
                <a:lnTo>
                  <a:pt x="378" y="5"/>
                </a:lnTo>
                <a:lnTo>
                  <a:pt x="375" y="5"/>
                </a:lnTo>
                <a:lnTo>
                  <a:pt x="371" y="3"/>
                </a:lnTo>
                <a:lnTo>
                  <a:pt x="368" y="3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2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2"/>
                </a:lnTo>
                <a:lnTo>
                  <a:pt x="154" y="2"/>
                </a:lnTo>
                <a:lnTo>
                  <a:pt x="151" y="2"/>
                </a:lnTo>
                <a:lnTo>
                  <a:pt x="147" y="2"/>
                </a:lnTo>
                <a:lnTo>
                  <a:pt x="144" y="3"/>
                </a:lnTo>
                <a:lnTo>
                  <a:pt x="141" y="3"/>
                </a:lnTo>
                <a:lnTo>
                  <a:pt x="138" y="5"/>
                </a:lnTo>
                <a:lnTo>
                  <a:pt x="135" y="5"/>
                </a:lnTo>
                <a:lnTo>
                  <a:pt x="131" y="6"/>
                </a:lnTo>
                <a:lnTo>
                  <a:pt x="128" y="8"/>
                </a:lnTo>
                <a:lnTo>
                  <a:pt x="125" y="10"/>
                </a:lnTo>
                <a:lnTo>
                  <a:pt x="122" y="11"/>
                </a:lnTo>
                <a:lnTo>
                  <a:pt x="119" y="13"/>
                </a:lnTo>
                <a:lnTo>
                  <a:pt x="115" y="14"/>
                </a:lnTo>
                <a:lnTo>
                  <a:pt x="112" y="16"/>
                </a:lnTo>
                <a:lnTo>
                  <a:pt x="109" y="19"/>
                </a:lnTo>
                <a:lnTo>
                  <a:pt x="106" y="21"/>
                </a:lnTo>
                <a:lnTo>
                  <a:pt x="102" y="24"/>
                </a:lnTo>
                <a:lnTo>
                  <a:pt x="99" y="27"/>
                </a:lnTo>
                <a:lnTo>
                  <a:pt x="94" y="30"/>
                </a:lnTo>
                <a:lnTo>
                  <a:pt x="90" y="35"/>
                </a:lnTo>
                <a:lnTo>
                  <a:pt x="86" y="38"/>
                </a:lnTo>
                <a:lnTo>
                  <a:pt x="80" y="43"/>
                </a:lnTo>
                <a:lnTo>
                  <a:pt x="75" y="46"/>
                </a:lnTo>
                <a:lnTo>
                  <a:pt x="70" y="51"/>
                </a:lnTo>
                <a:lnTo>
                  <a:pt x="64" y="58"/>
                </a:lnTo>
                <a:lnTo>
                  <a:pt x="59" y="62"/>
                </a:lnTo>
                <a:lnTo>
                  <a:pt x="53" y="67"/>
                </a:lnTo>
                <a:lnTo>
                  <a:pt x="48" y="72"/>
                </a:lnTo>
                <a:lnTo>
                  <a:pt x="43" y="75"/>
                </a:lnTo>
                <a:lnTo>
                  <a:pt x="38" y="80"/>
                </a:lnTo>
                <a:lnTo>
                  <a:pt x="35" y="83"/>
                </a:lnTo>
                <a:lnTo>
                  <a:pt x="30" y="88"/>
                </a:lnTo>
                <a:lnTo>
                  <a:pt x="27" y="91"/>
                </a:lnTo>
                <a:lnTo>
                  <a:pt x="24" y="94"/>
                </a:lnTo>
                <a:lnTo>
                  <a:pt x="21" y="98"/>
                </a:lnTo>
                <a:lnTo>
                  <a:pt x="19" y="99"/>
                </a:lnTo>
                <a:lnTo>
                  <a:pt x="16" y="102"/>
                </a:lnTo>
                <a:lnTo>
                  <a:pt x="14" y="106"/>
                </a:lnTo>
                <a:lnTo>
                  <a:pt x="13" y="109"/>
                </a:lnTo>
                <a:lnTo>
                  <a:pt x="10" y="110"/>
                </a:lnTo>
                <a:lnTo>
                  <a:pt x="8" y="114"/>
                </a:lnTo>
                <a:lnTo>
                  <a:pt x="8" y="117"/>
                </a:lnTo>
                <a:lnTo>
                  <a:pt x="6" y="118"/>
                </a:lnTo>
                <a:lnTo>
                  <a:pt x="5" y="122"/>
                </a:lnTo>
                <a:lnTo>
                  <a:pt x="5" y="125"/>
                </a:lnTo>
                <a:lnTo>
                  <a:pt x="3" y="128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39"/>
                </a:lnTo>
                <a:lnTo>
                  <a:pt x="2" y="144"/>
                </a:lnTo>
                <a:lnTo>
                  <a:pt x="2" y="147"/>
                </a:lnTo>
                <a:lnTo>
                  <a:pt x="2" y="152"/>
                </a:lnTo>
                <a:lnTo>
                  <a:pt x="2" y="155"/>
                </a:lnTo>
                <a:lnTo>
                  <a:pt x="0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4"/>
                </a:lnTo>
                <a:lnTo>
                  <a:pt x="0" y="179"/>
                </a:lnTo>
                <a:lnTo>
                  <a:pt x="0" y="184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0"/>
                </a:lnTo>
                <a:lnTo>
                  <a:pt x="0" y="203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6"/>
                </a:lnTo>
                <a:lnTo>
                  <a:pt x="0" y="219"/>
                </a:lnTo>
                <a:lnTo>
                  <a:pt x="0" y="221"/>
                </a:lnTo>
                <a:lnTo>
                  <a:pt x="0" y="224"/>
                </a:lnTo>
                <a:lnTo>
                  <a:pt x="0" y="227"/>
                </a:lnTo>
                <a:lnTo>
                  <a:pt x="0" y="229"/>
                </a:lnTo>
                <a:lnTo>
                  <a:pt x="0" y="232"/>
                </a:lnTo>
                <a:lnTo>
                  <a:pt x="0" y="235"/>
                </a:lnTo>
                <a:lnTo>
                  <a:pt x="0" y="237"/>
                </a:lnTo>
                <a:lnTo>
                  <a:pt x="0" y="240"/>
                </a:lnTo>
                <a:lnTo>
                  <a:pt x="0" y="243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6"/>
                </a:lnTo>
                <a:lnTo>
                  <a:pt x="0" y="261"/>
                </a:lnTo>
                <a:lnTo>
                  <a:pt x="0" y="264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3"/>
                </a:lnTo>
                <a:lnTo>
                  <a:pt x="0" y="288"/>
                </a:lnTo>
                <a:lnTo>
                  <a:pt x="0" y="293"/>
                </a:lnTo>
                <a:lnTo>
                  <a:pt x="0" y="298"/>
                </a:lnTo>
                <a:lnTo>
                  <a:pt x="0" y="303"/>
                </a:lnTo>
                <a:lnTo>
                  <a:pt x="0" y="307"/>
                </a:lnTo>
                <a:lnTo>
                  <a:pt x="0" y="312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1"/>
                </a:lnTo>
                <a:lnTo>
                  <a:pt x="0" y="338"/>
                </a:lnTo>
                <a:lnTo>
                  <a:pt x="0" y="344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5"/>
                </a:lnTo>
                <a:lnTo>
                  <a:pt x="0" y="384"/>
                </a:lnTo>
                <a:lnTo>
                  <a:pt x="0" y="395"/>
                </a:lnTo>
                <a:lnTo>
                  <a:pt x="0" y="407"/>
                </a:lnTo>
                <a:lnTo>
                  <a:pt x="0" y="419"/>
                </a:lnTo>
                <a:lnTo>
                  <a:pt x="0" y="434"/>
                </a:lnTo>
                <a:lnTo>
                  <a:pt x="0" y="448"/>
                </a:lnTo>
                <a:lnTo>
                  <a:pt x="0" y="464"/>
                </a:lnTo>
                <a:lnTo>
                  <a:pt x="0" y="482"/>
                </a:lnTo>
                <a:lnTo>
                  <a:pt x="0" y="501"/>
                </a:lnTo>
                <a:lnTo>
                  <a:pt x="0" y="522"/>
                </a:lnTo>
                <a:lnTo>
                  <a:pt x="0" y="543"/>
                </a:lnTo>
                <a:lnTo>
                  <a:pt x="0" y="567"/>
                </a:lnTo>
                <a:lnTo>
                  <a:pt x="0" y="592"/>
                </a:lnTo>
                <a:lnTo>
                  <a:pt x="0" y="619"/>
                </a:lnTo>
                <a:lnTo>
                  <a:pt x="0" y="648"/>
                </a:lnTo>
                <a:lnTo>
                  <a:pt x="0" y="679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4" name="Line 53">
            <a:extLst>
              <a:ext uri="{FF2B5EF4-FFF2-40B4-BE49-F238E27FC236}">
                <a16:creationId xmlns:a16="http://schemas.microsoft.com/office/drawing/2014/main" id="{D542E6A8-7723-EB45-ACA0-960CADF1E1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4789" y="2686050"/>
            <a:ext cx="1587" cy="1481138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5" name="Freeform 54">
            <a:extLst>
              <a:ext uri="{FF2B5EF4-FFF2-40B4-BE49-F238E27FC236}">
                <a16:creationId xmlns:a16="http://schemas.microsoft.com/office/drawing/2014/main" id="{3EC26BA9-A8FA-AD4E-874D-C69DE9E10148}"/>
              </a:ext>
            </a:extLst>
          </p:cNvPr>
          <p:cNvSpPr>
            <a:spLocks/>
          </p:cNvSpPr>
          <p:nvPr/>
        </p:nvSpPr>
        <p:spPr bwMode="auto">
          <a:xfrm>
            <a:off x="4176714" y="4110039"/>
            <a:ext cx="446087" cy="593725"/>
          </a:xfrm>
          <a:custGeom>
            <a:avLst/>
            <a:gdLst>
              <a:gd name="T0" fmla="*/ 2147483646 w 511"/>
              <a:gd name="T1" fmla="*/ 2147483646 h 681"/>
              <a:gd name="T2" fmla="*/ 2147483646 w 511"/>
              <a:gd name="T3" fmla="*/ 2147483646 h 681"/>
              <a:gd name="T4" fmla="*/ 2147483646 w 511"/>
              <a:gd name="T5" fmla="*/ 2147483646 h 681"/>
              <a:gd name="T6" fmla="*/ 2147483646 w 511"/>
              <a:gd name="T7" fmla="*/ 2147483646 h 681"/>
              <a:gd name="T8" fmla="*/ 2147483646 w 511"/>
              <a:gd name="T9" fmla="*/ 2147483646 h 681"/>
              <a:gd name="T10" fmla="*/ 2147483646 w 511"/>
              <a:gd name="T11" fmla="*/ 2147483646 h 681"/>
              <a:gd name="T12" fmla="*/ 2147483646 w 511"/>
              <a:gd name="T13" fmla="*/ 2147483646 h 681"/>
              <a:gd name="T14" fmla="*/ 2147483646 w 511"/>
              <a:gd name="T15" fmla="*/ 2147483646 h 681"/>
              <a:gd name="T16" fmla="*/ 2147483646 w 511"/>
              <a:gd name="T17" fmla="*/ 2147483646 h 681"/>
              <a:gd name="T18" fmla="*/ 2147483646 w 511"/>
              <a:gd name="T19" fmla="*/ 2147483646 h 681"/>
              <a:gd name="T20" fmla="*/ 2147483646 w 511"/>
              <a:gd name="T21" fmla="*/ 2147483646 h 681"/>
              <a:gd name="T22" fmla="*/ 2147483646 w 511"/>
              <a:gd name="T23" fmla="*/ 2147483646 h 681"/>
              <a:gd name="T24" fmla="*/ 2147483646 w 511"/>
              <a:gd name="T25" fmla="*/ 2147483646 h 681"/>
              <a:gd name="T26" fmla="*/ 2147483646 w 511"/>
              <a:gd name="T27" fmla="*/ 2147483646 h 681"/>
              <a:gd name="T28" fmla="*/ 2147483646 w 511"/>
              <a:gd name="T29" fmla="*/ 2147483646 h 681"/>
              <a:gd name="T30" fmla="*/ 2147483646 w 511"/>
              <a:gd name="T31" fmla="*/ 2147483646 h 681"/>
              <a:gd name="T32" fmla="*/ 2147483646 w 511"/>
              <a:gd name="T33" fmla="*/ 2147483646 h 681"/>
              <a:gd name="T34" fmla="*/ 2147483646 w 511"/>
              <a:gd name="T35" fmla="*/ 2147483646 h 681"/>
              <a:gd name="T36" fmla="*/ 2147483646 w 511"/>
              <a:gd name="T37" fmla="*/ 0 h 681"/>
              <a:gd name="T38" fmla="*/ 2147483646 w 511"/>
              <a:gd name="T39" fmla="*/ 0 h 681"/>
              <a:gd name="T40" fmla="*/ 2147483646 w 511"/>
              <a:gd name="T41" fmla="*/ 0 h 681"/>
              <a:gd name="T42" fmla="*/ 2147483646 w 511"/>
              <a:gd name="T43" fmla="*/ 0 h 681"/>
              <a:gd name="T44" fmla="*/ 2147483646 w 511"/>
              <a:gd name="T45" fmla="*/ 0 h 681"/>
              <a:gd name="T46" fmla="*/ 2147483646 w 511"/>
              <a:gd name="T47" fmla="*/ 0 h 681"/>
              <a:gd name="T48" fmla="*/ 2147483646 w 511"/>
              <a:gd name="T49" fmla="*/ 0 h 681"/>
              <a:gd name="T50" fmla="*/ 2147483646 w 511"/>
              <a:gd name="T51" fmla="*/ 0 h 681"/>
              <a:gd name="T52" fmla="*/ 2147483646 w 511"/>
              <a:gd name="T53" fmla="*/ 0 h 681"/>
              <a:gd name="T54" fmla="*/ 2147483646 w 511"/>
              <a:gd name="T55" fmla="*/ 0 h 681"/>
              <a:gd name="T56" fmla="*/ 2147483646 w 511"/>
              <a:gd name="T57" fmla="*/ 2147483646 h 681"/>
              <a:gd name="T58" fmla="*/ 2147483646 w 511"/>
              <a:gd name="T59" fmla="*/ 2147483646 h 681"/>
              <a:gd name="T60" fmla="*/ 2147483646 w 511"/>
              <a:gd name="T61" fmla="*/ 2147483646 h 681"/>
              <a:gd name="T62" fmla="*/ 2147483646 w 511"/>
              <a:gd name="T63" fmla="*/ 2147483646 h 681"/>
              <a:gd name="T64" fmla="*/ 2147483646 w 511"/>
              <a:gd name="T65" fmla="*/ 2147483646 h 681"/>
              <a:gd name="T66" fmla="*/ 2147483646 w 511"/>
              <a:gd name="T67" fmla="*/ 2147483646 h 681"/>
              <a:gd name="T68" fmla="*/ 2147483646 w 511"/>
              <a:gd name="T69" fmla="*/ 2147483646 h 681"/>
              <a:gd name="T70" fmla="*/ 2147483646 w 511"/>
              <a:gd name="T71" fmla="*/ 2147483646 h 681"/>
              <a:gd name="T72" fmla="*/ 2147483646 w 511"/>
              <a:gd name="T73" fmla="*/ 2147483646 h 681"/>
              <a:gd name="T74" fmla="*/ 2147483646 w 511"/>
              <a:gd name="T75" fmla="*/ 2147483646 h 681"/>
              <a:gd name="T76" fmla="*/ 2147483646 w 511"/>
              <a:gd name="T77" fmla="*/ 2147483646 h 681"/>
              <a:gd name="T78" fmla="*/ 0 w 511"/>
              <a:gd name="T79" fmla="*/ 2147483646 h 681"/>
              <a:gd name="T80" fmla="*/ 0 w 511"/>
              <a:gd name="T81" fmla="*/ 2147483646 h 681"/>
              <a:gd name="T82" fmla="*/ 0 w 511"/>
              <a:gd name="T83" fmla="*/ 2147483646 h 681"/>
              <a:gd name="T84" fmla="*/ 0 w 511"/>
              <a:gd name="T85" fmla="*/ 2147483646 h 681"/>
              <a:gd name="T86" fmla="*/ 0 w 511"/>
              <a:gd name="T87" fmla="*/ 2147483646 h 681"/>
              <a:gd name="T88" fmla="*/ 0 w 511"/>
              <a:gd name="T89" fmla="*/ 2147483646 h 681"/>
              <a:gd name="T90" fmla="*/ 0 w 511"/>
              <a:gd name="T91" fmla="*/ 2147483646 h 681"/>
              <a:gd name="T92" fmla="*/ 0 w 511"/>
              <a:gd name="T93" fmla="*/ 2147483646 h 681"/>
              <a:gd name="T94" fmla="*/ 0 w 511"/>
              <a:gd name="T95" fmla="*/ 2147483646 h 681"/>
              <a:gd name="T96" fmla="*/ 0 w 511"/>
              <a:gd name="T97" fmla="*/ 2147483646 h 681"/>
              <a:gd name="T98" fmla="*/ 0 w 511"/>
              <a:gd name="T99" fmla="*/ 2147483646 h 681"/>
              <a:gd name="T100" fmla="*/ 0 w 511"/>
              <a:gd name="T101" fmla="*/ 2147483646 h 681"/>
              <a:gd name="T102" fmla="*/ 0 w 511"/>
              <a:gd name="T103" fmla="*/ 2147483646 h 6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81">
                <a:moveTo>
                  <a:pt x="511" y="681"/>
                </a:moveTo>
                <a:lnTo>
                  <a:pt x="511" y="639"/>
                </a:lnTo>
                <a:lnTo>
                  <a:pt x="511" y="601"/>
                </a:lnTo>
                <a:lnTo>
                  <a:pt x="511" y="565"/>
                </a:lnTo>
                <a:lnTo>
                  <a:pt x="511" y="532"/>
                </a:lnTo>
                <a:lnTo>
                  <a:pt x="511" y="500"/>
                </a:lnTo>
                <a:lnTo>
                  <a:pt x="511" y="471"/>
                </a:lnTo>
                <a:lnTo>
                  <a:pt x="511" y="444"/>
                </a:lnTo>
                <a:lnTo>
                  <a:pt x="511" y="418"/>
                </a:lnTo>
                <a:lnTo>
                  <a:pt x="511" y="394"/>
                </a:lnTo>
                <a:lnTo>
                  <a:pt x="511" y="373"/>
                </a:lnTo>
                <a:lnTo>
                  <a:pt x="511" y="353"/>
                </a:lnTo>
                <a:lnTo>
                  <a:pt x="511" y="335"/>
                </a:lnTo>
                <a:lnTo>
                  <a:pt x="511" y="319"/>
                </a:lnTo>
                <a:lnTo>
                  <a:pt x="511" y="303"/>
                </a:lnTo>
                <a:lnTo>
                  <a:pt x="511" y="290"/>
                </a:lnTo>
                <a:lnTo>
                  <a:pt x="511" y="277"/>
                </a:lnTo>
                <a:lnTo>
                  <a:pt x="511" y="266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7"/>
                </a:lnTo>
                <a:lnTo>
                  <a:pt x="511" y="210"/>
                </a:lnTo>
                <a:lnTo>
                  <a:pt x="511" y="205"/>
                </a:lnTo>
                <a:lnTo>
                  <a:pt x="511" y="201"/>
                </a:lnTo>
                <a:lnTo>
                  <a:pt x="511" y="196"/>
                </a:lnTo>
                <a:lnTo>
                  <a:pt x="511" y="191"/>
                </a:lnTo>
                <a:lnTo>
                  <a:pt x="511" y="186"/>
                </a:lnTo>
                <a:lnTo>
                  <a:pt x="511" y="181"/>
                </a:lnTo>
                <a:lnTo>
                  <a:pt x="511" y="176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6"/>
                </a:lnTo>
                <a:lnTo>
                  <a:pt x="511" y="152"/>
                </a:lnTo>
                <a:lnTo>
                  <a:pt x="511" y="148"/>
                </a:lnTo>
                <a:lnTo>
                  <a:pt x="511" y="144"/>
                </a:lnTo>
                <a:lnTo>
                  <a:pt x="511" y="140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7"/>
                </a:lnTo>
                <a:lnTo>
                  <a:pt x="507" y="125"/>
                </a:lnTo>
                <a:lnTo>
                  <a:pt x="507" y="122"/>
                </a:lnTo>
                <a:lnTo>
                  <a:pt x="506" y="119"/>
                </a:lnTo>
                <a:lnTo>
                  <a:pt x="504" y="117"/>
                </a:lnTo>
                <a:lnTo>
                  <a:pt x="503" y="114"/>
                </a:lnTo>
                <a:lnTo>
                  <a:pt x="501" y="111"/>
                </a:lnTo>
                <a:lnTo>
                  <a:pt x="499" y="109"/>
                </a:lnTo>
                <a:lnTo>
                  <a:pt x="498" y="106"/>
                </a:lnTo>
                <a:lnTo>
                  <a:pt x="496" y="103"/>
                </a:lnTo>
                <a:lnTo>
                  <a:pt x="493" y="100"/>
                </a:lnTo>
                <a:lnTo>
                  <a:pt x="490" y="96"/>
                </a:lnTo>
                <a:lnTo>
                  <a:pt x="488" y="93"/>
                </a:lnTo>
                <a:lnTo>
                  <a:pt x="483" y="90"/>
                </a:lnTo>
                <a:lnTo>
                  <a:pt x="480" y="87"/>
                </a:lnTo>
                <a:lnTo>
                  <a:pt x="477" y="84"/>
                </a:lnTo>
                <a:lnTo>
                  <a:pt x="472" y="80"/>
                </a:lnTo>
                <a:lnTo>
                  <a:pt x="469" y="76"/>
                </a:lnTo>
                <a:lnTo>
                  <a:pt x="464" y="72"/>
                </a:lnTo>
                <a:lnTo>
                  <a:pt x="458" y="68"/>
                </a:lnTo>
                <a:lnTo>
                  <a:pt x="453" y="63"/>
                </a:lnTo>
                <a:lnTo>
                  <a:pt x="447" y="56"/>
                </a:lnTo>
                <a:lnTo>
                  <a:pt x="442" y="52"/>
                </a:lnTo>
                <a:lnTo>
                  <a:pt x="435" y="47"/>
                </a:lnTo>
                <a:lnTo>
                  <a:pt x="431" y="42"/>
                </a:lnTo>
                <a:lnTo>
                  <a:pt x="426" y="39"/>
                </a:lnTo>
                <a:lnTo>
                  <a:pt x="421" y="34"/>
                </a:lnTo>
                <a:lnTo>
                  <a:pt x="418" y="31"/>
                </a:lnTo>
                <a:lnTo>
                  <a:pt x="413" y="28"/>
                </a:lnTo>
                <a:lnTo>
                  <a:pt x="410" y="24"/>
                </a:lnTo>
                <a:lnTo>
                  <a:pt x="407" y="21"/>
                </a:lnTo>
                <a:lnTo>
                  <a:pt x="402" y="20"/>
                </a:lnTo>
                <a:lnTo>
                  <a:pt x="399" y="16"/>
                </a:lnTo>
                <a:lnTo>
                  <a:pt x="395" y="15"/>
                </a:lnTo>
                <a:lnTo>
                  <a:pt x="392" y="12"/>
                </a:lnTo>
                <a:lnTo>
                  <a:pt x="389" y="10"/>
                </a:lnTo>
                <a:lnTo>
                  <a:pt x="387" y="8"/>
                </a:lnTo>
                <a:lnTo>
                  <a:pt x="384" y="7"/>
                </a:lnTo>
                <a:lnTo>
                  <a:pt x="381" y="7"/>
                </a:lnTo>
                <a:lnTo>
                  <a:pt x="378" y="5"/>
                </a:lnTo>
                <a:lnTo>
                  <a:pt x="375" y="4"/>
                </a:lnTo>
                <a:lnTo>
                  <a:pt x="371" y="4"/>
                </a:lnTo>
                <a:lnTo>
                  <a:pt x="368" y="2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0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0"/>
                </a:lnTo>
                <a:lnTo>
                  <a:pt x="154" y="2"/>
                </a:lnTo>
                <a:lnTo>
                  <a:pt x="150" y="2"/>
                </a:lnTo>
                <a:lnTo>
                  <a:pt x="147" y="2"/>
                </a:lnTo>
                <a:lnTo>
                  <a:pt x="144" y="2"/>
                </a:lnTo>
                <a:lnTo>
                  <a:pt x="141" y="4"/>
                </a:lnTo>
                <a:lnTo>
                  <a:pt x="138" y="4"/>
                </a:lnTo>
                <a:lnTo>
                  <a:pt x="134" y="5"/>
                </a:lnTo>
                <a:lnTo>
                  <a:pt x="131" y="7"/>
                </a:lnTo>
                <a:lnTo>
                  <a:pt x="128" y="7"/>
                </a:lnTo>
                <a:lnTo>
                  <a:pt x="125" y="8"/>
                </a:lnTo>
                <a:lnTo>
                  <a:pt x="122" y="10"/>
                </a:lnTo>
                <a:lnTo>
                  <a:pt x="118" y="12"/>
                </a:lnTo>
                <a:lnTo>
                  <a:pt x="115" y="15"/>
                </a:lnTo>
                <a:lnTo>
                  <a:pt x="112" y="16"/>
                </a:lnTo>
                <a:lnTo>
                  <a:pt x="109" y="20"/>
                </a:lnTo>
                <a:lnTo>
                  <a:pt x="106" y="21"/>
                </a:lnTo>
                <a:lnTo>
                  <a:pt x="102" y="24"/>
                </a:lnTo>
                <a:lnTo>
                  <a:pt x="99" y="28"/>
                </a:lnTo>
                <a:lnTo>
                  <a:pt x="94" y="31"/>
                </a:lnTo>
                <a:lnTo>
                  <a:pt x="90" y="34"/>
                </a:lnTo>
                <a:lnTo>
                  <a:pt x="86" y="39"/>
                </a:lnTo>
                <a:lnTo>
                  <a:pt x="82" y="42"/>
                </a:lnTo>
                <a:lnTo>
                  <a:pt x="75" y="47"/>
                </a:lnTo>
                <a:lnTo>
                  <a:pt x="70" y="52"/>
                </a:lnTo>
                <a:lnTo>
                  <a:pt x="64" y="56"/>
                </a:lnTo>
                <a:lnTo>
                  <a:pt x="59" y="63"/>
                </a:lnTo>
                <a:lnTo>
                  <a:pt x="53" y="68"/>
                </a:lnTo>
                <a:lnTo>
                  <a:pt x="48" y="72"/>
                </a:lnTo>
                <a:lnTo>
                  <a:pt x="43" y="76"/>
                </a:lnTo>
                <a:lnTo>
                  <a:pt x="38" y="80"/>
                </a:lnTo>
                <a:lnTo>
                  <a:pt x="35" y="84"/>
                </a:lnTo>
                <a:lnTo>
                  <a:pt x="30" y="87"/>
                </a:lnTo>
                <a:lnTo>
                  <a:pt x="27" y="90"/>
                </a:lnTo>
                <a:lnTo>
                  <a:pt x="24" y="93"/>
                </a:lnTo>
                <a:lnTo>
                  <a:pt x="21" y="96"/>
                </a:lnTo>
                <a:lnTo>
                  <a:pt x="19" y="100"/>
                </a:lnTo>
                <a:lnTo>
                  <a:pt x="16" y="103"/>
                </a:lnTo>
                <a:lnTo>
                  <a:pt x="14" y="106"/>
                </a:lnTo>
                <a:lnTo>
                  <a:pt x="13" y="109"/>
                </a:lnTo>
                <a:lnTo>
                  <a:pt x="10" y="111"/>
                </a:lnTo>
                <a:lnTo>
                  <a:pt x="8" y="114"/>
                </a:lnTo>
                <a:lnTo>
                  <a:pt x="8" y="117"/>
                </a:lnTo>
                <a:lnTo>
                  <a:pt x="6" y="119"/>
                </a:lnTo>
                <a:lnTo>
                  <a:pt x="5" y="122"/>
                </a:lnTo>
                <a:lnTo>
                  <a:pt x="5" y="125"/>
                </a:lnTo>
                <a:lnTo>
                  <a:pt x="3" y="127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40"/>
                </a:lnTo>
                <a:lnTo>
                  <a:pt x="2" y="144"/>
                </a:lnTo>
                <a:lnTo>
                  <a:pt x="2" y="148"/>
                </a:lnTo>
                <a:lnTo>
                  <a:pt x="2" y="152"/>
                </a:lnTo>
                <a:lnTo>
                  <a:pt x="2" y="156"/>
                </a:lnTo>
                <a:lnTo>
                  <a:pt x="2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6"/>
                </a:lnTo>
                <a:lnTo>
                  <a:pt x="0" y="181"/>
                </a:lnTo>
                <a:lnTo>
                  <a:pt x="0" y="186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1"/>
                </a:lnTo>
                <a:lnTo>
                  <a:pt x="0" y="204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7"/>
                </a:lnTo>
                <a:lnTo>
                  <a:pt x="0" y="220"/>
                </a:lnTo>
                <a:lnTo>
                  <a:pt x="0" y="223"/>
                </a:lnTo>
                <a:lnTo>
                  <a:pt x="0" y="225"/>
                </a:lnTo>
                <a:lnTo>
                  <a:pt x="0" y="228"/>
                </a:lnTo>
                <a:lnTo>
                  <a:pt x="0" y="229"/>
                </a:lnTo>
                <a:lnTo>
                  <a:pt x="0" y="233"/>
                </a:lnTo>
                <a:lnTo>
                  <a:pt x="0" y="236"/>
                </a:lnTo>
                <a:lnTo>
                  <a:pt x="0" y="239"/>
                </a:lnTo>
                <a:lnTo>
                  <a:pt x="0" y="241"/>
                </a:lnTo>
                <a:lnTo>
                  <a:pt x="0" y="244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8"/>
                </a:lnTo>
                <a:lnTo>
                  <a:pt x="0" y="261"/>
                </a:lnTo>
                <a:lnTo>
                  <a:pt x="0" y="265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4"/>
                </a:lnTo>
                <a:lnTo>
                  <a:pt x="0" y="289"/>
                </a:lnTo>
                <a:lnTo>
                  <a:pt x="0" y="295"/>
                </a:lnTo>
                <a:lnTo>
                  <a:pt x="0" y="298"/>
                </a:lnTo>
                <a:lnTo>
                  <a:pt x="0" y="303"/>
                </a:lnTo>
                <a:lnTo>
                  <a:pt x="0" y="308"/>
                </a:lnTo>
                <a:lnTo>
                  <a:pt x="0" y="313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3"/>
                </a:lnTo>
                <a:lnTo>
                  <a:pt x="0" y="338"/>
                </a:lnTo>
                <a:lnTo>
                  <a:pt x="0" y="345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7"/>
                </a:lnTo>
                <a:lnTo>
                  <a:pt x="0" y="386"/>
                </a:lnTo>
                <a:lnTo>
                  <a:pt x="0" y="397"/>
                </a:lnTo>
                <a:lnTo>
                  <a:pt x="0" y="409"/>
                </a:lnTo>
                <a:lnTo>
                  <a:pt x="0" y="421"/>
                </a:lnTo>
                <a:lnTo>
                  <a:pt x="0" y="434"/>
                </a:lnTo>
                <a:lnTo>
                  <a:pt x="0" y="450"/>
                </a:lnTo>
                <a:lnTo>
                  <a:pt x="0" y="466"/>
                </a:lnTo>
                <a:lnTo>
                  <a:pt x="0" y="484"/>
                </a:lnTo>
                <a:lnTo>
                  <a:pt x="0" y="503"/>
                </a:lnTo>
                <a:lnTo>
                  <a:pt x="0" y="522"/>
                </a:lnTo>
                <a:lnTo>
                  <a:pt x="0" y="545"/>
                </a:lnTo>
                <a:lnTo>
                  <a:pt x="0" y="569"/>
                </a:lnTo>
                <a:lnTo>
                  <a:pt x="0" y="594"/>
                </a:lnTo>
                <a:lnTo>
                  <a:pt x="0" y="621"/>
                </a:lnTo>
                <a:lnTo>
                  <a:pt x="0" y="650"/>
                </a:lnTo>
                <a:lnTo>
                  <a:pt x="0" y="681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6" name="Freeform 55">
            <a:extLst>
              <a:ext uri="{FF2B5EF4-FFF2-40B4-BE49-F238E27FC236}">
                <a16:creationId xmlns:a16="http://schemas.microsoft.com/office/drawing/2014/main" id="{E02A029D-4910-894D-A96C-76900B16ACE1}"/>
              </a:ext>
            </a:extLst>
          </p:cNvPr>
          <p:cNvSpPr>
            <a:spLocks/>
          </p:cNvSpPr>
          <p:nvPr/>
        </p:nvSpPr>
        <p:spPr bwMode="auto">
          <a:xfrm>
            <a:off x="4019551" y="4165601"/>
            <a:ext cx="531813" cy="296863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40"/>
                </a:lnTo>
                <a:lnTo>
                  <a:pt x="496" y="340"/>
                </a:lnTo>
                <a:lnTo>
                  <a:pt x="499" y="340"/>
                </a:lnTo>
                <a:lnTo>
                  <a:pt x="501" y="338"/>
                </a:lnTo>
                <a:lnTo>
                  <a:pt x="504" y="338"/>
                </a:lnTo>
                <a:lnTo>
                  <a:pt x="506" y="337"/>
                </a:lnTo>
                <a:lnTo>
                  <a:pt x="509" y="335"/>
                </a:lnTo>
                <a:lnTo>
                  <a:pt x="510" y="335"/>
                </a:lnTo>
                <a:lnTo>
                  <a:pt x="514" y="333"/>
                </a:lnTo>
                <a:lnTo>
                  <a:pt x="515" y="332"/>
                </a:lnTo>
                <a:lnTo>
                  <a:pt x="518" y="330"/>
                </a:lnTo>
                <a:lnTo>
                  <a:pt x="522" y="329"/>
                </a:lnTo>
                <a:lnTo>
                  <a:pt x="523" y="327"/>
                </a:lnTo>
                <a:lnTo>
                  <a:pt x="526" y="324"/>
                </a:lnTo>
                <a:lnTo>
                  <a:pt x="530" y="322"/>
                </a:lnTo>
                <a:lnTo>
                  <a:pt x="533" y="319"/>
                </a:lnTo>
                <a:lnTo>
                  <a:pt x="536" y="316"/>
                </a:lnTo>
                <a:lnTo>
                  <a:pt x="541" y="314"/>
                </a:lnTo>
                <a:lnTo>
                  <a:pt x="544" y="311"/>
                </a:lnTo>
                <a:lnTo>
                  <a:pt x="547" y="308"/>
                </a:lnTo>
                <a:lnTo>
                  <a:pt x="552" y="303"/>
                </a:lnTo>
                <a:lnTo>
                  <a:pt x="557" y="300"/>
                </a:lnTo>
                <a:lnTo>
                  <a:pt x="562" y="295"/>
                </a:lnTo>
                <a:lnTo>
                  <a:pt x="566" y="292"/>
                </a:lnTo>
                <a:lnTo>
                  <a:pt x="570" y="289"/>
                </a:lnTo>
                <a:lnTo>
                  <a:pt x="574" y="285"/>
                </a:lnTo>
                <a:lnTo>
                  <a:pt x="578" y="282"/>
                </a:lnTo>
                <a:lnTo>
                  <a:pt x="581" y="279"/>
                </a:lnTo>
                <a:lnTo>
                  <a:pt x="584" y="277"/>
                </a:lnTo>
                <a:lnTo>
                  <a:pt x="586" y="274"/>
                </a:lnTo>
                <a:lnTo>
                  <a:pt x="589" y="271"/>
                </a:lnTo>
                <a:lnTo>
                  <a:pt x="590" y="269"/>
                </a:lnTo>
                <a:lnTo>
                  <a:pt x="594" y="268"/>
                </a:lnTo>
                <a:lnTo>
                  <a:pt x="595" y="265"/>
                </a:lnTo>
                <a:lnTo>
                  <a:pt x="597" y="263"/>
                </a:lnTo>
                <a:lnTo>
                  <a:pt x="598" y="261"/>
                </a:lnTo>
                <a:lnTo>
                  <a:pt x="600" y="258"/>
                </a:lnTo>
                <a:lnTo>
                  <a:pt x="602" y="257"/>
                </a:lnTo>
                <a:lnTo>
                  <a:pt x="602" y="255"/>
                </a:lnTo>
                <a:lnTo>
                  <a:pt x="603" y="253"/>
                </a:lnTo>
                <a:lnTo>
                  <a:pt x="605" y="250"/>
                </a:lnTo>
                <a:lnTo>
                  <a:pt x="605" y="249"/>
                </a:lnTo>
                <a:lnTo>
                  <a:pt x="605" y="247"/>
                </a:lnTo>
                <a:lnTo>
                  <a:pt x="606" y="244"/>
                </a:lnTo>
                <a:lnTo>
                  <a:pt x="606" y="242"/>
                </a:lnTo>
                <a:lnTo>
                  <a:pt x="606" y="239"/>
                </a:lnTo>
                <a:lnTo>
                  <a:pt x="606" y="237"/>
                </a:lnTo>
                <a:lnTo>
                  <a:pt x="606" y="234"/>
                </a:lnTo>
                <a:lnTo>
                  <a:pt x="608" y="231"/>
                </a:lnTo>
                <a:lnTo>
                  <a:pt x="608" y="228"/>
                </a:lnTo>
                <a:lnTo>
                  <a:pt x="608" y="225"/>
                </a:lnTo>
                <a:lnTo>
                  <a:pt x="608" y="221"/>
                </a:lnTo>
                <a:lnTo>
                  <a:pt x="608" y="218"/>
                </a:lnTo>
                <a:lnTo>
                  <a:pt x="608" y="213"/>
                </a:lnTo>
                <a:lnTo>
                  <a:pt x="608" y="210"/>
                </a:lnTo>
                <a:lnTo>
                  <a:pt x="608" y="207"/>
                </a:lnTo>
                <a:lnTo>
                  <a:pt x="608" y="204"/>
                </a:lnTo>
                <a:lnTo>
                  <a:pt x="608" y="201"/>
                </a:lnTo>
                <a:lnTo>
                  <a:pt x="608" y="197"/>
                </a:lnTo>
                <a:lnTo>
                  <a:pt x="608" y="194"/>
                </a:lnTo>
                <a:lnTo>
                  <a:pt x="608" y="191"/>
                </a:lnTo>
                <a:lnTo>
                  <a:pt x="608" y="189"/>
                </a:lnTo>
                <a:lnTo>
                  <a:pt x="608" y="186"/>
                </a:lnTo>
                <a:lnTo>
                  <a:pt x="608" y="185"/>
                </a:lnTo>
                <a:lnTo>
                  <a:pt x="608" y="181"/>
                </a:lnTo>
                <a:lnTo>
                  <a:pt x="608" y="180"/>
                </a:lnTo>
                <a:lnTo>
                  <a:pt x="608" y="178"/>
                </a:lnTo>
                <a:lnTo>
                  <a:pt x="608" y="175"/>
                </a:lnTo>
                <a:lnTo>
                  <a:pt x="608" y="173"/>
                </a:lnTo>
                <a:lnTo>
                  <a:pt x="608" y="172"/>
                </a:lnTo>
                <a:lnTo>
                  <a:pt x="608" y="170"/>
                </a:lnTo>
                <a:lnTo>
                  <a:pt x="608" y="167"/>
                </a:lnTo>
                <a:lnTo>
                  <a:pt x="608" y="165"/>
                </a:lnTo>
                <a:lnTo>
                  <a:pt x="608" y="164"/>
                </a:lnTo>
                <a:lnTo>
                  <a:pt x="608" y="161"/>
                </a:lnTo>
                <a:lnTo>
                  <a:pt x="608" y="159"/>
                </a:lnTo>
                <a:lnTo>
                  <a:pt x="608" y="156"/>
                </a:lnTo>
                <a:lnTo>
                  <a:pt x="608" y="154"/>
                </a:lnTo>
                <a:lnTo>
                  <a:pt x="608" y="151"/>
                </a:lnTo>
                <a:lnTo>
                  <a:pt x="608" y="149"/>
                </a:lnTo>
                <a:lnTo>
                  <a:pt x="608" y="146"/>
                </a:lnTo>
                <a:lnTo>
                  <a:pt x="608" y="143"/>
                </a:lnTo>
                <a:lnTo>
                  <a:pt x="608" y="140"/>
                </a:lnTo>
                <a:lnTo>
                  <a:pt x="608" y="137"/>
                </a:lnTo>
                <a:lnTo>
                  <a:pt x="608" y="132"/>
                </a:lnTo>
                <a:lnTo>
                  <a:pt x="608" y="129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4"/>
                </a:lnTo>
                <a:lnTo>
                  <a:pt x="608" y="111"/>
                </a:lnTo>
                <a:lnTo>
                  <a:pt x="606" y="109"/>
                </a:lnTo>
                <a:lnTo>
                  <a:pt x="606" y="106"/>
                </a:lnTo>
                <a:lnTo>
                  <a:pt x="606" y="103"/>
                </a:lnTo>
                <a:lnTo>
                  <a:pt x="606" y="101"/>
                </a:lnTo>
                <a:lnTo>
                  <a:pt x="606" y="98"/>
                </a:lnTo>
                <a:lnTo>
                  <a:pt x="605" y="96"/>
                </a:lnTo>
                <a:lnTo>
                  <a:pt x="605" y="95"/>
                </a:lnTo>
                <a:lnTo>
                  <a:pt x="605" y="92"/>
                </a:lnTo>
                <a:lnTo>
                  <a:pt x="603" y="90"/>
                </a:lnTo>
                <a:lnTo>
                  <a:pt x="602" y="88"/>
                </a:lnTo>
                <a:lnTo>
                  <a:pt x="602" y="85"/>
                </a:lnTo>
                <a:lnTo>
                  <a:pt x="600" y="84"/>
                </a:lnTo>
                <a:lnTo>
                  <a:pt x="598" y="82"/>
                </a:lnTo>
                <a:lnTo>
                  <a:pt x="597" y="80"/>
                </a:lnTo>
                <a:lnTo>
                  <a:pt x="595" y="77"/>
                </a:lnTo>
                <a:lnTo>
                  <a:pt x="594" y="76"/>
                </a:lnTo>
                <a:lnTo>
                  <a:pt x="590" y="74"/>
                </a:lnTo>
                <a:lnTo>
                  <a:pt x="589" y="71"/>
                </a:lnTo>
                <a:lnTo>
                  <a:pt x="586" y="69"/>
                </a:lnTo>
                <a:lnTo>
                  <a:pt x="584" y="66"/>
                </a:lnTo>
                <a:lnTo>
                  <a:pt x="581" y="63"/>
                </a:lnTo>
                <a:lnTo>
                  <a:pt x="578" y="61"/>
                </a:lnTo>
                <a:lnTo>
                  <a:pt x="574" y="58"/>
                </a:lnTo>
                <a:lnTo>
                  <a:pt x="570" y="55"/>
                </a:lnTo>
                <a:lnTo>
                  <a:pt x="566" y="52"/>
                </a:lnTo>
                <a:lnTo>
                  <a:pt x="562" y="47"/>
                </a:lnTo>
                <a:lnTo>
                  <a:pt x="557" y="44"/>
                </a:lnTo>
                <a:lnTo>
                  <a:pt x="552" y="39"/>
                </a:lnTo>
                <a:lnTo>
                  <a:pt x="547" y="36"/>
                </a:lnTo>
                <a:lnTo>
                  <a:pt x="544" y="32"/>
                </a:lnTo>
                <a:lnTo>
                  <a:pt x="541" y="29"/>
                </a:lnTo>
                <a:lnTo>
                  <a:pt x="536" y="26"/>
                </a:lnTo>
                <a:lnTo>
                  <a:pt x="533" y="23"/>
                </a:lnTo>
                <a:lnTo>
                  <a:pt x="530" y="21"/>
                </a:lnTo>
                <a:lnTo>
                  <a:pt x="526" y="18"/>
                </a:lnTo>
                <a:lnTo>
                  <a:pt x="523" y="16"/>
                </a:lnTo>
                <a:lnTo>
                  <a:pt x="522" y="15"/>
                </a:lnTo>
                <a:lnTo>
                  <a:pt x="518" y="13"/>
                </a:lnTo>
                <a:lnTo>
                  <a:pt x="515" y="12"/>
                </a:lnTo>
                <a:lnTo>
                  <a:pt x="514" y="10"/>
                </a:lnTo>
                <a:lnTo>
                  <a:pt x="510" y="8"/>
                </a:lnTo>
                <a:lnTo>
                  <a:pt x="509" y="7"/>
                </a:lnTo>
                <a:lnTo>
                  <a:pt x="506" y="5"/>
                </a:lnTo>
                <a:lnTo>
                  <a:pt x="504" y="5"/>
                </a:lnTo>
                <a:lnTo>
                  <a:pt x="501" y="4"/>
                </a:lnTo>
                <a:lnTo>
                  <a:pt x="499" y="4"/>
                </a:lnTo>
                <a:lnTo>
                  <a:pt x="496" y="2"/>
                </a:lnTo>
                <a:lnTo>
                  <a:pt x="494" y="2"/>
                </a:lnTo>
                <a:lnTo>
                  <a:pt x="491" y="2"/>
                </a:lnTo>
                <a:lnTo>
                  <a:pt x="488" y="2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7" name="Freeform 56">
            <a:extLst>
              <a:ext uri="{FF2B5EF4-FFF2-40B4-BE49-F238E27FC236}">
                <a16:creationId xmlns:a16="http://schemas.microsoft.com/office/drawing/2014/main" id="{0A9FE068-A556-354C-900D-CDDF028517C5}"/>
              </a:ext>
            </a:extLst>
          </p:cNvPr>
          <p:cNvSpPr>
            <a:spLocks/>
          </p:cNvSpPr>
          <p:nvPr/>
        </p:nvSpPr>
        <p:spPr bwMode="auto">
          <a:xfrm>
            <a:off x="4019551" y="2389188"/>
            <a:ext cx="531813" cy="298450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39"/>
                </a:lnTo>
                <a:lnTo>
                  <a:pt x="496" y="339"/>
                </a:lnTo>
                <a:lnTo>
                  <a:pt x="499" y="339"/>
                </a:lnTo>
                <a:lnTo>
                  <a:pt x="501" y="337"/>
                </a:lnTo>
                <a:lnTo>
                  <a:pt x="504" y="337"/>
                </a:lnTo>
                <a:lnTo>
                  <a:pt x="506" y="336"/>
                </a:lnTo>
                <a:lnTo>
                  <a:pt x="509" y="334"/>
                </a:lnTo>
                <a:lnTo>
                  <a:pt x="510" y="334"/>
                </a:lnTo>
                <a:lnTo>
                  <a:pt x="514" y="333"/>
                </a:lnTo>
                <a:lnTo>
                  <a:pt x="515" y="331"/>
                </a:lnTo>
                <a:lnTo>
                  <a:pt x="518" y="329"/>
                </a:lnTo>
                <a:lnTo>
                  <a:pt x="522" y="328"/>
                </a:lnTo>
                <a:lnTo>
                  <a:pt x="523" y="326"/>
                </a:lnTo>
                <a:lnTo>
                  <a:pt x="526" y="323"/>
                </a:lnTo>
                <a:lnTo>
                  <a:pt x="530" y="321"/>
                </a:lnTo>
                <a:lnTo>
                  <a:pt x="533" y="318"/>
                </a:lnTo>
                <a:lnTo>
                  <a:pt x="536" y="315"/>
                </a:lnTo>
                <a:lnTo>
                  <a:pt x="541" y="313"/>
                </a:lnTo>
                <a:lnTo>
                  <a:pt x="544" y="310"/>
                </a:lnTo>
                <a:lnTo>
                  <a:pt x="547" y="307"/>
                </a:lnTo>
                <a:lnTo>
                  <a:pt x="552" y="302"/>
                </a:lnTo>
                <a:lnTo>
                  <a:pt x="557" y="299"/>
                </a:lnTo>
                <a:lnTo>
                  <a:pt x="562" y="294"/>
                </a:lnTo>
                <a:lnTo>
                  <a:pt x="566" y="291"/>
                </a:lnTo>
                <a:lnTo>
                  <a:pt x="570" y="288"/>
                </a:lnTo>
                <a:lnTo>
                  <a:pt x="574" y="285"/>
                </a:lnTo>
                <a:lnTo>
                  <a:pt x="578" y="281"/>
                </a:lnTo>
                <a:lnTo>
                  <a:pt x="581" y="278"/>
                </a:lnTo>
                <a:lnTo>
                  <a:pt x="584" y="277"/>
                </a:lnTo>
                <a:lnTo>
                  <a:pt x="586" y="273"/>
                </a:lnTo>
                <a:lnTo>
                  <a:pt x="589" y="270"/>
                </a:lnTo>
                <a:lnTo>
                  <a:pt x="590" y="269"/>
                </a:lnTo>
                <a:lnTo>
                  <a:pt x="594" y="267"/>
                </a:lnTo>
                <a:lnTo>
                  <a:pt x="595" y="264"/>
                </a:lnTo>
                <a:lnTo>
                  <a:pt x="597" y="262"/>
                </a:lnTo>
                <a:lnTo>
                  <a:pt x="598" y="261"/>
                </a:lnTo>
                <a:lnTo>
                  <a:pt x="600" y="257"/>
                </a:lnTo>
                <a:lnTo>
                  <a:pt x="602" y="256"/>
                </a:lnTo>
                <a:lnTo>
                  <a:pt x="602" y="254"/>
                </a:lnTo>
                <a:lnTo>
                  <a:pt x="603" y="253"/>
                </a:lnTo>
                <a:lnTo>
                  <a:pt x="605" y="249"/>
                </a:lnTo>
                <a:lnTo>
                  <a:pt x="605" y="248"/>
                </a:lnTo>
                <a:lnTo>
                  <a:pt x="605" y="246"/>
                </a:lnTo>
                <a:lnTo>
                  <a:pt x="606" y="243"/>
                </a:lnTo>
                <a:lnTo>
                  <a:pt x="606" y="241"/>
                </a:lnTo>
                <a:lnTo>
                  <a:pt x="606" y="238"/>
                </a:lnTo>
                <a:lnTo>
                  <a:pt x="606" y="237"/>
                </a:lnTo>
                <a:lnTo>
                  <a:pt x="606" y="233"/>
                </a:lnTo>
                <a:lnTo>
                  <a:pt x="608" y="230"/>
                </a:lnTo>
                <a:lnTo>
                  <a:pt x="608" y="227"/>
                </a:lnTo>
                <a:lnTo>
                  <a:pt x="608" y="224"/>
                </a:lnTo>
                <a:lnTo>
                  <a:pt x="608" y="221"/>
                </a:lnTo>
                <a:lnTo>
                  <a:pt x="608" y="217"/>
                </a:lnTo>
                <a:lnTo>
                  <a:pt x="608" y="213"/>
                </a:lnTo>
                <a:lnTo>
                  <a:pt x="608" y="209"/>
                </a:lnTo>
                <a:lnTo>
                  <a:pt x="608" y="206"/>
                </a:lnTo>
                <a:lnTo>
                  <a:pt x="608" y="203"/>
                </a:lnTo>
                <a:lnTo>
                  <a:pt x="608" y="200"/>
                </a:lnTo>
                <a:lnTo>
                  <a:pt x="608" y="197"/>
                </a:lnTo>
                <a:lnTo>
                  <a:pt x="608" y="193"/>
                </a:lnTo>
                <a:lnTo>
                  <a:pt x="608" y="190"/>
                </a:lnTo>
                <a:lnTo>
                  <a:pt x="608" y="189"/>
                </a:lnTo>
                <a:lnTo>
                  <a:pt x="608" y="185"/>
                </a:lnTo>
                <a:lnTo>
                  <a:pt x="608" y="184"/>
                </a:lnTo>
                <a:lnTo>
                  <a:pt x="608" y="181"/>
                </a:lnTo>
                <a:lnTo>
                  <a:pt x="608" y="179"/>
                </a:lnTo>
                <a:lnTo>
                  <a:pt x="608" y="177"/>
                </a:lnTo>
                <a:lnTo>
                  <a:pt x="608" y="174"/>
                </a:lnTo>
                <a:lnTo>
                  <a:pt x="608" y="173"/>
                </a:lnTo>
                <a:lnTo>
                  <a:pt x="608" y="171"/>
                </a:lnTo>
                <a:lnTo>
                  <a:pt x="608" y="169"/>
                </a:lnTo>
                <a:lnTo>
                  <a:pt x="608" y="166"/>
                </a:lnTo>
                <a:lnTo>
                  <a:pt x="608" y="165"/>
                </a:lnTo>
                <a:lnTo>
                  <a:pt x="608" y="163"/>
                </a:lnTo>
                <a:lnTo>
                  <a:pt x="608" y="160"/>
                </a:lnTo>
                <a:lnTo>
                  <a:pt x="608" y="158"/>
                </a:lnTo>
                <a:lnTo>
                  <a:pt x="608" y="155"/>
                </a:lnTo>
                <a:lnTo>
                  <a:pt x="608" y="153"/>
                </a:lnTo>
                <a:lnTo>
                  <a:pt x="608" y="150"/>
                </a:lnTo>
                <a:lnTo>
                  <a:pt x="608" y="149"/>
                </a:lnTo>
                <a:lnTo>
                  <a:pt x="608" y="145"/>
                </a:lnTo>
                <a:lnTo>
                  <a:pt x="608" y="142"/>
                </a:lnTo>
                <a:lnTo>
                  <a:pt x="608" y="139"/>
                </a:lnTo>
                <a:lnTo>
                  <a:pt x="608" y="136"/>
                </a:lnTo>
                <a:lnTo>
                  <a:pt x="608" y="131"/>
                </a:lnTo>
                <a:lnTo>
                  <a:pt x="608" y="128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3"/>
                </a:lnTo>
                <a:lnTo>
                  <a:pt x="608" y="110"/>
                </a:lnTo>
                <a:lnTo>
                  <a:pt x="606" y="109"/>
                </a:lnTo>
                <a:lnTo>
                  <a:pt x="606" y="105"/>
                </a:lnTo>
                <a:lnTo>
                  <a:pt x="606" y="102"/>
                </a:lnTo>
                <a:lnTo>
                  <a:pt x="606" y="101"/>
                </a:lnTo>
                <a:lnTo>
                  <a:pt x="606" y="97"/>
                </a:lnTo>
                <a:lnTo>
                  <a:pt x="605" y="96"/>
                </a:lnTo>
                <a:lnTo>
                  <a:pt x="605" y="94"/>
                </a:lnTo>
                <a:lnTo>
                  <a:pt x="605" y="91"/>
                </a:lnTo>
                <a:lnTo>
                  <a:pt x="603" y="89"/>
                </a:lnTo>
                <a:lnTo>
                  <a:pt x="602" y="88"/>
                </a:lnTo>
                <a:lnTo>
                  <a:pt x="602" y="85"/>
                </a:lnTo>
                <a:lnTo>
                  <a:pt x="600" y="83"/>
                </a:lnTo>
                <a:lnTo>
                  <a:pt x="598" y="81"/>
                </a:lnTo>
                <a:lnTo>
                  <a:pt x="597" y="80"/>
                </a:lnTo>
                <a:lnTo>
                  <a:pt x="595" y="77"/>
                </a:lnTo>
                <a:lnTo>
                  <a:pt x="594" y="75"/>
                </a:lnTo>
                <a:lnTo>
                  <a:pt x="590" y="73"/>
                </a:lnTo>
                <a:lnTo>
                  <a:pt x="589" y="70"/>
                </a:lnTo>
                <a:lnTo>
                  <a:pt x="586" y="69"/>
                </a:lnTo>
                <a:lnTo>
                  <a:pt x="584" y="65"/>
                </a:lnTo>
                <a:lnTo>
                  <a:pt x="581" y="62"/>
                </a:lnTo>
                <a:lnTo>
                  <a:pt x="578" y="61"/>
                </a:lnTo>
                <a:lnTo>
                  <a:pt x="574" y="57"/>
                </a:lnTo>
                <a:lnTo>
                  <a:pt x="570" y="54"/>
                </a:lnTo>
                <a:lnTo>
                  <a:pt x="566" y="51"/>
                </a:lnTo>
                <a:lnTo>
                  <a:pt x="562" y="46"/>
                </a:lnTo>
                <a:lnTo>
                  <a:pt x="557" y="43"/>
                </a:lnTo>
                <a:lnTo>
                  <a:pt x="552" y="38"/>
                </a:lnTo>
                <a:lnTo>
                  <a:pt x="547" y="35"/>
                </a:lnTo>
                <a:lnTo>
                  <a:pt x="544" y="32"/>
                </a:lnTo>
                <a:lnTo>
                  <a:pt x="541" y="29"/>
                </a:lnTo>
                <a:lnTo>
                  <a:pt x="536" y="25"/>
                </a:lnTo>
                <a:lnTo>
                  <a:pt x="533" y="22"/>
                </a:lnTo>
                <a:lnTo>
                  <a:pt x="530" y="21"/>
                </a:lnTo>
                <a:lnTo>
                  <a:pt x="526" y="17"/>
                </a:lnTo>
                <a:lnTo>
                  <a:pt x="523" y="16"/>
                </a:lnTo>
                <a:lnTo>
                  <a:pt x="522" y="14"/>
                </a:lnTo>
                <a:lnTo>
                  <a:pt x="518" y="13"/>
                </a:lnTo>
                <a:lnTo>
                  <a:pt x="515" y="11"/>
                </a:lnTo>
                <a:lnTo>
                  <a:pt x="514" y="9"/>
                </a:lnTo>
                <a:lnTo>
                  <a:pt x="510" y="8"/>
                </a:lnTo>
                <a:lnTo>
                  <a:pt x="509" y="6"/>
                </a:lnTo>
                <a:lnTo>
                  <a:pt x="506" y="5"/>
                </a:lnTo>
                <a:lnTo>
                  <a:pt x="504" y="5"/>
                </a:lnTo>
                <a:lnTo>
                  <a:pt x="501" y="3"/>
                </a:lnTo>
                <a:lnTo>
                  <a:pt x="499" y="3"/>
                </a:lnTo>
                <a:lnTo>
                  <a:pt x="496" y="1"/>
                </a:lnTo>
                <a:lnTo>
                  <a:pt x="494" y="1"/>
                </a:lnTo>
                <a:lnTo>
                  <a:pt x="491" y="1"/>
                </a:lnTo>
                <a:lnTo>
                  <a:pt x="488" y="1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8" name="Line 57">
            <a:extLst>
              <a:ext uri="{FF2B5EF4-FFF2-40B4-BE49-F238E27FC236}">
                <a16:creationId xmlns:a16="http://schemas.microsoft.com/office/drawing/2014/main" id="{6D068EDF-0A29-C943-8A38-A9F7E4ED4A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4425" y="4503738"/>
            <a:ext cx="1588" cy="89535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9" name="Line 58">
            <a:extLst>
              <a:ext uri="{FF2B5EF4-FFF2-40B4-BE49-F238E27FC236}">
                <a16:creationId xmlns:a16="http://schemas.microsoft.com/office/drawing/2014/main" id="{975D6F6B-B2AD-784A-8AB2-0C5E45D2388F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4789" y="4475163"/>
            <a:ext cx="1587" cy="531812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0" name="Line 59">
            <a:extLst>
              <a:ext uri="{FF2B5EF4-FFF2-40B4-BE49-F238E27FC236}">
                <a16:creationId xmlns:a16="http://schemas.microsoft.com/office/drawing/2014/main" id="{0386142B-C96B-884F-8517-F0737131F8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2689" y="3328988"/>
            <a:ext cx="1587" cy="207010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1" name="Rectangle 60">
            <a:extLst>
              <a:ext uri="{FF2B5EF4-FFF2-40B4-BE49-F238E27FC236}">
                <a16:creationId xmlns:a16="http://schemas.microsoft.com/office/drawing/2014/main" id="{4296BEC3-5530-3A4B-A583-FA15EB9D1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2" name="Rectangle 61">
            <a:extLst>
              <a:ext uri="{FF2B5EF4-FFF2-40B4-BE49-F238E27FC236}">
                <a16:creationId xmlns:a16="http://schemas.microsoft.com/office/drawing/2014/main" id="{BD9A38D9-45A9-5F42-B946-A9644A390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3" name="Rectangle 62">
            <a:extLst>
              <a:ext uri="{FF2B5EF4-FFF2-40B4-BE49-F238E27FC236}">
                <a16:creationId xmlns:a16="http://schemas.microsoft.com/office/drawing/2014/main" id="{C3E6DAFF-DD8B-2540-8AE9-EEC0A022F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4" name="Rectangle 63">
            <a:extLst>
              <a:ext uri="{FF2B5EF4-FFF2-40B4-BE49-F238E27FC236}">
                <a16:creationId xmlns:a16="http://schemas.microsoft.com/office/drawing/2014/main" id="{DBC02415-7B9B-2D4A-B9D3-8A1175886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5" name="Rectangle 64">
            <a:extLst>
              <a:ext uri="{FF2B5EF4-FFF2-40B4-BE49-F238E27FC236}">
                <a16:creationId xmlns:a16="http://schemas.microsoft.com/office/drawing/2014/main" id="{1CA226A4-496F-6C4A-A005-F6A9A0CD1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6" name="Rectangle 65">
            <a:extLst>
              <a:ext uri="{FF2B5EF4-FFF2-40B4-BE49-F238E27FC236}">
                <a16:creationId xmlns:a16="http://schemas.microsoft.com/office/drawing/2014/main" id="{5C4AD189-9653-054B-B22B-FDED066F8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27" name="Line 66">
            <a:extLst>
              <a:ext uri="{FF2B5EF4-FFF2-40B4-BE49-F238E27FC236}">
                <a16:creationId xmlns:a16="http://schemas.microsoft.com/office/drawing/2014/main" id="{5935E304-55C0-954E-A12C-49B4FA1DF7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2406650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8" name="Line 67">
            <a:extLst>
              <a:ext uri="{FF2B5EF4-FFF2-40B4-BE49-F238E27FC236}">
                <a16:creationId xmlns:a16="http://schemas.microsoft.com/office/drawing/2014/main" id="{F310AC1B-1710-3E41-A47D-9C5E92F208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406650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9" name="Line 68">
            <a:extLst>
              <a:ext uri="{FF2B5EF4-FFF2-40B4-BE49-F238E27FC236}">
                <a16:creationId xmlns:a16="http://schemas.microsoft.com/office/drawing/2014/main" id="{B021F58E-6443-6C4C-A064-7E4969AC28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2406650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0" name="Rectangle 69">
            <a:extLst>
              <a:ext uri="{FF2B5EF4-FFF2-40B4-BE49-F238E27FC236}">
                <a16:creationId xmlns:a16="http://schemas.microsoft.com/office/drawing/2014/main" id="{A701CBC9-11C8-7E41-BA38-A6457AB0E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1" name="Rectangle 70">
            <a:extLst>
              <a:ext uri="{FF2B5EF4-FFF2-40B4-BE49-F238E27FC236}">
                <a16:creationId xmlns:a16="http://schemas.microsoft.com/office/drawing/2014/main" id="{4924B898-296F-A546-BA88-61F754C0E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2" name="Rectangle 71">
            <a:extLst>
              <a:ext uri="{FF2B5EF4-FFF2-40B4-BE49-F238E27FC236}">
                <a16:creationId xmlns:a16="http://schemas.microsoft.com/office/drawing/2014/main" id="{2B4377E0-9444-6C43-97C2-B65251F17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3" name="Rectangle 72">
            <a:extLst>
              <a:ext uri="{FF2B5EF4-FFF2-40B4-BE49-F238E27FC236}">
                <a16:creationId xmlns:a16="http://schemas.microsoft.com/office/drawing/2014/main" id="{87243321-2ABA-374A-A72F-30D9004C5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4" name="Rectangle 73">
            <a:extLst>
              <a:ext uri="{FF2B5EF4-FFF2-40B4-BE49-F238E27FC236}">
                <a16:creationId xmlns:a16="http://schemas.microsoft.com/office/drawing/2014/main" id="{BF899ED5-1130-3949-B821-1363DDC08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0718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5" name="Rectangle 74">
            <a:extLst>
              <a:ext uri="{FF2B5EF4-FFF2-40B4-BE49-F238E27FC236}">
                <a16:creationId xmlns:a16="http://schemas.microsoft.com/office/drawing/2014/main" id="{F31D7F9B-71E8-584A-A21F-E51C8EA82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6" name="Line 75">
            <a:extLst>
              <a:ext uri="{FF2B5EF4-FFF2-40B4-BE49-F238E27FC236}">
                <a16:creationId xmlns:a16="http://schemas.microsoft.com/office/drawing/2014/main" id="{BFC9692F-DB3F-2047-B279-22014E9112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994025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7" name="Rectangle 76">
            <a:extLst>
              <a:ext uri="{FF2B5EF4-FFF2-40B4-BE49-F238E27FC236}">
                <a16:creationId xmlns:a16="http://schemas.microsoft.com/office/drawing/2014/main" id="{0D16BA2C-1427-DF44-9550-CC1D6852D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8" name="Rectangle 77">
            <a:extLst>
              <a:ext uri="{FF2B5EF4-FFF2-40B4-BE49-F238E27FC236}">
                <a16:creationId xmlns:a16="http://schemas.microsoft.com/office/drawing/2014/main" id="{234D4083-4163-CC4C-A4D5-BA9915598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39" name="Rectangle 78">
            <a:extLst>
              <a:ext uri="{FF2B5EF4-FFF2-40B4-BE49-F238E27FC236}">
                <a16:creationId xmlns:a16="http://schemas.microsoft.com/office/drawing/2014/main" id="{93F88E32-AEA7-7D43-92AB-5CDC35D27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0" name="Rectangle 79">
            <a:extLst>
              <a:ext uri="{FF2B5EF4-FFF2-40B4-BE49-F238E27FC236}">
                <a16:creationId xmlns:a16="http://schemas.microsoft.com/office/drawing/2014/main" id="{43B20DE9-A7D4-CD46-A1FB-1DAC1F5D2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1" name="Rectangle 80">
            <a:extLst>
              <a:ext uri="{FF2B5EF4-FFF2-40B4-BE49-F238E27FC236}">
                <a16:creationId xmlns:a16="http://schemas.microsoft.com/office/drawing/2014/main" id="{F690ADDD-278E-EB41-B261-E9A7D8ED9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46672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2" name="Rectangle 81">
            <a:extLst>
              <a:ext uri="{FF2B5EF4-FFF2-40B4-BE49-F238E27FC236}">
                <a16:creationId xmlns:a16="http://schemas.microsoft.com/office/drawing/2014/main" id="{7770F636-564D-DB43-ADEC-6FFC8F93B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3" name="Line 82">
            <a:extLst>
              <a:ext uri="{FF2B5EF4-FFF2-40B4-BE49-F238E27FC236}">
                <a16:creationId xmlns:a16="http://schemas.microsoft.com/office/drawing/2014/main" id="{C93624A7-2B1D-8E4F-B50D-E4467FF695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4587875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4" name="Line 83">
            <a:extLst>
              <a:ext uri="{FF2B5EF4-FFF2-40B4-BE49-F238E27FC236}">
                <a16:creationId xmlns:a16="http://schemas.microsoft.com/office/drawing/2014/main" id="{126AA3B1-01A6-6841-84AA-A129D2F682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4587875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5" name="Rectangle 84">
            <a:extLst>
              <a:ext uri="{FF2B5EF4-FFF2-40B4-BE49-F238E27FC236}">
                <a16:creationId xmlns:a16="http://schemas.microsoft.com/office/drawing/2014/main" id="{64E852E6-F5B9-9C41-8F83-7101EE336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6" name="Rectangle 85">
            <a:extLst>
              <a:ext uri="{FF2B5EF4-FFF2-40B4-BE49-F238E27FC236}">
                <a16:creationId xmlns:a16="http://schemas.microsoft.com/office/drawing/2014/main" id="{953A951D-F072-BE46-9188-E1586234A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7" name="Rectangle 86">
            <a:extLst>
              <a:ext uri="{FF2B5EF4-FFF2-40B4-BE49-F238E27FC236}">
                <a16:creationId xmlns:a16="http://schemas.microsoft.com/office/drawing/2014/main" id="{1B4021BB-05A1-F948-893D-828014DC5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8" name="Rectangle 87">
            <a:extLst>
              <a:ext uri="{FF2B5EF4-FFF2-40B4-BE49-F238E27FC236}">
                <a16:creationId xmlns:a16="http://schemas.microsoft.com/office/drawing/2014/main" id="{73E07D17-C53C-4648-A245-0DF466A38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49" name="Rectangle 88">
            <a:extLst>
              <a:ext uri="{FF2B5EF4-FFF2-40B4-BE49-F238E27FC236}">
                <a16:creationId xmlns:a16="http://schemas.microsoft.com/office/drawing/2014/main" id="{DCFDB67E-AFA7-2543-8DC9-BFC45E1AA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50" name="Rectangle 89">
            <a:extLst>
              <a:ext uri="{FF2B5EF4-FFF2-40B4-BE49-F238E27FC236}">
                <a16:creationId xmlns:a16="http://schemas.microsoft.com/office/drawing/2014/main" id="{63E06188-DC6F-634E-938D-C21203817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51" name="Rectangle 90">
            <a:extLst>
              <a:ext uri="{FF2B5EF4-FFF2-40B4-BE49-F238E27FC236}">
                <a16:creationId xmlns:a16="http://schemas.microsoft.com/office/drawing/2014/main" id="{2A9861A3-4E0E-3F4E-A733-7B86F6F05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752" name="Rectangle 91">
            <a:extLst>
              <a:ext uri="{FF2B5EF4-FFF2-40B4-BE49-F238E27FC236}">
                <a16:creationId xmlns:a16="http://schemas.microsoft.com/office/drawing/2014/main" id="{AD73E3D6-1D5D-3D45-B4E2-2648CBA5E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3" name="Rectangle 92">
            <a:extLst>
              <a:ext uri="{FF2B5EF4-FFF2-40B4-BE49-F238E27FC236}">
                <a16:creationId xmlns:a16="http://schemas.microsoft.com/office/drawing/2014/main" id="{36E63AB3-0088-DE4A-8EFC-E59AE6384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4" name="Rectangle 93">
            <a:extLst>
              <a:ext uri="{FF2B5EF4-FFF2-40B4-BE49-F238E27FC236}">
                <a16:creationId xmlns:a16="http://schemas.microsoft.com/office/drawing/2014/main" id="{A65FC8A2-A230-7845-BA60-AA45D3796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48251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5" name="Rectangle 94">
            <a:extLst>
              <a:ext uri="{FF2B5EF4-FFF2-40B4-BE49-F238E27FC236}">
                <a16:creationId xmlns:a16="http://schemas.microsoft.com/office/drawing/2014/main" id="{B091CCC1-5697-BF48-8199-1BBFDF71C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6" name="Rectangle 95">
            <a:extLst>
              <a:ext uri="{FF2B5EF4-FFF2-40B4-BE49-F238E27FC236}">
                <a16:creationId xmlns:a16="http://schemas.microsoft.com/office/drawing/2014/main" id="{0855296C-2D3E-EC4B-8979-AEB8BC9FA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7" name="Rectangle 96">
            <a:extLst>
              <a:ext uri="{FF2B5EF4-FFF2-40B4-BE49-F238E27FC236}">
                <a16:creationId xmlns:a16="http://schemas.microsoft.com/office/drawing/2014/main" id="{1C760C2C-0AEA-8D4C-938F-0B4BB2C78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99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8" name="Rectangle 97">
            <a:extLst>
              <a:ext uri="{FF2B5EF4-FFF2-40B4-BE49-F238E27FC236}">
                <a16:creationId xmlns:a16="http://schemas.microsoft.com/office/drawing/2014/main" id="{11480E7B-8B91-584E-82C0-7D2194CC2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01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59" name="Rectangle 98">
            <a:extLst>
              <a:ext uri="{FF2B5EF4-FFF2-40B4-BE49-F238E27FC236}">
                <a16:creationId xmlns:a16="http://schemas.microsoft.com/office/drawing/2014/main" id="{D8174252-666E-BF4B-AC4A-BE3F923A8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0" name="Rectangle 99">
            <a:extLst>
              <a:ext uri="{FF2B5EF4-FFF2-40B4-BE49-F238E27FC236}">
                <a16:creationId xmlns:a16="http://schemas.microsoft.com/office/drawing/2014/main" id="{24A62007-C1CE-D743-9FAF-E860E1A3E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14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1" name="Rectangle 100">
            <a:extLst>
              <a:ext uri="{FF2B5EF4-FFF2-40B4-BE49-F238E27FC236}">
                <a16:creationId xmlns:a16="http://schemas.microsoft.com/office/drawing/2014/main" id="{75E0FB3C-2CB2-D344-B51A-DF52AD0AB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2" name="Rectangle 101">
            <a:extLst>
              <a:ext uri="{FF2B5EF4-FFF2-40B4-BE49-F238E27FC236}">
                <a16:creationId xmlns:a16="http://schemas.microsoft.com/office/drawing/2014/main" id="{9F17630C-C2FB-BE4E-9AD9-3126AE4A0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64" name="Line 102">
            <a:extLst>
              <a:ext uri="{FF2B5EF4-FFF2-40B4-BE49-F238E27FC236}">
                <a16:creationId xmlns:a16="http://schemas.microsoft.com/office/drawing/2014/main" id="{4D906600-F2BA-B040-BD43-43568D01B4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1250" y="5092700"/>
            <a:ext cx="84138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5" name="Line 103">
            <a:extLst>
              <a:ext uri="{FF2B5EF4-FFF2-40B4-BE49-F238E27FC236}">
                <a16:creationId xmlns:a16="http://schemas.microsoft.com/office/drawing/2014/main" id="{7A6515F9-D76B-444F-911F-67DA2BFDAA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02075" y="5092700"/>
            <a:ext cx="57150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6" name="Line 104">
            <a:extLst>
              <a:ext uri="{FF2B5EF4-FFF2-40B4-BE49-F238E27FC236}">
                <a16:creationId xmlns:a16="http://schemas.microsoft.com/office/drawing/2014/main" id="{916DDA61-7C9E-8940-9E05-9EC0B168B2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4488" y="5092700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3766" name="Rectangle 105">
            <a:extLst>
              <a:ext uri="{FF2B5EF4-FFF2-40B4-BE49-F238E27FC236}">
                <a16:creationId xmlns:a16="http://schemas.microsoft.com/office/drawing/2014/main" id="{85463752-BBA2-EB48-A40D-AF76F2DAE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7" name="Rectangle 106">
            <a:extLst>
              <a:ext uri="{FF2B5EF4-FFF2-40B4-BE49-F238E27FC236}">
                <a16:creationId xmlns:a16="http://schemas.microsoft.com/office/drawing/2014/main" id="{86EA6EB5-C77B-834D-AE9A-FF0371655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8" name="Rectangle 107">
            <a:extLst>
              <a:ext uri="{FF2B5EF4-FFF2-40B4-BE49-F238E27FC236}">
                <a16:creationId xmlns:a16="http://schemas.microsoft.com/office/drawing/2014/main" id="{BF06AC84-BD06-F14A-A6E4-57E55FF48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69" name="Rectangle 108">
            <a:extLst>
              <a:ext uri="{FF2B5EF4-FFF2-40B4-BE49-F238E27FC236}">
                <a16:creationId xmlns:a16="http://schemas.microsoft.com/office/drawing/2014/main" id="{F7439A1F-AE65-F945-9BD1-76BC6E9DB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0" name="Rectangle 109">
            <a:extLst>
              <a:ext uri="{FF2B5EF4-FFF2-40B4-BE49-F238E27FC236}">
                <a16:creationId xmlns:a16="http://schemas.microsoft.com/office/drawing/2014/main" id="{0688E2FF-117E-B449-849F-FF4F2C33E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1" name="Rectangle 110">
            <a:extLst>
              <a:ext uri="{FF2B5EF4-FFF2-40B4-BE49-F238E27FC236}">
                <a16:creationId xmlns:a16="http://schemas.microsoft.com/office/drawing/2014/main" id="{1FD7687C-23AA-1946-9A6D-A6241B259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9689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73" name="Line 111">
            <a:extLst>
              <a:ext uri="{FF2B5EF4-FFF2-40B4-BE49-F238E27FC236}">
                <a16:creationId xmlns:a16="http://schemas.microsoft.com/office/drawing/2014/main" id="{B4729FDD-E162-B347-839E-CB371655C5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7726" y="5483225"/>
            <a:ext cx="55563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74" name="Line 112">
            <a:extLst>
              <a:ext uri="{FF2B5EF4-FFF2-40B4-BE49-F238E27FC236}">
                <a16:creationId xmlns:a16="http://schemas.microsoft.com/office/drawing/2014/main" id="{4E4AA365-557F-2541-8A19-99BD1AA393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2389" y="5483225"/>
            <a:ext cx="84137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3774" name="Rectangle 113">
            <a:extLst>
              <a:ext uri="{FF2B5EF4-FFF2-40B4-BE49-F238E27FC236}">
                <a16:creationId xmlns:a16="http://schemas.microsoft.com/office/drawing/2014/main" id="{ADB88488-A819-2347-9E1C-50EAE161C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03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5" name="Rectangle 114">
            <a:extLst>
              <a:ext uri="{FF2B5EF4-FFF2-40B4-BE49-F238E27FC236}">
                <a16:creationId xmlns:a16="http://schemas.microsoft.com/office/drawing/2014/main" id="{6A6EEFB7-A1D3-4046-89D0-ED8C7F8D9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6" name="Rectangle 115">
            <a:extLst>
              <a:ext uri="{FF2B5EF4-FFF2-40B4-BE49-F238E27FC236}">
                <a16:creationId xmlns:a16="http://schemas.microsoft.com/office/drawing/2014/main" id="{CCA6E63C-F697-E446-987F-9FB23B807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7" name="Rectangle 116">
            <a:extLst>
              <a:ext uri="{FF2B5EF4-FFF2-40B4-BE49-F238E27FC236}">
                <a16:creationId xmlns:a16="http://schemas.microsoft.com/office/drawing/2014/main" id="{8F3926F2-71AE-A642-8C76-AA2B6E4AD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8" name="Rectangle 117">
            <a:extLst>
              <a:ext uri="{FF2B5EF4-FFF2-40B4-BE49-F238E27FC236}">
                <a16:creationId xmlns:a16="http://schemas.microsoft.com/office/drawing/2014/main" id="{538257CE-1BDF-FC46-B8BA-C039F0F6E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613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3779" name="Rectangle 118">
            <a:extLst>
              <a:ext uri="{FF2B5EF4-FFF2-40B4-BE49-F238E27FC236}">
                <a16:creationId xmlns:a16="http://schemas.microsoft.com/office/drawing/2014/main" id="{2570F082-37B8-BE4F-8355-F2EA8ED2A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81" name="Line 119">
            <a:extLst>
              <a:ext uri="{FF2B5EF4-FFF2-40B4-BE49-F238E27FC236}">
                <a16:creationId xmlns:a16="http://schemas.microsoft.com/office/drawing/2014/main" id="{E7A2EAF4-736F-4644-95C3-EFBD4E68A6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81713" y="5483225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3781" name="Rectangle 120">
            <a:extLst>
              <a:ext uri="{FF2B5EF4-FFF2-40B4-BE49-F238E27FC236}">
                <a16:creationId xmlns:a16="http://schemas.microsoft.com/office/drawing/2014/main" id="{199246D1-99B0-5F4E-9205-597A43B8F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3500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2920FC7C-270D-2743-853D-D7876D569D35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kern="0" dirty="0"/>
              <a:t>Example: Both Are Valid Solutions</a:t>
            </a:r>
          </a:p>
        </p:txBody>
      </p:sp>
      <p:sp>
        <p:nvSpPr>
          <p:cNvPr id="113783" name="TextBox 125">
            <a:extLst>
              <a:ext uri="{FF2B5EF4-FFF2-40B4-BE49-F238E27FC236}">
                <a16:creationId xmlns:a16="http://schemas.microsoft.com/office/drawing/2014/main" id="{5FC09698-9162-0C41-8407-14809F7A5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2.59 from the textbook ]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4">
            <a:extLst>
              <a:ext uri="{FF2B5EF4-FFF2-40B4-BE49-F238E27FC236}">
                <a16:creationId xmlns:a16="http://schemas.microsoft.com/office/drawing/2014/main" id="{126114B3-7D99-204E-819A-CBC61BE65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2238375"/>
            <a:ext cx="12001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4690" name="Line 5">
            <a:extLst>
              <a:ext uri="{FF2B5EF4-FFF2-40B4-BE49-F238E27FC236}">
                <a16:creationId xmlns:a16="http://schemas.microsoft.com/office/drawing/2014/main" id="{F3E23176-D0AC-1245-9552-ED280F43F2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282575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1" name="Line 6">
            <a:extLst>
              <a:ext uri="{FF2B5EF4-FFF2-40B4-BE49-F238E27FC236}">
                <a16:creationId xmlns:a16="http://schemas.microsoft.com/office/drawing/2014/main" id="{EA6CCB45-AD2A-F54D-95D6-1F88A9632C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2238375"/>
            <a:ext cx="1587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2" name="Line 7">
            <a:extLst>
              <a:ext uri="{FF2B5EF4-FFF2-40B4-BE49-F238E27FC236}">
                <a16:creationId xmlns:a16="http://schemas.microsoft.com/office/drawing/2014/main" id="{5248118E-C9AB-B240-B6CF-D27B6FF9F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551" y="1624013"/>
            <a:ext cx="587375" cy="614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3" name="Rectangle 8">
            <a:extLst>
              <a:ext uri="{FF2B5EF4-FFF2-40B4-BE49-F238E27FC236}">
                <a16:creationId xmlns:a16="http://schemas.microsoft.com/office/drawing/2014/main" id="{7266596F-A21E-DA4E-B3F5-F2FB65171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3" y="1470026"/>
            <a:ext cx="1218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200">
                <a:solidFill>
                  <a:srgbClr val="000000"/>
                </a:solidFill>
                <a:latin typeface="System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4" name="Rectangle 9">
            <a:extLst>
              <a:ext uri="{FF2B5EF4-FFF2-40B4-BE49-F238E27FC236}">
                <a16:creationId xmlns:a16="http://schemas.microsoft.com/office/drawing/2014/main" id="{DE5D0AA7-C504-614E-AE46-226CF61FE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5" name="Rectangle 10">
            <a:extLst>
              <a:ext uri="{FF2B5EF4-FFF2-40B4-BE49-F238E27FC236}">
                <a16:creationId xmlns:a16="http://schemas.microsoft.com/office/drawing/2014/main" id="{E32D6103-9308-7243-9F49-AA72E8861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147002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6" name="Rectangle 11">
            <a:extLst>
              <a:ext uri="{FF2B5EF4-FFF2-40B4-BE49-F238E27FC236}">
                <a16:creationId xmlns:a16="http://schemas.microsoft.com/office/drawing/2014/main" id="{6E8B888A-0E04-D94D-960C-0C8C32957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16033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7" name="Rectangle 12">
            <a:extLst>
              <a:ext uri="{FF2B5EF4-FFF2-40B4-BE49-F238E27FC236}">
                <a16:creationId xmlns:a16="http://schemas.microsoft.com/office/drawing/2014/main" id="{EAC32615-3FCD-894F-B068-0820579FD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8" name="Rectangle 13">
            <a:extLst>
              <a:ext uri="{FF2B5EF4-FFF2-40B4-BE49-F238E27FC236}">
                <a16:creationId xmlns:a16="http://schemas.microsoft.com/office/drawing/2014/main" id="{85831B5C-E5A0-014D-B48D-B11F5F493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699" name="Rectangle 14">
            <a:extLst>
              <a:ext uri="{FF2B5EF4-FFF2-40B4-BE49-F238E27FC236}">
                <a16:creationId xmlns:a16="http://schemas.microsoft.com/office/drawing/2014/main" id="{A3333D9A-C52F-FF44-A566-278EA7C3B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1712914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0" name="Rectangle 15">
            <a:extLst>
              <a:ext uri="{FF2B5EF4-FFF2-40B4-BE49-F238E27FC236}">
                <a16:creationId xmlns:a16="http://schemas.microsoft.com/office/drawing/2014/main" id="{7CDA4E92-0349-D844-B7C7-67C2A73A3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2238375"/>
            <a:ext cx="1174750" cy="117475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4701" name="Line 16">
            <a:extLst>
              <a:ext uri="{FF2B5EF4-FFF2-40B4-BE49-F238E27FC236}">
                <a16:creationId xmlns:a16="http://schemas.microsoft.com/office/drawing/2014/main" id="{29E72EA6-108B-1740-81E0-814DC349B7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282575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2" name="Line 17">
            <a:extLst>
              <a:ext uri="{FF2B5EF4-FFF2-40B4-BE49-F238E27FC236}">
                <a16:creationId xmlns:a16="http://schemas.microsoft.com/office/drawing/2014/main" id="{73815A15-1FDE-404A-B8CE-6A7084FE5C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2238375"/>
            <a:ext cx="1588" cy="1174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3" name="Rectangle 18">
            <a:extLst>
              <a:ext uri="{FF2B5EF4-FFF2-40B4-BE49-F238E27FC236}">
                <a16:creationId xmlns:a16="http://schemas.microsoft.com/office/drawing/2014/main" id="{53876557-9D2B-E449-B24B-F70CA864E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3" y="1847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4" name="Rectangle 19">
            <a:extLst>
              <a:ext uri="{FF2B5EF4-FFF2-40B4-BE49-F238E27FC236}">
                <a16:creationId xmlns:a16="http://schemas.microsoft.com/office/drawing/2014/main" id="{793F47A3-68A5-2147-A33E-B932C03FD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5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5" name="Rectangle 20">
            <a:extLst>
              <a:ext uri="{FF2B5EF4-FFF2-40B4-BE49-F238E27FC236}">
                <a16:creationId xmlns:a16="http://schemas.microsoft.com/office/drawing/2014/main" id="{A55E4AF2-0724-324A-A792-3689DF364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6" name="Rectangle 21">
            <a:extLst>
              <a:ext uri="{FF2B5EF4-FFF2-40B4-BE49-F238E27FC236}">
                <a16:creationId xmlns:a16="http://schemas.microsoft.com/office/drawing/2014/main" id="{553DC521-6DB1-6C4F-80EA-8E3371C59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0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7" name="Rectangle 22">
            <a:extLst>
              <a:ext uri="{FF2B5EF4-FFF2-40B4-BE49-F238E27FC236}">
                <a16:creationId xmlns:a16="http://schemas.microsoft.com/office/drawing/2014/main" id="{B45422C2-65BA-3942-99EB-A4DCD99C3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4725" y="189230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8" name="Rectangle 23">
            <a:extLst>
              <a:ext uri="{FF2B5EF4-FFF2-40B4-BE49-F238E27FC236}">
                <a16:creationId xmlns:a16="http://schemas.microsoft.com/office/drawing/2014/main" id="{FD14BF88-76EC-6941-9F1E-49E1EFABF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09" name="Rectangle 24">
            <a:extLst>
              <a:ext uri="{FF2B5EF4-FFF2-40B4-BE49-F238E27FC236}">
                <a16:creationId xmlns:a16="http://schemas.microsoft.com/office/drawing/2014/main" id="{DBDE8377-30F0-D740-88CD-09BC76958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8925" y="3413125"/>
            <a:ext cx="12001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4710" name="Line 25">
            <a:extLst>
              <a:ext uri="{FF2B5EF4-FFF2-40B4-BE49-F238E27FC236}">
                <a16:creationId xmlns:a16="http://schemas.microsoft.com/office/drawing/2014/main" id="{A4BF5CA9-C77E-0D4E-BADF-122ACF8BFE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8925" y="4000500"/>
            <a:ext cx="12001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1" name="Line 26">
            <a:extLst>
              <a:ext uri="{FF2B5EF4-FFF2-40B4-BE49-F238E27FC236}">
                <a16:creationId xmlns:a16="http://schemas.microsoft.com/office/drawing/2014/main" id="{7F45E967-8B52-6E4D-B4D4-BF41423311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4714" y="3413125"/>
            <a:ext cx="1587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2" name="Rectangle 27">
            <a:extLst>
              <a:ext uri="{FF2B5EF4-FFF2-40B4-BE49-F238E27FC236}">
                <a16:creationId xmlns:a16="http://schemas.microsoft.com/office/drawing/2014/main" id="{8F15DEB7-6B7A-F04F-9371-0BF82E93E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13" name="Rectangle 28">
            <a:extLst>
              <a:ext uri="{FF2B5EF4-FFF2-40B4-BE49-F238E27FC236}">
                <a16:creationId xmlns:a16="http://schemas.microsoft.com/office/drawing/2014/main" id="{6FF07608-11CF-E24A-8E30-C823A898A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9075" y="3413125"/>
            <a:ext cx="1174750" cy="12017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4714" name="Line 29">
            <a:extLst>
              <a:ext uri="{FF2B5EF4-FFF2-40B4-BE49-F238E27FC236}">
                <a16:creationId xmlns:a16="http://schemas.microsoft.com/office/drawing/2014/main" id="{2984F71D-10A8-0041-A00C-9EDEB9B653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99075" y="4000500"/>
            <a:ext cx="11747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5" name="Line 30">
            <a:extLst>
              <a:ext uri="{FF2B5EF4-FFF2-40B4-BE49-F238E27FC236}">
                <a16:creationId xmlns:a16="http://schemas.microsoft.com/office/drawing/2014/main" id="{EC2DB74A-4C71-DC41-9033-8DD22094E2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6450" y="3413125"/>
            <a:ext cx="1588" cy="1201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6" name="Rectangle 31">
            <a:extLst>
              <a:ext uri="{FF2B5EF4-FFF2-40B4-BE49-F238E27FC236}">
                <a16:creationId xmlns:a16="http://schemas.microsoft.com/office/drawing/2014/main" id="{38B29444-4FA1-1240-B308-D66534276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17" name="Rectangle 32">
            <a:extLst>
              <a:ext uri="{FF2B5EF4-FFF2-40B4-BE49-F238E27FC236}">
                <a16:creationId xmlns:a16="http://schemas.microsoft.com/office/drawing/2014/main" id="{228A863F-C4DC-414E-97F6-7C91BE1E0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99561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18" name="Rectangle 33">
            <a:extLst>
              <a:ext uri="{FF2B5EF4-FFF2-40B4-BE49-F238E27FC236}">
                <a16:creationId xmlns:a16="http://schemas.microsoft.com/office/drawing/2014/main" id="{3C6D9168-82B6-DA4A-A050-6E2A5153F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240188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19" name="Rectangle 34">
            <a:extLst>
              <a:ext uri="{FF2B5EF4-FFF2-40B4-BE49-F238E27FC236}">
                <a16:creationId xmlns:a16="http://schemas.microsoft.com/office/drawing/2014/main" id="{5B3E798F-0E5B-8340-A813-4449EDF40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0" name="Rectangle 35">
            <a:extLst>
              <a:ext uri="{FF2B5EF4-FFF2-40B4-BE49-F238E27FC236}">
                <a16:creationId xmlns:a16="http://schemas.microsoft.com/office/drawing/2014/main" id="{B0C736BF-1819-8C45-B754-C7E56B107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40188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1" name="Rectangle 36">
            <a:extLst>
              <a:ext uri="{FF2B5EF4-FFF2-40B4-BE49-F238E27FC236}">
                <a16:creationId xmlns:a16="http://schemas.microsoft.com/office/drawing/2014/main" id="{D283D91E-EA47-2F49-B047-F255843AF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29956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2" name="Rectangle 37">
            <a:extLst>
              <a:ext uri="{FF2B5EF4-FFF2-40B4-BE49-F238E27FC236}">
                <a16:creationId xmlns:a16="http://schemas.microsoft.com/office/drawing/2014/main" id="{30ACDA83-A161-EC44-B8D1-5947A0F9F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35893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3" name="Rectangle 38">
            <a:extLst>
              <a:ext uri="{FF2B5EF4-FFF2-40B4-BE49-F238E27FC236}">
                <a16:creationId xmlns:a16="http://schemas.microsoft.com/office/drawing/2014/main" id="{9BF5E08E-737E-754A-A21C-D2AF1604B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418306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4" name="Rectangle 39">
            <a:extLst>
              <a:ext uri="{FF2B5EF4-FFF2-40B4-BE49-F238E27FC236}">
                <a16:creationId xmlns:a16="http://schemas.microsoft.com/office/drawing/2014/main" id="{76725CC9-2B49-9C42-9597-993FD216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4183064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25" name="Freeform 40">
            <a:extLst>
              <a:ext uri="{FF2B5EF4-FFF2-40B4-BE49-F238E27FC236}">
                <a16:creationId xmlns:a16="http://schemas.microsoft.com/office/drawing/2014/main" id="{D789A347-7F52-B041-8282-24C3A4275BB8}"/>
              </a:ext>
            </a:extLst>
          </p:cNvPr>
          <p:cNvSpPr>
            <a:spLocks/>
          </p:cNvSpPr>
          <p:nvPr/>
        </p:nvSpPr>
        <p:spPr bwMode="auto">
          <a:xfrm>
            <a:off x="4154489" y="2295526"/>
            <a:ext cx="1062037" cy="474663"/>
          </a:xfrm>
          <a:custGeom>
            <a:avLst/>
            <a:gdLst>
              <a:gd name="T0" fmla="*/ 0 w 1217"/>
              <a:gd name="T1" fmla="*/ 2147483646 h 544"/>
              <a:gd name="T2" fmla="*/ 2147483646 w 1217"/>
              <a:gd name="T3" fmla="*/ 2147483646 h 544"/>
              <a:gd name="T4" fmla="*/ 2147483646 w 1217"/>
              <a:gd name="T5" fmla="*/ 2147483646 h 544"/>
              <a:gd name="T6" fmla="*/ 2147483646 w 1217"/>
              <a:gd name="T7" fmla="*/ 2147483646 h 544"/>
              <a:gd name="T8" fmla="*/ 2147483646 w 1217"/>
              <a:gd name="T9" fmla="*/ 2147483646 h 544"/>
              <a:gd name="T10" fmla="*/ 2147483646 w 1217"/>
              <a:gd name="T11" fmla="*/ 2147483646 h 544"/>
              <a:gd name="T12" fmla="*/ 2147483646 w 1217"/>
              <a:gd name="T13" fmla="*/ 2147483646 h 544"/>
              <a:gd name="T14" fmla="*/ 2147483646 w 1217"/>
              <a:gd name="T15" fmla="*/ 2147483646 h 544"/>
              <a:gd name="T16" fmla="*/ 2147483646 w 1217"/>
              <a:gd name="T17" fmla="*/ 2147483646 h 544"/>
              <a:gd name="T18" fmla="*/ 2147483646 w 1217"/>
              <a:gd name="T19" fmla="*/ 2147483646 h 544"/>
              <a:gd name="T20" fmla="*/ 2147483646 w 1217"/>
              <a:gd name="T21" fmla="*/ 0 h 544"/>
              <a:gd name="T22" fmla="*/ 2147483646 w 1217"/>
              <a:gd name="T23" fmla="*/ 0 h 544"/>
              <a:gd name="T24" fmla="*/ 2147483646 w 1217"/>
              <a:gd name="T25" fmla="*/ 2147483646 h 544"/>
              <a:gd name="T26" fmla="*/ 2147483646 w 1217"/>
              <a:gd name="T27" fmla="*/ 2147483646 h 544"/>
              <a:gd name="T28" fmla="*/ 2147483646 w 1217"/>
              <a:gd name="T29" fmla="*/ 2147483646 h 544"/>
              <a:gd name="T30" fmla="*/ 2147483646 w 1217"/>
              <a:gd name="T31" fmla="*/ 2147483646 h 544"/>
              <a:gd name="T32" fmla="*/ 2147483646 w 1217"/>
              <a:gd name="T33" fmla="*/ 2147483646 h 544"/>
              <a:gd name="T34" fmla="*/ 2147483646 w 1217"/>
              <a:gd name="T35" fmla="*/ 2147483646 h 544"/>
              <a:gd name="T36" fmla="*/ 2147483646 w 1217"/>
              <a:gd name="T37" fmla="*/ 2147483646 h 544"/>
              <a:gd name="T38" fmla="*/ 2147483646 w 1217"/>
              <a:gd name="T39" fmla="*/ 2147483646 h 544"/>
              <a:gd name="T40" fmla="*/ 2147483646 w 1217"/>
              <a:gd name="T41" fmla="*/ 2147483646 h 544"/>
              <a:gd name="T42" fmla="*/ 2147483646 w 1217"/>
              <a:gd name="T43" fmla="*/ 2147483646 h 544"/>
              <a:gd name="T44" fmla="*/ 2147483646 w 1217"/>
              <a:gd name="T45" fmla="*/ 2147483646 h 544"/>
              <a:gd name="T46" fmla="*/ 2147483646 w 1217"/>
              <a:gd name="T47" fmla="*/ 2147483646 h 544"/>
              <a:gd name="T48" fmla="*/ 2147483646 w 1217"/>
              <a:gd name="T49" fmla="*/ 2147483646 h 544"/>
              <a:gd name="T50" fmla="*/ 2147483646 w 1217"/>
              <a:gd name="T51" fmla="*/ 2147483646 h 544"/>
              <a:gd name="T52" fmla="*/ 2147483646 w 1217"/>
              <a:gd name="T53" fmla="*/ 2147483646 h 544"/>
              <a:gd name="T54" fmla="*/ 2147483646 w 1217"/>
              <a:gd name="T55" fmla="*/ 2147483646 h 544"/>
              <a:gd name="T56" fmla="*/ 2147483646 w 1217"/>
              <a:gd name="T57" fmla="*/ 2147483646 h 544"/>
              <a:gd name="T58" fmla="*/ 2147483646 w 1217"/>
              <a:gd name="T59" fmla="*/ 2147483646 h 544"/>
              <a:gd name="T60" fmla="*/ 2147483646 w 1217"/>
              <a:gd name="T61" fmla="*/ 2147483646 h 544"/>
              <a:gd name="T62" fmla="*/ 2147483646 w 1217"/>
              <a:gd name="T63" fmla="*/ 2147483646 h 544"/>
              <a:gd name="T64" fmla="*/ 2147483646 w 1217"/>
              <a:gd name="T65" fmla="*/ 2147483646 h 544"/>
              <a:gd name="T66" fmla="*/ 2147483646 w 1217"/>
              <a:gd name="T67" fmla="*/ 2147483646 h 544"/>
              <a:gd name="T68" fmla="*/ 2147483646 w 1217"/>
              <a:gd name="T69" fmla="*/ 2147483646 h 544"/>
              <a:gd name="T70" fmla="*/ 2147483646 w 1217"/>
              <a:gd name="T71" fmla="*/ 2147483646 h 544"/>
              <a:gd name="T72" fmla="*/ 2147483646 w 1217"/>
              <a:gd name="T73" fmla="*/ 2147483646 h 544"/>
              <a:gd name="T74" fmla="*/ 2147483646 w 1217"/>
              <a:gd name="T75" fmla="*/ 2147483646 h 544"/>
              <a:gd name="T76" fmla="*/ 2147483646 w 1217"/>
              <a:gd name="T77" fmla="*/ 2147483646 h 544"/>
              <a:gd name="T78" fmla="*/ 2147483646 w 1217"/>
              <a:gd name="T79" fmla="*/ 2147483646 h 544"/>
              <a:gd name="T80" fmla="*/ 2147483646 w 1217"/>
              <a:gd name="T81" fmla="*/ 2147483646 h 544"/>
              <a:gd name="T82" fmla="*/ 2147483646 w 1217"/>
              <a:gd name="T83" fmla="*/ 2147483646 h 544"/>
              <a:gd name="T84" fmla="*/ 2147483646 w 1217"/>
              <a:gd name="T85" fmla="*/ 2147483646 h 544"/>
              <a:gd name="T86" fmla="*/ 2147483646 w 1217"/>
              <a:gd name="T87" fmla="*/ 2147483646 h 544"/>
              <a:gd name="T88" fmla="*/ 0 w 1217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17" h="544">
                <a:moveTo>
                  <a:pt x="0" y="270"/>
                </a:moveTo>
                <a:lnTo>
                  <a:pt x="0" y="272"/>
                </a:lnTo>
                <a:lnTo>
                  <a:pt x="0" y="258"/>
                </a:lnTo>
                <a:lnTo>
                  <a:pt x="2" y="243"/>
                </a:lnTo>
                <a:lnTo>
                  <a:pt x="4" y="230"/>
                </a:lnTo>
                <a:lnTo>
                  <a:pt x="5" y="218"/>
                </a:lnTo>
                <a:lnTo>
                  <a:pt x="8" y="203"/>
                </a:lnTo>
                <a:lnTo>
                  <a:pt x="13" y="190"/>
                </a:lnTo>
                <a:lnTo>
                  <a:pt x="16" y="178"/>
                </a:lnTo>
                <a:lnTo>
                  <a:pt x="21" y="166"/>
                </a:lnTo>
                <a:lnTo>
                  <a:pt x="28" y="154"/>
                </a:lnTo>
                <a:lnTo>
                  <a:pt x="32" y="142"/>
                </a:lnTo>
                <a:lnTo>
                  <a:pt x="40" y="131"/>
                </a:lnTo>
                <a:lnTo>
                  <a:pt x="47" y="120"/>
                </a:lnTo>
                <a:lnTo>
                  <a:pt x="55" y="109"/>
                </a:lnTo>
                <a:lnTo>
                  <a:pt x="63" y="99"/>
                </a:lnTo>
                <a:lnTo>
                  <a:pt x="71" y="88"/>
                </a:lnTo>
                <a:lnTo>
                  <a:pt x="80" y="78"/>
                </a:lnTo>
                <a:lnTo>
                  <a:pt x="90" y="70"/>
                </a:lnTo>
                <a:lnTo>
                  <a:pt x="100" y="62"/>
                </a:lnTo>
                <a:lnTo>
                  <a:pt x="109" y="53"/>
                </a:lnTo>
                <a:lnTo>
                  <a:pt x="120" y="46"/>
                </a:lnTo>
                <a:lnTo>
                  <a:pt x="132" y="38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80" y="16"/>
                </a:lnTo>
                <a:lnTo>
                  <a:pt x="191" y="11"/>
                </a:lnTo>
                <a:lnTo>
                  <a:pt x="205" y="8"/>
                </a:lnTo>
                <a:lnTo>
                  <a:pt x="218" y="5"/>
                </a:lnTo>
                <a:lnTo>
                  <a:pt x="231" y="3"/>
                </a:lnTo>
                <a:lnTo>
                  <a:pt x="245" y="2"/>
                </a:lnTo>
                <a:lnTo>
                  <a:pt x="258" y="0"/>
                </a:lnTo>
                <a:lnTo>
                  <a:pt x="273" y="0"/>
                </a:lnTo>
                <a:lnTo>
                  <a:pt x="945" y="0"/>
                </a:lnTo>
                <a:lnTo>
                  <a:pt x="958" y="0"/>
                </a:lnTo>
                <a:lnTo>
                  <a:pt x="972" y="2"/>
                </a:lnTo>
                <a:lnTo>
                  <a:pt x="987" y="3"/>
                </a:lnTo>
                <a:lnTo>
                  <a:pt x="999" y="5"/>
                </a:lnTo>
                <a:lnTo>
                  <a:pt x="1012" y="8"/>
                </a:lnTo>
                <a:lnTo>
                  <a:pt x="1025" y="11"/>
                </a:lnTo>
                <a:lnTo>
                  <a:pt x="1038" y="16"/>
                </a:lnTo>
                <a:lnTo>
                  <a:pt x="1051" y="21"/>
                </a:lnTo>
                <a:lnTo>
                  <a:pt x="1062" y="26"/>
                </a:lnTo>
                <a:lnTo>
                  <a:pt x="1075" y="32"/>
                </a:lnTo>
                <a:lnTo>
                  <a:pt x="1086" y="38"/>
                </a:lnTo>
                <a:lnTo>
                  <a:pt x="1097" y="46"/>
                </a:lnTo>
                <a:lnTo>
                  <a:pt x="1108" y="53"/>
                </a:lnTo>
                <a:lnTo>
                  <a:pt x="1118" y="62"/>
                </a:lnTo>
                <a:lnTo>
                  <a:pt x="1127" y="70"/>
                </a:lnTo>
                <a:lnTo>
                  <a:pt x="1137" y="78"/>
                </a:lnTo>
                <a:lnTo>
                  <a:pt x="1147" y="88"/>
                </a:lnTo>
                <a:lnTo>
                  <a:pt x="1155" y="99"/>
                </a:lnTo>
                <a:lnTo>
                  <a:pt x="1163" y="109"/>
                </a:lnTo>
                <a:lnTo>
                  <a:pt x="1171" y="120"/>
                </a:lnTo>
                <a:lnTo>
                  <a:pt x="1177" y="131"/>
                </a:lnTo>
                <a:lnTo>
                  <a:pt x="1183" y="142"/>
                </a:lnTo>
                <a:lnTo>
                  <a:pt x="1190" y="154"/>
                </a:lnTo>
                <a:lnTo>
                  <a:pt x="1196" y="166"/>
                </a:lnTo>
                <a:lnTo>
                  <a:pt x="1201" y="178"/>
                </a:lnTo>
                <a:lnTo>
                  <a:pt x="1204" y="190"/>
                </a:lnTo>
                <a:lnTo>
                  <a:pt x="1209" y="203"/>
                </a:lnTo>
                <a:lnTo>
                  <a:pt x="1211" y="218"/>
                </a:lnTo>
                <a:lnTo>
                  <a:pt x="1214" y="230"/>
                </a:lnTo>
                <a:lnTo>
                  <a:pt x="1215" y="243"/>
                </a:lnTo>
                <a:lnTo>
                  <a:pt x="1217" y="258"/>
                </a:lnTo>
                <a:lnTo>
                  <a:pt x="1217" y="272"/>
                </a:lnTo>
                <a:lnTo>
                  <a:pt x="1217" y="270"/>
                </a:lnTo>
                <a:lnTo>
                  <a:pt x="1217" y="285"/>
                </a:lnTo>
                <a:lnTo>
                  <a:pt x="1215" y="299"/>
                </a:lnTo>
                <a:lnTo>
                  <a:pt x="1214" y="312"/>
                </a:lnTo>
                <a:lnTo>
                  <a:pt x="1211" y="326"/>
                </a:lnTo>
                <a:lnTo>
                  <a:pt x="1209" y="339"/>
                </a:lnTo>
                <a:lnTo>
                  <a:pt x="1204" y="352"/>
                </a:lnTo>
                <a:lnTo>
                  <a:pt x="1201" y="365"/>
                </a:lnTo>
                <a:lnTo>
                  <a:pt x="1196" y="378"/>
                </a:lnTo>
                <a:lnTo>
                  <a:pt x="1190" y="389"/>
                </a:lnTo>
                <a:lnTo>
                  <a:pt x="1183" y="402"/>
                </a:lnTo>
                <a:lnTo>
                  <a:pt x="1177" y="413"/>
                </a:lnTo>
                <a:lnTo>
                  <a:pt x="1171" y="424"/>
                </a:lnTo>
                <a:lnTo>
                  <a:pt x="1163" y="434"/>
                </a:lnTo>
                <a:lnTo>
                  <a:pt x="1155" y="445"/>
                </a:lnTo>
                <a:lnTo>
                  <a:pt x="1147" y="454"/>
                </a:lnTo>
                <a:lnTo>
                  <a:pt x="1137" y="464"/>
                </a:lnTo>
                <a:lnTo>
                  <a:pt x="1127" y="472"/>
                </a:lnTo>
                <a:lnTo>
                  <a:pt x="1118" y="482"/>
                </a:lnTo>
                <a:lnTo>
                  <a:pt x="1108" y="490"/>
                </a:lnTo>
                <a:lnTo>
                  <a:pt x="1097" y="498"/>
                </a:lnTo>
                <a:lnTo>
                  <a:pt x="1086" y="504"/>
                </a:lnTo>
                <a:lnTo>
                  <a:pt x="1075" y="511"/>
                </a:lnTo>
                <a:lnTo>
                  <a:pt x="1062" y="517"/>
                </a:lnTo>
                <a:lnTo>
                  <a:pt x="1051" y="522"/>
                </a:lnTo>
                <a:lnTo>
                  <a:pt x="1038" y="527"/>
                </a:lnTo>
                <a:lnTo>
                  <a:pt x="1025" y="531"/>
                </a:lnTo>
                <a:lnTo>
                  <a:pt x="1012" y="535"/>
                </a:lnTo>
                <a:lnTo>
                  <a:pt x="999" y="538"/>
                </a:lnTo>
                <a:lnTo>
                  <a:pt x="987" y="541"/>
                </a:lnTo>
                <a:lnTo>
                  <a:pt x="972" y="543"/>
                </a:lnTo>
                <a:lnTo>
                  <a:pt x="958" y="543"/>
                </a:lnTo>
                <a:lnTo>
                  <a:pt x="945" y="544"/>
                </a:lnTo>
                <a:lnTo>
                  <a:pt x="273" y="544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1"/>
                </a:lnTo>
                <a:lnTo>
                  <a:pt x="180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2" y="504"/>
                </a:lnTo>
                <a:lnTo>
                  <a:pt x="120" y="498"/>
                </a:lnTo>
                <a:lnTo>
                  <a:pt x="109" y="490"/>
                </a:lnTo>
                <a:lnTo>
                  <a:pt x="100" y="482"/>
                </a:lnTo>
                <a:lnTo>
                  <a:pt x="90" y="472"/>
                </a:lnTo>
                <a:lnTo>
                  <a:pt x="80" y="464"/>
                </a:lnTo>
                <a:lnTo>
                  <a:pt x="71" y="454"/>
                </a:lnTo>
                <a:lnTo>
                  <a:pt x="63" y="445"/>
                </a:lnTo>
                <a:lnTo>
                  <a:pt x="55" y="434"/>
                </a:lnTo>
                <a:lnTo>
                  <a:pt x="47" y="424"/>
                </a:lnTo>
                <a:lnTo>
                  <a:pt x="40" y="413"/>
                </a:lnTo>
                <a:lnTo>
                  <a:pt x="32" y="402"/>
                </a:lnTo>
                <a:lnTo>
                  <a:pt x="28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6"/>
                </a:lnTo>
                <a:lnTo>
                  <a:pt x="4" y="312"/>
                </a:lnTo>
                <a:lnTo>
                  <a:pt x="2" y="299"/>
                </a:lnTo>
                <a:lnTo>
                  <a:pt x="0" y="285"/>
                </a:lnTo>
                <a:lnTo>
                  <a:pt x="0" y="270"/>
                </a:lnTo>
                <a:close/>
              </a:path>
            </a:pathLst>
          </a:custGeom>
          <a:noFill/>
          <a:ln w="23876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6" name="Freeform 41">
            <a:extLst>
              <a:ext uri="{FF2B5EF4-FFF2-40B4-BE49-F238E27FC236}">
                <a16:creationId xmlns:a16="http://schemas.microsoft.com/office/drawing/2014/main" id="{D05C0CB0-8B1A-9F47-8EE6-FB9D4D9D569E}"/>
              </a:ext>
            </a:extLst>
          </p:cNvPr>
          <p:cNvSpPr>
            <a:spLocks/>
          </p:cNvSpPr>
          <p:nvPr/>
        </p:nvSpPr>
        <p:spPr bwMode="auto">
          <a:xfrm>
            <a:off x="4852989" y="2322514"/>
            <a:ext cx="306387" cy="1006475"/>
          </a:xfrm>
          <a:custGeom>
            <a:avLst/>
            <a:gdLst>
              <a:gd name="T0" fmla="*/ 0 w 352"/>
              <a:gd name="T1" fmla="*/ 2147483646 h 1152"/>
              <a:gd name="T2" fmla="*/ 2147483646 w 352"/>
              <a:gd name="T3" fmla="*/ 2147483646 h 1152"/>
              <a:gd name="T4" fmla="*/ 2147483646 w 352"/>
              <a:gd name="T5" fmla="*/ 2147483646 h 1152"/>
              <a:gd name="T6" fmla="*/ 2147483646 w 352"/>
              <a:gd name="T7" fmla="*/ 2147483646 h 1152"/>
              <a:gd name="T8" fmla="*/ 2147483646 w 352"/>
              <a:gd name="T9" fmla="*/ 2147483646 h 1152"/>
              <a:gd name="T10" fmla="*/ 2147483646 w 352"/>
              <a:gd name="T11" fmla="*/ 2147483646 h 1152"/>
              <a:gd name="T12" fmla="*/ 2147483646 w 352"/>
              <a:gd name="T13" fmla="*/ 2147483646 h 1152"/>
              <a:gd name="T14" fmla="*/ 2147483646 w 352"/>
              <a:gd name="T15" fmla="*/ 2147483646 h 1152"/>
              <a:gd name="T16" fmla="*/ 2147483646 w 352"/>
              <a:gd name="T17" fmla="*/ 2147483646 h 1152"/>
              <a:gd name="T18" fmla="*/ 2147483646 w 352"/>
              <a:gd name="T19" fmla="*/ 2147483646 h 1152"/>
              <a:gd name="T20" fmla="*/ 2147483646 w 352"/>
              <a:gd name="T21" fmla="*/ 0 h 1152"/>
              <a:gd name="T22" fmla="*/ 2147483646 w 352"/>
              <a:gd name="T23" fmla="*/ 0 h 1152"/>
              <a:gd name="T24" fmla="*/ 2147483646 w 352"/>
              <a:gd name="T25" fmla="*/ 2147483646 h 1152"/>
              <a:gd name="T26" fmla="*/ 2147483646 w 352"/>
              <a:gd name="T27" fmla="*/ 2147483646 h 1152"/>
              <a:gd name="T28" fmla="*/ 2147483646 w 352"/>
              <a:gd name="T29" fmla="*/ 2147483646 h 1152"/>
              <a:gd name="T30" fmla="*/ 2147483646 w 352"/>
              <a:gd name="T31" fmla="*/ 2147483646 h 1152"/>
              <a:gd name="T32" fmla="*/ 2147483646 w 352"/>
              <a:gd name="T33" fmla="*/ 2147483646 h 1152"/>
              <a:gd name="T34" fmla="*/ 2147483646 w 352"/>
              <a:gd name="T35" fmla="*/ 2147483646 h 1152"/>
              <a:gd name="T36" fmla="*/ 2147483646 w 352"/>
              <a:gd name="T37" fmla="*/ 2147483646 h 1152"/>
              <a:gd name="T38" fmla="*/ 2147483646 w 352"/>
              <a:gd name="T39" fmla="*/ 2147483646 h 1152"/>
              <a:gd name="T40" fmla="*/ 2147483646 w 352"/>
              <a:gd name="T41" fmla="*/ 2147483646 h 1152"/>
              <a:gd name="T42" fmla="*/ 2147483646 w 352"/>
              <a:gd name="T43" fmla="*/ 2147483646 h 1152"/>
              <a:gd name="T44" fmla="*/ 2147483646 w 352"/>
              <a:gd name="T45" fmla="*/ 2147483646 h 1152"/>
              <a:gd name="T46" fmla="*/ 2147483646 w 352"/>
              <a:gd name="T47" fmla="*/ 2147483646 h 1152"/>
              <a:gd name="T48" fmla="*/ 2147483646 w 352"/>
              <a:gd name="T49" fmla="*/ 2147483646 h 1152"/>
              <a:gd name="T50" fmla="*/ 2147483646 w 352"/>
              <a:gd name="T51" fmla="*/ 2147483646 h 1152"/>
              <a:gd name="T52" fmla="*/ 2147483646 w 352"/>
              <a:gd name="T53" fmla="*/ 2147483646 h 1152"/>
              <a:gd name="T54" fmla="*/ 2147483646 w 352"/>
              <a:gd name="T55" fmla="*/ 2147483646 h 1152"/>
              <a:gd name="T56" fmla="*/ 2147483646 w 352"/>
              <a:gd name="T57" fmla="*/ 2147483646 h 1152"/>
              <a:gd name="T58" fmla="*/ 2147483646 w 352"/>
              <a:gd name="T59" fmla="*/ 2147483646 h 1152"/>
              <a:gd name="T60" fmla="*/ 2147483646 w 352"/>
              <a:gd name="T61" fmla="*/ 2147483646 h 1152"/>
              <a:gd name="T62" fmla="*/ 2147483646 w 352"/>
              <a:gd name="T63" fmla="*/ 2147483646 h 1152"/>
              <a:gd name="T64" fmla="*/ 2147483646 w 352"/>
              <a:gd name="T65" fmla="*/ 2147483646 h 1152"/>
              <a:gd name="T66" fmla="*/ 2147483646 w 352"/>
              <a:gd name="T67" fmla="*/ 2147483646 h 1152"/>
              <a:gd name="T68" fmla="*/ 2147483646 w 352"/>
              <a:gd name="T69" fmla="*/ 2147483646 h 1152"/>
              <a:gd name="T70" fmla="*/ 2147483646 w 352"/>
              <a:gd name="T71" fmla="*/ 2147483646 h 1152"/>
              <a:gd name="T72" fmla="*/ 2147483646 w 352"/>
              <a:gd name="T73" fmla="*/ 2147483646 h 1152"/>
              <a:gd name="T74" fmla="*/ 2147483646 w 352"/>
              <a:gd name="T75" fmla="*/ 2147483646 h 1152"/>
              <a:gd name="T76" fmla="*/ 2147483646 w 352"/>
              <a:gd name="T77" fmla="*/ 2147483646 h 1152"/>
              <a:gd name="T78" fmla="*/ 2147483646 w 352"/>
              <a:gd name="T79" fmla="*/ 2147483646 h 1152"/>
              <a:gd name="T80" fmla="*/ 2147483646 w 352"/>
              <a:gd name="T81" fmla="*/ 2147483646 h 1152"/>
              <a:gd name="T82" fmla="*/ 2147483646 w 352"/>
              <a:gd name="T83" fmla="*/ 2147483646 h 1152"/>
              <a:gd name="T84" fmla="*/ 2147483646 w 352"/>
              <a:gd name="T85" fmla="*/ 2147483646 h 1152"/>
              <a:gd name="T86" fmla="*/ 2147483646 w 352"/>
              <a:gd name="T87" fmla="*/ 2147483646 h 1152"/>
              <a:gd name="T88" fmla="*/ 0 w 352"/>
              <a:gd name="T89" fmla="*/ 2147483646 h 1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52">
                <a:moveTo>
                  <a:pt x="0" y="981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1" y="144"/>
                </a:lnTo>
                <a:lnTo>
                  <a:pt x="3" y="136"/>
                </a:lnTo>
                <a:lnTo>
                  <a:pt x="5" y="126"/>
                </a:lnTo>
                <a:lnTo>
                  <a:pt x="8" y="118"/>
                </a:lnTo>
                <a:lnTo>
                  <a:pt x="9" y="110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3" y="67"/>
                </a:lnTo>
                <a:lnTo>
                  <a:pt x="38" y="61"/>
                </a:lnTo>
                <a:lnTo>
                  <a:pt x="45" y="54"/>
                </a:lnTo>
                <a:lnTo>
                  <a:pt x="49" y="50"/>
                </a:lnTo>
                <a:lnTo>
                  <a:pt x="56" y="43"/>
                </a:lnTo>
                <a:lnTo>
                  <a:pt x="62" y="38"/>
                </a:lnTo>
                <a:lnTo>
                  <a:pt x="69" y="34"/>
                </a:lnTo>
                <a:lnTo>
                  <a:pt x="75" y="29"/>
                </a:lnTo>
                <a:lnTo>
                  <a:pt x="81" y="24"/>
                </a:lnTo>
                <a:lnTo>
                  <a:pt x="89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6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1" y="0"/>
                </a:lnTo>
                <a:lnTo>
                  <a:pt x="169" y="0"/>
                </a:lnTo>
                <a:lnTo>
                  <a:pt x="181" y="0"/>
                </a:lnTo>
                <a:lnTo>
                  <a:pt x="190" y="0"/>
                </a:lnTo>
                <a:lnTo>
                  <a:pt x="198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6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2" y="19"/>
                </a:lnTo>
                <a:lnTo>
                  <a:pt x="270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8"/>
                </a:lnTo>
                <a:lnTo>
                  <a:pt x="296" y="43"/>
                </a:lnTo>
                <a:lnTo>
                  <a:pt x="302" y="50"/>
                </a:lnTo>
                <a:lnTo>
                  <a:pt x="307" y="54"/>
                </a:lnTo>
                <a:lnTo>
                  <a:pt x="314" y="61"/>
                </a:lnTo>
                <a:lnTo>
                  <a:pt x="318" y="67"/>
                </a:lnTo>
                <a:lnTo>
                  <a:pt x="323" y="75"/>
                </a:lnTo>
                <a:lnTo>
                  <a:pt x="326" y="82"/>
                </a:lnTo>
                <a:lnTo>
                  <a:pt x="331" y="88"/>
                </a:lnTo>
                <a:lnTo>
                  <a:pt x="334" y="96"/>
                </a:lnTo>
                <a:lnTo>
                  <a:pt x="339" y="104"/>
                </a:lnTo>
                <a:lnTo>
                  <a:pt x="341" y="110"/>
                </a:lnTo>
                <a:lnTo>
                  <a:pt x="344" y="118"/>
                </a:lnTo>
                <a:lnTo>
                  <a:pt x="347" y="126"/>
                </a:lnTo>
                <a:lnTo>
                  <a:pt x="349" y="136"/>
                </a:lnTo>
                <a:lnTo>
                  <a:pt x="350" y="144"/>
                </a:lnTo>
                <a:lnTo>
                  <a:pt x="350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81"/>
                </a:lnTo>
                <a:lnTo>
                  <a:pt x="352" y="991"/>
                </a:lnTo>
                <a:lnTo>
                  <a:pt x="350" y="999"/>
                </a:lnTo>
                <a:lnTo>
                  <a:pt x="350" y="1007"/>
                </a:lnTo>
                <a:lnTo>
                  <a:pt x="349" y="1016"/>
                </a:lnTo>
                <a:lnTo>
                  <a:pt x="347" y="1024"/>
                </a:lnTo>
                <a:lnTo>
                  <a:pt x="344" y="1032"/>
                </a:lnTo>
                <a:lnTo>
                  <a:pt x="341" y="1040"/>
                </a:lnTo>
                <a:lnTo>
                  <a:pt x="339" y="1048"/>
                </a:lnTo>
                <a:lnTo>
                  <a:pt x="334" y="1055"/>
                </a:lnTo>
                <a:lnTo>
                  <a:pt x="331" y="1063"/>
                </a:lnTo>
                <a:lnTo>
                  <a:pt x="326" y="1069"/>
                </a:lnTo>
                <a:lnTo>
                  <a:pt x="323" y="1077"/>
                </a:lnTo>
                <a:lnTo>
                  <a:pt x="318" y="1084"/>
                </a:lnTo>
                <a:lnTo>
                  <a:pt x="314" y="1090"/>
                </a:lnTo>
                <a:lnTo>
                  <a:pt x="307" y="1096"/>
                </a:lnTo>
                <a:lnTo>
                  <a:pt x="302" y="1101"/>
                </a:lnTo>
                <a:lnTo>
                  <a:pt x="296" y="1108"/>
                </a:lnTo>
                <a:lnTo>
                  <a:pt x="290" y="1112"/>
                </a:lnTo>
                <a:lnTo>
                  <a:pt x="283" y="1119"/>
                </a:lnTo>
                <a:lnTo>
                  <a:pt x="277" y="1122"/>
                </a:lnTo>
                <a:lnTo>
                  <a:pt x="270" y="1127"/>
                </a:lnTo>
                <a:lnTo>
                  <a:pt x="262" y="1132"/>
                </a:lnTo>
                <a:lnTo>
                  <a:pt x="256" y="1135"/>
                </a:lnTo>
                <a:lnTo>
                  <a:pt x="248" y="1138"/>
                </a:lnTo>
                <a:lnTo>
                  <a:pt x="240" y="1141"/>
                </a:lnTo>
                <a:lnTo>
                  <a:pt x="232" y="1144"/>
                </a:lnTo>
                <a:lnTo>
                  <a:pt x="224" y="1146"/>
                </a:lnTo>
                <a:lnTo>
                  <a:pt x="216" y="1148"/>
                </a:lnTo>
                <a:lnTo>
                  <a:pt x="208" y="1149"/>
                </a:lnTo>
                <a:lnTo>
                  <a:pt x="198" y="1151"/>
                </a:lnTo>
                <a:lnTo>
                  <a:pt x="190" y="1151"/>
                </a:lnTo>
                <a:lnTo>
                  <a:pt x="181" y="1152"/>
                </a:lnTo>
                <a:lnTo>
                  <a:pt x="169" y="1152"/>
                </a:lnTo>
                <a:lnTo>
                  <a:pt x="161" y="1151"/>
                </a:lnTo>
                <a:lnTo>
                  <a:pt x="152" y="1151"/>
                </a:lnTo>
                <a:lnTo>
                  <a:pt x="144" y="1149"/>
                </a:lnTo>
                <a:lnTo>
                  <a:pt x="136" y="1148"/>
                </a:lnTo>
                <a:lnTo>
                  <a:pt x="128" y="1146"/>
                </a:lnTo>
                <a:lnTo>
                  <a:pt x="120" y="1144"/>
                </a:lnTo>
                <a:lnTo>
                  <a:pt x="112" y="1141"/>
                </a:lnTo>
                <a:lnTo>
                  <a:pt x="104" y="1138"/>
                </a:lnTo>
                <a:lnTo>
                  <a:pt x="96" y="1135"/>
                </a:lnTo>
                <a:lnTo>
                  <a:pt x="89" y="1132"/>
                </a:lnTo>
                <a:lnTo>
                  <a:pt x="81" y="1127"/>
                </a:lnTo>
                <a:lnTo>
                  <a:pt x="75" y="1122"/>
                </a:lnTo>
                <a:lnTo>
                  <a:pt x="69" y="1119"/>
                </a:lnTo>
                <a:lnTo>
                  <a:pt x="62" y="1112"/>
                </a:lnTo>
                <a:lnTo>
                  <a:pt x="56" y="1108"/>
                </a:lnTo>
                <a:lnTo>
                  <a:pt x="49" y="1101"/>
                </a:lnTo>
                <a:lnTo>
                  <a:pt x="45" y="1096"/>
                </a:lnTo>
                <a:lnTo>
                  <a:pt x="38" y="1090"/>
                </a:lnTo>
                <a:lnTo>
                  <a:pt x="33" y="1084"/>
                </a:lnTo>
                <a:lnTo>
                  <a:pt x="29" y="1077"/>
                </a:lnTo>
                <a:lnTo>
                  <a:pt x="24" y="1069"/>
                </a:lnTo>
                <a:lnTo>
                  <a:pt x="21" y="1063"/>
                </a:lnTo>
                <a:lnTo>
                  <a:pt x="16" y="1055"/>
                </a:lnTo>
                <a:lnTo>
                  <a:pt x="13" y="1048"/>
                </a:lnTo>
                <a:lnTo>
                  <a:pt x="9" y="1040"/>
                </a:lnTo>
                <a:lnTo>
                  <a:pt x="8" y="1032"/>
                </a:lnTo>
                <a:lnTo>
                  <a:pt x="5" y="1024"/>
                </a:lnTo>
                <a:lnTo>
                  <a:pt x="3" y="1016"/>
                </a:lnTo>
                <a:lnTo>
                  <a:pt x="1" y="1007"/>
                </a:lnTo>
                <a:lnTo>
                  <a:pt x="0" y="999"/>
                </a:lnTo>
                <a:lnTo>
                  <a:pt x="0" y="991"/>
                </a:lnTo>
                <a:lnTo>
                  <a:pt x="0" y="981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7" name="Line 42">
            <a:extLst>
              <a:ext uri="{FF2B5EF4-FFF2-40B4-BE49-F238E27FC236}">
                <a16:creationId xmlns:a16="http://schemas.microsoft.com/office/drawing/2014/main" id="{69655D9D-D0C2-6D41-ABEE-9003E179B7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6526" y="2517776"/>
            <a:ext cx="1647825" cy="3175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8" name="Line 43">
            <a:extLst>
              <a:ext uri="{FF2B5EF4-FFF2-40B4-BE49-F238E27FC236}">
                <a16:creationId xmlns:a16="http://schemas.microsoft.com/office/drawing/2014/main" id="{F98D0BC4-D186-2E40-BAC5-0A20395BB7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30889" y="3105150"/>
            <a:ext cx="10620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9" name="Line 44">
            <a:extLst>
              <a:ext uri="{FF2B5EF4-FFF2-40B4-BE49-F238E27FC236}">
                <a16:creationId xmlns:a16="http://schemas.microsoft.com/office/drawing/2014/main" id="{AE41EE9B-1BA0-694A-B573-9FA999B46B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07050" y="3944939"/>
            <a:ext cx="1588" cy="1062037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0" name="Line 45">
            <a:extLst>
              <a:ext uri="{FF2B5EF4-FFF2-40B4-BE49-F238E27FC236}">
                <a16:creationId xmlns:a16="http://schemas.microsoft.com/office/drawing/2014/main" id="{9EED9F63-5204-F446-8D18-D9B12032B2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46990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1" name="Line 46">
            <a:extLst>
              <a:ext uri="{FF2B5EF4-FFF2-40B4-BE49-F238E27FC236}">
                <a16:creationId xmlns:a16="http://schemas.microsoft.com/office/drawing/2014/main" id="{75B8A9D7-02AE-6E47-9158-906C7B8796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6676" y="3721100"/>
            <a:ext cx="44767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2" name="Freeform 47">
            <a:extLst>
              <a:ext uri="{FF2B5EF4-FFF2-40B4-BE49-F238E27FC236}">
                <a16:creationId xmlns:a16="http://schemas.microsoft.com/office/drawing/2014/main" id="{6828573B-0A7A-794E-A6D0-A4D0AD8EC9F9}"/>
              </a:ext>
            </a:extLst>
          </p:cNvPr>
          <p:cNvSpPr>
            <a:spLocks/>
          </p:cNvSpPr>
          <p:nvPr/>
        </p:nvSpPr>
        <p:spPr bwMode="auto">
          <a:xfrm>
            <a:off x="4740276" y="2881313"/>
            <a:ext cx="1090613" cy="476250"/>
          </a:xfrm>
          <a:custGeom>
            <a:avLst/>
            <a:gdLst>
              <a:gd name="T0" fmla="*/ 0 w 1248"/>
              <a:gd name="T1" fmla="*/ 2147483646 h 544"/>
              <a:gd name="T2" fmla="*/ 2147483646 w 1248"/>
              <a:gd name="T3" fmla="*/ 2147483646 h 544"/>
              <a:gd name="T4" fmla="*/ 2147483646 w 1248"/>
              <a:gd name="T5" fmla="*/ 2147483646 h 544"/>
              <a:gd name="T6" fmla="*/ 2147483646 w 1248"/>
              <a:gd name="T7" fmla="*/ 2147483646 h 544"/>
              <a:gd name="T8" fmla="*/ 2147483646 w 1248"/>
              <a:gd name="T9" fmla="*/ 2147483646 h 544"/>
              <a:gd name="T10" fmla="*/ 2147483646 w 1248"/>
              <a:gd name="T11" fmla="*/ 2147483646 h 544"/>
              <a:gd name="T12" fmla="*/ 2147483646 w 1248"/>
              <a:gd name="T13" fmla="*/ 2147483646 h 544"/>
              <a:gd name="T14" fmla="*/ 2147483646 w 1248"/>
              <a:gd name="T15" fmla="*/ 2147483646 h 544"/>
              <a:gd name="T16" fmla="*/ 2147483646 w 1248"/>
              <a:gd name="T17" fmla="*/ 2147483646 h 544"/>
              <a:gd name="T18" fmla="*/ 2147483646 w 1248"/>
              <a:gd name="T19" fmla="*/ 2147483646 h 544"/>
              <a:gd name="T20" fmla="*/ 2147483646 w 1248"/>
              <a:gd name="T21" fmla="*/ 0 h 544"/>
              <a:gd name="T22" fmla="*/ 2147483646 w 1248"/>
              <a:gd name="T23" fmla="*/ 0 h 544"/>
              <a:gd name="T24" fmla="*/ 2147483646 w 1248"/>
              <a:gd name="T25" fmla="*/ 2147483646 h 544"/>
              <a:gd name="T26" fmla="*/ 2147483646 w 1248"/>
              <a:gd name="T27" fmla="*/ 2147483646 h 544"/>
              <a:gd name="T28" fmla="*/ 2147483646 w 1248"/>
              <a:gd name="T29" fmla="*/ 2147483646 h 544"/>
              <a:gd name="T30" fmla="*/ 2147483646 w 1248"/>
              <a:gd name="T31" fmla="*/ 2147483646 h 544"/>
              <a:gd name="T32" fmla="*/ 2147483646 w 1248"/>
              <a:gd name="T33" fmla="*/ 2147483646 h 544"/>
              <a:gd name="T34" fmla="*/ 2147483646 w 1248"/>
              <a:gd name="T35" fmla="*/ 2147483646 h 544"/>
              <a:gd name="T36" fmla="*/ 2147483646 w 1248"/>
              <a:gd name="T37" fmla="*/ 2147483646 h 544"/>
              <a:gd name="T38" fmla="*/ 2147483646 w 1248"/>
              <a:gd name="T39" fmla="*/ 2147483646 h 544"/>
              <a:gd name="T40" fmla="*/ 2147483646 w 1248"/>
              <a:gd name="T41" fmla="*/ 2147483646 h 544"/>
              <a:gd name="T42" fmla="*/ 2147483646 w 1248"/>
              <a:gd name="T43" fmla="*/ 2147483646 h 544"/>
              <a:gd name="T44" fmla="*/ 2147483646 w 1248"/>
              <a:gd name="T45" fmla="*/ 2147483646 h 544"/>
              <a:gd name="T46" fmla="*/ 2147483646 w 1248"/>
              <a:gd name="T47" fmla="*/ 2147483646 h 544"/>
              <a:gd name="T48" fmla="*/ 2147483646 w 1248"/>
              <a:gd name="T49" fmla="*/ 2147483646 h 544"/>
              <a:gd name="T50" fmla="*/ 2147483646 w 1248"/>
              <a:gd name="T51" fmla="*/ 2147483646 h 544"/>
              <a:gd name="T52" fmla="*/ 2147483646 w 1248"/>
              <a:gd name="T53" fmla="*/ 2147483646 h 544"/>
              <a:gd name="T54" fmla="*/ 2147483646 w 1248"/>
              <a:gd name="T55" fmla="*/ 2147483646 h 544"/>
              <a:gd name="T56" fmla="*/ 2147483646 w 1248"/>
              <a:gd name="T57" fmla="*/ 2147483646 h 544"/>
              <a:gd name="T58" fmla="*/ 2147483646 w 1248"/>
              <a:gd name="T59" fmla="*/ 2147483646 h 544"/>
              <a:gd name="T60" fmla="*/ 2147483646 w 1248"/>
              <a:gd name="T61" fmla="*/ 2147483646 h 544"/>
              <a:gd name="T62" fmla="*/ 2147483646 w 1248"/>
              <a:gd name="T63" fmla="*/ 2147483646 h 544"/>
              <a:gd name="T64" fmla="*/ 2147483646 w 1248"/>
              <a:gd name="T65" fmla="*/ 2147483646 h 544"/>
              <a:gd name="T66" fmla="*/ 2147483646 w 1248"/>
              <a:gd name="T67" fmla="*/ 2147483646 h 544"/>
              <a:gd name="T68" fmla="*/ 2147483646 w 1248"/>
              <a:gd name="T69" fmla="*/ 2147483646 h 544"/>
              <a:gd name="T70" fmla="*/ 2147483646 w 1248"/>
              <a:gd name="T71" fmla="*/ 2147483646 h 544"/>
              <a:gd name="T72" fmla="*/ 2147483646 w 1248"/>
              <a:gd name="T73" fmla="*/ 2147483646 h 544"/>
              <a:gd name="T74" fmla="*/ 2147483646 w 1248"/>
              <a:gd name="T75" fmla="*/ 2147483646 h 544"/>
              <a:gd name="T76" fmla="*/ 2147483646 w 1248"/>
              <a:gd name="T77" fmla="*/ 2147483646 h 544"/>
              <a:gd name="T78" fmla="*/ 2147483646 w 1248"/>
              <a:gd name="T79" fmla="*/ 2147483646 h 544"/>
              <a:gd name="T80" fmla="*/ 2147483646 w 1248"/>
              <a:gd name="T81" fmla="*/ 2147483646 h 544"/>
              <a:gd name="T82" fmla="*/ 2147483646 w 1248"/>
              <a:gd name="T83" fmla="*/ 2147483646 h 544"/>
              <a:gd name="T84" fmla="*/ 2147483646 w 1248"/>
              <a:gd name="T85" fmla="*/ 2147483646 h 544"/>
              <a:gd name="T86" fmla="*/ 2147483646 w 1248"/>
              <a:gd name="T87" fmla="*/ 2147483646 h 544"/>
              <a:gd name="T88" fmla="*/ 0 w 1248"/>
              <a:gd name="T89" fmla="*/ 2147483646 h 5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8" h="544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1" y="243"/>
                </a:lnTo>
                <a:lnTo>
                  <a:pt x="3" y="231"/>
                </a:lnTo>
                <a:lnTo>
                  <a:pt x="5" y="218"/>
                </a:lnTo>
                <a:lnTo>
                  <a:pt x="8" y="203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1"/>
                </a:lnTo>
                <a:lnTo>
                  <a:pt x="46" y="120"/>
                </a:lnTo>
                <a:lnTo>
                  <a:pt x="54" y="109"/>
                </a:lnTo>
                <a:lnTo>
                  <a:pt x="62" y="99"/>
                </a:lnTo>
                <a:lnTo>
                  <a:pt x="70" y="88"/>
                </a:lnTo>
                <a:lnTo>
                  <a:pt x="80" y="79"/>
                </a:lnTo>
                <a:lnTo>
                  <a:pt x="89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2" y="32"/>
                </a:lnTo>
                <a:lnTo>
                  <a:pt x="153" y="26"/>
                </a:lnTo>
                <a:lnTo>
                  <a:pt x="166" y="21"/>
                </a:lnTo>
                <a:lnTo>
                  <a:pt x="179" y="16"/>
                </a:lnTo>
                <a:lnTo>
                  <a:pt x="190" y="11"/>
                </a:lnTo>
                <a:lnTo>
                  <a:pt x="205" y="8"/>
                </a:lnTo>
                <a:lnTo>
                  <a:pt x="217" y="5"/>
                </a:lnTo>
                <a:lnTo>
                  <a:pt x="230" y="3"/>
                </a:lnTo>
                <a:lnTo>
                  <a:pt x="245" y="2"/>
                </a:lnTo>
                <a:lnTo>
                  <a:pt x="257" y="0"/>
                </a:lnTo>
                <a:lnTo>
                  <a:pt x="272" y="0"/>
                </a:lnTo>
                <a:lnTo>
                  <a:pt x="976" y="0"/>
                </a:lnTo>
                <a:lnTo>
                  <a:pt x="989" y="0"/>
                </a:lnTo>
                <a:lnTo>
                  <a:pt x="1003" y="2"/>
                </a:lnTo>
                <a:lnTo>
                  <a:pt x="1018" y="3"/>
                </a:lnTo>
                <a:lnTo>
                  <a:pt x="1031" y="5"/>
                </a:lnTo>
                <a:lnTo>
                  <a:pt x="1043" y="8"/>
                </a:lnTo>
                <a:lnTo>
                  <a:pt x="1056" y="11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8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8" y="79"/>
                </a:lnTo>
                <a:lnTo>
                  <a:pt x="1178" y="88"/>
                </a:lnTo>
                <a:lnTo>
                  <a:pt x="1186" y="99"/>
                </a:lnTo>
                <a:lnTo>
                  <a:pt x="1194" y="109"/>
                </a:lnTo>
                <a:lnTo>
                  <a:pt x="1202" y="120"/>
                </a:lnTo>
                <a:lnTo>
                  <a:pt x="1208" y="131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2" y="178"/>
                </a:lnTo>
                <a:lnTo>
                  <a:pt x="1236" y="191"/>
                </a:lnTo>
                <a:lnTo>
                  <a:pt x="1240" y="203"/>
                </a:lnTo>
                <a:lnTo>
                  <a:pt x="1242" y="218"/>
                </a:lnTo>
                <a:lnTo>
                  <a:pt x="1245" y="231"/>
                </a:lnTo>
                <a:lnTo>
                  <a:pt x="1247" y="243"/>
                </a:lnTo>
                <a:lnTo>
                  <a:pt x="1248" y="258"/>
                </a:lnTo>
                <a:lnTo>
                  <a:pt x="1248" y="272"/>
                </a:lnTo>
                <a:lnTo>
                  <a:pt x="1248" y="271"/>
                </a:lnTo>
                <a:lnTo>
                  <a:pt x="1248" y="285"/>
                </a:lnTo>
                <a:lnTo>
                  <a:pt x="1247" y="299"/>
                </a:lnTo>
                <a:lnTo>
                  <a:pt x="1245" y="312"/>
                </a:lnTo>
                <a:lnTo>
                  <a:pt x="1242" y="327"/>
                </a:lnTo>
                <a:lnTo>
                  <a:pt x="1240" y="339"/>
                </a:lnTo>
                <a:lnTo>
                  <a:pt x="1236" y="352"/>
                </a:lnTo>
                <a:lnTo>
                  <a:pt x="1232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8" y="413"/>
                </a:lnTo>
                <a:lnTo>
                  <a:pt x="1202" y="424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8" y="464"/>
                </a:lnTo>
                <a:lnTo>
                  <a:pt x="1159" y="472"/>
                </a:lnTo>
                <a:lnTo>
                  <a:pt x="1149" y="482"/>
                </a:lnTo>
                <a:lnTo>
                  <a:pt x="1140" y="490"/>
                </a:lnTo>
                <a:lnTo>
                  <a:pt x="1128" y="498"/>
                </a:lnTo>
                <a:lnTo>
                  <a:pt x="1117" y="504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6" y="532"/>
                </a:lnTo>
                <a:lnTo>
                  <a:pt x="1043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3" y="543"/>
                </a:lnTo>
                <a:lnTo>
                  <a:pt x="989" y="543"/>
                </a:lnTo>
                <a:lnTo>
                  <a:pt x="976" y="544"/>
                </a:lnTo>
                <a:lnTo>
                  <a:pt x="272" y="544"/>
                </a:lnTo>
                <a:lnTo>
                  <a:pt x="257" y="543"/>
                </a:lnTo>
                <a:lnTo>
                  <a:pt x="245" y="543"/>
                </a:lnTo>
                <a:lnTo>
                  <a:pt x="230" y="541"/>
                </a:lnTo>
                <a:lnTo>
                  <a:pt x="217" y="538"/>
                </a:lnTo>
                <a:lnTo>
                  <a:pt x="205" y="535"/>
                </a:lnTo>
                <a:lnTo>
                  <a:pt x="190" y="532"/>
                </a:lnTo>
                <a:lnTo>
                  <a:pt x="179" y="527"/>
                </a:lnTo>
                <a:lnTo>
                  <a:pt x="166" y="522"/>
                </a:lnTo>
                <a:lnTo>
                  <a:pt x="153" y="517"/>
                </a:lnTo>
                <a:lnTo>
                  <a:pt x="142" y="511"/>
                </a:lnTo>
                <a:lnTo>
                  <a:pt x="131" y="504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89" y="472"/>
                </a:lnTo>
                <a:lnTo>
                  <a:pt x="80" y="464"/>
                </a:lnTo>
                <a:lnTo>
                  <a:pt x="70" y="455"/>
                </a:lnTo>
                <a:lnTo>
                  <a:pt x="62" y="445"/>
                </a:lnTo>
                <a:lnTo>
                  <a:pt x="54" y="434"/>
                </a:lnTo>
                <a:lnTo>
                  <a:pt x="46" y="424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2"/>
                </a:lnTo>
                <a:lnTo>
                  <a:pt x="8" y="339"/>
                </a:lnTo>
                <a:lnTo>
                  <a:pt x="5" y="327"/>
                </a:lnTo>
                <a:lnTo>
                  <a:pt x="3" y="312"/>
                </a:lnTo>
                <a:lnTo>
                  <a:pt x="1" y="299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3" name="Freeform 48">
            <a:extLst>
              <a:ext uri="{FF2B5EF4-FFF2-40B4-BE49-F238E27FC236}">
                <a16:creationId xmlns:a16="http://schemas.microsoft.com/office/drawing/2014/main" id="{35847799-9521-5946-BE24-834422F942E3}"/>
              </a:ext>
            </a:extLst>
          </p:cNvPr>
          <p:cNvSpPr>
            <a:spLocks/>
          </p:cNvSpPr>
          <p:nvPr/>
        </p:nvSpPr>
        <p:spPr bwMode="auto">
          <a:xfrm>
            <a:off x="5438776" y="2938463"/>
            <a:ext cx="307975" cy="977900"/>
          </a:xfrm>
          <a:custGeom>
            <a:avLst/>
            <a:gdLst>
              <a:gd name="T0" fmla="*/ 0 w 352"/>
              <a:gd name="T1" fmla="*/ 2147483646 h 1121"/>
              <a:gd name="T2" fmla="*/ 2147483646 w 352"/>
              <a:gd name="T3" fmla="*/ 2147483646 h 1121"/>
              <a:gd name="T4" fmla="*/ 2147483646 w 352"/>
              <a:gd name="T5" fmla="*/ 2147483646 h 1121"/>
              <a:gd name="T6" fmla="*/ 2147483646 w 352"/>
              <a:gd name="T7" fmla="*/ 2147483646 h 1121"/>
              <a:gd name="T8" fmla="*/ 2147483646 w 352"/>
              <a:gd name="T9" fmla="*/ 2147483646 h 1121"/>
              <a:gd name="T10" fmla="*/ 2147483646 w 352"/>
              <a:gd name="T11" fmla="*/ 2147483646 h 1121"/>
              <a:gd name="T12" fmla="*/ 2147483646 w 352"/>
              <a:gd name="T13" fmla="*/ 2147483646 h 1121"/>
              <a:gd name="T14" fmla="*/ 2147483646 w 352"/>
              <a:gd name="T15" fmla="*/ 2147483646 h 1121"/>
              <a:gd name="T16" fmla="*/ 2147483646 w 352"/>
              <a:gd name="T17" fmla="*/ 2147483646 h 1121"/>
              <a:gd name="T18" fmla="*/ 2147483646 w 352"/>
              <a:gd name="T19" fmla="*/ 2147483646 h 1121"/>
              <a:gd name="T20" fmla="*/ 2147483646 w 352"/>
              <a:gd name="T21" fmla="*/ 0 h 1121"/>
              <a:gd name="T22" fmla="*/ 2147483646 w 352"/>
              <a:gd name="T23" fmla="*/ 0 h 1121"/>
              <a:gd name="T24" fmla="*/ 2147483646 w 352"/>
              <a:gd name="T25" fmla="*/ 2147483646 h 1121"/>
              <a:gd name="T26" fmla="*/ 2147483646 w 352"/>
              <a:gd name="T27" fmla="*/ 2147483646 h 1121"/>
              <a:gd name="T28" fmla="*/ 2147483646 w 352"/>
              <a:gd name="T29" fmla="*/ 2147483646 h 1121"/>
              <a:gd name="T30" fmla="*/ 2147483646 w 352"/>
              <a:gd name="T31" fmla="*/ 2147483646 h 1121"/>
              <a:gd name="T32" fmla="*/ 2147483646 w 352"/>
              <a:gd name="T33" fmla="*/ 2147483646 h 1121"/>
              <a:gd name="T34" fmla="*/ 2147483646 w 352"/>
              <a:gd name="T35" fmla="*/ 2147483646 h 1121"/>
              <a:gd name="T36" fmla="*/ 2147483646 w 352"/>
              <a:gd name="T37" fmla="*/ 2147483646 h 1121"/>
              <a:gd name="T38" fmla="*/ 2147483646 w 352"/>
              <a:gd name="T39" fmla="*/ 2147483646 h 1121"/>
              <a:gd name="T40" fmla="*/ 2147483646 w 352"/>
              <a:gd name="T41" fmla="*/ 2147483646 h 1121"/>
              <a:gd name="T42" fmla="*/ 2147483646 w 352"/>
              <a:gd name="T43" fmla="*/ 2147483646 h 1121"/>
              <a:gd name="T44" fmla="*/ 2147483646 w 352"/>
              <a:gd name="T45" fmla="*/ 2147483646 h 1121"/>
              <a:gd name="T46" fmla="*/ 2147483646 w 352"/>
              <a:gd name="T47" fmla="*/ 2147483646 h 1121"/>
              <a:gd name="T48" fmla="*/ 2147483646 w 352"/>
              <a:gd name="T49" fmla="*/ 2147483646 h 1121"/>
              <a:gd name="T50" fmla="*/ 2147483646 w 352"/>
              <a:gd name="T51" fmla="*/ 2147483646 h 1121"/>
              <a:gd name="T52" fmla="*/ 2147483646 w 352"/>
              <a:gd name="T53" fmla="*/ 2147483646 h 1121"/>
              <a:gd name="T54" fmla="*/ 2147483646 w 352"/>
              <a:gd name="T55" fmla="*/ 2147483646 h 1121"/>
              <a:gd name="T56" fmla="*/ 2147483646 w 352"/>
              <a:gd name="T57" fmla="*/ 2147483646 h 1121"/>
              <a:gd name="T58" fmla="*/ 2147483646 w 352"/>
              <a:gd name="T59" fmla="*/ 2147483646 h 1121"/>
              <a:gd name="T60" fmla="*/ 2147483646 w 352"/>
              <a:gd name="T61" fmla="*/ 2147483646 h 1121"/>
              <a:gd name="T62" fmla="*/ 2147483646 w 352"/>
              <a:gd name="T63" fmla="*/ 2147483646 h 1121"/>
              <a:gd name="T64" fmla="*/ 2147483646 w 352"/>
              <a:gd name="T65" fmla="*/ 2147483646 h 1121"/>
              <a:gd name="T66" fmla="*/ 2147483646 w 352"/>
              <a:gd name="T67" fmla="*/ 2147483646 h 1121"/>
              <a:gd name="T68" fmla="*/ 2147483646 w 352"/>
              <a:gd name="T69" fmla="*/ 2147483646 h 1121"/>
              <a:gd name="T70" fmla="*/ 2147483646 w 352"/>
              <a:gd name="T71" fmla="*/ 2147483646 h 1121"/>
              <a:gd name="T72" fmla="*/ 2147483646 w 352"/>
              <a:gd name="T73" fmla="*/ 2147483646 h 1121"/>
              <a:gd name="T74" fmla="*/ 2147483646 w 352"/>
              <a:gd name="T75" fmla="*/ 2147483646 h 1121"/>
              <a:gd name="T76" fmla="*/ 2147483646 w 352"/>
              <a:gd name="T77" fmla="*/ 2147483646 h 1121"/>
              <a:gd name="T78" fmla="*/ 2147483646 w 352"/>
              <a:gd name="T79" fmla="*/ 2147483646 h 1121"/>
              <a:gd name="T80" fmla="*/ 2147483646 w 352"/>
              <a:gd name="T81" fmla="*/ 2147483646 h 1121"/>
              <a:gd name="T82" fmla="*/ 2147483646 w 352"/>
              <a:gd name="T83" fmla="*/ 2147483646 h 1121"/>
              <a:gd name="T84" fmla="*/ 2147483646 w 352"/>
              <a:gd name="T85" fmla="*/ 2147483646 h 1121"/>
              <a:gd name="T86" fmla="*/ 2147483646 w 352"/>
              <a:gd name="T87" fmla="*/ 2147483646 h 1121"/>
              <a:gd name="T88" fmla="*/ 0 w 352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2" h="1121">
                <a:moveTo>
                  <a:pt x="0" y="949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3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5"/>
                </a:lnTo>
                <a:lnTo>
                  <a:pt x="34" y="67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6" y="43"/>
                </a:lnTo>
                <a:lnTo>
                  <a:pt x="63" y="39"/>
                </a:lnTo>
                <a:lnTo>
                  <a:pt x="69" y="34"/>
                </a:lnTo>
                <a:lnTo>
                  <a:pt x="75" y="29"/>
                </a:lnTo>
                <a:lnTo>
                  <a:pt x="82" y="24"/>
                </a:lnTo>
                <a:lnTo>
                  <a:pt x="90" y="19"/>
                </a:lnTo>
                <a:lnTo>
                  <a:pt x="96" y="16"/>
                </a:lnTo>
                <a:lnTo>
                  <a:pt x="104" y="13"/>
                </a:lnTo>
                <a:lnTo>
                  <a:pt x="112" y="10"/>
                </a:lnTo>
                <a:lnTo>
                  <a:pt x="120" y="7"/>
                </a:lnTo>
                <a:lnTo>
                  <a:pt x="128" y="5"/>
                </a:lnTo>
                <a:lnTo>
                  <a:pt x="136" y="3"/>
                </a:lnTo>
                <a:lnTo>
                  <a:pt x="144" y="2"/>
                </a:lnTo>
                <a:lnTo>
                  <a:pt x="152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8" y="2"/>
                </a:lnTo>
                <a:lnTo>
                  <a:pt x="216" y="3"/>
                </a:lnTo>
                <a:lnTo>
                  <a:pt x="224" y="5"/>
                </a:lnTo>
                <a:lnTo>
                  <a:pt x="232" y="7"/>
                </a:lnTo>
                <a:lnTo>
                  <a:pt x="240" y="10"/>
                </a:lnTo>
                <a:lnTo>
                  <a:pt x="248" y="13"/>
                </a:lnTo>
                <a:lnTo>
                  <a:pt x="256" y="16"/>
                </a:lnTo>
                <a:lnTo>
                  <a:pt x="263" y="19"/>
                </a:lnTo>
                <a:lnTo>
                  <a:pt x="271" y="24"/>
                </a:lnTo>
                <a:lnTo>
                  <a:pt x="277" y="29"/>
                </a:lnTo>
                <a:lnTo>
                  <a:pt x="283" y="34"/>
                </a:lnTo>
                <a:lnTo>
                  <a:pt x="290" y="39"/>
                </a:lnTo>
                <a:lnTo>
                  <a:pt x="296" y="43"/>
                </a:lnTo>
                <a:lnTo>
                  <a:pt x="303" y="50"/>
                </a:lnTo>
                <a:lnTo>
                  <a:pt x="307" y="55"/>
                </a:lnTo>
                <a:lnTo>
                  <a:pt x="314" y="61"/>
                </a:lnTo>
                <a:lnTo>
                  <a:pt x="319" y="67"/>
                </a:lnTo>
                <a:lnTo>
                  <a:pt x="324" y="75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4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2" y="162"/>
                </a:lnTo>
                <a:lnTo>
                  <a:pt x="352" y="170"/>
                </a:lnTo>
                <a:lnTo>
                  <a:pt x="352" y="949"/>
                </a:lnTo>
                <a:lnTo>
                  <a:pt x="352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4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7"/>
                </a:lnTo>
                <a:lnTo>
                  <a:pt x="324" y="1045"/>
                </a:lnTo>
                <a:lnTo>
                  <a:pt x="319" y="1052"/>
                </a:lnTo>
                <a:lnTo>
                  <a:pt x="314" y="1058"/>
                </a:lnTo>
                <a:lnTo>
                  <a:pt x="307" y="1065"/>
                </a:lnTo>
                <a:lnTo>
                  <a:pt x="303" y="1069"/>
                </a:lnTo>
                <a:lnTo>
                  <a:pt x="296" y="1076"/>
                </a:lnTo>
                <a:lnTo>
                  <a:pt x="290" y="1081"/>
                </a:lnTo>
                <a:lnTo>
                  <a:pt x="283" y="1085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6" y="1103"/>
                </a:lnTo>
                <a:lnTo>
                  <a:pt x="248" y="1106"/>
                </a:lnTo>
                <a:lnTo>
                  <a:pt x="240" y="1109"/>
                </a:lnTo>
                <a:lnTo>
                  <a:pt x="232" y="1113"/>
                </a:lnTo>
                <a:lnTo>
                  <a:pt x="224" y="1114"/>
                </a:lnTo>
                <a:lnTo>
                  <a:pt x="216" y="1116"/>
                </a:lnTo>
                <a:lnTo>
                  <a:pt x="208" y="1117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2" y="1119"/>
                </a:lnTo>
                <a:lnTo>
                  <a:pt x="144" y="1117"/>
                </a:lnTo>
                <a:lnTo>
                  <a:pt x="136" y="1116"/>
                </a:lnTo>
                <a:lnTo>
                  <a:pt x="128" y="1114"/>
                </a:lnTo>
                <a:lnTo>
                  <a:pt x="120" y="1113"/>
                </a:lnTo>
                <a:lnTo>
                  <a:pt x="112" y="1109"/>
                </a:lnTo>
                <a:lnTo>
                  <a:pt x="104" y="1106"/>
                </a:lnTo>
                <a:lnTo>
                  <a:pt x="96" y="1103"/>
                </a:lnTo>
                <a:lnTo>
                  <a:pt x="90" y="1100"/>
                </a:lnTo>
                <a:lnTo>
                  <a:pt x="82" y="1095"/>
                </a:lnTo>
                <a:lnTo>
                  <a:pt x="75" y="1090"/>
                </a:lnTo>
                <a:lnTo>
                  <a:pt x="69" y="1085"/>
                </a:lnTo>
                <a:lnTo>
                  <a:pt x="63" y="1081"/>
                </a:lnTo>
                <a:lnTo>
                  <a:pt x="56" y="1076"/>
                </a:lnTo>
                <a:lnTo>
                  <a:pt x="50" y="1069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5"/>
                </a:lnTo>
                <a:lnTo>
                  <a:pt x="24" y="1037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3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49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4" name="Freeform 49">
            <a:extLst>
              <a:ext uri="{FF2B5EF4-FFF2-40B4-BE49-F238E27FC236}">
                <a16:creationId xmlns:a16="http://schemas.microsoft.com/office/drawing/2014/main" id="{DD8A1F49-BB98-B148-A9FC-974645E735A6}"/>
              </a:ext>
            </a:extLst>
          </p:cNvPr>
          <p:cNvSpPr>
            <a:spLocks/>
          </p:cNvSpPr>
          <p:nvPr/>
        </p:nvSpPr>
        <p:spPr bwMode="auto">
          <a:xfrm>
            <a:off x="6026151" y="3524250"/>
            <a:ext cx="307975" cy="979488"/>
          </a:xfrm>
          <a:custGeom>
            <a:avLst/>
            <a:gdLst>
              <a:gd name="T0" fmla="*/ 0 w 353"/>
              <a:gd name="T1" fmla="*/ 2147483646 h 1121"/>
              <a:gd name="T2" fmla="*/ 2147483646 w 353"/>
              <a:gd name="T3" fmla="*/ 2147483646 h 1121"/>
              <a:gd name="T4" fmla="*/ 2147483646 w 353"/>
              <a:gd name="T5" fmla="*/ 2147483646 h 1121"/>
              <a:gd name="T6" fmla="*/ 2147483646 w 353"/>
              <a:gd name="T7" fmla="*/ 2147483646 h 1121"/>
              <a:gd name="T8" fmla="*/ 2147483646 w 353"/>
              <a:gd name="T9" fmla="*/ 2147483646 h 1121"/>
              <a:gd name="T10" fmla="*/ 2147483646 w 353"/>
              <a:gd name="T11" fmla="*/ 2147483646 h 1121"/>
              <a:gd name="T12" fmla="*/ 2147483646 w 353"/>
              <a:gd name="T13" fmla="*/ 2147483646 h 1121"/>
              <a:gd name="T14" fmla="*/ 2147483646 w 353"/>
              <a:gd name="T15" fmla="*/ 2147483646 h 1121"/>
              <a:gd name="T16" fmla="*/ 2147483646 w 353"/>
              <a:gd name="T17" fmla="*/ 2147483646 h 1121"/>
              <a:gd name="T18" fmla="*/ 2147483646 w 353"/>
              <a:gd name="T19" fmla="*/ 2147483646 h 1121"/>
              <a:gd name="T20" fmla="*/ 2147483646 w 353"/>
              <a:gd name="T21" fmla="*/ 0 h 1121"/>
              <a:gd name="T22" fmla="*/ 2147483646 w 353"/>
              <a:gd name="T23" fmla="*/ 0 h 1121"/>
              <a:gd name="T24" fmla="*/ 2147483646 w 353"/>
              <a:gd name="T25" fmla="*/ 2147483646 h 1121"/>
              <a:gd name="T26" fmla="*/ 2147483646 w 353"/>
              <a:gd name="T27" fmla="*/ 2147483646 h 1121"/>
              <a:gd name="T28" fmla="*/ 2147483646 w 353"/>
              <a:gd name="T29" fmla="*/ 2147483646 h 1121"/>
              <a:gd name="T30" fmla="*/ 2147483646 w 353"/>
              <a:gd name="T31" fmla="*/ 2147483646 h 1121"/>
              <a:gd name="T32" fmla="*/ 2147483646 w 353"/>
              <a:gd name="T33" fmla="*/ 2147483646 h 1121"/>
              <a:gd name="T34" fmla="*/ 2147483646 w 353"/>
              <a:gd name="T35" fmla="*/ 2147483646 h 1121"/>
              <a:gd name="T36" fmla="*/ 2147483646 w 353"/>
              <a:gd name="T37" fmla="*/ 2147483646 h 1121"/>
              <a:gd name="T38" fmla="*/ 2147483646 w 353"/>
              <a:gd name="T39" fmla="*/ 2147483646 h 1121"/>
              <a:gd name="T40" fmla="*/ 2147483646 w 353"/>
              <a:gd name="T41" fmla="*/ 2147483646 h 1121"/>
              <a:gd name="T42" fmla="*/ 2147483646 w 353"/>
              <a:gd name="T43" fmla="*/ 2147483646 h 1121"/>
              <a:gd name="T44" fmla="*/ 2147483646 w 353"/>
              <a:gd name="T45" fmla="*/ 2147483646 h 1121"/>
              <a:gd name="T46" fmla="*/ 2147483646 w 353"/>
              <a:gd name="T47" fmla="*/ 2147483646 h 1121"/>
              <a:gd name="T48" fmla="*/ 2147483646 w 353"/>
              <a:gd name="T49" fmla="*/ 2147483646 h 1121"/>
              <a:gd name="T50" fmla="*/ 2147483646 w 353"/>
              <a:gd name="T51" fmla="*/ 2147483646 h 1121"/>
              <a:gd name="T52" fmla="*/ 2147483646 w 353"/>
              <a:gd name="T53" fmla="*/ 2147483646 h 1121"/>
              <a:gd name="T54" fmla="*/ 2147483646 w 353"/>
              <a:gd name="T55" fmla="*/ 2147483646 h 1121"/>
              <a:gd name="T56" fmla="*/ 2147483646 w 353"/>
              <a:gd name="T57" fmla="*/ 2147483646 h 1121"/>
              <a:gd name="T58" fmla="*/ 2147483646 w 353"/>
              <a:gd name="T59" fmla="*/ 2147483646 h 1121"/>
              <a:gd name="T60" fmla="*/ 2147483646 w 353"/>
              <a:gd name="T61" fmla="*/ 2147483646 h 1121"/>
              <a:gd name="T62" fmla="*/ 2147483646 w 353"/>
              <a:gd name="T63" fmla="*/ 2147483646 h 1121"/>
              <a:gd name="T64" fmla="*/ 2147483646 w 353"/>
              <a:gd name="T65" fmla="*/ 2147483646 h 1121"/>
              <a:gd name="T66" fmla="*/ 2147483646 w 353"/>
              <a:gd name="T67" fmla="*/ 2147483646 h 1121"/>
              <a:gd name="T68" fmla="*/ 2147483646 w 353"/>
              <a:gd name="T69" fmla="*/ 2147483646 h 1121"/>
              <a:gd name="T70" fmla="*/ 2147483646 w 353"/>
              <a:gd name="T71" fmla="*/ 2147483646 h 1121"/>
              <a:gd name="T72" fmla="*/ 2147483646 w 353"/>
              <a:gd name="T73" fmla="*/ 2147483646 h 1121"/>
              <a:gd name="T74" fmla="*/ 2147483646 w 353"/>
              <a:gd name="T75" fmla="*/ 2147483646 h 1121"/>
              <a:gd name="T76" fmla="*/ 2147483646 w 353"/>
              <a:gd name="T77" fmla="*/ 2147483646 h 1121"/>
              <a:gd name="T78" fmla="*/ 2147483646 w 353"/>
              <a:gd name="T79" fmla="*/ 2147483646 h 1121"/>
              <a:gd name="T80" fmla="*/ 2147483646 w 353"/>
              <a:gd name="T81" fmla="*/ 2147483646 h 1121"/>
              <a:gd name="T82" fmla="*/ 2147483646 w 353"/>
              <a:gd name="T83" fmla="*/ 2147483646 h 1121"/>
              <a:gd name="T84" fmla="*/ 2147483646 w 353"/>
              <a:gd name="T85" fmla="*/ 2147483646 h 1121"/>
              <a:gd name="T86" fmla="*/ 2147483646 w 353"/>
              <a:gd name="T87" fmla="*/ 2147483646 h 1121"/>
              <a:gd name="T88" fmla="*/ 0 w 353"/>
              <a:gd name="T89" fmla="*/ 2147483646 h 11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3" h="1121">
                <a:moveTo>
                  <a:pt x="0" y="950"/>
                </a:moveTo>
                <a:lnTo>
                  <a:pt x="0" y="170"/>
                </a:lnTo>
                <a:lnTo>
                  <a:pt x="0" y="162"/>
                </a:lnTo>
                <a:lnTo>
                  <a:pt x="0" y="152"/>
                </a:lnTo>
                <a:lnTo>
                  <a:pt x="2" y="144"/>
                </a:lnTo>
                <a:lnTo>
                  <a:pt x="4" y="136"/>
                </a:lnTo>
                <a:lnTo>
                  <a:pt x="5" y="127"/>
                </a:lnTo>
                <a:lnTo>
                  <a:pt x="8" y="119"/>
                </a:lnTo>
                <a:lnTo>
                  <a:pt x="10" y="111"/>
                </a:lnTo>
                <a:lnTo>
                  <a:pt x="13" y="104"/>
                </a:lnTo>
                <a:lnTo>
                  <a:pt x="16" y="96"/>
                </a:lnTo>
                <a:lnTo>
                  <a:pt x="21" y="88"/>
                </a:lnTo>
                <a:lnTo>
                  <a:pt x="24" y="82"/>
                </a:lnTo>
                <a:lnTo>
                  <a:pt x="29" y="76"/>
                </a:lnTo>
                <a:lnTo>
                  <a:pt x="34" y="68"/>
                </a:lnTo>
                <a:lnTo>
                  <a:pt x="39" y="61"/>
                </a:lnTo>
                <a:lnTo>
                  <a:pt x="45" y="55"/>
                </a:lnTo>
                <a:lnTo>
                  <a:pt x="50" y="50"/>
                </a:lnTo>
                <a:lnTo>
                  <a:pt x="57" y="44"/>
                </a:lnTo>
                <a:lnTo>
                  <a:pt x="63" y="39"/>
                </a:lnTo>
                <a:lnTo>
                  <a:pt x="69" y="34"/>
                </a:lnTo>
                <a:lnTo>
                  <a:pt x="76" y="29"/>
                </a:lnTo>
                <a:lnTo>
                  <a:pt x="82" y="24"/>
                </a:lnTo>
                <a:lnTo>
                  <a:pt x="90" y="20"/>
                </a:lnTo>
                <a:lnTo>
                  <a:pt x="97" y="16"/>
                </a:lnTo>
                <a:lnTo>
                  <a:pt x="105" y="13"/>
                </a:lnTo>
                <a:lnTo>
                  <a:pt x="113" y="10"/>
                </a:lnTo>
                <a:lnTo>
                  <a:pt x="121" y="7"/>
                </a:lnTo>
                <a:lnTo>
                  <a:pt x="129" y="5"/>
                </a:lnTo>
                <a:lnTo>
                  <a:pt x="137" y="4"/>
                </a:lnTo>
                <a:lnTo>
                  <a:pt x="145" y="2"/>
                </a:lnTo>
                <a:lnTo>
                  <a:pt x="153" y="0"/>
                </a:lnTo>
                <a:lnTo>
                  <a:pt x="162" y="0"/>
                </a:lnTo>
                <a:lnTo>
                  <a:pt x="170" y="0"/>
                </a:lnTo>
                <a:lnTo>
                  <a:pt x="181" y="0"/>
                </a:lnTo>
                <a:lnTo>
                  <a:pt x="191" y="0"/>
                </a:lnTo>
                <a:lnTo>
                  <a:pt x="199" y="0"/>
                </a:lnTo>
                <a:lnTo>
                  <a:pt x="209" y="2"/>
                </a:lnTo>
                <a:lnTo>
                  <a:pt x="217" y="4"/>
                </a:lnTo>
                <a:lnTo>
                  <a:pt x="225" y="5"/>
                </a:lnTo>
                <a:lnTo>
                  <a:pt x="233" y="7"/>
                </a:lnTo>
                <a:lnTo>
                  <a:pt x="241" y="10"/>
                </a:lnTo>
                <a:lnTo>
                  <a:pt x="249" y="13"/>
                </a:lnTo>
                <a:lnTo>
                  <a:pt x="257" y="16"/>
                </a:lnTo>
                <a:lnTo>
                  <a:pt x="263" y="20"/>
                </a:lnTo>
                <a:lnTo>
                  <a:pt x="271" y="24"/>
                </a:lnTo>
                <a:lnTo>
                  <a:pt x="277" y="29"/>
                </a:lnTo>
                <a:lnTo>
                  <a:pt x="284" y="34"/>
                </a:lnTo>
                <a:lnTo>
                  <a:pt x="290" y="39"/>
                </a:lnTo>
                <a:lnTo>
                  <a:pt x="297" y="44"/>
                </a:lnTo>
                <a:lnTo>
                  <a:pt x="303" y="50"/>
                </a:lnTo>
                <a:lnTo>
                  <a:pt x="308" y="55"/>
                </a:lnTo>
                <a:lnTo>
                  <a:pt x="314" y="61"/>
                </a:lnTo>
                <a:lnTo>
                  <a:pt x="319" y="68"/>
                </a:lnTo>
                <a:lnTo>
                  <a:pt x="324" y="76"/>
                </a:lnTo>
                <a:lnTo>
                  <a:pt x="327" y="82"/>
                </a:lnTo>
                <a:lnTo>
                  <a:pt x="332" y="88"/>
                </a:lnTo>
                <a:lnTo>
                  <a:pt x="335" y="96"/>
                </a:lnTo>
                <a:lnTo>
                  <a:pt x="340" y="104"/>
                </a:lnTo>
                <a:lnTo>
                  <a:pt x="341" y="111"/>
                </a:lnTo>
                <a:lnTo>
                  <a:pt x="345" y="119"/>
                </a:lnTo>
                <a:lnTo>
                  <a:pt x="348" y="127"/>
                </a:lnTo>
                <a:lnTo>
                  <a:pt x="349" y="136"/>
                </a:lnTo>
                <a:lnTo>
                  <a:pt x="351" y="144"/>
                </a:lnTo>
                <a:lnTo>
                  <a:pt x="351" y="152"/>
                </a:lnTo>
                <a:lnTo>
                  <a:pt x="353" y="162"/>
                </a:lnTo>
                <a:lnTo>
                  <a:pt x="353" y="170"/>
                </a:lnTo>
                <a:lnTo>
                  <a:pt x="353" y="950"/>
                </a:lnTo>
                <a:lnTo>
                  <a:pt x="353" y="959"/>
                </a:lnTo>
                <a:lnTo>
                  <a:pt x="351" y="967"/>
                </a:lnTo>
                <a:lnTo>
                  <a:pt x="351" y="975"/>
                </a:lnTo>
                <a:lnTo>
                  <a:pt x="349" y="985"/>
                </a:lnTo>
                <a:lnTo>
                  <a:pt x="348" y="993"/>
                </a:lnTo>
                <a:lnTo>
                  <a:pt x="345" y="1001"/>
                </a:lnTo>
                <a:lnTo>
                  <a:pt x="341" y="1009"/>
                </a:lnTo>
                <a:lnTo>
                  <a:pt x="340" y="1017"/>
                </a:lnTo>
                <a:lnTo>
                  <a:pt x="335" y="1023"/>
                </a:lnTo>
                <a:lnTo>
                  <a:pt x="332" y="1031"/>
                </a:lnTo>
                <a:lnTo>
                  <a:pt x="327" y="1038"/>
                </a:lnTo>
                <a:lnTo>
                  <a:pt x="324" y="1046"/>
                </a:lnTo>
                <a:lnTo>
                  <a:pt x="319" y="1052"/>
                </a:lnTo>
                <a:lnTo>
                  <a:pt x="314" y="1058"/>
                </a:lnTo>
                <a:lnTo>
                  <a:pt x="308" y="1065"/>
                </a:lnTo>
                <a:lnTo>
                  <a:pt x="303" y="1070"/>
                </a:lnTo>
                <a:lnTo>
                  <a:pt x="297" y="1076"/>
                </a:lnTo>
                <a:lnTo>
                  <a:pt x="290" y="1081"/>
                </a:lnTo>
                <a:lnTo>
                  <a:pt x="284" y="1086"/>
                </a:lnTo>
                <a:lnTo>
                  <a:pt x="277" y="1090"/>
                </a:lnTo>
                <a:lnTo>
                  <a:pt x="271" y="1095"/>
                </a:lnTo>
                <a:lnTo>
                  <a:pt x="263" y="1100"/>
                </a:lnTo>
                <a:lnTo>
                  <a:pt x="257" y="1103"/>
                </a:lnTo>
                <a:lnTo>
                  <a:pt x="249" y="1106"/>
                </a:lnTo>
                <a:lnTo>
                  <a:pt x="241" y="1110"/>
                </a:lnTo>
                <a:lnTo>
                  <a:pt x="233" y="1113"/>
                </a:lnTo>
                <a:lnTo>
                  <a:pt x="225" y="1114"/>
                </a:lnTo>
                <a:lnTo>
                  <a:pt x="217" y="1116"/>
                </a:lnTo>
                <a:lnTo>
                  <a:pt x="209" y="1118"/>
                </a:lnTo>
                <a:lnTo>
                  <a:pt x="199" y="1119"/>
                </a:lnTo>
                <a:lnTo>
                  <a:pt x="191" y="1119"/>
                </a:lnTo>
                <a:lnTo>
                  <a:pt x="181" y="1121"/>
                </a:lnTo>
                <a:lnTo>
                  <a:pt x="170" y="1121"/>
                </a:lnTo>
                <a:lnTo>
                  <a:pt x="162" y="1119"/>
                </a:lnTo>
                <a:lnTo>
                  <a:pt x="153" y="1119"/>
                </a:lnTo>
                <a:lnTo>
                  <a:pt x="145" y="1118"/>
                </a:lnTo>
                <a:lnTo>
                  <a:pt x="137" y="1116"/>
                </a:lnTo>
                <a:lnTo>
                  <a:pt x="129" y="1114"/>
                </a:lnTo>
                <a:lnTo>
                  <a:pt x="121" y="1113"/>
                </a:lnTo>
                <a:lnTo>
                  <a:pt x="113" y="1110"/>
                </a:lnTo>
                <a:lnTo>
                  <a:pt x="105" y="1106"/>
                </a:lnTo>
                <a:lnTo>
                  <a:pt x="97" y="1103"/>
                </a:lnTo>
                <a:lnTo>
                  <a:pt x="90" y="1100"/>
                </a:lnTo>
                <a:lnTo>
                  <a:pt x="82" y="1095"/>
                </a:lnTo>
                <a:lnTo>
                  <a:pt x="76" y="1090"/>
                </a:lnTo>
                <a:lnTo>
                  <a:pt x="69" y="1086"/>
                </a:lnTo>
                <a:lnTo>
                  <a:pt x="63" y="1081"/>
                </a:lnTo>
                <a:lnTo>
                  <a:pt x="57" y="1076"/>
                </a:lnTo>
                <a:lnTo>
                  <a:pt x="50" y="1070"/>
                </a:lnTo>
                <a:lnTo>
                  <a:pt x="45" y="1065"/>
                </a:lnTo>
                <a:lnTo>
                  <a:pt x="39" y="1058"/>
                </a:lnTo>
                <a:lnTo>
                  <a:pt x="34" y="1052"/>
                </a:lnTo>
                <a:lnTo>
                  <a:pt x="29" y="1046"/>
                </a:lnTo>
                <a:lnTo>
                  <a:pt x="24" y="1038"/>
                </a:lnTo>
                <a:lnTo>
                  <a:pt x="21" y="1031"/>
                </a:lnTo>
                <a:lnTo>
                  <a:pt x="16" y="1023"/>
                </a:lnTo>
                <a:lnTo>
                  <a:pt x="13" y="1017"/>
                </a:lnTo>
                <a:lnTo>
                  <a:pt x="10" y="1009"/>
                </a:lnTo>
                <a:lnTo>
                  <a:pt x="8" y="1001"/>
                </a:lnTo>
                <a:lnTo>
                  <a:pt x="5" y="993"/>
                </a:lnTo>
                <a:lnTo>
                  <a:pt x="4" y="985"/>
                </a:lnTo>
                <a:lnTo>
                  <a:pt x="2" y="975"/>
                </a:lnTo>
                <a:lnTo>
                  <a:pt x="0" y="967"/>
                </a:lnTo>
                <a:lnTo>
                  <a:pt x="0" y="959"/>
                </a:lnTo>
                <a:lnTo>
                  <a:pt x="0" y="950"/>
                </a:lnTo>
                <a:close/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5" name="Freeform 50">
            <a:extLst>
              <a:ext uri="{FF2B5EF4-FFF2-40B4-BE49-F238E27FC236}">
                <a16:creationId xmlns:a16="http://schemas.microsoft.com/office/drawing/2014/main" id="{3492699D-E4E7-2A42-985E-E2D549204086}"/>
              </a:ext>
            </a:extLst>
          </p:cNvPr>
          <p:cNvSpPr>
            <a:spLocks/>
          </p:cNvSpPr>
          <p:nvPr/>
        </p:nvSpPr>
        <p:spPr bwMode="auto">
          <a:xfrm>
            <a:off x="5327651" y="3468688"/>
            <a:ext cx="1089025" cy="476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6" name="Line 51">
            <a:extLst>
              <a:ext uri="{FF2B5EF4-FFF2-40B4-BE49-F238E27FC236}">
                <a16:creationId xmlns:a16="http://schemas.microsoft.com/office/drawing/2014/main" id="{1D92B6F2-DE2B-C245-B458-167F3E2A06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150" y="4699000"/>
            <a:ext cx="1341438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7" name="Freeform 52">
            <a:extLst>
              <a:ext uri="{FF2B5EF4-FFF2-40B4-BE49-F238E27FC236}">
                <a16:creationId xmlns:a16="http://schemas.microsoft.com/office/drawing/2014/main" id="{F9DDBD47-9787-F740-923C-742E9C5DC61B}"/>
              </a:ext>
            </a:extLst>
          </p:cNvPr>
          <p:cNvSpPr>
            <a:spLocks/>
          </p:cNvSpPr>
          <p:nvPr/>
        </p:nvSpPr>
        <p:spPr bwMode="auto">
          <a:xfrm>
            <a:off x="5957889" y="4111625"/>
            <a:ext cx="446087" cy="592138"/>
          </a:xfrm>
          <a:custGeom>
            <a:avLst/>
            <a:gdLst>
              <a:gd name="T0" fmla="*/ 2147483646 w 511"/>
              <a:gd name="T1" fmla="*/ 2147483646 h 679"/>
              <a:gd name="T2" fmla="*/ 2147483646 w 511"/>
              <a:gd name="T3" fmla="*/ 2147483646 h 679"/>
              <a:gd name="T4" fmla="*/ 2147483646 w 511"/>
              <a:gd name="T5" fmla="*/ 2147483646 h 679"/>
              <a:gd name="T6" fmla="*/ 2147483646 w 511"/>
              <a:gd name="T7" fmla="*/ 2147483646 h 679"/>
              <a:gd name="T8" fmla="*/ 2147483646 w 511"/>
              <a:gd name="T9" fmla="*/ 2147483646 h 679"/>
              <a:gd name="T10" fmla="*/ 2147483646 w 511"/>
              <a:gd name="T11" fmla="*/ 2147483646 h 679"/>
              <a:gd name="T12" fmla="*/ 2147483646 w 511"/>
              <a:gd name="T13" fmla="*/ 2147483646 h 679"/>
              <a:gd name="T14" fmla="*/ 2147483646 w 511"/>
              <a:gd name="T15" fmla="*/ 2147483646 h 679"/>
              <a:gd name="T16" fmla="*/ 2147483646 w 511"/>
              <a:gd name="T17" fmla="*/ 2147483646 h 679"/>
              <a:gd name="T18" fmla="*/ 2147483646 w 511"/>
              <a:gd name="T19" fmla="*/ 2147483646 h 679"/>
              <a:gd name="T20" fmla="*/ 2147483646 w 511"/>
              <a:gd name="T21" fmla="*/ 2147483646 h 679"/>
              <a:gd name="T22" fmla="*/ 2147483646 w 511"/>
              <a:gd name="T23" fmla="*/ 2147483646 h 679"/>
              <a:gd name="T24" fmla="*/ 2147483646 w 511"/>
              <a:gd name="T25" fmla="*/ 2147483646 h 679"/>
              <a:gd name="T26" fmla="*/ 2147483646 w 511"/>
              <a:gd name="T27" fmla="*/ 2147483646 h 679"/>
              <a:gd name="T28" fmla="*/ 2147483646 w 511"/>
              <a:gd name="T29" fmla="*/ 2147483646 h 679"/>
              <a:gd name="T30" fmla="*/ 2147483646 w 511"/>
              <a:gd name="T31" fmla="*/ 2147483646 h 679"/>
              <a:gd name="T32" fmla="*/ 2147483646 w 511"/>
              <a:gd name="T33" fmla="*/ 2147483646 h 679"/>
              <a:gd name="T34" fmla="*/ 2147483646 w 511"/>
              <a:gd name="T35" fmla="*/ 2147483646 h 679"/>
              <a:gd name="T36" fmla="*/ 2147483646 w 511"/>
              <a:gd name="T37" fmla="*/ 0 h 679"/>
              <a:gd name="T38" fmla="*/ 2147483646 w 511"/>
              <a:gd name="T39" fmla="*/ 0 h 679"/>
              <a:gd name="T40" fmla="*/ 2147483646 w 511"/>
              <a:gd name="T41" fmla="*/ 0 h 679"/>
              <a:gd name="T42" fmla="*/ 2147483646 w 511"/>
              <a:gd name="T43" fmla="*/ 0 h 679"/>
              <a:gd name="T44" fmla="*/ 2147483646 w 511"/>
              <a:gd name="T45" fmla="*/ 0 h 679"/>
              <a:gd name="T46" fmla="*/ 2147483646 w 511"/>
              <a:gd name="T47" fmla="*/ 0 h 679"/>
              <a:gd name="T48" fmla="*/ 2147483646 w 511"/>
              <a:gd name="T49" fmla="*/ 0 h 679"/>
              <a:gd name="T50" fmla="*/ 2147483646 w 511"/>
              <a:gd name="T51" fmla="*/ 0 h 679"/>
              <a:gd name="T52" fmla="*/ 2147483646 w 511"/>
              <a:gd name="T53" fmla="*/ 0 h 679"/>
              <a:gd name="T54" fmla="*/ 2147483646 w 511"/>
              <a:gd name="T55" fmla="*/ 2147483646 h 679"/>
              <a:gd name="T56" fmla="*/ 2147483646 w 511"/>
              <a:gd name="T57" fmla="*/ 2147483646 h 679"/>
              <a:gd name="T58" fmla="*/ 2147483646 w 511"/>
              <a:gd name="T59" fmla="*/ 2147483646 h 679"/>
              <a:gd name="T60" fmla="*/ 2147483646 w 511"/>
              <a:gd name="T61" fmla="*/ 2147483646 h 679"/>
              <a:gd name="T62" fmla="*/ 2147483646 w 511"/>
              <a:gd name="T63" fmla="*/ 2147483646 h 679"/>
              <a:gd name="T64" fmla="*/ 2147483646 w 511"/>
              <a:gd name="T65" fmla="*/ 2147483646 h 679"/>
              <a:gd name="T66" fmla="*/ 2147483646 w 511"/>
              <a:gd name="T67" fmla="*/ 2147483646 h 679"/>
              <a:gd name="T68" fmla="*/ 2147483646 w 511"/>
              <a:gd name="T69" fmla="*/ 2147483646 h 679"/>
              <a:gd name="T70" fmla="*/ 2147483646 w 511"/>
              <a:gd name="T71" fmla="*/ 2147483646 h 679"/>
              <a:gd name="T72" fmla="*/ 2147483646 w 511"/>
              <a:gd name="T73" fmla="*/ 2147483646 h 679"/>
              <a:gd name="T74" fmla="*/ 2147483646 w 511"/>
              <a:gd name="T75" fmla="*/ 2147483646 h 679"/>
              <a:gd name="T76" fmla="*/ 2147483646 w 511"/>
              <a:gd name="T77" fmla="*/ 2147483646 h 679"/>
              <a:gd name="T78" fmla="*/ 0 w 511"/>
              <a:gd name="T79" fmla="*/ 2147483646 h 679"/>
              <a:gd name="T80" fmla="*/ 0 w 511"/>
              <a:gd name="T81" fmla="*/ 2147483646 h 679"/>
              <a:gd name="T82" fmla="*/ 0 w 511"/>
              <a:gd name="T83" fmla="*/ 2147483646 h 679"/>
              <a:gd name="T84" fmla="*/ 0 w 511"/>
              <a:gd name="T85" fmla="*/ 2147483646 h 679"/>
              <a:gd name="T86" fmla="*/ 0 w 511"/>
              <a:gd name="T87" fmla="*/ 2147483646 h 679"/>
              <a:gd name="T88" fmla="*/ 0 w 511"/>
              <a:gd name="T89" fmla="*/ 2147483646 h 679"/>
              <a:gd name="T90" fmla="*/ 0 w 511"/>
              <a:gd name="T91" fmla="*/ 2147483646 h 679"/>
              <a:gd name="T92" fmla="*/ 0 w 511"/>
              <a:gd name="T93" fmla="*/ 2147483646 h 679"/>
              <a:gd name="T94" fmla="*/ 0 w 511"/>
              <a:gd name="T95" fmla="*/ 2147483646 h 679"/>
              <a:gd name="T96" fmla="*/ 0 w 511"/>
              <a:gd name="T97" fmla="*/ 2147483646 h 679"/>
              <a:gd name="T98" fmla="*/ 0 w 511"/>
              <a:gd name="T99" fmla="*/ 2147483646 h 679"/>
              <a:gd name="T100" fmla="*/ 0 w 511"/>
              <a:gd name="T101" fmla="*/ 2147483646 h 679"/>
              <a:gd name="T102" fmla="*/ 0 w 511"/>
              <a:gd name="T103" fmla="*/ 2147483646 h 67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79">
                <a:moveTo>
                  <a:pt x="511" y="679"/>
                </a:moveTo>
                <a:lnTo>
                  <a:pt x="511" y="639"/>
                </a:lnTo>
                <a:lnTo>
                  <a:pt x="511" y="599"/>
                </a:lnTo>
                <a:lnTo>
                  <a:pt x="511" y="563"/>
                </a:lnTo>
                <a:lnTo>
                  <a:pt x="511" y="530"/>
                </a:lnTo>
                <a:lnTo>
                  <a:pt x="511" y="498"/>
                </a:lnTo>
                <a:lnTo>
                  <a:pt x="511" y="469"/>
                </a:lnTo>
                <a:lnTo>
                  <a:pt x="511" y="442"/>
                </a:lnTo>
                <a:lnTo>
                  <a:pt x="511" y="416"/>
                </a:lnTo>
                <a:lnTo>
                  <a:pt x="511" y="394"/>
                </a:lnTo>
                <a:lnTo>
                  <a:pt x="511" y="371"/>
                </a:lnTo>
                <a:lnTo>
                  <a:pt x="511" y="352"/>
                </a:lnTo>
                <a:lnTo>
                  <a:pt x="511" y="335"/>
                </a:lnTo>
                <a:lnTo>
                  <a:pt x="511" y="317"/>
                </a:lnTo>
                <a:lnTo>
                  <a:pt x="511" y="303"/>
                </a:lnTo>
                <a:lnTo>
                  <a:pt x="511" y="288"/>
                </a:lnTo>
                <a:lnTo>
                  <a:pt x="511" y="277"/>
                </a:lnTo>
                <a:lnTo>
                  <a:pt x="511" y="264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6"/>
                </a:lnTo>
                <a:lnTo>
                  <a:pt x="511" y="210"/>
                </a:lnTo>
                <a:lnTo>
                  <a:pt x="511" y="205"/>
                </a:lnTo>
                <a:lnTo>
                  <a:pt x="511" y="200"/>
                </a:lnTo>
                <a:lnTo>
                  <a:pt x="511" y="194"/>
                </a:lnTo>
                <a:lnTo>
                  <a:pt x="511" y="189"/>
                </a:lnTo>
                <a:lnTo>
                  <a:pt x="511" y="186"/>
                </a:lnTo>
                <a:lnTo>
                  <a:pt x="511" y="181"/>
                </a:lnTo>
                <a:lnTo>
                  <a:pt x="511" y="174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5"/>
                </a:lnTo>
                <a:lnTo>
                  <a:pt x="511" y="152"/>
                </a:lnTo>
                <a:lnTo>
                  <a:pt x="511" y="147"/>
                </a:lnTo>
                <a:lnTo>
                  <a:pt x="511" y="144"/>
                </a:lnTo>
                <a:lnTo>
                  <a:pt x="511" y="139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8"/>
                </a:lnTo>
                <a:lnTo>
                  <a:pt x="507" y="125"/>
                </a:lnTo>
                <a:lnTo>
                  <a:pt x="507" y="122"/>
                </a:lnTo>
                <a:lnTo>
                  <a:pt x="506" y="118"/>
                </a:lnTo>
                <a:lnTo>
                  <a:pt x="504" y="117"/>
                </a:lnTo>
                <a:lnTo>
                  <a:pt x="503" y="114"/>
                </a:lnTo>
                <a:lnTo>
                  <a:pt x="501" y="110"/>
                </a:lnTo>
                <a:lnTo>
                  <a:pt x="499" y="109"/>
                </a:lnTo>
                <a:lnTo>
                  <a:pt x="498" y="106"/>
                </a:lnTo>
                <a:lnTo>
                  <a:pt x="496" y="102"/>
                </a:lnTo>
                <a:lnTo>
                  <a:pt x="493" y="99"/>
                </a:lnTo>
                <a:lnTo>
                  <a:pt x="490" y="98"/>
                </a:lnTo>
                <a:lnTo>
                  <a:pt x="488" y="94"/>
                </a:lnTo>
                <a:lnTo>
                  <a:pt x="483" y="91"/>
                </a:lnTo>
                <a:lnTo>
                  <a:pt x="480" y="88"/>
                </a:lnTo>
                <a:lnTo>
                  <a:pt x="477" y="83"/>
                </a:lnTo>
                <a:lnTo>
                  <a:pt x="472" y="80"/>
                </a:lnTo>
                <a:lnTo>
                  <a:pt x="469" y="75"/>
                </a:lnTo>
                <a:lnTo>
                  <a:pt x="464" y="72"/>
                </a:lnTo>
                <a:lnTo>
                  <a:pt x="458" y="67"/>
                </a:lnTo>
                <a:lnTo>
                  <a:pt x="453" y="62"/>
                </a:lnTo>
                <a:lnTo>
                  <a:pt x="447" y="58"/>
                </a:lnTo>
                <a:lnTo>
                  <a:pt x="442" y="51"/>
                </a:lnTo>
                <a:lnTo>
                  <a:pt x="435" y="46"/>
                </a:lnTo>
                <a:lnTo>
                  <a:pt x="431" y="43"/>
                </a:lnTo>
                <a:lnTo>
                  <a:pt x="426" y="38"/>
                </a:lnTo>
                <a:lnTo>
                  <a:pt x="421" y="35"/>
                </a:lnTo>
                <a:lnTo>
                  <a:pt x="418" y="30"/>
                </a:lnTo>
                <a:lnTo>
                  <a:pt x="413" y="27"/>
                </a:lnTo>
                <a:lnTo>
                  <a:pt x="410" y="24"/>
                </a:lnTo>
                <a:lnTo>
                  <a:pt x="407" y="21"/>
                </a:lnTo>
                <a:lnTo>
                  <a:pt x="402" y="19"/>
                </a:lnTo>
                <a:lnTo>
                  <a:pt x="399" y="16"/>
                </a:lnTo>
                <a:lnTo>
                  <a:pt x="395" y="14"/>
                </a:lnTo>
                <a:lnTo>
                  <a:pt x="392" y="13"/>
                </a:lnTo>
                <a:lnTo>
                  <a:pt x="389" y="11"/>
                </a:lnTo>
                <a:lnTo>
                  <a:pt x="387" y="10"/>
                </a:lnTo>
                <a:lnTo>
                  <a:pt x="384" y="8"/>
                </a:lnTo>
                <a:lnTo>
                  <a:pt x="381" y="6"/>
                </a:lnTo>
                <a:lnTo>
                  <a:pt x="378" y="5"/>
                </a:lnTo>
                <a:lnTo>
                  <a:pt x="375" y="5"/>
                </a:lnTo>
                <a:lnTo>
                  <a:pt x="371" y="3"/>
                </a:lnTo>
                <a:lnTo>
                  <a:pt x="368" y="3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2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2"/>
                </a:lnTo>
                <a:lnTo>
                  <a:pt x="154" y="2"/>
                </a:lnTo>
                <a:lnTo>
                  <a:pt x="151" y="2"/>
                </a:lnTo>
                <a:lnTo>
                  <a:pt x="147" y="2"/>
                </a:lnTo>
                <a:lnTo>
                  <a:pt x="144" y="3"/>
                </a:lnTo>
                <a:lnTo>
                  <a:pt x="141" y="3"/>
                </a:lnTo>
                <a:lnTo>
                  <a:pt x="138" y="5"/>
                </a:lnTo>
                <a:lnTo>
                  <a:pt x="135" y="5"/>
                </a:lnTo>
                <a:lnTo>
                  <a:pt x="131" y="6"/>
                </a:lnTo>
                <a:lnTo>
                  <a:pt x="128" y="8"/>
                </a:lnTo>
                <a:lnTo>
                  <a:pt x="125" y="10"/>
                </a:lnTo>
                <a:lnTo>
                  <a:pt x="122" y="11"/>
                </a:lnTo>
                <a:lnTo>
                  <a:pt x="119" y="13"/>
                </a:lnTo>
                <a:lnTo>
                  <a:pt x="115" y="14"/>
                </a:lnTo>
                <a:lnTo>
                  <a:pt x="112" y="16"/>
                </a:lnTo>
                <a:lnTo>
                  <a:pt x="109" y="19"/>
                </a:lnTo>
                <a:lnTo>
                  <a:pt x="106" y="21"/>
                </a:lnTo>
                <a:lnTo>
                  <a:pt x="102" y="24"/>
                </a:lnTo>
                <a:lnTo>
                  <a:pt x="99" y="27"/>
                </a:lnTo>
                <a:lnTo>
                  <a:pt x="94" y="30"/>
                </a:lnTo>
                <a:lnTo>
                  <a:pt x="90" y="35"/>
                </a:lnTo>
                <a:lnTo>
                  <a:pt x="86" y="38"/>
                </a:lnTo>
                <a:lnTo>
                  <a:pt x="80" y="43"/>
                </a:lnTo>
                <a:lnTo>
                  <a:pt x="75" y="46"/>
                </a:lnTo>
                <a:lnTo>
                  <a:pt x="70" y="51"/>
                </a:lnTo>
                <a:lnTo>
                  <a:pt x="64" y="58"/>
                </a:lnTo>
                <a:lnTo>
                  <a:pt x="59" y="62"/>
                </a:lnTo>
                <a:lnTo>
                  <a:pt x="53" y="67"/>
                </a:lnTo>
                <a:lnTo>
                  <a:pt x="48" y="72"/>
                </a:lnTo>
                <a:lnTo>
                  <a:pt x="43" y="75"/>
                </a:lnTo>
                <a:lnTo>
                  <a:pt x="38" y="80"/>
                </a:lnTo>
                <a:lnTo>
                  <a:pt x="35" y="83"/>
                </a:lnTo>
                <a:lnTo>
                  <a:pt x="30" y="88"/>
                </a:lnTo>
                <a:lnTo>
                  <a:pt x="27" y="91"/>
                </a:lnTo>
                <a:lnTo>
                  <a:pt x="24" y="94"/>
                </a:lnTo>
                <a:lnTo>
                  <a:pt x="21" y="98"/>
                </a:lnTo>
                <a:lnTo>
                  <a:pt x="19" y="99"/>
                </a:lnTo>
                <a:lnTo>
                  <a:pt x="16" y="102"/>
                </a:lnTo>
                <a:lnTo>
                  <a:pt x="14" y="106"/>
                </a:lnTo>
                <a:lnTo>
                  <a:pt x="13" y="109"/>
                </a:lnTo>
                <a:lnTo>
                  <a:pt x="10" y="110"/>
                </a:lnTo>
                <a:lnTo>
                  <a:pt x="8" y="114"/>
                </a:lnTo>
                <a:lnTo>
                  <a:pt x="8" y="117"/>
                </a:lnTo>
                <a:lnTo>
                  <a:pt x="6" y="118"/>
                </a:lnTo>
                <a:lnTo>
                  <a:pt x="5" y="122"/>
                </a:lnTo>
                <a:lnTo>
                  <a:pt x="5" y="125"/>
                </a:lnTo>
                <a:lnTo>
                  <a:pt x="3" y="128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39"/>
                </a:lnTo>
                <a:lnTo>
                  <a:pt x="2" y="144"/>
                </a:lnTo>
                <a:lnTo>
                  <a:pt x="2" y="147"/>
                </a:lnTo>
                <a:lnTo>
                  <a:pt x="2" y="152"/>
                </a:lnTo>
                <a:lnTo>
                  <a:pt x="2" y="155"/>
                </a:lnTo>
                <a:lnTo>
                  <a:pt x="0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4"/>
                </a:lnTo>
                <a:lnTo>
                  <a:pt x="0" y="179"/>
                </a:lnTo>
                <a:lnTo>
                  <a:pt x="0" y="184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0"/>
                </a:lnTo>
                <a:lnTo>
                  <a:pt x="0" y="203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6"/>
                </a:lnTo>
                <a:lnTo>
                  <a:pt x="0" y="219"/>
                </a:lnTo>
                <a:lnTo>
                  <a:pt x="0" y="221"/>
                </a:lnTo>
                <a:lnTo>
                  <a:pt x="0" y="224"/>
                </a:lnTo>
                <a:lnTo>
                  <a:pt x="0" y="227"/>
                </a:lnTo>
                <a:lnTo>
                  <a:pt x="0" y="229"/>
                </a:lnTo>
                <a:lnTo>
                  <a:pt x="0" y="232"/>
                </a:lnTo>
                <a:lnTo>
                  <a:pt x="0" y="235"/>
                </a:lnTo>
                <a:lnTo>
                  <a:pt x="0" y="237"/>
                </a:lnTo>
                <a:lnTo>
                  <a:pt x="0" y="240"/>
                </a:lnTo>
                <a:lnTo>
                  <a:pt x="0" y="243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6"/>
                </a:lnTo>
                <a:lnTo>
                  <a:pt x="0" y="261"/>
                </a:lnTo>
                <a:lnTo>
                  <a:pt x="0" y="264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3"/>
                </a:lnTo>
                <a:lnTo>
                  <a:pt x="0" y="288"/>
                </a:lnTo>
                <a:lnTo>
                  <a:pt x="0" y="293"/>
                </a:lnTo>
                <a:lnTo>
                  <a:pt x="0" y="298"/>
                </a:lnTo>
                <a:lnTo>
                  <a:pt x="0" y="303"/>
                </a:lnTo>
                <a:lnTo>
                  <a:pt x="0" y="307"/>
                </a:lnTo>
                <a:lnTo>
                  <a:pt x="0" y="312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1"/>
                </a:lnTo>
                <a:lnTo>
                  <a:pt x="0" y="338"/>
                </a:lnTo>
                <a:lnTo>
                  <a:pt x="0" y="344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5"/>
                </a:lnTo>
                <a:lnTo>
                  <a:pt x="0" y="384"/>
                </a:lnTo>
                <a:lnTo>
                  <a:pt x="0" y="395"/>
                </a:lnTo>
                <a:lnTo>
                  <a:pt x="0" y="407"/>
                </a:lnTo>
                <a:lnTo>
                  <a:pt x="0" y="419"/>
                </a:lnTo>
                <a:lnTo>
                  <a:pt x="0" y="434"/>
                </a:lnTo>
                <a:lnTo>
                  <a:pt x="0" y="448"/>
                </a:lnTo>
                <a:lnTo>
                  <a:pt x="0" y="464"/>
                </a:lnTo>
                <a:lnTo>
                  <a:pt x="0" y="482"/>
                </a:lnTo>
                <a:lnTo>
                  <a:pt x="0" y="501"/>
                </a:lnTo>
                <a:lnTo>
                  <a:pt x="0" y="522"/>
                </a:lnTo>
                <a:lnTo>
                  <a:pt x="0" y="543"/>
                </a:lnTo>
                <a:lnTo>
                  <a:pt x="0" y="567"/>
                </a:lnTo>
                <a:lnTo>
                  <a:pt x="0" y="592"/>
                </a:lnTo>
                <a:lnTo>
                  <a:pt x="0" y="619"/>
                </a:lnTo>
                <a:lnTo>
                  <a:pt x="0" y="648"/>
                </a:lnTo>
                <a:lnTo>
                  <a:pt x="0" y="679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8" name="Line 53">
            <a:extLst>
              <a:ext uri="{FF2B5EF4-FFF2-40B4-BE49-F238E27FC236}">
                <a16:creationId xmlns:a16="http://schemas.microsoft.com/office/drawing/2014/main" id="{81928B67-E6EC-2142-8937-16A3900697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4789" y="2686050"/>
            <a:ext cx="1587" cy="1481138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9" name="Freeform 54">
            <a:extLst>
              <a:ext uri="{FF2B5EF4-FFF2-40B4-BE49-F238E27FC236}">
                <a16:creationId xmlns:a16="http://schemas.microsoft.com/office/drawing/2014/main" id="{73B9B6DC-1BE3-9A4D-9FD8-99C0DD168E4A}"/>
              </a:ext>
            </a:extLst>
          </p:cNvPr>
          <p:cNvSpPr>
            <a:spLocks/>
          </p:cNvSpPr>
          <p:nvPr/>
        </p:nvSpPr>
        <p:spPr bwMode="auto">
          <a:xfrm>
            <a:off x="4176714" y="4110039"/>
            <a:ext cx="446087" cy="593725"/>
          </a:xfrm>
          <a:custGeom>
            <a:avLst/>
            <a:gdLst>
              <a:gd name="T0" fmla="*/ 2147483646 w 511"/>
              <a:gd name="T1" fmla="*/ 2147483646 h 681"/>
              <a:gd name="T2" fmla="*/ 2147483646 w 511"/>
              <a:gd name="T3" fmla="*/ 2147483646 h 681"/>
              <a:gd name="T4" fmla="*/ 2147483646 w 511"/>
              <a:gd name="T5" fmla="*/ 2147483646 h 681"/>
              <a:gd name="T6" fmla="*/ 2147483646 w 511"/>
              <a:gd name="T7" fmla="*/ 2147483646 h 681"/>
              <a:gd name="T8" fmla="*/ 2147483646 w 511"/>
              <a:gd name="T9" fmla="*/ 2147483646 h 681"/>
              <a:gd name="T10" fmla="*/ 2147483646 w 511"/>
              <a:gd name="T11" fmla="*/ 2147483646 h 681"/>
              <a:gd name="T12" fmla="*/ 2147483646 w 511"/>
              <a:gd name="T13" fmla="*/ 2147483646 h 681"/>
              <a:gd name="T14" fmla="*/ 2147483646 w 511"/>
              <a:gd name="T15" fmla="*/ 2147483646 h 681"/>
              <a:gd name="T16" fmla="*/ 2147483646 w 511"/>
              <a:gd name="T17" fmla="*/ 2147483646 h 681"/>
              <a:gd name="T18" fmla="*/ 2147483646 w 511"/>
              <a:gd name="T19" fmla="*/ 2147483646 h 681"/>
              <a:gd name="T20" fmla="*/ 2147483646 w 511"/>
              <a:gd name="T21" fmla="*/ 2147483646 h 681"/>
              <a:gd name="T22" fmla="*/ 2147483646 w 511"/>
              <a:gd name="T23" fmla="*/ 2147483646 h 681"/>
              <a:gd name="T24" fmla="*/ 2147483646 w 511"/>
              <a:gd name="T25" fmla="*/ 2147483646 h 681"/>
              <a:gd name="T26" fmla="*/ 2147483646 w 511"/>
              <a:gd name="T27" fmla="*/ 2147483646 h 681"/>
              <a:gd name="T28" fmla="*/ 2147483646 w 511"/>
              <a:gd name="T29" fmla="*/ 2147483646 h 681"/>
              <a:gd name="T30" fmla="*/ 2147483646 w 511"/>
              <a:gd name="T31" fmla="*/ 2147483646 h 681"/>
              <a:gd name="T32" fmla="*/ 2147483646 w 511"/>
              <a:gd name="T33" fmla="*/ 2147483646 h 681"/>
              <a:gd name="T34" fmla="*/ 2147483646 w 511"/>
              <a:gd name="T35" fmla="*/ 2147483646 h 681"/>
              <a:gd name="T36" fmla="*/ 2147483646 w 511"/>
              <a:gd name="T37" fmla="*/ 0 h 681"/>
              <a:gd name="T38" fmla="*/ 2147483646 w 511"/>
              <a:gd name="T39" fmla="*/ 0 h 681"/>
              <a:gd name="T40" fmla="*/ 2147483646 w 511"/>
              <a:gd name="T41" fmla="*/ 0 h 681"/>
              <a:gd name="T42" fmla="*/ 2147483646 w 511"/>
              <a:gd name="T43" fmla="*/ 0 h 681"/>
              <a:gd name="T44" fmla="*/ 2147483646 w 511"/>
              <a:gd name="T45" fmla="*/ 0 h 681"/>
              <a:gd name="T46" fmla="*/ 2147483646 w 511"/>
              <a:gd name="T47" fmla="*/ 0 h 681"/>
              <a:gd name="T48" fmla="*/ 2147483646 w 511"/>
              <a:gd name="T49" fmla="*/ 0 h 681"/>
              <a:gd name="T50" fmla="*/ 2147483646 w 511"/>
              <a:gd name="T51" fmla="*/ 0 h 681"/>
              <a:gd name="T52" fmla="*/ 2147483646 w 511"/>
              <a:gd name="T53" fmla="*/ 0 h 681"/>
              <a:gd name="T54" fmla="*/ 2147483646 w 511"/>
              <a:gd name="T55" fmla="*/ 0 h 681"/>
              <a:gd name="T56" fmla="*/ 2147483646 w 511"/>
              <a:gd name="T57" fmla="*/ 2147483646 h 681"/>
              <a:gd name="T58" fmla="*/ 2147483646 w 511"/>
              <a:gd name="T59" fmla="*/ 2147483646 h 681"/>
              <a:gd name="T60" fmla="*/ 2147483646 w 511"/>
              <a:gd name="T61" fmla="*/ 2147483646 h 681"/>
              <a:gd name="T62" fmla="*/ 2147483646 w 511"/>
              <a:gd name="T63" fmla="*/ 2147483646 h 681"/>
              <a:gd name="T64" fmla="*/ 2147483646 w 511"/>
              <a:gd name="T65" fmla="*/ 2147483646 h 681"/>
              <a:gd name="T66" fmla="*/ 2147483646 w 511"/>
              <a:gd name="T67" fmla="*/ 2147483646 h 681"/>
              <a:gd name="T68" fmla="*/ 2147483646 w 511"/>
              <a:gd name="T69" fmla="*/ 2147483646 h 681"/>
              <a:gd name="T70" fmla="*/ 2147483646 w 511"/>
              <a:gd name="T71" fmla="*/ 2147483646 h 681"/>
              <a:gd name="T72" fmla="*/ 2147483646 w 511"/>
              <a:gd name="T73" fmla="*/ 2147483646 h 681"/>
              <a:gd name="T74" fmla="*/ 2147483646 w 511"/>
              <a:gd name="T75" fmla="*/ 2147483646 h 681"/>
              <a:gd name="T76" fmla="*/ 2147483646 w 511"/>
              <a:gd name="T77" fmla="*/ 2147483646 h 681"/>
              <a:gd name="T78" fmla="*/ 0 w 511"/>
              <a:gd name="T79" fmla="*/ 2147483646 h 681"/>
              <a:gd name="T80" fmla="*/ 0 w 511"/>
              <a:gd name="T81" fmla="*/ 2147483646 h 681"/>
              <a:gd name="T82" fmla="*/ 0 w 511"/>
              <a:gd name="T83" fmla="*/ 2147483646 h 681"/>
              <a:gd name="T84" fmla="*/ 0 w 511"/>
              <a:gd name="T85" fmla="*/ 2147483646 h 681"/>
              <a:gd name="T86" fmla="*/ 0 w 511"/>
              <a:gd name="T87" fmla="*/ 2147483646 h 681"/>
              <a:gd name="T88" fmla="*/ 0 w 511"/>
              <a:gd name="T89" fmla="*/ 2147483646 h 681"/>
              <a:gd name="T90" fmla="*/ 0 w 511"/>
              <a:gd name="T91" fmla="*/ 2147483646 h 681"/>
              <a:gd name="T92" fmla="*/ 0 w 511"/>
              <a:gd name="T93" fmla="*/ 2147483646 h 681"/>
              <a:gd name="T94" fmla="*/ 0 w 511"/>
              <a:gd name="T95" fmla="*/ 2147483646 h 681"/>
              <a:gd name="T96" fmla="*/ 0 w 511"/>
              <a:gd name="T97" fmla="*/ 2147483646 h 681"/>
              <a:gd name="T98" fmla="*/ 0 w 511"/>
              <a:gd name="T99" fmla="*/ 2147483646 h 681"/>
              <a:gd name="T100" fmla="*/ 0 w 511"/>
              <a:gd name="T101" fmla="*/ 2147483646 h 681"/>
              <a:gd name="T102" fmla="*/ 0 w 511"/>
              <a:gd name="T103" fmla="*/ 2147483646 h 6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11" h="681">
                <a:moveTo>
                  <a:pt x="511" y="681"/>
                </a:moveTo>
                <a:lnTo>
                  <a:pt x="511" y="639"/>
                </a:lnTo>
                <a:lnTo>
                  <a:pt x="511" y="601"/>
                </a:lnTo>
                <a:lnTo>
                  <a:pt x="511" y="565"/>
                </a:lnTo>
                <a:lnTo>
                  <a:pt x="511" y="532"/>
                </a:lnTo>
                <a:lnTo>
                  <a:pt x="511" y="500"/>
                </a:lnTo>
                <a:lnTo>
                  <a:pt x="511" y="471"/>
                </a:lnTo>
                <a:lnTo>
                  <a:pt x="511" y="444"/>
                </a:lnTo>
                <a:lnTo>
                  <a:pt x="511" y="418"/>
                </a:lnTo>
                <a:lnTo>
                  <a:pt x="511" y="394"/>
                </a:lnTo>
                <a:lnTo>
                  <a:pt x="511" y="373"/>
                </a:lnTo>
                <a:lnTo>
                  <a:pt x="511" y="353"/>
                </a:lnTo>
                <a:lnTo>
                  <a:pt x="511" y="335"/>
                </a:lnTo>
                <a:lnTo>
                  <a:pt x="511" y="319"/>
                </a:lnTo>
                <a:lnTo>
                  <a:pt x="511" y="303"/>
                </a:lnTo>
                <a:lnTo>
                  <a:pt x="511" y="290"/>
                </a:lnTo>
                <a:lnTo>
                  <a:pt x="511" y="277"/>
                </a:lnTo>
                <a:lnTo>
                  <a:pt x="511" y="266"/>
                </a:lnTo>
                <a:lnTo>
                  <a:pt x="511" y="255"/>
                </a:lnTo>
                <a:lnTo>
                  <a:pt x="511" y="245"/>
                </a:lnTo>
                <a:lnTo>
                  <a:pt x="511" y="237"/>
                </a:lnTo>
                <a:lnTo>
                  <a:pt x="511" y="229"/>
                </a:lnTo>
                <a:lnTo>
                  <a:pt x="511" y="223"/>
                </a:lnTo>
                <a:lnTo>
                  <a:pt x="511" y="217"/>
                </a:lnTo>
                <a:lnTo>
                  <a:pt x="511" y="210"/>
                </a:lnTo>
                <a:lnTo>
                  <a:pt x="511" y="205"/>
                </a:lnTo>
                <a:lnTo>
                  <a:pt x="511" y="201"/>
                </a:lnTo>
                <a:lnTo>
                  <a:pt x="511" y="196"/>
                </a:lnTo>
                <a:lnTo>
                  <a:pt x="511" y="191"/>
                </a:lnTo>
                <a:lnTo>
                  <a:pt x="511" y="186"/>
                </a:lnTo>
                <a:lnTo>
                  <a:pt x="511" y="181"/>
                </a:lnTo>
                <a:lnTo>
                  <a:pt x="511" y="176"/>
                </a:lnTo>
                <a:lnTo>
                  <a:pt x="511" y="170"/>
                </a:lnTo>
                <a:lnTo>
                  <a:pt x="511" y="165"/>
                </a:lnTo>
                <a:lnTo>
                  <a:pt x="511" y="160"/>
                </a:lnTo>
                <a:lnTo>
                  <a:pt x="511" y="156"/>
                </a:lnTo>
                <a:lnTo>
                  <a:pt x="511" y="152"/>
                </a:lnTo>
                <a:lnTo>
                  <a:pt x="511" y="148"/>
                </a:lnTo>
                <a:lnTo>
                  <a:pt x="511" y="144"/>
                </a:lnTo>
                <a:lnTo>
                  <a:pt x="511" y="140"/>
                </a:lnTo>
                <a:lnTo>
                  <a:pt x="511" y="136"/>
                </a:lnTo>
                <a:lnTo>
                  <a:pt x="509" y="133"/>
                </a:lnTo>
                <a:lnTo>
                  <a:pt x="509" y="130"/>
                </a:lnTo>
                <a:lnTo>
                  <a:pt x="509" y="127"/>
                </a:lnTo>
                <a:lnTo>
                  <a:pt x="507" y="125"/>
                </a:lnTo>
                <a:lnTo>
                  <a:pt x="507" y="122"/>
                </a:lnTo>
                <a:lnTo>
                  <a:pt x="506" y="119"/>
                </a:lnTo>
                <a:lnTo>
                  <a:pt x="504" y="117"/>
                </a:lnTo>
                <a:lnTo>
                  <a:pt x="503" y="114"/>
                </a:lnTo>
                <a:lnTo>
                  <a:pt x="501" y="111"/>
                </a:lnTo>
                <a:lnTo>
                  <a:pt x="499" y="109"/>
                </a:lnTo>
                <a:lnTo>
                  <a:pt x="498" y="106"/>
                </a:lnTo>
                <a:lnTo>
                  <a:pt x="496" y="103"/>
                </a:lnTo>
                <a:lnTo>
                  <a:pt x="493" y="100"/>
                </a:lnTo>
                <a:lnTo>
                  <a:pt x="490" y="96"/>
                </a:lnTo>
                <a:lnTo>
                  <a:pt x="488" y="93"/>
                </a:lnTo>
                <a:lnTo>
                  <a:pt x="483" y="90"/>
                </a:lnTo>
                <a:lnTo>
                  <a:pt x="480" y="87"/>
                </a:lnTo>
                <a:lnTo>
                  <a:pt x="477" y="84"/>
                </a:lnTo>
                <a:lnTo>
                  <a:pt x="472" y="80"/>
                </a:lnTo>
                <a:lnTo>
                  <a:pt x="469" y="76"/>
                </a:lnTo>
                <a:lnTo>
                  <a:pt x="464" y="72"/>
                </a:lnTo>
                <a:lnTo>
                  <a:pt x="458" y="68"/>
                </a:lnTo>
                <a:lnTo>
                  <a:pt x="453" y="63"/>
                </a:lnTo>
                <a:lnTo>
                  <a:pt x="447" y="56"/>
                </a:lnTo>
                <a:lnTo>
                  <a:pt x="442" y="52"/>
                </a:lnTo>
                <a:lnTo>
                  <a:pt x="435" y="47"/>
                </a:lnTo>
                <a:lnTo>
                  <a:pt x="431" y="42"/>
                </a:lnTo>
                <a:lnTo>
                  <a:pt x="426" y="39"/>
                </a:lnTo>
                <a:lnTo>
                  <a:pt x="421" y="34"/>
                </a:lnTo>
                <a:lnTo>
                  <a:pt x="418" y="31"/>
                </a:lnTo>
                <a:lnTo>
                  <a:pt x="413" y="28"/>
                </a:lnTo>
                <a:lnTo>
                  <a:pt x="410" y="24"/>
                </a:lnTo>
                <a:lnTo>
                  <a:pt x="407" y="21"/>
                </a:lnTo>
                <a:lnTo>
                  <a:pt x="402" y="20"/>
                </a:lnTo>
                <a:lnTo>
                  <a:pt x="399" y="16"/>
                </a:lnTo>
                <a:lnTo>
                  <a:pt x="395" y="15"/>
                </a:lnTo>
                <a:lnTo>
                  <a:pt x="392" y="12"/>
                </a:lnTo>
                <a:lnTo>
                  <a:pt x="389" y="10"/>
                </a:lnTo>
                <a:lnTo>
                  <a:pt x="387" y="8"/>
                </a:lnTo>
                <a:lnTo>
                  <a:pt x="384" y="7"/>
                </a:lnTo>
                <a:lnTo>
                  <a:pt x="381" y="7"/>
                </a:lnTo>
                <a:lnTo>
                  <a:pt x="378" y="5"/>
                </a:lnTo>
                <a:lnTo>
                  <a:pt x="375" y="4"/>
                </a:lnTo>
                <a:lnTo>
                  <a:pt x="371" y="4"/>
                </a:lnTo>
                <a:lnTo>
                  <a:pt x="368" y="2"/>
                </a:lnTo>
                <a:lnTo>
                  <a:pt x="365" y="2"/>
                </a:lnTo>
                <a:lnTo>
                  <a:pt x="362" y="2"/>
                </a:lnTo>
                <a:lnTo>
                  <a:pt x="357" y="2"/>
                </a:lnTo>
                <a:lnTo>
                  <a:pt x="354" y="0"/>
                </a:lnTo>
                <a:lnTo>
                  <a:pt x="349" y="0"/>
                </a:lnTo>
                <a:lnTo>
                  <a:pt x="346" y="0"/>
                </a:lnTo>
                <a:lnTo>
                  <a:pt x="341" y="0"/>
                </a:lnTo>
                <a:lnTo>
                  <a:pt x="336" y="0"/>
                </a:lnTo>
                <a:lnTo>
                  <a:pt x="331" y="0"/>
                </a:lnTo>
                <a:lnTo>
                  <a:pt x="325" y="0"/>
                </a:lnTo>
                <a:lnTo>
                  <a:pt x="320" y="0"/>
                </a:lnTo>
                <a:lnTo>
                  <a:pt x="314" y="0"/>
                </a:lnTo>
                <a:lnTo>
                  <a:pt x="309" y="0"/>
                </a:lnTo>
                <a:lnTo>
                  <a:pt x="303" y="0"/>
                </a:lnTo>
                <a:lnTo>
                  <a:pt x="298" y="0"/>
                </a:lnTo>
                <a:lnTo>
                  <a:pt x="295" y="0"/>
                </a:lnTo>
                <a:lnTo>
                  <a:pt x="290" y="0"/>
                </a:lnTo>
                <a:lnTo>
                  <a:pt x="285" y="0"/>
                </a:lnTo>
                <a:lnTo>
                  <a:pt x="282" y="0"/>
                </a:lnTo>
                <a:lnTo>
                  <a:pt x="279" y="0"/>
                </a:lnTo>
                <a:lnTo>
                  <a:pt x="275" y="0"/>
                </a:lnTo>
                <a:lnTo>
                  <a:pt x="272" y="0"/>
                </a:lnTo>
                <a:lnTo>
                  <a:pt x="269" y="0"/>
                </a:lnTo>
                <a:lnTo>
                  <a:pt x="266" y="0"/>
                </a:lnTo>
                <a:lnTo>
                  <a:pt x="263" y="0"/>
                </a:lnTo>
                <a:lnTo>
                  <a:pt x="259" y="0"/>
                </a:lnTo>
                <a:lnTo>
                  <a:pt x="256" y="0"/>
                </a:lnTo>
                <a:lnTo>
                  <a:pt x="253" y="0"/>
                </a:lnTo>
                <a:lnTo>
                  <a:pt x="250" y="0"/>
                </a:lnTo>
                <a:lnTo>
                  <a:pt x="247" y="0"/>
                </a:lnTo>
                <a:lnTo>
                  <a:pt x="243" y="0"/>
                </a:lnTo>
                <a:lnTo>
                  <a:pt x="240" y="0"/>
                </a:lnTo>
                <a:lnTo>
                  <a:pt x="237" y="0"/>
                </a:lnTo>
                <a:lnTo>
                  <a:pt x="234" y="0"/>
                </a:lnTo>
                <a:lnTo>
                  <a:pt x="231" y="0"/>
                </a:lnTo>
                <a:lnTo>
                  <a:pt x="226" y="0"/>
                </a:lnTo>
                <a:lnTo>
                  <a:pt x="223" y="0"/>
                </a:lnTo>
                <a:lnTo>
                  <a:pt x="218" y="0"/>
                </a:lnTo>
                <a:lnTo>
                  <a:pt x="213" y="0"/>
                </a:lnTo>
                <a:lnTo>
                  <a:pt x="208" y="0"/>
                </a:lnTo>
                <a:lnTo>
                  <a:pt x="203" y="0"/>
                </a:lnTo>
                <a:lnTo>
                  <a:pt x="199" y="0"/>
                </a:lnTo>
                <a:lnTo>
                  <a:pt x="192" y="0"/>
                </a:lnTo>
                <a:lnTo>
                  <a:pt x="186" y="0"/>
                </a:lnTo>
                <a:lnTo>
                  <a:pt x="181" y="0"/>
                </a:lnTo>
                <a:lnTo>
                  <a:pt x="176" y="0"/>
                </a:lnTo>
                <a:lnTo>
                  <a:pt x="171" y="0"/>
                </a:lnTo>
                <a:lnTo>
                  <a:pt x="167" y="0"/>
                </a:lnTo>
                <a:lnTo>
                  <a:pt x="162" y="0"/>
                </a:lnTo>
                <a:lnTo>
                  <a:pt x="159" y="0"/>
                </a:lnTo>
                <a:lnTo>
                  <a:pt x="154" y="2"/>
                </a:lnTo>
                <a:lnTo>
                  <a:pt x="150" y="2"/>
                </a:lnTo>
                <a:lnTo>
                  <a:pt x="147" y="2"/>
                </a:lnTo>
                <a:lnTo>
                  <a:pt x="144" y="2"/>
                </a:lnTo>
                <a:lnTo>
                  <a:pt x="141" y="4"/>
                </a:lnTo>
                <a:lnTo>
                  <a:pt x="138" y="4"/>
                </a:lnTo>
                <a:lnTo>
                  <a:pt x="134" y="5"/>
                </a:lnTo>
                <a:lnTo>
                  <a:pt x="131" y="7"/>
                </a:lnTo>
                <a:lnTo>
                  <a:pt x="128" y="7"/>
                </a:lnTo>
                <a:lnTo>
                  <a:pt x="125" y="8"/>
                </a:lnTo>
                <a:lnTo>
                  <a:pt x="122" y="10"/>
                </a:lnTo>
                <a:lnTo>
                  <a:pt x="118" y="12"/>
                </a:lnTo>
                <a:lnTo>
                  <a:pt x="115" y="15"/>
                </a:lnTo>
                <a:lnTo>
                  <a:pt x="112" y="16"/>
                </a:lnTo>
                <a:lnTo>
                  <a:pt x="109" y="20"/>
                </a:lnTo>
                <a:lnTo>
                  <a:pt x="106" y="21"/>
                </a:lnTo>
                <a:lnTo>
                  <a:pt x="102" y="24"/>
                </a:lnTo>
                <a:lnTo>
                  <a:pt x="99" y="28"/>
                </a:lnTo>
                <a:lnTo>
                  <a:pt x="94" y="31"/>
                </a:lnTo>
                <a:lnTo>
                  <a:pt x="90" y="34"/>
                </a:lnTo>
                <a:lnTo>
                  <a:pt x="86" y="39"/>
                </a:lnTo>
                <a:lnTo>
                  <a:pt x="82" y="42"/>
                </a:lnTo>
                <a:lnTo>
                  <a:pt x="75" y="47"/>
                </a:lnTo>
                <a:lnTo>
                  <a:pt x="70" y="52"/>
                </a:lnTo>
                <a:lnTo>
                  <a:pt x="64" y="56"/>
                </a:lnTo>
                <a:lnTo>
                  <a:pt x="59" y="63"/>
                </a:lnTo>
                <a:lnTo>
                  <a:pt x="53" y="68"/>
                </a:lnTo>
                <a:lnTo>
                  <a:pt x="48" y="72"/>
                </a:lnTo>
                <a:lnTo>
                  <a:pt x="43" y="76"/>
                </a:lnTo>
                <a:lnTo>
                  <a:pt x="38" y="80"/>
                </a:lnTo>
                <a:lnTo>
                  <a:pt x="35" y="84"/>
                </a:lnTo>
                <a:lnTo>
                  <a:pt x="30" y="87"/>
                </a:lnTo>
                <a:lnTo>
                  <a:pt x="27" y="90"/>
                </a:lnTo>
                <a:lnTo>
                  <a:pt x="24" y="93"/>
                </a:lnTo>
                <a:lnTo>
                  <a:pt x="21" y="96"/>
                </a:lnTo>
                <a:lnTo>
                  <a:pt x="19" y="100"/>
                </a:lnTo>
                <a:lnTo>
                  <a:pt x="16" y="103"/>
                </a:lnTo>
                <a:lnTo>
                  <a:pt x="14" y="106"/>
                </a:lnTo>
                <a:lnTo>
                  <a:pt x="13" y="109"/>
                </a:lnTo>
                <a:lnTo>
                  <a:pt x="10" y="111"/>
                </a:lnTo>
                <a:lnTo>
                  <a:pt x="8" y="114"/>
                </a:lnTo>
                <a:lnTo>
                  <a:pt x="8" y="117"/>
                </a:lnTo>
                <a:lnTo>
                  <a:pt x="6" y="119"/>
                </a:lnTo>
                <a:lnTo>
                  <a:pt x="5" y="122"/>
                </a:lnTo>
                <a:lnTo>
                  <a:pt x="5" y="125"/>
                </a:lnTo>
                <a:lnTo>
                  <a:pt x="3" y="127"/>
                </a:lnTo>
                <a:lnTo>
                  <a:pt x="3" y="130"/>
                </a:lnTo>
                <a:lnTo>
                  <a:pt x="2" y="133"/>
                </a:lnTo>
                <a:lnTo>
                  <a:pt x="2" y="136"/>
                </a:lnTo>
                <a:lnTo>
                  <a:pt x="2" y="140"/>
                </a:lnTo>
                <a:lnTo>
                  <a:pt x="2" y="144"/>
                </a:lnTo>
                <a:lnTo>
                  <a:pt x="2" y="148"/>
                </a:lnTo>
                <a:lnTo>
                  <a:pt x="2" y="152"/>
                </a:lnTo>
                <a:lnTo>
                  <a:pt x="2" y="156"/>
                </a:lnTo>
                <a:lnTo>
                  <a:pt x="2" y="160"/>
                </a:lnTo>
                <a:lnTo>
                  <a:pt x="0" y="165"/>
                </a:lnTo>
                <a:lnTo>
                  <a:pt x="0" y="170"/>
                </a:lnTo>
                <a:lnTo>
                  <a:pt x="0" y="176"/>
                </a:lnTo>
                <a:lnTo>
                  <a:pt x="0" y="181"/>
                </a:lnTo>
                <a:lnTo>
                  <a:pt x="0" y="186"/>
                </a:lnTo>
                <a:lnTo>
                  <a:pt x="0" y="189"/>
                </a:lnTo>
                <a:lnTo>
                  <a:pt x="0" y="194"/>
                </a:lnTo>
                <a:lnTo>
                  <a:pt x="0" y="197"/>
                </a:lnTo>
                <a:lnTo>
                  <a:pt x="0" y="201"/>
                </a:lnTo>
                <a:lnTo>
                  <a:pt x="0" y="204"/>
                </a:lnTo>
                <a:lnTo>
                  <a:pt x="0" y="207"/>
                </a:lnTo>
                <a:lnTo>
                  <a:pt x="0" y="210"/>
                </a:lnTo>
                <a:lnTo>
                  <a:pt x="0" y="213"/>
                </a:lnTo>
                <a:lnTo>
                  <a:pt x="0" y="217"/>
                </a:lnTo>
                <a:lnTo>
                  <a:pt x="0" y="220"/>
                </a:lnTo>
                <a:lnTo>
                  <a:pt x="0" y="223"/>
                </a:lnTo>
                <a:lnTo>
                  <a:pt x="0" y="225"/>
                </a:lnTo>
                <a:lnTo>
                  <a:pt x="0" y="228"/>
                </a:lnTo>
                <a:lnTo>
                  <a:pt x="0" y="229"/>
                </a:lnTo>
                <a:lnTo>
                  <a:pt x="0" y="233"/>
                </a:lnTo>
                <a:lnTo>
                  <a:pt x="0" y="236"/>
                </a:lnTo>
                <a:lnTo>
                  <a:pt x="0" y="239"/>
                </a:lnTo>
                <a:lnTo>
                  <a:pt x="0" y="241"/>
                </a:lnTo>
                <a:lnTo>
                  <a:pt x="0" y="244"/>
                </a:lnTo>
                <a:lnTo>
                  <a:pt x="0" y="247"/>
                </a:lnTo>
                <a:lnTo>
                  <a:pt x="0" y="250"/>
                </a:lnTo>
                <a:lnTo>
                  <a:pt x="0" y="253"/>
                </a:lnTo>
                <a:lnTo>
                  <a:pt x="0" y="258"/>
                </a:lnTo>
                <a:lnTo>
                  <a:pt x="0" y="261"/>
                </a:lnTo>
                <a:lnTo>
                  <a:pt x="0" y="265"/>
                </a:lnTo>
                <a:lnTo>
                  <a:pt x="0" y="269"/>
                </a:lnTo>
                <a:lnTo>
                  <a:pt x="0" y="274"/>
                </a:lnTo>
                <a:lnTo>
                  <a:pt x="0" y="279"/>
                </a:lnTo>
                <a:lnTo>
                  <a:pt x="0" y="284"/>
                </a:lnTo>
                <a:lnTo>
                  <a:pt x="0" y="289"/>
                </a:lnTo>
                <a:lnTo>
                  <a:pt x="0" y="295"/>
                </a:lnTo>
                <a:lnTo>
                  <a:pt x="0" y="298"/>
                </a:lnTo>
                <a:lnTo>
                  <a:pt x="0" y="303"/>
                </a:lnTo>
                <a:lnTo>
                  <a:pt x="0" y="308"/>
                </a:lnTo>
                <a:lnTo>
                  <a:pt x="0" y="313"/>
                </a:lnTo>
                <a:lnTo>
                  <a:pt x="0" y="317"/>
                </a:lnTo>
                <a:lnTo>
                  <a:pt x="0" y="322"/>
                </a:lnTo>
                <a:lnTo>
                  <a:pt x="0" y="327"/>
                </a:lnTo>
                <a:lnTo>
                  <a:pt x="0" y="333"/>
                </a:lnTo>
                <a:lnTo>
                  <a:pt x="0" y="338"/>
                </a:lnTo>
                <a:lnTo>
                  <a:pt x="0" y="345"/>
                </a:lnTo>
                <a:lnTo>
                  <a:pt x="0" y="351"/>
                </a:lnTo>
                <a:lnTo>
                  <a:pt x="0" y="359"/>
                </a:lnTo>
                <a:lnTo>
                  <a:pt x="0" y="367"/>
                </a:lnTo>
                <a:lnTo>
                  <a:pt x="0" y="377"/>
                </a:lnTo>
                <a:lnTo>
                  <a:pt x="0" y="386"/>
                </a:lnTo>
                <a:lnTo>
                  <a:pt x="0" y="397"/>
                </a:lnTo>
                <a:lnTo>
                  <a:pt x="0" y="409"/>
                </a:lnTo>
                <a:lnTo>
                  <a:pt x="0" y="421"/>
                </a:lnTo>
                <a:lnTo>
                  <a:pt x="0" y="434"/>
                </a:lnTo>
                <a:lnTo>
                  <a:pt x="0" y="450"/>
                </a:lnTo>
                <a:lnTo>
                  <a:pt x="0" y="466"/>
                </a:lnTo>
                <a:lnTo>
                  <a:pt x="0" y="484"/>
                </a:lnTo>
                <a:lnTo>
                  <a:pt x="0" y="503"/>
                </a:lnTo>
                <a:lnTo>
                  <a:pt x="0" y="522"/>
                </a:lnTo>
                <a:lnTo>
                  <a:pt x="0" y="545"/>
                </a:lnTo>
                <a:lnTo>
                  <a:pt x="0" y="569"/>
                </a:lnTo>
                <a:lnTo>
                  <a:pt x="0" y="594"/>
                </a:lnTo>
                <a:lnTo>
                  <a:pt x="0" y="621"/>
                </a:lnTo>
                <a:lnTo>
                  <a:pt x="0" y="650"/>
                </a:lnTo>
                <a:lnTo>
                  <a:pt x="0" y="681"/>
                </a:lnTo>
              </a:path>
            </a:pathLst>
          </a:custGeom>
          <a:noFill/>
          <a:ln w="238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0" name="Freeform 55">
            <a:extLst>
              <a:ext uri="{FF2B5EF4-FFF2-40B4-BE49-F238E27FC236}">
                <a16:creationId xmlns:a16="http://schemas.microsoft.com/office/drawing/2014/main" id="{7FEBF0B5-7392-4B42-B230-6165F7156927}"/>
              </a:ext>
            </a:extLst>
          </p:cNvPr>
          <p:cNvSpPr>
            <a:spLocks/>
          </p:cNvSpPr>
          <p:nvPr/>
        </p:nvSpPr>
        <p:spPr bwMode="auto">
          <a:xfrm>
            <a:off x="4019551" y="4165601"/>
            <a:ext cx="531813" cy="296863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40"/>
                </a:lnTo>
                <a:lnTo>
                  <a:pt x="496" y="340"/>
                </a:lnTo>
                <a:lnTo>
                  <a:pt x="499" y="340"/>
                </a:lnTo>
                <a:lnTo>
                  <a:pt x="501" y="338"/>
                </a:lnTo>
                <a:lnTo>
                  <a:pt x="504" y="338"/>
                </a:lnTo>
                <a:lnTo>
                  <a:pt x="506" y="337"/>
                </a:lnTo>
                <a:lnTo>
                  <a:pt x="509" y="335"/>
                </a:lnTo>
                <a:lnTo>
                  <a:pt x="510" y="335"/>
                </a:lnTo>
                <a:lnTo>
                  <a:pt x="514" y="333"/>
                </a:lnTo>
                <a:lnTo>
                  <a:pt x="515" y="332"/>
                </a:lnTo>
                <a:lnTo>
                  <a:pt x="518" y="330"/>
                </a:lnTo>
                <a:lnTo>
                  <a:pt x="522" y="329"/>
                </a:lnTo>
                <a:lnTo>
                  <a:pt x="523" y="327"/>
                </a:lnTo>
                <a:lnTo>
                  <a:pt x="526" y="324"/>
                </a:lnTo>
                <a:lnTo>
                  <a:pt x="530" y="322"/>
                </a:lnTo>
                <a:lnTo>
                  <a:pt x="533" y="319"/>
                </a:lnTo>
                <a:lnTo>
                  <a:pt x="536" y="316"/>
                </a:lnTo>
                <a:lnTo>
                  <a:pt x="541" y="314"/>
                </a:lnTo>
                <a:lnTo>
                  <a:pt x="544" y="311"/>
                </a:lnTo>
                <a:lnTo>
                  <a:pt x="547" y="308"/>
                </a:lnTo>
                <a:lnTo>
                  <a:pt x="552" y="303"/>
                </a:lnTo>
                <a:lnTo>
                  <a:pt x="557" y="300"/>
                </a:lnTo>
                <a:lnTo>
                  <a:pt x="562" y="295"/>
                </a:lnTo>
                <a:lnTo>
                  <a:pt x="566" y="292"/>
                </a:lnTo>
                <a:lnTo>
                  <a:pt x="570" y="289"/>
                </a:lnTo>
                <a:lnTo>
                  <a:pt x="574" y="285"/>
                </a:lnTo>
                <a:lnTo>
                  <a:pt x="578" y="282"/>
                </a:lnTo>
                <a:lnTo>
                  <a:pt x="581" y="279"/>
                </a:lnTo>
                <a:lnTo>
                  <a:pt x="584" y="277"/>
                </a:lnTo>
                <a:lnTo>
                  <a:pt x="586" y="274"/>
                </a:lnTo>
                <a:lnTo>
                  <a:pt x="589" y="271"/>
                </a:lnTo>
                <a:lnTo>
                  <a:pt x="590" y="269"/>
                </a:lnTo>
                <a:lnTo>
                  <a:pt x="594" y="268"/>
                </a:lnTo>
                <a:lnTo>
                  <a:pt x="595" y="265"/>
                </a:lnTo>
                <a:lnTo>
                  <a:pt x="597" y="263"/>
                </a:lnTo>
                <a:lnTo>
                  <a:pt x="598" y="261"/>
                </a:lnTo>
                <a:lnTo>
                  <a:pt x="600" y="258"/>
                </a:lnTo>
                <a:lnTo>
                  <a:pt x="602" y="257"/>
                </a:lnTo>
                <a:lnTo>
                  <a:pt x="602" y="255"/>
                </a:lnTo>
                <a:lnTo>
                  <a:pt x="603" y="253"/>
                </a:lnTo>
                <a:lnTo>
                  <a:pt x="605" y="250"/>
                </a:lnTo>
                <a:lnTo>
                  <a:pt x="605" y="249"/>
                </a:lnTo>
                <a:lnTo>
                  <a:pt x="605" y="247"/>
                </a:lnTo>
                <a:lnTo>
                  <a:pt x="606" y="244"/>
                </a:lnTo>
                <a:lnTo>
                  <a:pt x="606" y="242"/>
                </a:lnTo>
                <a:lnTo>
                  <a:pt x="606" y="239"/>
                </a:lnTo>
                <a:lnTo>
                  <a:pt x="606" y="237"/>
                </a:lnTo>
                <a:lnTo>
                  <a:pt x="606" y="234"/>
                </a:lnTo>
                <a:lnTo>
                  <a:pt x="608" y="231"/>
                </a:lnTo>
                <a:lnTo>
                  <a:pt x="608" y="228"/>
                </a:lnTo>
                <a:lnTo>
                  <a:pt x="608" y="225"/>
                </a:lnTo>
                <a:lnTo>
                  <a:pt x="608" y="221"/>
                </a:lnTo>
                <a:lnTo>
                  <a:pt x="608" y="218"/>
                </a:lnTo>
                <a:lnTo>
                  <a:pt x="608" y="213"/>
                </a:lnTo>
                <a:lnTo>
                  <a:pt x="608" y="210"/>
                </a:lnTo>
                <a:lnTo>
                  <a:pt x="608" y="207"/>
                </a:lnTo>
                <a:lnTo>
                  <a:pt x="608" y="204"/>
                </a:lnTo>
                <a:lnTo>
                  <a:pt x="608" y="201"/>
                </a:lnTo>
                <a:lnTo>
                  <a:pt x="608" y="197"/>
                </a:lnTo>
                <a:lnTo>
                  <a:pt x="608" y="194"/>
                </a:lnTo>
                <a:lnTo>
                  <a:pt x="608" y="191"/>
                </a:lnTo>
                <a:lnTo>
                  <a:pt x="608" y="189"/>
                </a:lnTo>
                <a:lnTo>
                  <a:pt x="608" y="186"/>
                </a:lnTo>
                <a:lnTo>
                  <a:pt x="608" y="185"/>
                </a:lnTo>
                <a:lnTo>
                  <a:pt x="608" y="181"/>
                </a:lnTo>
                <a:lnTo>
                  <a:pt x="608" y="180"/>
                </a:lnTo>
                <a:lnTo>
                  <a:pt x="608" y="178"/>
                </a:lnTo>
                <a:lnTo>
                  <a:pt x="608" y="175"/>
                </a:lnTo>
                <a:lnTo>
                  <a:pt x="608" y="173"/>
                </a:lnTo>
                <a:lnTo>
                  <a:pt x="608" y="172"/>
                </a:lnTo>
                <a:lnTo>
                  <a:pt x="608" y="170"/>
                </a:lnTo>
                <a:lnTo>
                  <a:pt x="608" y="167"/>
                </a:lnTo>
                <a:lnTo>
                  <a:pt x="608" y="165"/>
                </a:lnTo>
                <a:lnTo>
                  <a:pt x="608" y="164"/>
                </a:lnTo>
                <a:lnTo>
                  <a:pt x="608" y="161"/>
                </a:lnTo>
                <a:lnTo>
                  <a:pt x="608" y="159"/>
                </a:lnTo>
                <a:lnTo>
                  <a:pt x="608" y="156"/>
                </a:lnTo>
                <a:lnTo>
                  <a:pt x="608" y="154"/>
                </a:lnTo>
                <a:lnTo>
                  <a:pt x="608" y="151"/>
                </a:lnTo>
                <a:lnTo>
                  <a:pt x="608" y="149"/>
                </a:lnTo>
                <a:lnTo>
                  <a:pt x="608" y="146"/>
                </a:lnTo>
                <a:lnTo>
                  <a:pt x="608" y="143"/>
                </a:lnTo>
                <a:lnTo>
                  <a:pt x="608" y="140"/>
                </a:lnTo>
                <a:lnTo>
                  <a:pt x="608" y="137"/>
                </a:lnTo>
                <a:lnTo>
                  <a:pt x="608" y="132"/>
                </a:lnTo>
                <a:lnTo>
                  <a:pt x="608" y="129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4"/>
                </a:lnTo>
                <a:lnTo>
                  <a:pt x="608" y="111"/>
                </a:lnTo>
                <a:lnTo>
                  <a:pt x="606" y="109"/>
                </a:lnTo>
                <a:lnTo>
                  <a:pt x="606" y="106"/>
                </a:lnTo>
                <a:lnTo>
                  <a:pt x="606" y="103"/>
                </a:lnTo>
                <a:lnTo>
                  <a:pt x="606" y="101"/>
                </a:lnTo>
                <a:lnTo>
                  <a:pt x="606" y="98"/>
                </a:lnTo>
                <a:lnTo>
                  <a:pt x="605" y="96"/>
                </a:lnTo>
                <a:lnTo>
                  <a:pt x="605" y="95"/>
                </a:lnTo>
                <a:lnTo>
                  <a:pt x="605" y="92"/>
                </a:lnTo>
                <a:lnTo>
                  <a:pt x="603" y="90"/>
                </a:lnTo>
                <a:lnTo>
                  <a:pt x="602" y="88"/>
                </a:lnTo>
                <a:lnTo>
                  <a:pt x="602" y="85"/>
                </a:lnTo>
                <a:lnTo>
                  <a:pt x="600" y="84"/>
                </a:lnTo>
                <a:lnTo>
                  <a:pt x="598" y="82"/>
                </a:lnTo>
                <a:lnTo>
                  <a:pt x="597" y="80"/>
                </a:lnTo>
                <a:lnTo>
                  <a:pt x="595" y="77"/>
                </a:lnTo>
                <a:lnTo>
                  <a:pt x="594" y="76"/>
                </a:lnTo>
                <a:lnTo>
                  <a:pt x="590" y="74"/>
                </a:lnTo>
                <a:lnTo>
                  <a:pt x="589" y="71"/>
                </a:lnTo>
                <a:lnTo>
                  <a:pt x="586" y="69"/>
                </a:lnTo>
                <a:lnTo>
                  <a:pt x="584" y="66"/>
                </a:lnTo>
                <a:lnTo>
                  <a:pt x="581" y="63"/>
                </a:lnTo>
                <a:lnTo>
                  <a:pt x="578" y="61"/>
                </a:lnTo>
                <a:lnTo>
                  <a:pt x="574" y="58"/>
                </a:lnTo>
                <a:lnTo>
                  <a:pt x="570" y="55"/>
                </a:lnTo>
                <a:lnTo>
                  <a:pt x="566" y="52"/>
                </a:lnTo>
                <a:lnTo>
                  <a:pt x="562" y="47"/>
                </a:lnTo>
                <a:lnTo>
                  <a:pt x="557" y="44"/>
                </a:lnTo>
                <a:lnTo>
                  <a:pt x="552" y="39"/>
                </a:lnTo>
                <a:lnTo>
                  <a:pt x="547" y="36"/>
                </a:lnTo>
                <a:lnTo>
                  <a:pt x="544" y="32"/>
                </a:lnTo>
                <a:lnTo>
                  <a:pt x="541" y="29"/>
                </a:lnTo>
                <a:lnTo>
                  <a:pt x="536" y="26"/>
                </a:lnTo>
                <a:lnTo>
                  <a:pt x="533" y="23"/>
                </a:lnTo>
                <a:lnTo>
                  <a:pt x="530" y="21"/>
                </a:lnTo>
                <a:lnTo>
                  <a:pt x="526" y="18"/>
                </a:lnTo>
                <a:lnTo>
                  <a:pt x="523" y="16"/>
                </a:lnTo>
                <a:lnTo>
                  <a:pt x="522" y="15"/>
                </a:lnTo>
                <a:lnTo>
                  <a:pt x="518" y="13"/>
                </a:lnTo>
                <a:lnTo>
                  <a:pt x="515" y="12"/>
                </a:lnTo>
                <a:lnTo>
                  <a:pt x="514" y="10"/>
                </a:lnTo>
                <a:lnTo>
                  <a:pt x="510" y="8"/>
                </a:lnTo>
                <a:lnTo>
                  <a:pt x="509" y="7"/>
                </a:lnTo>
                <a:lnTo>
                  <a:pt x="506" y="5"/>
                </a:lnTo>
                <a:lnTo>
                  <a:pt x="504" y="5"/>
                </a:lnTo>
                <a:lnTo>
                  <a:pt x="501" y="4"/>
                </a:lnTo>
                <a:lnTo>
                  <a:pt x="499" y="4"/>
                </a:lnTo>
                <a:lnTo>
                  <a:pt x="496" y="2"/>
                </a:lnTo>
                <a:lnTo>
                  <a:pt x="494" y="2"/>
                </a:lnTo>
                <a:lnTo>
                  <a:pt x="491" y="2"/>
                </a:lnTo>
                <a:lnTo>
                  <a:pt x="488" y="2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1" name="Freeform 56">
            <a:extLst>
              <a:ext uri="{FF2B5EF4-FFF2-40B4-BE49-F238E27FC236}">
                <a16:creationId xmlns:a16="http://schemas.microsoft.com/office/drawing/2014/main" id="{99E2DDC5-FC80-0844-9AC9-ADE9FF181CDC}"/>
              </a:ext>
            </a:extLst>
          </p:cNvPr>
          <p:cNvSpPr>
            <a:spLocks/>
          </p:cNvSpPr>
          <p:nvPr/>
        </p:nvSpPr>
        <p:spPr bwMode="auto">
          <a:xfrm>
            <a:off x="4019551" y="2389188"/>
            <a:ext cx="531813" cy="298450"/>
          </a:xfrm>
          <a:custGeom>
            <a:avLst/>
            <a:gdLst>
              <a:gd name="T0" fmla="*/ 2147483646 w 608"/>
              <a:gd name="T1" fmla="*/ 2147483646 h 341"/>
              <a:gd name="T2" fmla="*/ 2147483646 w 608"/>
              <a:gd name="T3" fmla="*/ 2147483646 h 341"/>
              <a:gd name="T4" fmla="*/ 2147483646 w 608"/>
              <a:gd name="T5" fmla="*/ 2147483646 h 341"/>
              <a:gd name="T6" fmla="*/ 2147483646 w 608"/>
              <a:gd name="T7" fmla="*/ 2147483646 h 341"/>
              <a:gd name="T8" fmla="*/ 2147483646 w 608"/>
              <a:gd name="T9" fmla="*/ 2147483646 h 341"/>
              <a:gd name="T10" fmla="*/ 2147483646 w 608"/>
              <a:gd name="T11" fmla="*/ 2147483646 h 341"/>
              <a:gd name="T12" fmla="*/ 2147483646 w 608"/>
              <a:gd name="T13" fmla="*/ 2147483646 h 341"/>
              <a:gd name="T14" fmla="*/ 2147483646 w 608"/>
              <a:gd name="T15" fmla="*/ 2147483646 h 341"/>
              <a:gd name="T16" fmla="*/ 2147483646 w 608"/>
              <a:gd name="T17" fmla="*/ 2147483646 h 341"/>
              <a:gd name="T18" fmla="*/ 2147483646 w 608"/>
              <a:gd name="T19" fmla="*/ 2147483646 h 341"/>
              <a:gd name="T20" fmla="*/ 2147483646 w 608"/>
              <a:gd name="T21" fmla="*/ 2147483646 h 341"/>
              <a:gd name="T22" fmla="*/ 2147483646 w 608"/>
              <a:gd name="T23" fmla="*/ 2147483646 h 341"/>
              <a:gd name="T24" fmla="*/ 2147483646 w 608"/>
              <a:gd name="T25" fmla="*/ 2147483646 h 341"/>
              <a:gd name="T26" fmla="*/ 2147483646 w 608"/>
              <a:gd name="T27" fmla="*/ 2147483646 h 341"/>
              <a:gd name="T28" fmla="*/ 2147483646 w 608"/>
              <a:gd name="T29" fmla="*/ 2147483646 h 341"/>
              <a:gd name="T30" fmla="*/ 2147483646 w 608"/>
              <a:gd name="T31" fmla="*/ 2147483646 h 341"/>
              <a:gd name="T32" fmla="*/ 2147483646 w 608"/>
              <a:gd name="T33" fmla="*/ 2147483646 h 341"/>
              <a:gd name="T34" fmla="*/ 2147483646 w 608"/>
              <a:gd name="T35" fmla="*/ 2147483646 h 341"/>
              <a:gd name="T36" fmla="*/ 2147483646 w 608"/>
              <a:gd name="T37" fmla="*/ 2147483646 h 341"/>
              <a:gd name="T38" fmla="*/ 2147483646 w 608"/>
              <a:gd name="T39" fmla="*/ 2147483646 h 341"/>
              <a:gd name="T40" fmla="*/ 2147483646 w 608"/>
              <a:gd name="T41" fmla="*/ 2147483646 h 341"/>
              <a:gd name="T42" fmla="*/ 2147483646 w 608"/>
              <a:gd name="T43" fmla="*/ 2147483646 h 341"/>
              <a:gd name="T44" fmla="*/ 2147483646 w 608"/>
              <a:gd name="T45" fmla="*/ 2147483646 h 341"/>
              <a:gd name="T46" fmla="*/ 2147483646 w 608"/>
              <a:gd name="T47" fmla="*/ 2147483646 h 341"/>
              <a:gd name="T48" fmla="*/ 2147483646 w 608"/>
              <a:gd name="T49" fmla="*/ 2147483646 h 341"/>
              <a:gd name="T50" fmla="*/ 2147483646 w 608"/>
              <a:gd name="T51" fmla="*/ 2147483646 h 341"/>
              <a:gd name="T52" fmla="*/ 2147483646 w 608"/>
              <a:gd name="T53" fmla="*/ 2147483646 h 341"/>
              <a:gd name="T54" fmla="*/ 2147483646 w 608"/>
              <a:gd name="T55" fmla="*/ 2147483646 h 341"/>
              <a:gd name="T56" fmla="*/ 2147483646 w 608"/>
              <a:gd name="T57" fmla="*/ 2147483646 h 341"/>
              <a:gd name="T58" fmla="*/ 2147483646 w 608"/>
              <a:gd name="T59" fmla="*/ 2147483646 h 341"/>
              <a:gd name="T60" fmla="*/ 2147483646 w 608"/>
              <a:gd name="T61" fmla="*/ 2147483646 h 341"/>
              <a:gd name="T62" fmla="*/ 2147483646 w 608"/>
              <a:gd name="T63" fmla="*/ 2147483646 h 341"/>
              <a:gd name="T64" fmla="*/ 2147483646 w 608"/>
              <a:gd name="T65" fmla="*/ 2147483646 h 341"/>
              <a:gd name="T66" fmla="*/ 2147483646 w 608"/>
              <a:gd name="T67" fmla="*/ 2147483646 h 341"/>
              <a:gd name="T68" fmla="*/ 2147483646 w 608"/>
              <a:gd name="T69" fmla="*/ 2147483646 h 341"/>
              <a:gd name="T70" fmla="*/ 2147483646 w 608"/>
              <a:gd name="T71" fmla="*/ 2147483646 h 341"/>
              <a:gd name="T72" fmla="*/ 2147483646 w 608"/>
              <a:gd name="T73" fmla="*/ 2147483646 h 341"/>
              <a:gd name="T74" fmla="*/ 2147483646 w 608"/>
              <a:gd name="T75" fmla="*/ 0 h 341"/>
              <a:gd name="T76" fmla="*/ 2147483646 w 608"/>
              <a:gd name="T77" fmla="*/ 0 h 341"/>
              <a:gd name="T78" fmla="*/ 2147483646 w 608"/>
              <a:gd name="T79" fmla="*/ 0 h 341"/>
              <a:gd name="T80" fmla="*/ 2147483646 w 608"/>
              <a:gd name="T81" fmla="*/ 0 h 341"/>
              <a:gd name="T82" fmla="*/ 2147483646 w 608"/>
              <a:gd name="T83" fmla="*/ 0 h 341"/>
              <a:gd name="T84" fmla="*/ 2147483646 w 608"/>
              <a:gd name="T85" fmla="*/ 0 h 341"/>
              <a:gd name="T86" fmla="*/ 2147483646 w 608"/>
              <a:gd name="T87" fmla="*/ 0 h 341"/>
              <a:gd name="T88" fmla="*/ 2147483646 w 608"/>
              <a:gd name="T89" fmla="*/ 0 h 341"/>
              <a:gd name="T90" fmla="*/ 2147483646 w 608"/>
              <a:gd name="T91" fmla="*/ 0 h 341"/>
              <a:gd name="T92" fmla="*/ 2147483646 w 608"/>
              <a:gd name="T93" fmla="*/ 0 h 341"/>
              <a:gd name="T94" fmla="*/ 2147483646 w 608"/>
              <a:gd name="T95" fmla="*/ 0 h 341"/>
              <a:gd name="T96" fmla="*/ 2147483646 w 608"/>
              <a:gd name="T97" fmla="*/ 0 h 341"/>
              <a:gd name="T98" fmla="*/ 2147483646 w 608"/>
              <a:gd name="T99" fmla="*/ 0 h 341"/>
              <a:gd name="T100" fmla="*/ 2147483646 w 608"/>
              <a:gd name="T101" fmla="*/ 0 h 341"/>
              <a:gd name="T102" fmla="*/ 2147483646 w 608"/>
              <a:gd name="T103" fmla="*/ 0 h 3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341">
                <a:moveTo>
                  <a:pt x="0" y="341"/>
                </a:moveTo>
                <a:lnTo>
                  <a:pt x="37" y="341"/>
                </a:lnTo>
                <a:lnTo>
                  <a:pt x="72" y="341"/>
                </a:lnTo>
                <a:lnTo>
                  <a:pt x="104" y="341"/>
                </a:lnTo>
                <a:lnTo>
                  <a:pt x="134" y="341"/>
                </a:lnTo>
                <a:lnTo>
                  <a:pt x="161" y="341"/>
                </a:lnTo>
                <a:lnTo>
                  <a:pt x="189" y="341"/>
                </a:lnTo>
                <a:lnTo>
                  <a:pt x="213" y="341"/>
                </a:lnTo>
                <a:lnTo>
                  <a:pt x="235" y="341"/>
                </a:lnTo>
                <a:lnTo>
                  <a:pt x="256" y="341"/>
                </a:lnTo>
                <a:lnTo>
                  <a:pt x="275" y="341"/>
                </a:lnTo>
                <a:lnTo>
                  <a:pt x="293" y="341"/>
                </a:lnTo>
                <a:lnTo>
                  <a:pt x="309" y="341"/>
                </a:lnTo>
                <a:lnTo>
                  <a:pt x="323" y="341"/>
                </a:lnTo>
                <a:lnTo>
                  <a:pt x="338" y="341"/>
                </a:lnTo>
                <a:lnTo>
                  <a:pt x="349" y="341"/>
                </a:lnTo>
                <a:lnTo>
                  <a:pt x="360" y="341"/>
                </a:lnTo>
                <a:lnTo>
                  <a:pt x="371" y="341"/>
                </a:lnTo>
                <a:lnTo>
                  <a:pt x="381" y="341"/>
                </a:lnTo>
                <a:lnTo>
                  <a:pt x="389" y="341"/>
                </a:lnTo>
                <a:lnTo>
                  <a:pt x="395" y="341"/>
                </a:lnTo>
                <a:lnTo>
                  <a:pt x="403" y="341"/>
                </a:lnTo>
                <a:lnTo>
                  <a:pt x="410" y="341"/>
                </a:lnTo>
                <a:lnTo>
                  <a:pt x="414" y="341"/>
                </a:lnTo>
                <a:lnTo>
                  <a:pt x="419" y="341"/>
                </a:lnTo>
                <a:lnTo>
                  <a:pt x="426" y="341"/>
                </a:lnTo>
                <a:lnTo>
                  <a:pt x="429" y="341"/>
                </a:lnTo>
                <a:lnTo>
                  <a:pt x="434" y="341"/>
                </a:lnTo>
                <a:lnTo>
                  <a:pt x="438" y="341"/>
                </a:lnTo>
                <a:lnTo>
                  <a:pt x="442" y="341"/>
                </a:lnTo>
                <a:lnTo>
                  <a:pt x="446" y="341"/>
                </a:lnTo>
                <a:lnTo>
                  <a:pt x="451" y="341"/>
                </a:lnTo>
                <a:lnTo>
                  <a:pt x="456" y="341"/>
                </a:lnTo>
                <a:lnTo>
                  <a:pt x="461" y="341"/>
                </a:lnTo>
                <a:lnTo>
                  <a:pt x="464" y="341"/>
                </a:lnTo>
                <a:lnTo>
                  <a:pt x="469" y="341"/>
                </a:lnTo>
                <a:lnTo>
                  <a:pt x="472" y="341"/>
                </a:lnTo>
                <a:lnTo>
                  <a:pt x="475" y="341"/>
                </a:lnTo>
                <a:lnTo>
                  <a:pt x="480" y="341"/>
                </a:lnTo>
                <a:lnTo>
                  <a:pt x="483" y="341"/>
                </a:lnTo>
                <a:lnTo>
                  <a:pt x="485" y="341"/>
                </a:lnTo>
                <a:lnTo>
                  <a:pt x="488" y="341"/>
                </a:lnTo>
                <a:lnTo>
                  <a:pt x="491" y="341"/>
                </a:lnTo>
                <a:lnTo>
                  <a:pt x="494" y="339"/>
                </a:lnTo>
                <a:lnTo>
                  <a:pt x="496" y="339"/>
                </a:lnTo>
                <a:lnTo>
                  <a:pt x="499" y="339"/>
                </a:lnTo>
                <a:lnTo>
                  <a:pt x="501" y="337"/>
                </a:lnTo>
                <a:lnTo>
                  <a:pt x="504" y="337"/>
                </a:lnTo>
                <a:lnTo>
                  <a:pt x="506" y="336"/>
                </a:lnTo>
                <a:lnTo>
                  <a:pt x="509" y="334"/>
                </a:lnTo>
                <a:lnTo>
                  <a:pt x="510" y="334"/>
                </a:lnTo>
                <a:lnTo>
                  <a:pt x="514" y="333"/>
                </a:lnTo>
                <a:lnTo>
                  <a:pt x="515" y="331"/>
                </a:lnTo>
                <a:lnTo>
                  <a:pt x="518" y="329"/>
                </a:lnTo>
                <a:lnTo>
                  <a:pt x="522" y="328"/>
                </a:lnTo>
                <a:lnTo>
                  <a:pt x="523" y="326"/>
                </a:lnTo>
                <a:lnTo>
                  <a:pt x="526" y="323"/>
                </a:lnTo>
                <a:lnTo>
                  <a:pt x="530" y="321"/>
                </a:lnTo>
                <a:lnTo>
                  <a:pt x="533" y="318"/>
                </a:lnTo>
                <a:lnTo>
                  <a:pt x="536" y="315"/>
                </a:lnTo>
                <a:lnTo>
                  <a:pt x="541" y="313"/>
                </a:lnTo>
                <a:lnTo>
                  <a:pt x="544" y="310"/>
                </a:lnTo>
                <a:lnTo>
                  <a:pt x="547" y="307"/>
                </a:lnTo>
                <a:lnTo>
                  <a:pt x="552" y="302"/>
                </a:lnTo>
                <a:lnTo>
                  <a:pt x="557" y="299"/>
                </a:lnTo>
                <a:lnTo>
                  <a:pt x="562" y="294"/>
                </a:lnTo>
                <a:lnTo>
                  <a:pt x="566" y="291"/>
                </a:lnTo>
                <a:lnTo>
                  <a:pt x="570" y="288"/>
                </a:lnTo>
                <a:lnTo>
                  <a:pt x="574" y="285"/>
                </a:lnTo>
                <a:lnTo>
                  <a:pt x="578" y="281"/>
                </a:lnTo>
                <a:lnTo>
                  <a:pt x="581" y="278"/>
                </a:lnTo>
                <a:lnTo>
                  <a:pt x="584" y="277"/>
                </a:lnTo>
                <a:lnTo>
                  <a:pt x="586" y="273"/>
                </a:lnTo>
                <a:lnTo>
                  <a:pt x="589" y="270"/>
                </a:lnTo>
                <a:lnTo>
                  <a:pt x="590" y="269"/>
                </a:lnTo>
                <a:lnTo>
                  <a:pt x="594" y="267"/>
                </a:lnTo>
                <a:lnTo>
                  <a:pt x="595" y="264"/>
                </a:lnTo>
                <a:lnTo>
                  <a:pt x="597" y="262"/>
                </a:lnTo>
                <a:lnTo>
                  <a:pt x="598" y="261"/>
                </a:lnTo>
                <a:lnTo>
                  <a:pt x="600" y="257"/>
                </a:lnTo>
                <a:lnTo>
                  <a:pt x="602" y="256"/>
                </a:lnTo>
                <a:lnTo>
                  <a:pt x="602" y="254"/>
                </a:lnTo>
                <a:lnTo>
                  <a:pt x="603" y="253"/>
                </a:lnTo>
                <a:lnTo>
                  <a:pt x="605" y="249"/>
                </a:lnTo>
                <a:lnTo>
                  <a:pt x="605" y="248"/>
                </a:lnTo>
                <a:lnTo>
                  <a:pt x="605" y="246"/>
                </a:lnTo>
                <a:lnTo>
                  <a:pt x="606" y="243"/>
                </a:lnTo>
                <a:lnTo>
                  <a:pt x="606" y="241"/>
                </a:lnTo>
                <a:lnTo>
                  <a:pt x="606" y="238"/>
                </a:lnTo>
                <a:lnTo>
                  <a:pt x="606" y="237"/>
                </a:lnTo>
                <a:lnTo>
                  <a:pt x="606" y="233"/>
                </a:lnTo>
                <a:lnTo>
                  <a:pt x="608" y="230"/>
                </a:lnTo>
                <a:lnTo>
                  <a:pt x="608" y="227"/>
                </a:lnTo>
                <a:lnTo>
                  <a:pt x="608" y="224"/>
                </a:lnTo>
                <a:lnTo>
                  <a:pt x="608" y="221"/>
                </a:lnTo>
                <a:lnTo>
                  <a:pt x="608" y="217"/>
                </a:lnTo>
                <a:lnTo>
                  <a:pt x="608" y="213"/>
                </a:lnTo>
                <a:lnTo>
                  <a:pt x="608" y="209"/>
                </a:lnTo>
                <a:lnTo>
                  <a:pt x="608" y="206"/>
                </a:lnTo>
                <a:lnTo>
                  <a:pt x="608" y="203"/>
                </a:lnTo>
                <a:lnTo>
                  <a:pt x="608" y="200"/>
                </a:lnTo>
                <a:lnTo>
                  <a:pt x="608" y="197"/>
                </a:lnTo>
                <a:lnTo>
                  <a:pt x="608" y="193"/>
                </a:lnTo>
                <a:lnTo>
                  <a:pt x="608" y="190"/>
                </a:lnTo>
                <a:lnTo>
                  <a:pt x="608" y="189"/>
                </a:lnTo>
                <a:lnTo>
                  <a:pt x="608" y="185"/>
                </a:lnTo>
                <a:lnTo>
                  <a:pt x="608" y="184"/>
                </a:lnTo>
                <a:lnTo>
                  <a:pt x="608" y="181"/>
                </a:lnTo>
                <a:lnTo>
                  <a:pt x="608" y="179"/>
                </a:lnTo>
                <a:lnTo>
                  <a:pt x="608" y="177"/>
                </a:lnTo>
                <a:lnTo>
                  <a:pt x="608" y="174"/>
                </a:lnTo>
                <a:lnTo>
                  <a:pt x="608" y="173"/>
                </a:lnTo>
                <a:lnTo>
                  <a:pt x="608" y="171"/>
                </a:lnTo>
                <a:lnTo>
                  <a:pt x="608" y="169"/>
                </a:lnTo>
                <a:lnTo>
                  <a:pt x="608" y="166"/>
                </a:lnTo>
                <a:lnTo>
                  <a:pt x="608" y="165"/>
                </a:lnTo>
                <a:lnTo>
                  <a:pt x="608" y="163"/>
                </a:lnTo>
                <a:lnTo>
                  <a:pt x="608" y="160"/>
                </a:lnTo>
                <a:lnTo>
                  <a:pt x="608" y="158"/>
                </a:lnTo>
                <a:lnTo>
                  <a:pt x="608" y="155"/>
                </a:lnTo>
                <a:lnTo>
                  <a:pt x="608" y="153"/>
                </a:lnTo>
                <a:lnTo>
                  <a:pt x="608" y="150"/>
                </a:lnTo>
                <a:lnTo>
                  <a:pt x="608" y="149"/>
                </a:lnTo>
                <a:lnTo>
                  <a:pt x="608" y="145"/>
                </a:lnTo>
                <a:lnTo>
                  <a:pt x="608" y="142"/>
                </a:lnTo>
                <a:lnTo>
                  <a:pt x="608" y="139"/>
                </a:lnTo>
                <a:lnTo>
                  <a:pt x="608" y="136"/>
                </a:lnTo>
                <a:lnTo>
                  <a:pt x="608" y="131"/>
                </a:lnTo>
                <a:lnTo>
                  <a:pt x="608" y="128"/>
                </a:lnTo>
                <a:lnTo>
                  <a:pt x="608" y="125"/>
                </a:lnTo>
                <a:lnTo>
                  <a:pt x="608" y="120"/>
                </a:lnTo>
                <a:lnTo>
                  <a:pt x="608" y="117"/>
                </a:lnTo>
                <a:lnTo>
                  <a:pt x="608" y="113"/>
                </a:lnTo>
                <a:lnTo>
                  <a:pt x="608" y="110"/>
                </a:lnTo>
                <a:lnTo>
                  <a:pt x="606" y="109"/>
                </a:lnTo>
                <a:lnTo>
                  <a:pt x="606" y="105"/>
                </a:lnTo>
                <a:lnTo>
                  <a:pt x="606" y="102"/>
                </a:lnTo>
                <a:lnTo>
                  <a:pt x="606" y="101"/>
                </a:lnTo>
                <a:lnTo>
                  <a:pt x="606" y="97"/>
                </a:lnTo>
                <a:lnTo>
                  <a:pt x="605" y="96"/>
                </a:lnTo>
                <a:lnTo>
                  <a:pt x="605" y="94"/>
                </a:lnTo>
                <a:lnTo>
                  <a:pt x="605" y="91"/>
                </a:lnTo>
                <a:lnTo>
                  <a:pt x="603" y="89"/>
                </a:lnTo>
                <a:lnTo>
                  <a:pt x="602" y="88"/>
                </a:lnTo>
                <a:lnTo>
                  <a:pt x="602" y="85"/>
                </a:lnTo>
                <a:lnTo>
                  <a:pt x="600" y="83"/>
                </a:lnTo>
                <a:lnTo>
                  <a:pt x="598" y="81"/>
                </a:lnTo>
                <a:lnTo>
                  <a:pt x="597" y="80"/>
                </a:lnTo>
                <a:lnTo>
                  <a:pt x="595" y="77"/>
                </a:lnTo>
                <a:lnTo>
                  <a:pt x="594" y="75"/>
                </a:lnTo>
                <a:lnTo>
                  <a:pt x="590" y="73"/>
                </a:lnTo>
                <a:lnTo>
                  <a:pt x="589" y="70"/>
                </a:lnTo>
                <a:lnTo>
                  <a:pt x="586" y="69"/>
                </a:lnTo>
                <a:lnTo>
                  <a:pt x="584" y="65"/>
                </a:lnTo>
                <a:lnTo>
                  <a:pt x="581" y="62"/>
                </a:lnTo>
                <a:lnTo>
                  <a:pt x="578" y="61"/>
                </a:lnTo>
                <a:lnTo>
                  <a:pt x="574" y="57"/>
                </a:lnTo>
                <a:lnTo>
                  <a:pt x="570" y="54"/>
                </a:lnTo>
                <a:lnTo>
                  <a:pt x="566" y="51"/>
                </a:lnTo>
                <a:lnTo>
                  <a:pt x="562" y="46"/>
                </a:lnTo>
                <a:lnTo>
                  <a:pt x="557" y="43"/>
                </a:lnTo>
                <a:lnTo>
                  <a:pt x="552" y="38"/>
                </a:lnTo>
                <a:lnTo>
                  <a:pt x="547" y="35"/>
                </a:lnTo>
                <a:lnTo>
                  <a:pt x="544" y="32"/>
                </a:lnTo>
                <a:lnTo>
                  <a:pt x="541" y="29"/>
                </a:lnTo>
                <a:lnTo>
                  <a:pt x="536" y="25"/>
                </a:lnTo>
                <a:lnTo>
                  <a:pt x="533" y="22"/>
                </a:lnTo>
                <a:lnTo>
                  <a:pt x="530" y="21"/>
                </a:lnTo>
                <a:lnTo>
                  <a:pt x="526" y="17"/>
                </a:lnTo>
                <a:lnTo>
                  <a:pt x="523" y="16"/>
                </a:lnTo>
                <a:lnTo>
                  <a:pt x="522" y="14"/>
                </a:lnTo>
                <a:lnTo>
                  <a:pt x="518" y="13"/>
                </a:lnTo>
                <a:lnTo>
                  <a:pt x="515" y="11"/>
                </a:lnTo>
                <a:lnTo>
                  <a:pt x="514" y="9"/>
                </a:lnTo>
                <a:lnTo>
                  <a:pt x="510" y="8"/>
                </a:lnTo>
                <a:lnTo>
                  <a:pt x="509" y="6"/>
                </a:lnTo>
                <a:lnTo>
                  <a:pt x="506" y="5"/>
                </a:lnTo>
                <a:lnTo>
                  <a:pt x="504" y="5"/>
                </a:lnTo>
                <a:lnTo>
                  <a:pt x="501" y="3"/>
                </a:lnTo>
                <a:lnTo>
                  <a:pt x="499" y="3"/>
                </a:lnTo>
                <a:lnTo>
                  <a:pt x="496" y="1"/>
                </a:lnTo>
                <a:lnTo>
                  <a:pt x="494" y="1"/>
                </a:lnTo>
                <a:lnTo>
                  <a:pt x="491" y="1"/>
                </a:lnTo>
                <a:lnTo>
                  <a:pt x="488" y="1"/>
                </a:lnTo>
                <a:lnTo>
                  <a:pt x="485" y="0"/>
                </a:lnTo>
                <a:lnTo>
                  <a:pt x="483" y="0"/>
                </a:lnTo>
                <a:lnTo>
                  <a:pt x="480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4" y="0"/>
                </a:lnTo>
                <a:lnTo>
                  <a:pt x="461" y="0"/>
                </a:lnTo>
                <a:lnTo>
                  <a:pt x="456" y="0"/>
                </a:lnTo>
                <a:lnTo>
                  <a:pt x="451" y="0"/>
                </a:lnTo>
                <a:lnTo>
                  <a:pt x="446" y="0"/>
                </a:lnTo>
                <a:lnTo>
                  <a:pt x="443" y="0"/>
                </a:lnTo>
                <a:lnTo>
                  <a:pt x="438" y="0"/>
                </a:lnTo>
                <a:lnTo>
                  <a:pt x="435" y="0"/>
                </a:lnTo>
                <a:lnTo>
                  <a:pt x="432" y="0"/>
                </a:lnTo>
                <a:lnTo>
                  <a:pt x="429" y="0"/>
                </a:lnTo>
                <a:lnTo>
                  <a:pt x="426" y="0"/>
                </a:lnTo>
                <a:lnTo>
                  <a:pt x="422" y="0"/>
                </a:lnTo>
                <a:lnTo>
                  <a:pt x="419" y="0"/>
                </a:lnTo>
                <a:lnTo>
                  <a:pt x="418" y="0"/>
                </a:lnTo>
                <a:lnTo>
                  <a:pt x="414" y="0"/>
                </a:lnTo>
                <a:lnTo>
                  <a:pt x="413" y="0"/>
                </a:lnTo>
                <a:lnTo>
                  <a:pt x="410" y="0"/>
                </a:lnTo>
                <a:lnTo>
                  <a:pt x="408" y="0"/>
                </a:lnTo>
                <a:lnTo>
                  <a:pt x="405" y="0"/>
                </a:lnTo>
                <a:lnTo>
                  <a:pt x="403" y="0"/>
                </a:lnTo>
                <a:lnTo>
                  <a:pt x="400" y="0"/>
                </a:lnTo>
                <a:lnTo>
                  <a:pt x="398" y="0"/>
                </a:lnTo>
                <a:lnTo>
                  <a:pt x="395" y="0"/>
                </a:lnTo>
                <a:lnTo>
                  <a:pt x="392" y="0"/>
                </a:lnTo>
                <a:lnTo>
                  <a:pt x="390" y="0"/>
                </a:lnTo>
                <a:lnTo>
                  <a:pt x="387" y="0"/>
                </a:lnTo>
                <a:lnTo>
                  <a:pt x="384" y="0"/>
                </a:lnTo>
                <a:lnTo>
                  <a:pt x="381" y="0"/>
                </a:lnTo>
                <a:lnTo>
                  <a:pt x="378" y="0"/>
                </a:lnTo>
                <a:lnTo>
                  <a:pt x="374" y="0"/>
                </a:lnTo>
                <a:lnTo>
                  <a:pt x="371" y="0"/>
                </a:lnTo>
                <a:lnTo>
                  <a:pt x="368" y="0"/>
                </a:lnTo>
                <a:lnTo>
                  <a:pt x="363" y="0"/>
                </a:lnTo>
                <a:lnTo>
                  <a:pt x="358" y="0"/>
                </a:lnTo>
                <a:lnTo>
                  <a:pt x="354" y="0"/>
                </a:lnTo>
                <a:lnTo>
                  <a:pt x="350" y="0"/>
                </a:lnTo>
                <a:lnTo>
                  <a:pt x="346" y="0"/>
                </a:lnTo>
                <a:lnTo>
                  <a:pt x="341" y="0"/>
                </a:lnTo>
                <a:lnTo>
                  <a:pt x="338" y="0"/>
                </a:lnTo>
                <a:lnTo>
                  <a:pt x="333" y="0"/>
                </a:lnTo>
                <a:lnTo>
                  <a:pt x="329" y="0"/>
                </a:lnTo>
                <a:lnTo>
                  <a:pt x="325" y="0"/>
                </a:lnTo>
                <a:lnTo>
                  <a:pt x="320" y="0"/>
                </a:lnTo>
                <a:lnTo>
                  <a:pt x="315" y="0"/>
                </a:lnTo>
                <a:lnTo>
                  <a:pt x="310" y="0"/>
                </a:lnTo>
                <a:lnTo>
                  <a:pt x="305" y="0"/>
                </a:lnTo>
                <a:lnTo>
                  <a:pt x="301" y="0"/>
                </a:lnTo>
                <a:lnTo>
                  <a:pt x="294" y="0"/>
                </a:lnTo>
                <a:lnTo>
                  <a:pt x="288" y="0"/>
                </a:lnTo>
                <a:lnTo>
                  <a:pt x="280" y="0"/>
                </a:lnTo>
                <a:lnTo>
                  <a:pt x="272" y="0"/>
                </a:lnTo>
                <a:lnTo>
                  <a:pt x="264" y="0"/>
                </a:lnTo>
                <a:lnTo>
                  <a:pt x="254" y="0"/>
                </a:lnTo>
                <a:lnTo>
                  <a:pt x="243" y="0"/>
                </a:lnTo>
                <a:lnTo>
                  <a:pt x="232" y="0"/>
                </a:lnTo>
                <a:lnTo>
                  <a:pt x="221" y="0"/>
                </a:lnTo>
                <a:lnTo>
                  <a:pt x="206" y="0"/>
                </a:lnTo>
                <a:lnTo>
                  <a:pt x="192" y="0"/>
                </a:lnTo>
                <a:lnTo>
                  <a:pt x="176" y="0"/>
                </a:lnTo>
                <a:lnTo>
                  <a:pt x="160" y="0"/>
                </a:lnTo>
                <a:lnTo>
                  <a:pt x="141" y="0"/>
                </a:lnTo>
                <a:lnTo>
                  <a:pt x="121" y="0"/>
                </a:lnTo>
                <a:lnTo>
                  <a:pt x="101" y="0"/>
                </a:lnTo>
                <a:lnTo>
                  <a:pt x="78" y="0"/>
                </a:lnTo>
                <a:lnTo>
                  <a:pt x="54" y="0"/>
                </a:lnTo>
                <a:lnTo>
                  <a:pt x="27" y="0"/>
                </a:lnTo>
                <a:lnTo>
                  <a:pt x="0" y="0"/>
                </a:lnTo>
              </a:path>
            </a:pathLst>
          </a:custGeom>
          <a:noFill/>
          <a:ln w="23813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2" name="Line 57">
            <a:extLst>
              <a:ext uri="{FF2B5EF4-FFF2-40B4-BE49-F238E27FC236}">
                <a16:creationId xmlns:a16="http://schemas.microsoft.com/office/drawing/2014/main" id="{AC374A4F-5635-A047-8C1A-2392AF2D99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94425" y="4503738"/>
            <a:ext cx="1588" cy="89535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3" name="Line 58">
            <a:extLst>
              <a:ext uri="{FF2B5EF4-FFF2-40B4-BE49-F238E27FC236}">
                <a16:creationId xmlns:a16="http://schemas.microsoft.com/office/drawing/2014/main" id="{2EFDCC0A-0AA9-4443-BE42-D18F65EB80F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4789" y="4475163"/>
            <a:ext cx="1587" cy="531812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4" name="Line 59">
            <a:extLst>
              <a:ext uri="{FF2B5EF4-FFF2-40B4-BE49-F238E27FC236}">
                <a16:creationId xmlns:a16="http://schemas.microsoft.com/office/drawing/2014/main" id="{E3844C54-E66D-A046-BF0A-2F91C50D121C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2689" y="3328988"/>
            <a:ext cx="1587" cy="2070100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5" name="Rectangle 60">
            <a:extLst>
              <a:ext uri="{FF2B5EF4-FFF2-40B4-BE49-F238E27FC236}">
                <a16:creationId xmlns:a16="http://schemas.microsoft.com/office/drawing/2014/main" id="{E8EE3515-370E-9C44-8283-E771C163B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89339"/>
            <a:ext cx="171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46" name="Rectangle 61">
            <a:extLst>
              <a:ext uri="{FF2B5EF4-FFF2-40B4-BE49-F238E27FC236}">
                <a16:creationId xmlns:a16="http://schemas.microsoft.com/office/drawing/2014/main" id="{D7641B08-CAF8-0F48-8321-749604E49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47" name="Rectangle 62">
            <a:extLst>
              <a:ext uri="{FF2B5EF4-FFF2-40B4-BE49-F238E27FC236}">
                <a16:creationId xmlns:a16="http://schemas.microsoft.com/office/drawing/2014/main" id="{76B174E5-15BB-204A-8138-E74FA5DE6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48" name="Rectangle 63">
            <a:extLst>
              <a:ext uri="{FF2B5EF4-FFF2-40B4-BE49-F238E27FC236}">
                <a16:creationId xmlns:a16="http://schemas.microsoft.com/office/drawing/2014/main" id="{79F1D294-5106-8140-8A3A-A72DDF168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49" name="Rectangle 64">
            <a:extLst>
              <a:ext uri="{FF2B5EF4-FFF2-40B4-BE49-F238E27FC236}">
                <a16:creationId xmlns:a16="http://schemas.microsoft.com/office/drawing/2014/main" id="{488D86B6-E97B-3141-9EC5-D93C1D320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9338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0" name="Rectangle 65">
            <a:extLst>
              <a:ext uri="{FF2B5EF4-FFF2-40B4-BE49-F238E27FC236}">
                <a16:creationId xmlns:a16="http://schemas.microsoft.com/office/drawing/2014/main" id="{92A66278-9C4F-FE40-A5A6-074D1C0AA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23526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1" name="Line 66">
            <a:extLst>
              <a:ext uri="{FF2B5EF4-FFF2-40B4-BE49-F238E27FC236}">
                <a16:creationId xmlns:a16="http://schemas.microsoft.com/office/drawing/2014/main" id="{CD777C92-8A6C-E94B-9CD8-5943AE8ACD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2406650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52" name="Line 67">
            <a:extLst>
              <a:ext uri="{FF2B5EF4-FFF2-40B4-BE49-F238E27FC236}">
                <a16:creationId xmlns:a16="http://schemas.microsoft.com/office/drawing/2014/main" id="{0B78F3C6-F598-8E46-885E-E115E436EC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406650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53" name="Line 68">
            <a:extLst>
              <a:ext uri="{FF2B5EF4-FFF2-40B4-BE49-F238E27FC236}">
                <a16:creationId xmlns:a16="http://schemas.microsoft.com/office/drawing/2014/main" id="{29AB2A13-3113-1E46-B681-54BAD6AC08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2406650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54" name="Rectangle 69">
            <a:extLst>
              <a:ext uri="{FF2B5EF4-FFF2-40B4-BE49-F238E27FC236}">
                <a16:creationId xmlns:a16="http://schemas.microsoft.com/office/drawing/2014/main" id="{9EA878C3-9EA2-8F40-B7A1-A943741A5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24765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5" name="Rectangle 70">
            <a:extLst>
              <a:ext uri="{FF2B5EF4-FFF2-40B4-BE49-F238E27FC236}">
                <a16:creationId xmlns:a16="http://schemas.microsoft.com/office/drawing/2014/main" id="{DCA560EF-622C-2648-A12E-0977F5023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6" name="Rectangle 71">
            <a:extLst>
              <a:ext uri="{FF2B5EF4-FFF2-40B4-BE49-F238E27FC236}">
                <a16:creationId xmlns:a16="http://schemas.microsoft.com/office/drawing/2014/main" id="{75B4178A-8E9A-8349-8A6D-CBADFFA1C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7" name="Rectangle 72">
            <a:extLst>
              <a:ext uri="{FF2B5EF4-FFF2-40B4-BE49-F238E27FC236}">
                <a16:creationId xmlns:a16="http://schemas.microsoft.com/office/drawing/2014/main" id="{BF0DD3D2-C069-D946-817E-00E0354C3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8" name="Rectangle 73">
            <a:extLst>
              <a:ext uri="{FF2B5EF4-FFF2-40B4-BE49-F238E27FC236}">
                <a16:creationId xmlns:a16="http://schemas.microsoft.com/office/drawing/2014/main" id="{02CEA804-A305-FB4E-B564-5286C385A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0718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59" name="Rectangle 74">
            <a:extLst>
              <a:ext uri="{FF2B5EF4-FFF2-40B4-BE49-F238E27FC236}">
                <a16:creationId xmlns:a16="http://schemas.microsoft.com/office/drawing/2014/main" id="{FBD76097-7FD6-DD4B-BA08-FDAA59679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2949576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0" name="Line 75">
            <a:extLst>
              <a:ext uri="{FF2B5EF4-FFF2-40B4-BE49-F238E27FC236}">
                <a16:creationId xmlns:a16="http://schemas.microsoft.com/office/drawing/2014/main" id="{C4452303-55D4-D04C-960C-22A581B8FE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039" y="2994025"/>
            <a:ext cx="84137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1" name="Rectangle 76">
            <a:extLst>
              <a:ext uri="{FF2B5EF4-FFF2-40B4-BE49-F238E27FC236}">
                <a16:creationId xmlns:a16="http://schemas.microsoft.com/office/drawing/2014/main" id="{131D74BB-C2EA-B440-A34C-9A6593FB2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076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2" name="Rectangle 77">
            <a:extLst>
              <a:ext uri="{FF2B5EF4-FFF2-40B4-BE49-F238E27FC236}">
                <a16:creationId xmlns:a16="http://schemas.microsoft.com/office/drawing/2014/main" id="{5FD853B7-166C-EA43-B056-C3DAC1608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3" name="Rectangle 78">
            <a:extLst>
              <a:ext uri="{FF2B5EF4-FFF2-40B4-BE49-F238E27FC236}">
                <a16:creationId xmlns:a16="http://schemas.microsoft.com/office/drawing/2014/main" id="{4AFFC8F9-AA2F-2447-81D9-617DD57BD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4" name="Rectangle 79">
            <a:extLst>
              <a:ext uri="{FF2B5EF4-FFF2-40B4-BE49-F238E27FC236}">
                <a16:creationId xmlns:a16="http://schemas.microsoft.com/office/drawing/2014/main" id="{A90256CC-CC3D-BD4F-9DC8-6CCD3A838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5" name="Rectangle 80">
            <a:extLst>
              <a:ext uri="{FF2B5EF4-FFF2-40B4-BE49-F238E27FC236}">
                <a16:creationId xmlns:a16="http://schemas.microsoft.com/office/drawing/2014/main" id="{E5F869B9-F806-2545-B4A6-963DB6638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46672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6" name="Rectangle 81">
            <a:extLst>
              <a:ext uri="{FF2B5EF4-FFF2-40B4-BE49-F238E27FC236}">
                <a16:creationId xmlns:a16="http://schemas.microsoft.com/office/drawing/2014/main" id="{898BE41F-17AA-3049-AF21-E4228BA0F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454183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67" name="Line 82">
            <a:extLst>
              <a:ext uri="{FF2B5EF4-FFF2-40B4-BE49-F238E27FC236}">
                <a16:creationId xmlns:a16="http://schemas.microsoft.com/office/drawing/2014/main" id="{659437B5-E52E-7D4A-A9F7-1B1141AEE5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1201" y="4587875"/>
            <a:ext cx="55563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8" name="Line 83">
            <a:extLst>
              <a:ext uri="{FF2B5EF4-FFF2-40B4-BE49-F238E27FC236}">
                <a16:creationId xmlns:a16="http://schemas.microsoft.com/office/drawing/2014/main" id="{D95CBBDD-7DBB-EF40-AF52-776E933AAE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5863" y="4587875"/>
            <a:ext cx="57150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9" name="Rectangle 84">
            <a:extLst>
              <a:ext uri="{FF2B5EF4-FFF2-40B4-BE49-F238E27FC236}">
                <a16:creationId xmlns:a16="http://schemas.microsoft.com/office/drawing/2014/main" id="{A65D4ECC-1D4A-E741-9C16-6C807C07E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4665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0" name="Rectangle 85">
            <a:extLst>
              <a:ext uri="{FF2B5EF4-FFF2-40B4-BE49-F238E27FC236}">
                <a16:creationId xmlns:a16="http://schemas.microsoft.com/office/drawing/2014/main" id="{B9E388F5-C727-FF4D-9D72-80BE7BBD8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1" name="Rectangle 86">
            <a:extLst>
              <a:ext uri="{FF2B5EF4-FFF2-40B4-BE49-F238E27FC236}">
                <a16:creationId xmlns:a16="http://schemas.microsoft.com/office/drawing/2014/main" id="{EE029128-3E8E-2B41-B81F-F70191A5C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2" name="Rectangle 87">
            <a:extLst>
              <a:ext uri="{FF2B5EF4-FFF2-40B4-BE49-F238E27FC236}">
                <a16:creationId xmlns:a16="http://schemas.microsoft.com/office/drawing/2014/main" id="{7EF917CF-2F05-584E-BD47-9575F9FE6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7100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3" name="Rectangle 88">
            <a:extLst>
              <a:ext uri="{FF2B5EF4-FFF2-40B4-BE49-F238E27FC236}">
                <a16:creationId xmlns:a16="http://schemas.microsoft.com/office/drawing/2014/main" id="{EE7101BD-3F2C-A64D-806B-6679338AA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4" name="Rectangle 89">
            <a:extLst>
              <a:ext uri="{FF2B5EF4-FFF2-40B4-BE49-F238E27FC236}">
                <a16:creationId xmlns:a16="http://schemas.microsoft.com/office/drawing/2014/main" id="{4E096CE6-7631-6A4F-9AD7-5C4FB6232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6813" y="3544889"/>
            <a:ext cx="1731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5" name="Rectangle 90">
            <a:extLst>
              <a:ext uri="{FF2B5EF4-FFF2-40B4-BE49-F238E27FC236}">
                <a16:creationId xmlns:a16="http://schemas.microsoft.com/office/drawing/2014/main" id="{064E14EB-74C0-EF4F-8DC8-CF045ED93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3670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4776" name="Rectangle 91">
            <a:extLst>
              <a:ext uri="{FF2B5EF4-FFF2-40B4-BE49-F238E27FC236}">
                <a16:creationId xmlns:a16="http://schemas.microsoft.com/office/drawing/2014/main" id="{6BB969EC-2489-C545-AEDF-494BD67EA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77" name="Rectangle 92">
            <a:extLst>
              <a:ext uri="{FF2B5EF4-FFF2-40B4-BE49-F238E27FC236}">
                <a16:creationId xmlns:a16="http://schemas.microsoft.com/office/drawing/2014/main" id="{6EA85E66-61E8-9444-A425-DA702FD5D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78" name="Rectangle 93">
            <a:extLst>
              <a:ext uri="{FF2B5EF4-FFF2-40B4-BE49-F238E27FC236}">
                <a16:creationId xmlns:a16="http://schemas.microsoft.com/office/drawing/2014/main" id="{2E562C4E-A155-5440-BECE-2275324DD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48251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79" name="Rectangle 94">
            <a:extLst>
              <a:ext uri="{FF2B5EF4-FFF2-40B4-BE49-F238E27FC236}">
                <a16:creationId xmlns:a16="http://schemas.microsoft.com/office/drawing/2014/main" id="{DEC17DAC-8E7D-C44C-9B16-0294A097C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0" name="Rectangle 95">
            <a:extLst>
              <a:ext uri="{FF2B5EF4-FFF2-40B4-BE49-F238E27FC236}">
                <a16:creationId xmlns:a16="http://schemas.microsoft.com/office/drawing/2014/main" id="{910C7B5D-2D35-624C-8EE4-6F8208EBA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1" name="Rectangle 96">
            <a:extLst>
              <a:ext uri="{FF2B5EF4-FFF2-40B4-BE49-F238E27FC236}">
                <a16:creationId xmlns:a16="http://schemas.microsoft.com/office/drawing/2014/main" id="{A0DDCB31-235F-A14C-89F5-27A4F9C13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9938" y="51736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2" name="Rectangle 97">
            <a:extLst>
              <a:ext uri="{FF2B5EF4-FFF2-40B4-BE49-F238E27FC236}">
                <a16:creationId xmlns:a16="http://schemas.microsoft.com/office/drawing/2014/main" id="{93083501-FE63-E646-B18E-941429C6F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01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3" name="Rectangle 98">
            <a:extLst>
              <a:ext uri="{FF2B5EF4-FFF2-40B4-BE49-F238E27FC236}">
                <a16:creationId xmlns:a16="http://schemas.microsoft.com/office/drawing/2014/main" id="{CAD93B3F-52CC-8247-AAF2-76ABBFC2C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4" name="Rectangle 99">
            <a:extLst>
              <a:ext uri="{FF2B5EF4-FFF2-40B4-BE49-F238E27FC236}">
                <a16:creationId xmlns:a16="http://schemas.microsoft.com/office/drawing/2014/main" id="{59303C06-72C1-CB48-8B5C-6FB813876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14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5" name="Rectangle 100">
            <a:extLst>
              <a:ext uri="{FF2B5EF4-FFF2-40B4-BE49-F238E27FC236}">
                <a16:creationId xmlns:a16="http://schemas.microsoft.com/office/drawing/2014/main" id="{3097C9E1-2F81-5F4A-82AB-3F4580B65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6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86" name="Rectangle 101">
            <a:extLst>
              <a:ext uri="{FF2B5EF4-FFF2-40B4-BE49-F238E27FC236}">
                <a16:creationId xmlns:a16="http://schemas.microsoft.com/office/drawing/2014/main" id="{79BDA291-51B1-6842-AD7A-C144FC96E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9" y="5048251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64" name="Line 102">
            <a:extLst>
              <a:ext uri="{FF2B5EF4-FFF2-40B4-BE49-F238E27FC236}">
                <a16:creationId xmlns:a16="http://schemas.microsoft.com/office/drawing/2014/main" id="{AB2BEE15-C7A5-524C-B443-661B110C55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51250" y="5092700"/>
            <a:ext cx="84138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5" name="Line 103">
            <a:extLst>
              <a:ext uri="{FF2B5EF4-FFF2-40B4-BE49-F238E27FC236}">
                <a16:creationId xmlns:a16="http://schemas.microsoft.com/office/drawing/2014/main" id="{845CC483-111F-D348-83C5-C5091252F4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02075" y="5092700"/>
            <a:ext cx="57150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66" name="Line 104">
            <a:extLst>
              <a:ext uri="{FF2B5EF4-FFF2-40B4-BE49-F238E27FC236}">
                <a16:creationId xmlns:a16="http://schemas.microsoft.com/office/drawing/2014/main" id="{90349A3D-2D28-914B-8D16-8290AD4590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4488" y="5092700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4790" name="Rectangle 105">
            <a:extLst>
              <a:ext uri="{FF2B5EF4-FFF2-40B4-BE49-F238E27FC236}">
                <a16:creationId xmlns:a16="http://schemas.microsoft.com/office/drawing/2014/main" id="{31FD838A-E4BC-B84E-89B4-274990DCB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4975" y="51704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4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1" name="Rectangle 106">
            <a:extLst>
              <a:ext uri="{FF2B5EF4-FFF2-40B4-BE49-F238E27FC236}">
                <a16:creationId xmlns:a16="http://schemas.microsoft.com/office/drawing/2014/main" id="{E8E70AC2-2538-1A41-BA62-1EBEA842A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2" name="Rectangle 107">
            <a:extLst>
              <a:ext uri="{FF2B5EF4-FFF2-40B4-BE49-F238E27FC236}">
                <a16:creationId xmlns:a16="http://schemas.microsoft.com/office/drawing/2014/main" id="{F32A4BDC-F1CD-B64F-B6E2-DCD8480AB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3" name="Rectangle 108">
            <a:extLst>
              <a:ext uri="{FF2B5EF4-FFF2-40B4-BE49-F238E27FC236}">
                <a16:creationId xmlns:a16="http://schemas.microsoft.com/office/drawing/2014/main" id="{A782973B-D7B0-EE42-B54A-E6C8B029F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4" name="Rectangle 109">
            <a:extLst>
              <a:ext uri="{FF2B5EF4-FFF2-40B4-BE49-F238E27FC236}">
                <a16:creationId xmlns:a16="http://schemas.microsoft.com/office/drawing/2014/main" id="{79C744AE-2FE0-4847-BB93-4A1659395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5" name="Rectangle 110">
            <a:extLst>
              <a:ext uri="{FF2B5EF4-FFF2-40B4-BE49-F238E27FC236}">
                <a16:creationId xmlns:a16="http://schemas.microsoft.com/office/drawing/2014/main" id="{88DFBC9D-E4D5-2741-97C7-8351FE7A6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9689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73" name="Line 111">
            <a:extLst>
              <a:ext uri="{FF2B5EF4-FFF2-40B4-BE49-F238E27FC236}">
                <a16:creationId xmlns:a16="http://schemas.microsoft.com/office/drawing/2014/main" id="{D79D49E9-0A96-5945-A670-93A8715A02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7726" y="5483225"/>
            <a:ext cx="55563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36974" name="Line 112">
            <a:extLst>
              <a:ext uri="{FF2B5EF4-FFF2-40B4-BE49-F238E27FC236}">
                <a16:creationId xmlns:a16="http://schemas.microsoft.com/office/drawing/2014/main" id="{B7B61E81-9644-9347-A37F-DE355FF42A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2389" y="5483225"/>
            <a:ext cx="84137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4798" name="Rectangle 113">
            <a:extLst>
              <a:ext uri="{FF2B5EF4-FFF2-40B4-BE49-F238E27FC236}">
                <a16:creationId xmlns:a16="http://schemas.microsoft.com/office/drawing/2014/main" id="{8075855C-4486-CC4F-94C9-A44BDAD8A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0338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799" name="Rectangle 114">
            <a:extLst>
              <a:ext uri="{FF2B5EF4-FFF2-40B4-BE49-F238E27FC236}">
                <a16:creationId xmlns:a16="http://schemas.microsoft.com/office/drawing/2014/main" id="{71F092F1-EBEE-8F40-8B76-878963DDB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5449889"/>
            <a:ext cx="1793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800" name="Rectangle 115">
            <a:extLst>
              <a:ext uri="{FF2B5EF4-FFF2-40B4-BE49-F238E27FC236}">
                <a16:creationId xmlns:a16="http://schemas.microsoft.com/office/drawing/2014/main" id="{04243322-71BC-A148-A963-900AC93BD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801" name="Rectangle 116">
            <a:extLst>
              <a:ext uri="{FF2B5EF4-FFF2-40B4-BE49-F238E27FC236}">
                <a16:creationId xmlns:a16="http://schemas.microsoft.com/office/drawing/2014/main" id="{DF8E5B65-EC5A-EE47-82F0-C2DF7DF71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802" name="Rectangle 117">
            <a:extLst>
              <a:ext uri="{FF2B5EF4-FFF2-40B4-BE49-F238E27FC236}">
                <a16:creationId xmlns:a16="http://schemas.microsoft.com/office/drawing/2014/main" id="{A341931C-491B-7A49-97E3-57E61B570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613" y="55753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14803" name="Rectangle 118">
            <a:extLst>
              <a:ext uri="{FF2B5EF4-FFF2-40B4-BE49-F238E27FC236}">
                <a16:creationId xmlns:a16="http://schemas.microsoft.com/office/drawing/2014/main" id="{8FF9CDAB-CECA-3047-A8E8-AC4B997B9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4" y="5449889"/>
            <a:ext cx="179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6B6BCF"/>
                </a:solidFill>
                <a:latin typeface="Times-Roman" pitchFamily="2" charset="0"/>
              </a:rPr>
              <a:t>x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36981" name="Line 119">
            <a:extLst>
              <a:ext uri="{FF2B5EF4-FFF2-40B4-BE49-F238E27FC236}">
                <a16:creationId xmlns:a16="http://schemas.microsoft.com/office/drawing/2014/main" id="{BD584BCC-B649-0E41-ABE3-F8939A33CC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81713" y="5483225"/>
            <a:ext cx="55562" cy="1588"/>
          </a:xfrm>
          <a:prstGeom prst="line">
            <a:avLst/>
          </a:prstGeom>
          <a:noFill/>
          <a:ln w="23813">
            <a:solidFill>
              <a:schemeClr val="accent6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>
              <a:defRPr/>
            </a:pP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Times" charset="0"/>
              <a:ea typeface="MS PGothic" pitchFamily="34" charset="-128"/>
            </a:endParaRPr>
          </a:p>
        </p:txBody>
      </p:sp>
      <p:sp>
        <p:nvSpPr>
          <p:cNvPr id="114805" name="Rectangle 120">
            <a:extLst>
              <a:ext uri="{FF2B5EF4-FFF2-40B4-BE49-F238E27FC236}">
                <a16:creationId xmlns:a16="http://schemas.microsoft.com/office/drawing/2014/main" id="{58CBB44D-E294-9E43-8602-86FFDE761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3500" y="55784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6B6BC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6B6BCF"/>
              </a:solidFill>
              <a:latin typeface="Times" pitchFamily="2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4E663C87-4E60-284C-B5E2-B17C2C50AB9C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kern="0" dirty="0"/>
              <a:t>Example: Both Are Valid Solutions</a:t>
            </a:r>
          </a:p>
        </p:txBody>
      </p:sp>
      <p:grpSp>
        <p:nvGrpSpPr>
          <p:cNvPr id="114807" name="Group 120">
            <a:extLst>
              <a:ext uri="{FF2B5EF4-FFF2-40B4-BE49-F238E27FC236}">
                <a16:creationId xmlns:a16="http://schemas.microsoft.com/office/drawing/2014/main" id="{9F74D4DA-E925-F94D-A45E-3D117F58BEAC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6292850"/>
            <a:ext cx="5195602" cy="488950"/>
            <a:chOff x="1219200" y="6015335"/>
            <a:chExt cx="5195250" cy="488707"/>
          </a:xfrm>
        </p:grpSpPr>
        <p:sp>
          <p:nvSpPr>
            <p:cNvPr id="114843" name="Rectangle 97">
              <a:extLst>
                <a:ext uri="{FF2B5EF4-FFF2-40B4-BE49-F238E27FC236}">
                  <a16:creationId xmlns:a16="http://schemas.microsoft.com/office/drawing/2014/main" id="{83D44A2A-2698-1746-8A1E-F92A95B7B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343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44" name="Rectangle 98">
              <a:extLst>
                <a:ext uri="{FF2B5EF4-FFF2-40B4-BE49-F238E27FC236}">
                  <a16:creationId xmlns:a16="http://schemas.microsoft.com/office/drawing/2014/main" id="{E423DB63-ADD6-714A-9844-D16A27242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573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45" name="Rectangle 99">
              <a:extLst>
                <a:ext uri="{FF2B5EF4-FFF2-40B4-BE49-F238E27FC236}">
                  <a16:creationId xmlns:a16="http://schemas.microsoft.com/office/drawing/2014/main" id="{DFEB27E0-E131-C542-A086-CFC924493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8627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46" name="Rectangle 100">
              <a:extLst>
                <a:ext uri="{FF2B5EF4-FFF2-40B4-BE49-F238E27FC236}">
                  <a16:creationId xmlns:a16="http://schemas.microsoft.com/office/drawing/2014/main" id="{619877D1-8CB7-4A4D-9DE6-266C4FC7B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0857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47" name="Rectangle 101">
              <a:extLst>
                <a:ext uri="{FF2B5EF4-FFF2-40B4-BE49-F238E27FC236}">
                  <a16:creationId xmlns:a16="http://schemas.microsoft.com/office/drawing/2014/main" id="{0F13CE73-F257-EF40-AD19-020066E45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911" y="6139098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27" name="Line 102">
              <a:extLst>
                <a:ext uri="{FF2B5EF4-FFF2-40B4-BE49-F238E27FC236}">
                  <a16:creationId xmlns:a16="http://schemas.microsoft.com/office/drawing/2014/main" id="{E6A89562-342B-1D48-BFEB-732AC8196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8455" y="6185114"/>
              <a:ext cx="100005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28" name="Line 103">
              <a:extLst>
                <a:ext uri="{FF2B5EF4-FFF2-40B4-BE49-F238E27FC236}">
                  <a16:creationId xmlns:a16="http://schemas.microsoft.com/office/drawing/2014/main" id="{ADEC8B33-6762-F741-9471-C2A2FB8E2A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301802" y="6189873"/>
              <a:ext cx="106356" cy="0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29" name="Line 104">
              <a:extLst>
                <a:ext uri="{FF2B5EF4-FFF2-40B4-BE49-F238E27FC236}">
                  <a16:creationId xmlns:a16="http://schemas.microsoft.com/office/drawing/2014/main" id="{A342785F-2399-CE48-99F9-5E93B74F82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41498" y="6193047"/>
              <a:ext cx="130166" cy="1587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4851" name="Rectangle 105">
              <a:extLst>
                <a:ext uri="{FF2B5EF4-FFF2-40B4-BE49-F238E27FC236}">
                  <a16:creationId xmlns:a16="http://schemas.microsoft.com/office/drawing/2014/main" id="{73B92524-F4C1-704D-B079-D04FEE5E5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140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52" name="Rectangle 106">
              <a:extLst>
                <a:ext uri="{FF2B5EF4-FFF2-40B4-BE49-F238E27FC236}">
                  <a16:creationId xmlns:a16="http://schemas.microsoft.com/office/drawing/2014/main" id="{7846E65D-FD32-B14B-8D7C-8276575D8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607" y="6124819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53" name="Rectangle 107">
              <a:extLst>
                <a:ext uri="{FF2B5EF4-FFF2-40B4-BE49-F238E27FC236}">
                  <a16:creationId xmlns:a16="http://schemas.microsoft.com/office/drawing/2014/main" id="{706F43A7-6539-8644-B2A7-26EA9F02B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836" y="6250168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54" name="Rectangle 108">
              <a:extLst>
                <a:ext uri="{FF2B5EF4-FFF2-40B4-BE49-F238E27FC236}">
                  <a16:creationId xmlns:a16="http://schemas.microsoft.com/office/drawing/2014/main" id="{53ED6613-476A-4641-8036-77063FD8A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890" y="6124819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55" name="Rectangle 109">
              <a:extLst>
                <a:ext uri="{FF2B5EF4-FFF2-40B4-BE49-F238E27FC236}">
                  <a16:creationId xmlns:a16="http://schemas.microsoft.com/office/drawing/2014/main" id="{B07DC95D-68D4-7E4E-A9D1-ABA7BBE93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707" y="6253342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56" name="Rectangle 110">
              <a:extLst>
                <a:ext uri="{FF2B5EF4-FFF2-40B4-BE49-F238E27FC236}">
                  <a16:creationId xmlns:a16="http://schemas.microsoft.com/office/drawing/2014/main" id="{6736C782-EA2D-2E44-A0F1-D853B64CB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762" y="6124819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36" name="Line 111">
              <a:extLst>
                <a:ext uri="{FF2B5EF4-FFF2-40B4-BE49-F238E27FC236}">
                  <a16:creationId xmlns:a16="http://schemas.microsoft.com/office/drawing/2014/main" id="{F81BD0CD-6999-6C4B-93FB-5F98D65423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43131" y="6159726"/>
              <a:ext cx="101593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37" name="Line 112">
              <a:extLst>
                <a:ext uri="{FF2B5EF4-FFF2-40B4-BE49-F238E27FC236}">
                  <a16:creationId xmlns:a16="http://schemas.microsoft.com/office/drawing/2014/main" id="{7B9A1FDE-BB19-1240-86FF-CF37240BCD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0461" y="6159726"/>
              <a:ext cx="107943" cy="1586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4859" name="Rectangle 113">
              <a:extLst>
                <a:ext uri="{FF2B5EF4-FFF2-40B4-BE49-F238E27FC236}">
                  <a16:creationId xmlns:a16="http://schemas.microsoft.com/office/drawing/2014/main" id="{DF5D221A-BB39-8040-A66B-E7FD24D71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404" y="6250168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0" name="Rectangle 91">
              <a:extLst>
                <a:ext uri="{FF2B5EF4-FFF2-40B4-BE49-F238E27FC236}">
                  <a16:creationId xmlns:a16="http://schemas.microsoft.com/office/drawing/2014/main" id="{C1266D1F-B834-9141-9CB9-5B70B196F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102" y="6135925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1" name="Rectangle 92">
              <a:extLst>
                <a:ext uri="{FF2B5EF4-FFF2-40B4-BE49-F238E27FC236}">
                  <a16:creationId xmlns:a16="http://schemas.microsoft.com/office/drawing/2014/main" id="{8ADE5AE8-98ED-4F4D-97AC-AA0421448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744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2" name="Rectangle 93">
              <a:extLst>
                <a:ext uri="{FF2B5EF4-FFF2-40B4-BE49-F238E27FC236}">
                  <a16:creationId xmlns:a16="http://schemas.microsoft.com/office/drawing/2014/main" id="{F0D152BF-5B12-184E-A4DB-0799E9523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799" y="6135925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3" name="Rectangle 94">
              <a:extLst>
                <a:ext uri="{FF2B5EF4-FFF2-40B4-BE49-F238E27FC236}">
                  <a16:creationId xmlns:a16="http://schemas.microsoft.com/office/drawing/2014/main" id="{D1A976AB-64A3-3C46-B67E-C8609689F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616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4" name="Rectangle 95">
              <a:extLst>
                <a:ext uri="{FF2B5EF4-FFF2-40B4-BE49-F238E27FC236}">
                  <a16:creationId xmlns:a16="http://schemas.microsoft.com/office/drawing/2014/main" id="{EE0B5DB0-23C1-4B41-AF6F-B0C20AEBF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670" y="6135925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5" name="Rectangle 96">
              <a:extLst>
                <a:ext uri="{FF2B5EF4-FFF2-40B4-BE49-F238E27FC236}">
                  <a16:creationId xmlns:a16="http://schemas.microsoft.com/office/drawing/2014/main" id="{8EA4897C-1512-8B4F-9AC5-03923300D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311" y="626127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6" name="Rectangle 114">
              <a:extLst>
                <a:ext uri="{FF2B5EF4-FFF2-40B4-BE49-F238E27FC236}">
                  <a16:creationId xmlns:a16="http://schemas.microsoft.com/office/drawing/2014/main" id="{FBA27B25-E1E0-3446-BE3C-F6D82B087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3423" y="6147033"/>
              <a:ext cx="179376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7" name="Rectangle 115">
              <a:extLst>
                <a:ext uri="{FF2B5EF4-FFF2-40B4-BE49-F238E27FC236}">
                  <a16:creationId xmlns:a16="http://schemas.microsoft.com/office/drawing/2014/main" id="{56245F03-1506-6749-833A-CD0F68273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828" y="627555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8" name="Rectangle 116">
              <a:extLst>
                <a:ext uri="{FF2B5EF4-FFF2-40B4-BE49-F238E27FC236}">
                  <a16:creationId xmlns:a16="http://schemas.microsoft.com/office/drawing/2014/main" id="{8FB2A5FC-753A-3D43-BC31-8FBCB2A38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295" y="6147033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69" name="Rectangle 117">
              <a:extLst>
                <a:ext uri="{FF2B5EF4-FFF2-40B4-BE49-F238E27FC236}">
                  <a16:creationId xmlns:a16="http://schemas.microsoft.com/office/drawing/2014/main" id="{99571094-454D-D941-8472-D43ADF32D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6937" y="6272382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70" name="Rectangle 118">
              <a:extLst>
                <a:ext uri="{FF2B5EF4-FFF2-40B4-BE49-F238E27FC236}">
                  <a16:creationId xmlns:a16="http://schemas.microsoft.com/office/drawing/2014/main" id="{7AAB8C87-EFEE-EA43-92DF-F88110BEC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578" y="6147033"/>
              <a:ext cx="179375" cy="27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6B6BC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50" name="Line 119">
              <a:extLst>
                <a:ext uri="{FF2B5EF4-FFF2-40B4-BE49-F238E27FC236}">
                  <a16:creationId xmlns:a16="http://schemas.microsoft.com/office/drawing/2014/main" id="{FEBBAC20-671C-634C-91BC-8EA4B7A6C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25819" y="6180353"/>
              <a:ext cx="100005" cy="1587"/>
            </a:xfrm>
            <a:prstGeom prst="line">
              <a:avLst/>
            </a:prstGeom>
            <a:noFill/>
            <a:ln w="23813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>
                <a:defRPr/>
              </a:pPr>
              <a:endParaRPr lang="en-US">
                <a:solidFill>
                  <a:schemeClr val="accent6">
                    <a:lumMod val="60000"/>
                    <a:lumOff val="40000"/>
                  </a:schemeClr>
                </a:solidFill>
                <a:latin typeface="Times" charset="0"/>
                <a:ea typeface="MS PGothic" pitchFamily="34" charset="-128"/>
              </a:endParaRPr>
            </a:p>
          </p:txBody>
        </p:sp>
        <p:sp>
          <p:nvSpPr>
            <p:cNvPr id="114872" name="Rectangle 120">
              <a:extLst>
                <a:ext uri="{FF2B5EF4-FFF2-40B4-BE49-F238E27FC236}">
                  <a16:creationId xmlns:a16="http://schemas.microsoft.com/office/drawing/2014/main" id="{EDE90B5E-C3A3-7644-8221-412A90878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9807" y="6275556"/>
              <a:ext cx="134643" cy="215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6B6BC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6B6BCF"/>
                </a:solidFill>
                <a:latin typeface="Times" pitchFamily="2" charset="0"/>
              </a:endParaRPr>
            </a:p>
          </p:txBody>
        </p:sp>
        <p:sp>
          <p:nvSpPr>
            <p:cNvPr id="114873" name="TextBox 151">
              <a:extLst>
                <a:ext uri="{FF2B5EF4-FFF2-40B4-BE49-F238E27FC236}">
                  <a16:creationId xmlns:a16="http://schemas.microsoft.com/office/drawing/2014/main" id="{94EE5013-DB33-FE46-83B3-2089716B2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159" y="601533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4874" name="TextBox 152">
              <a:extLst>
                <a:ext uri="{FF2B5EF4-FFF2-40B4-BE49-F238E27FC236}">
                  <a16:creationId xmlns:a16="http://schemas.microsoft.com/office/drawing/2014/main" id="{A628226D-1655-5E4F-8C1E-B773C4D01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78112" y="6031087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4875" name="TextBox 153">
              <a:extLst>
                <a:ext uri="{FF2B5EF4-FFF2-40B4-BE49-F238E27FC236}">
                  <a16:creationId xmlns:a16="http://schemas.microsoft.com/office/drawing/2014/main" id="{6707AAD2-CBFC-3443-AF3D-9DC2E96DC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6042377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+</a:t>
              </a:r>
            </a:p>
          </p:txBody>
        </p:sp>
        <p:sp>
          <p:nvSpPr>
            <p:cNvPr id="114876" name="TextBox 154">
              <a:extLst>
                <a:ext uri="{FF2B5EF4-FFF2-40B4-BE49-F238E27FC236}">
                  <a16:creationId xmlns:a16="http://schemas.microsoft.com/office/drawing/2014/main" id="{1CC0701B-4464-6043-BA37-B6833E79D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9200" y="6019800"/>
              <a:ext cx="5376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  <a:latin typeface="Times" pitchFamily="2" charset="0"/>
                </a:rPr>
                <a:t>f =</a:t>
              </a:r>
            </a:p>
          </p:txBody>
        </p:sp>
      </p:grpSp>
      <p:grpSp>
        <p:nvGrpSpPr>
          <p:cNvPr id="114808" name="Group 155">
            <a:extLst>
              <a:ext uri="{FF2B5EF4-FFF2-40B4-BE49-F238E27FC236}">
                <a16:creationId xmlns:a16="http://schemas.microsoft.com/office/drawing/2014/main" id="{9B16264E-2AFD-F946-83F0-6E3B7489825A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5834064"/>
            <a:ext cx="5182902" cy="490537"/>
            <a:chOff x="1524000" y="5562600"/>
            <a:chExt cx="5182902" cy="489890"/>
          </a:xfrm>
        </p:grpSpPr>
        <p:sp>
          <p:nvSpPr>
            <p:cNvPr id="114809" name="Rectangle 61">
              <a:extLst>
                <a:ext uri="{FF2B5EF4-FFF2-40B4-BE49-F238E27FC236}">
                  <a16:creationId xmlns:a16="http://schemas.microsoft.com/office/drawing/2014/main" id="{4FF18B43-4A1A-104D-9FE8-BB17D106F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5683250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0" name="Rectangle 62">
              <a:extLst>
                <a:ext uri="{FF2B5EF4-FFF2-40B4-BE49-F238E27FC236}">
                  <a16:creationId xmlns:a16="http://schemas.microsoft.com/office/drawing/2014/main" id="{C7CC0EA0-311E-E848-8A5B-D7E6C661E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25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1" name="Rectangle 63">
              <a:extLst>
                <a:ext uri="{FF2B5EF4-FFF2-40B4-BE49-F238E27FC236}">
                  <a16:creationId xmlns:a16="http://schemas.microsoft.com/office/drawing/2014/main" id="{4DA00E8D-E4A4-074A-937B-2CE1ECE87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7" y="5683250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2" name="Rectangle 64">
              <a:extLst>
                <a:ext uri="{FF2B5EF4-FFF2-40B4-BE49-F238E27FC236}">
                  <a16:creationId xmlns:a16="http://schemas.microsoft.com/office/drawing/2014/main" id="{A8810EEF-E6B6-2F48-A8B9-B64943C8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925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3" name="Rectangle 65">
              <a:extLst>
                <a:ext uri="{FF2B5EF4-FFF2-40B4-BE49-F238E27FC236}">
                  <a16:creationId xmlns:a16="http://schemas.microsoft.com/office/drawing/2014/main" id="{031D155C-FEB9-CD40-A1BD-354E267D8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7" y="5683250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4" name="Line 66">
              <a:extLst>
                <a:ext uri="{FF2B5EF4-FFF2-40B4-BE49-F238E27FC236}">
                  <a16:creationId xmlns:a16="http://schemas.microsoft.com/office/drawing/2014/main" id="{0234760A-1023-FA4E-AA44-F7EEAD884C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9826" y="5737225"/>
              <a:ext cx="89484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15" name="Line 67">
              <a:extLst>
                <a:ext uri="{FF2B5EF4-FFF2-40B4-BE49-F238E27FC236}">
                  <a16:creationId xmlns:a16="http://schemas.microsoft.com/office/drawing/2014/main" id="{1B8B8C70-D15D-E847-B881-D440488CBE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60625" y="5737225"/>
              <a:ext cx="84137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16" name="Line 68">
              <a:extLst>
                <a:ext uri="{FF2B5EF4-FFF2-40B4-BE49-F238E27FC236}">
                  <a16:creationId xmlns:a16="http://schemas.microsoft.com/office/drawing/2014/main" id="{90E3126B-DD0C-B24F-9294-31F8C5BB2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94005" y="5737225"/>
              <a:ext cx="92041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17" name="Rectangle 69">
              <a:extLst>
                <a:ext uri="{FF2B5EF4-FFF2-40B4-BE49-F238E27FC236}">
                  <a16:creationId xmlns:a16="http://schemas.microsoft.com/office/drawing/2014/main" id="{1D044F8B-ECC8-5D42-82C8-0CE28E21A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7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8" name="Rectangle 70">
              <a:extLst>
                <a:ext uri="{FF2B5EF4-FFF2-40B4-BE49-F238E27FC236}">
                  <a16:creationId xmlns:a16="http://schemas.microsoft.com/office/drawing/2014/main" id="{5E4417F2-B643-F34D-B2FD-4014B7CDF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200" y="5680075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19" name="Rectangle 71">
              <a:extLst>
                <a:ext uri="{FF2B5EF4-FFF2-40B4-BE49-F238E27FC236}">
                  <a16:creationId xmlns:a16="http://schemas.microsoft.com/office/drawing/2014/main" id="{6F896D4C-B09A-0A40-B795-653637F57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0" name="Rectangle 72">
              <a:extLst>
                <a:ext uri="{FF2B5EF4-FFF2-40B4-BE49-F238E27FC236}">
                  <a16:creationId xmlns:a16="http://schemas.microsoft.com/office/drawing/2014/main" id="{5EBA0516-5BED-3E40-92BE-74D721E14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087" y="5680075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1" name="Rectangle 73">
              <a:extLst>
                <a:ext uri="{FF2B5EF4-FFF2-40B4-BE49-F238E27FC236}">
                  <a16:creationId xmlns:a16="http://schemas.microsoft.com/office/drawing/2014/main" id="{751A2AA7-66CC-0742-85B1-864728DD6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150" y="5802313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2" name="Rectangle 74">
              <a:extLst>
                <a:ext uri="{FF2B5EF4-FFF2-40B4-BE49-F238E27FC236}">
                  <a16:creationId xmlns:a16="http://schemas.microsoft.com/office/drawing/2014/main" id="{7C456B08-25FC-D540-955C-C30260103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800" y="5680075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3" name="Line 75">
              <a:extLst>
                <a:ext uri="{FF2B5EF4-FFF2-40B4-BE49-F238E27FC236}">
                  <a16:creationId xmlns:a16="http://schemas.microsoft.com/office/drawing/2014/main" id="{37ECFD63-8049-8742-814D-51F2161359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6025" y="5724525"/>
              <a:ext cx="84137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4" name="Rectangle 76">
              <a:extLst>
                <a:ext uri="{FF2B5EF4-FFF2-40B4-BE49-F238E27FC236}">
                  <a16:creationId xmlns:a16="http://schemas.microsoft.com/office/drawing/2014/main" id="{4DEC77BE-FAAC-6C44-8188-6B27DDF10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037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5" name="Rectangle 85">
              <a:extLst>
                <a:ext uri="{FF2B5EF4-FFF2-40B4-BE49-F238E27FC236}">
                  <a16:creationId xmlns:a16="http://schemas.microsoft.com/office/drawing/2014/main" id="{F013430F-E918-B546-B812-297523492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600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6" name="Rectangle 86">
              <a:extLst>
                <a:ext uri="{FF2B5EF4-FFF2-40B4-BE49-F238E27FC236}">
                  <a16:creationId xmlns:a16="http://schemas.microsoft.com/office/drawing/2014/main" id="{2DB536DB-AECA-F94F-9BAE-5EDF58713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7" name="Rectangle 87">
              <a:extLst>
                <a:ext uri="{FF2B5EF4-FFF2-40B4-BE49-F238E27FC236}">
                  <a16:creationId xmlns:a16="http://schemas.microsoft.com/office/drawing/2014/main" id="{E0F9DA29-377B-AA4D-928C-C09151FEB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3487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8" name="Rectangle 88">
              <a:extLst>
                <a:ext uri="{FF2B5EF4-FFF2-40B4-BE49-F238E27FC236}">
                  <a16:creationId xmlns:a16="http://schemas.microsoft.com/office/drawing/2014/main" id="{8BA73930-477A-4E4D-B450-848528660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29" name="Rectangle 89">
              <a:extLst>
                <a:ext uri="{FF2B5EF4-FFF2-40B4-BE49-F238E27FC236}">
                  <a16:creationId xmlns:a16="http://schemas.microsoft.com/office/drawing/2014/main" id="{68063C11-2CD8-8348-BC31-742EEE09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200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0" name="Rectangle 90">
              <a:extLst>
                <a:ext uri="{FF2B5EF4-FFF2-40B4-BE49-F238E27FC236}">
                  <a16:creationId xmlns:a16="http://schemas.microsoft.com/office/drawing/2014/main" id="{BF11662F-E942-294E-BCAE-1B1208BCC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5437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1" name="Rectangle 77">
              <a:extLst>
                <a:ext uri="{FF2B5EF4-FFF2-40B4-BE49-F238E27FC236}">
                  <a16:creationId xmlns:a16="http://schemas.microsoft.com/office/drawing/2014/main" id="{3152E480-E2FC-1349-9D32-E2F509ABB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2" name="Rectangle 78">
              <a:extLst>
                <a:ext uri="{FF2B5EF4-FFF2-40B4-BE49-F238E27FC236}">
                  <a16:creationId xmlns:a16="http://schemas.microsoft.com/office/drawing/2014/main" id="{2BB3410E-09F9-9A46-BCC3-B3E2BDC38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1238" y="5805488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3" name="Rectangle 79">
              <a:extLst>
                <a:ext uri="{FF2B5EF4-FFF2-40B4-BE49-F238E27FC236}">
                  <a16:creationId xmlns:a16="http://schemas.microsoft.com/office/drawing/2014/main" id="{DAE2C592-9890-264A-AC2A-0BB730929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300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4" name="Rectangle 80">
              <a:extLst>
                <a:ext uri="{FF2B5EF4-FFF2-40B4-BE49-F238E27FC236}">
                  <a16:creationId xmlns:a16="http://schemas.microsoft.com/office/drawing/2014/main" id="{7DE44500-06FA-4E45-94C9-67D708D1D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5807075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5" name="Rectangle 81">
              <a:extLst>
                <a:ext uri="{FF2B5EF4-FFF2-40B4-BE49-F238E27FC236}">
                  <a16:creationId xmlns:a16="http://schemas.microsoft.com/office/drawing/2014/main" id="{0F8D5279-F8C5-1A4C-B4F4-AF0C2ADE2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0013" y="5681663"/>
              <a:ext cx="173124" cy="276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6" name="Line 82">
              <a:extLst>
                <a:ext uri="{FF2B5EF4-FFF2-40B4-BE49-F238E27FC236}">
                  <a16:creationId xmlns:a16="http://schemas.microsoft.com/office/drawing/2014/main" id="{4063E8C4-EF3F-5342-871E-30F64E7CCE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77439" y="5727700"/>
              <a:ext cx="89484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37" name="Line 83">
              <a:extLst>
                <a:ext uri="{FF2B5EF4-FFF2-40B4-BE49-F238E27FC236}">
                  <a16:creationId xmlns:a16="http://schemas.microsoft.com/office/drawing/2014/main" id="{DDC1D38B-230B-1244-94D7-4FD811FBF4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47016" y="5727700"/>
              <a:ext cx="101245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38" name="Rectangle 84">
              <a:extLst>
                <a:ext uri="{FF2B5EF4-FFF2-40B4-BE49-F238E27FC236}">
                  <a16:creationId xmlns:a16="http://schemas.microsoft.com/office/drawing/2014/main" id="{CE8A6346-C8E8-0B44-B8DC-0323B80B4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5805488"/>
              <a:ext cx="134652" cy="21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839" name="TextBox 186">
              <a:extLst>
                <a:ext uri="{FF2B5EF4-FFF2-40B4-BE49-F238E27FC236}">
                  <a16:creationId xmlns:a16="http://schemas.microsoft.com/office/drawing/2014/main" id="{EE1A2453-E750-9346-996E-8B5A5F00C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4000" y="5562600"/>
              <a:ext cx="5376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f =</a:t>
              </a:r>
            </a:p>
          </p:txBody>
        </p:sp>
        <p:sp>
          <p:nvSpPr>
            <p:cNvPr id="114840" name="TextBox 187">
              <a:extLst>
                <a:ext uri="{FF2B5EF4-FFF2-40B4-BE49-F238E27FC236}">
                  <a16:creationId xmlns:a16="http://schemas.microsoft.com/office/drawing/2014/main" id="{1A92EB2F-062F-A243-999F-5F73D09079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5849" y="556824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  <p:sp>
          <p:nvSpPr>
            <p:cNvPr id="114841" name="TextBox 188">
              <a:extLst>
                <a:ext uri="{FF2B5EF4-FFF2-40B4-BE49-F238E27FC236}">
                  <a16:creationId xmlns:a16="http://schemas.microsoft.com/office/drawing/2014/main" id="{3A819D3B-F20A-F944-AE5B-F986EB0799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2292" y="557953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  <p:sp>
          <p:nvSpPr>
            <p:cNvPr id="114842" name="TextBox 189">
              <a:extLst>
                <a:ext uri="{FF2B5EF4-FFF2-40B4-BE49-F238E27FC236}">
                  <a16:creationId xmlns:a16="http://schemas.microsoft.com/office/drawing/2014/main" id="{6F826403-3717-CC49-8897-8301E98A9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1248" y="5590825"/>
              <a:ext cx="358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+</a:t>
              </a:r>
            </a:p>
          </p:txBody>
        </p:sp>
      </p:grp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30FFC5F2-5736-2D4E-BBEE-FDFA6B583C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Minimization of Product-of-Sums Forms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0A39E2A1-CAD1-194D-A5E4-FA81F71E76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Do You Still Remember This </a:t>
            </a:r>
            <a:br>
              <a:rPr lang="en-US" altLang="en-US"/>
            </a:br>
            <a:r>
              <a:rPr lang="en-US" altLang="en-US"/>
              <a:t>Boolean Algebra Theorem?</a:t>
            </a:r>
          </a:p>
        </p:txBody>
      </p:sp>
      <p:pic>
        <p:nvPicPr>
          <p:cNvPr id="116738" name="Picture 3" descr="Screen shot 2014-02-03 at 2.54.34 PM.png">
            <a:extLst>
              <a:ext uri="{FF2B5EF4-FFF2-40B4-BE49-F238E27FC236}">
                <a16:creationId xmlns:a16="http://schemas.microsoft.com/office/drawing/2014/main" id="{6D2081E4-6412-5F47-A1BF-D717061F97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971800"/>
            <a:ext cx="9144000" cy="966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itle 1">
            <a:extLst>
              <a:ext uri="{FF2B5EF4-FFF2-40B4-BE49-F238E27FC236}">
                <a16:creationId xmlns:a16="http://schemas.microsoft.com/office/drawing/2014/main" id="{753A5E70-8393-844A-A360-823DEBA391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17762" name="Picture 3" descr="Screen shot 2014-02-03 at 3.11.35 PM.png">
            <a:extLst>
              <a:ext uri="{FF2B5EF4-FFF2-40B4-BE49-F238E27FC236}">
                <a16:creationId xmlns:a16="http://schemas.microsoft.com/office/drawing/2014/main" id="{0E22747E-5CD0-B44F-B1AF-921C3D863E0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CD5B96B4-114E-834D-B36A-9BDB41A4BE8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6574" name="Freeform 50">
            <a:extLst>
              <a:ext uri="{FF2B5EF4-FFF2-40B4-BE49-F238E27FC236}">
                <a16:creationId xmlns:a16="http://schemas.microsoft.com/office/drawing/2014/main" id="{7623A436-7C9A-364E-9C78-20B8FB38B2CE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355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75" name="Group 14">
            <a:extLst>
              <a:ext uri="{FF2B5EF4-FFF2-40B4-BE49-F238E27FC236}">
                <a16:creationId xmlns:a16="http://schemas.microsoft.com/office/drawing/2014/main" id="{58B31740-A3EB-6E4D-A9B3-3A30EFDC148C}"/>
              </a:ext>
            </a:extLst>
          </p:cNvPr>
          <p:cNvGrpSpPr>
            <a:grpSpLocks/>
          </p:cNvGrpSpPr>
          <p:nvPr/>
        </p:nvGrpSpPr>
        <p:grpSpPr bwMode="auto">
          <a:xfrm>
            <a:off x="2436813" y="3005139"/>
            <a:ext cx="773112" cy="460375"/>
            <a:chOff x="1223159" y="2986644"/>
            <a:chExt cx="774571" cy="461665"/>
          </a:xfrm>
        </p:grpSpPr>
        <p:sp>
          <p:nvSpPr>
            <p:cNvPr id="16602" name="TextBox 2">
              <a:extLst>
                <a:ext uri="{FF2B5EF4-FFF2-40B4-BE49-F238E27FC236}">
                  <a16:creationId xmlns:a16="http://schemas.microsoft.com/office/drawing/2014/main" id="{A0EFDFF9-43B7-384D-9951-C66CF799E9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6603" name="Straight Connector 5">
              <a:extLst>
                <a:ext uri="{FF2B5EF4-FFF2-40B4-BE49-F238E27FC236}">
                  <a16:creationId xmlns:a16="http://schemas.microsoft.com/office/drawing/2014/main" id="{00CEC699-19B4-2A4C-80A9-B19E940C49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04" name="Straight Connector 13">
              <a:extLst>
                <a:ext uri="{FF2B5EF4-FFF2-40B4-BE49-F238E27FC236}">
                  <a16:creationId xmlns:a16="http://schemas.microsoft.com/office/drawing/2014/main" id="{661CD756-C3B9-7041-9B3F-5B3B59844C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576" name="Freeform 50">
            <a:extLst>
              <a:ext uri="{FF2B5EF4-FFF2-40B4-BE49-F238E27FC236}">
                <a16:creationId xmlns:a16="http://schemas.microsoft.com/office/drawing/2014/main" id="{9647DBE4-997C-6E4F-B3D9-4CFE3301E168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173196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77" name="Freeform 50">
            <a:extLst>
              <a:ext uri="{FF2B5EF4-FFF2-40B4-BE49-F238E27FC236}">
                <a16:creationId xmlns:a16="http://schemas.microsoft.com/office/drawing/2014/main" id="{2E27D114-4E21-CD40-AE20-46D3050E8770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45688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78" name="Group 3">
            <a:extLst>
              <a:ext uri="{FF2B5EF4-FFF2-40B4-BE49-F238E27FC236}">
                <a16:creationId xmlns:a16="http://schemas.microsoft.com/office/drawing/2014/main" id="{83704930-CD08-554E-83B9-3067B571DA55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4557714"/>
            <a:ext cx="2959100" cy="504825"/>
            <a:chOff x="2801938" y="2224088"/>
            <a:chExt cx="2381250" cy="387350"/>
          </a:xfrm>
        </p:grpSpPr>
        <p:sp>
          <p:nvSpPr>
            <p:cNvPr id="16589" name="Line 61">
              <a:extLst>
                <a:ext uri="{FF2B5EF4-FFF2-40B4-BE49-F238E27FC236}">
                  <a16:creationId xmlns:a16="http://schemas.microsoft.com/office/drawing/2014/main" id="{3B1EC92A-6CF6-0147-8803-13B0E66E88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590" name="Group 104">
              <a:extLst>
                <a:ext uri="{FF2B5EF4-FFF2-40B4-BE49-F238E27FC236}">
                  <a16:creationId xmlns:a16="http://schemas.microsoft.com/office/drawing/2014/main" id="{F2863A34-BC80-1D43-B9B6-0DDF7D377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6597" name="Group 105">
                <a:extLst>
                  <a:ext uri="{FF2B5EF4-FFF2-40B4-BE49-F238E27FC236}">
                    <a16:creationId xmlns:a16="http://schemas.microsoft.com/office/drawing/2014/main" id="{5B4D07FD-5B11-664C-88EE-B8F43A075C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6600" name="Arc 106">
                  <a:extLst>
                    <a:ext uri="{FF2B5EF4-FFF2-40B4-BE49-F238E27FC236}">
                      <a16:creationId xmlns:a16="http://schemas.microsoft.com/office/drawing/2014/main" id="{8F148D06-26DD-ED43-8B96-CD32E8008D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601" name="Arc 107">
                  <a:extLst>
                    <a:ext uri="{FF2B5EF4-FFF2-40B4-BE49-F238E27FC236}">
                      <a16:creationId xmlns:a16="http://schemas.microsoft.com/office/drawing/2014/main" id="{7B07768F-7AC7-9C46-AEC7-11909B516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6598" name="Line 108">
                <a:extLst>
                  <a:ext uri="{FF2B5EF4-FFF2-40B4-BE49-F238E27FC236}">
                    <a16:creationId xmlns:a16="http://schemas.microsoft.com/office/drawing/2014/main" id="{B76E118F-F199-D449-93B6-3438494CED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9" name="Line 109">
                <a:extLst>
                  <a:ext uri="{FF2B5EF4-FFF2-40B4-BE49-F238E27FC236}">
                    <a16:creationId xmlns:a16="http://schemas.microsoft.com/office/drawing/2014/main" id="{36523261-02D3-BA43-A60F-9C1976ADD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591" name="Group 110">
              <a:extLst>
                <a:ext uri="{FF2B5EF4-FFF2-40B4-BE49-F238E27FC236}">
                  <a16:creationId xmlns:a16="http://schemas.microsoft.com/office/drawing/2014/main" id="{EF4F52B2-D3D3-9548-B9D5-9D25149A24F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6592" name="Group 111">
                <a:extLst>
                  <a:ext uri="{FF2B5EF4-FFF2-40B4-BE49-F238E27FC236}">
                    <a16:creationId xmlns:a16="http://schemas.microsoft.com/office/drawing/2014/main" id="{1EE74653-A57A-BC49-8CDF-802D55106D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6595" name="Arc 112">
                  <a:extLst>
                    <a:ext uri="{FF2B5EF4-FFF2-40B4-BE49-F238E27FC236}">
                      <a16:creationId xmlns:a16="http://schemas.microsoft.com/office/drawing/2014/main" id="{05C7B1F4-083C-1641-A7AB-F215BB11B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596" name="Arc 113">
                  <a:extLst>
                    <a:ext uri="{FF2B5EF4-FFF2-40B4-BE49-F238E27FC236}">
                      <a16:creationId xmlns:a16="http://schemas.microsoft.com/office/drawing/2014/main" id="{D5485FD7-0DD0-A84B-91F0-E236F53DA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6593" name="Line 114">
                <a:extLst>
                  <a:ext uri="{FF2B5EF4-FFF2-40B4-BE49-F238E27FC236}">
                    <a16:creationId xmlns:a16="http://schemas.microsoft.com/office/drawing/2014/main" id="{16058D4B-F939-DB4B-83AC-80151BCB3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4" name="Line 115">
                <a:extLst>
                  <a:ext uri="{FF2B5EF4-FFF2-40B4-BE49-F238E27FC236}">
                    <a16:creationId xmlns:a16="http://schemas.microsoft.com/office/drawing/2014/main" id="{EFB271D4-C790-D647-B385-0EB6B7C0B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6579" name="Group 40">
            <a:extLst>
              <a:ext uri="{FF2B5EF4-FFF2-40B4-BE49-F238E27FC236}">
                <a16:creationId xmlns:a16="http://schemas.microsoft.com/office/drawing/2014/main" id="{E3B10E49-22B3-7043-A13B-B1B2F3A47412}"/>
              </a:ext>
            </a:extLst>
          </p:cNvPr>
          <p:cNvGrpSpPr>
            <a:grpSpLocks/>
          </p:cNvGrpSpPr>
          <p:nvPr/>
        </p:nvGrpSpPr>
        <p:grpSpPr bwMode="auto">
          <a:xfrm>
            <a:off x="7712076" y="2970214"/>
            <a:ext cx="773113" cy="460375"/>
            <a:chOff x="1223159" y="2986644"/>
            <a:chExt cx="774571" cy="461665"/>
          </a:xfrm>
        </p:grpSpPr>
        <p:sp>
          <p:nvSpPr>
            <p:cNvPr id="16587" name="TextBox 41">
              <a:extLst>
                <a:ext uri="{FF2B5EF4-FFF2-40B4-BE49-F238E27FC236}">
                  <a16:creationId xmlns:a16="http://schemas.microsoft.com/office/drawing/2014/main" id="{C0C09B9E-AF47-FC4A-84BE-89342625B4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6588" name="Straight Connector 43">
              <a:extLst>
                <a:ext uri="{FF2B5EF4-FFF2-40B4-BE49-F238E27FC236}">
                  <a16:creationId xmlns:a16="http://schemas.microsoft.com/office/drawing/2014/main" id="{5829B5D2-47FA-E34A-A3D2-17E9434BCD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580" name="Group 44">
            <a:extLst>
              <a:ext uri="{FF2B5EF4-FFF2-40B4-BE49-F238E27FC236}">
                <a16:creationId xmlns:a16="http://schemas.microsoft.com/office/drawing/2014/main" id="{98A57C07-2901-3242-BBAF-5A3B0F089DAD}"/>
              </a:ext>
            </a:extLst>
          </p:cNvPr>
          <p:cNvGrpSpPr>
            <a:grpSpLocks/>
          </p:cNvGrpSpPr>
          <p:nvPr/>
        </p:nvGrpSpPr>
        <p:grpSpPr bwMode="auto">
          <a:xfrm>
            <a:off x="3811588" y="5867401"/>
            <a:ext cx="774700" cy="461963"/>
            <a:chOff x="1223159" y="2986644"/>
            <a:chExt cx="774571" cy="461665"/>
          </a:xfrm>
        </p:grpSpPr>
        <p:sp>
          <p:nvSpPr>
            <p:cNvPr id="16585" name="TextBox 45">
              <a:extLst>
                <a:ext uri="{FF2B5EF4-FFF2-40B4-BE49-F238E27FC236}">
                  <a16:creationId xmlns:a16="http://schemas.microsoft.com/office/drawing/2014/main" id="{B6878033-25E6-8A49-9CF5-D671DE924D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6586" name="Straight Connector 47">
              <a:extLst>
                <a:ext uri="{FF2B5EF4-FFF2-40B4-BE49-F238E27FC236}">
                  <a16:creationId xmlns:a16="http://schemas.microsoft.com/office/drawing/2014/main" id="{BC390DA6-FDAF-D049-B86A-703D68DB6C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581" name="Group 51">
            <a:extLst>
              <a:ext uri="{FF2B5EF4-FFF2-40B4-BE49-F238E27FC236}">
                <a16:creationId xmlns:a16="http://schemas.microsoft.com/office/drawing/2014/main" id="{B910ED29-81AE-604B-BBD5-876285BE14FD}"/>
              </a:ext>
            </a:extLst>
          </p:cNvPr>
          <p:cNvGrpSpPr>
            <a:grpSpLocks/>
          </p:cNvGrpSpPr>
          <p:nvPr/>
        </p:nvGrpSpPr>
        <p:grpSpPr bwMode="auto">
          <a:xfrm>
            <a:off x="7721600" y="5867401"/>
            <a:ext cx="774700" cy="461963"/>
            <a:chOff x="1223159" y="2986644"/>
            <a:chExt cx="774571" cy="461665"/>
          </a:xfrm>
        </p:grpSpPr>
        <p:sp>
          <p:nvSpPr>
            <p:cNvPr id="16582" name="TextBox 52">
              <a:extLst>
                <a:ext uri="{FF2B5EF4-FFF2-40B4-BE49-F238E27FC236}">
                  <a16:creationId xmlns:a16="http://schemas.microsoft.com/office/drawing/2014/main" id="{D03ABB77-0B63-914C-B97E-C368A2D9FD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6583" name="Straight Connector 53">
              <a:extLst>
                <a:ext uri="{FF2B5EF4-FFF2-40B4-BE49-F238E27FC236}">
                  <a16:creationId xmlns:a16="http://schemas.microsoft.com/office/drawing/2014/main" id="{5A459035-E7F1-114B-B977-D354272755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584" name="Straight Connector 54">
              <a:extLst>
                <a:ext uri="{FF2B5EF4-FFF2-40B4-BE49-F238E27FC236}">
                  <a16:creationId xmlns:a16="http://schemas.microsoft.com/office/drawing/2014/main" id="{977C59EE-7B70-5B41-876D-8B4197E1A7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37806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>
            <a:extLst>
              <a:ext uri="{FF2B5EF4-FFF2-40B4-BE49-F238E27FC236}">
                <a16:creationId xmlns:a16="http://schemas.microsoft.com/office/drawing/2014/main" id="{BBB1D5EE-7CE3-5D45-97CA-B4619902EE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18786" name="Picture 3" descr="Screen shot 2014-02-03 at 3.11.35 PM.png">
            <a:extLst>
              <a:ext uri="{FF2B5EF4-FFF2-40B4-BE49-F238E27FC236}">
                <a16:creationId xmlns:a16="http://schemas.microsoft.com/office/drawing/2014/main" id="{EBB32323-779C-964F-9497-76EB9C0C59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8787" name="Group 4">
            <a:extLst>
              <a:ext uri="{FF2B5EF4-FFF2-40B4-BE49-F238E27FC236}">
                <a16:creationId xmlns:a16="http://schemas.microsoft.com/office/drawing/2014/main" id="{F67DA881-3FBD-C74E-9E63-BC84B3DB10BB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118788" name="TextBox 5">
              <a:extLst>
                <a:ext uri="{FF2B5EF4-FFF2-40B4-BE49-F238E27FC236}">
                  <a16:creationId xmlns:a16="http://schemas.microsoft.com/office/drawing/2014/main" id="{36E300F4-C49D-E143-8705-3F16FB53E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18789" name="TextBox 6">
              <a:extLst>
                <a:ext uri="{FF2B5EF4-FFF2-40B4-BE49-F238E27FC236}">
                  <a16:creationId xmlns:a16="http://schemas.microsoft.com/office/drawing/2014/main" id="{75EF1BB6-9564-FE48-AD62-23EE07C58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8790" name="TextBox 7">
              <a:extLst>
                <a:ext uri="{FF2B5EF4-FFF2-40B4-BE49-F238E27FC236}">
                  <a16:creationId xmlns:a16="http://schemas.microsoft.com/office/drawing/2014/main" id="{70FD50C1-31AC-EC49-A92F-312D18DB23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8791" name="TextBox 8">
              <a:extLst>
                <a:ext uri="{FF2B5EF4-FFF2-40B4-BE49-F238E27FC236}">
                  <a16:creationId xmlns:a16="http://schemas.microsoft.com/office/drawing/2014/main" id="{23D85A70-CFE5-9C48-9F6F-C8FBD39E65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itle 1">
            <a:extLst>
              <a:ext uri="{FF2B5EF4-FFF2-40B4-BE49-F238E27FC236}">
                <a16:creationId xmlns:a16="http://schemas.microsoft.com/office/drawing/2014/main" id="{AE152FA7-D84B-BF45-8334-308F3F848A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19810" name="Picture 3" descr="Screen shot 2014-02-03 at 3.11.35 PM.png">
            <a:extLst>
              <a:ext uri="{FF2B5EF4-FFF2-40B4-BE49-F238E27FC236}">
                <a16:creationId xmlns:a16="http://schemas.microsoft.com/office/drawing/2014/main" id="{F669CBFB-2F92-1D4E-B76A-DADD94CEB7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9811" name="Group 4">
            <a:extLst>
              <a:ext uri="{FF2B5EF4-FFF2-40B4-BE49-F238E27FC236}">
                <a16:creationId xmlns:a16="http://schemas.microsoft.com/office/drawing/2014/main" id="{71C00861-2C31-6D49-A859-4CAD4022CBC6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119817" name="TextBox 5">
              <a:extLst>
                <a:ext uri="{FF2B5EF4-FFF2-40B4-BE49-F238E27FC236}">
                  <a16:creationId xmlns:a16="http://schemas.microsoft.com/office/drawing/2014/main" id="{676057EF-DDF2-F442-8392-299408454B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19818" name="TextBox 6">
              <a:extLst>
                <a:ext uri="{FF2B5EF4-FFF2-40B4-BE49-F238E27FC236}">
                  <a16:creationId xmlns:a16="http://schemas.microsoft.com/office/drawing/2014/main" id="{11F874FA-77DB-A848-A8CF-105F58C801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9819" name="TextBox 7">
              <a:extLst>
                <a:ext uri="{FF2B5EF4-FFF2-40B4-BE49-F238E27FC236}">
                  <a16:creationId xmlns:a16="http://schemas.microsoft.com/office/drawing/2014/main" id="{41D5994C-5CD3-D84A-9A93-6B491DBA83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9820" name="TextBox 8">
              <a:extLst>
                <a:ext uri="{FF2B5EF4-FFF2-40B4-BE49-F238E27FC236}">
                  <a16:creationId xmlns:a16="http://schemas.microsoft.com/office/drawing/2014/main" id="{338C5ABE-C440-CB40-807C-B3ED558AF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19812" name="Group 9">
            <a:extLst>
              <a:ext uri="{FF2B5EF4-FFF2-40B4-BE49-F238E27FC236}">
                <a16:creationId xmlns:a16="http://schemas.microsoft.com/office/drawing/2014/main" id="{99BE736F-B269-3C49-A41E-550FE7EF8D3A}"/>
              </a:ext>
            </a:extLst>
          </p:cNvPr>
          <p:cNvGrpSpPr>
            <a:grpSpLocks/>
          </p:cNvGrpSpPr>
          <p:nvPr/>
        </p:nvGrpSpPr>
        <p:grpSpPr bwMode="auto">
          <a:xfrm>
            <a:off x="6681783" y="3124201"/>
            <a:ext cx="561322" cy="2079559"/>
            <a:chOff x="3325445" y="3178436"/>
            <a:chExt cx="561405" cy="2079298"/>
          </a:xfrm>
        </p:grpSpPr>
        <p:sp>
          <p:nvSpPr>
            <p:cNvPr id="119813" name="TextBox 10">
              <a:extLst>
                <a:ext uri="{FF2B5EF4-FFF2-40B4-BE49-F238E27FC236}">
                  <a16:creationId xmlns:a16="http://schemas.microsoft.com/office/drawing/2014/main" id="{5FF3779C-F3C1-474B-A470-97A983C05C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9814" name="TextBox 11">
              <a:extLst>
                <a:ext uri="{FF2B5EF4-FFF2-40B4-BE49-F238E27FC236}">
                  <a16:creationId xmlns:a16="http://schemas.microsoft.com/office/drawing/2014/main" id="{434B1FBB-E616-124D-98EA-08FCE67623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19815" name="TextBox 12">
              <a:extLst>
                <a:ext uri="{FF2B5EF4-FFF2-40B4-BE49-F238E27FC236}">
                  <a16:creationId xmlns:a16="http://schemas.microsoft.com/office/drawing/2014/main" id="{89B4DFFF-A53A-1244-93DD-AC30FC6ED1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19816" name="TextBox 13">
              <a:extLst>
                <a:ext uri="{FF2B5EF4-FFF2-40B4-BE49-F238E27FC236}">
                  <a16:creationId xmlns:a16="http://schemas.microsoft.com/office/drawing/2014/main" id="{D02DDE66-BD0A-9848-BCA8-7A6AC9E3C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>
            <a:extLst>
              <a:ext uri="{FF2B5EF4-FFF2-40B4-BE49-F238E27FC236}">
                <a16:creationId xmlns:a16="http://schemas.microsoft.com/office/drawing/2014/main" id="{3026A961-B0FE-3245-B631-EC71728733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20834" name="Picture 3" descr="Screen shot 2014-02-03 at 3.11.35 PM.png">
            <a:extLst>
              <a:ext uri="{FF2B5EF4-FFF2-40B4-BE49-F238E27FC236}">
                <a16:creationId xmlns:a16="http://schemas.microsoft.com/office/drawing/2014/main" id="{941ECB0A-0035-4C49-8D1E-B55863D252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35" name="Group 4">
            <a:extLst>
              <a:ext uri="{FF2B5EF4-FFF2-40B4-BE49-F238E27FC236}">
                <a16:creationId xmlns:a16="http://schemas.microsoft.com/office/drawing/2014/main" id="{1241B4A0-E5D9-984A-A04C-D6BE880467D2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120846" name="TextBox 5">
              <a:extLst>
                <a:ext uri="{FF2B5EF4-FFF2-40B4-BE49-F238E27FC236}">
                  <a16:creationId xmlns:a16="http://schemas.microsoft.com/office/drawing/2014/main" id="{49A83845-218E-524B-A1FD-BE7ADA36C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0847" name="TextBox 6">
              <a:extLst>
                <a:ext uri="{FF2B5EF4-FFF2-40B4-BE49-F238E27FC236}">
                  <a16:creationId xmlns:a16="http://schemas.microsoft.com/office/drawing/2014/main" id="{C7A87E50-DC48-D549-8D91-23B0DABDC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0848" name="TextBox 7">
              <a:extLst>
                <a:ext uri="{FF2B5EF4-FFF2-40B4-BE49-F238E27FC236}">
                  <a16:creationId xmlns:a16="http://schemas.microsoft.com/office/drawing/2014/main" id="{72FD913B-81F2-3444-965D-F583C6FA68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0849" name="TextBox 8">
              <a:extLst>
                <a:ext uri="{FF2B5EF4-FFF2-40B4-BE49-F238E27FC236}">
                  <a16:creationId xmlns:a16="http://schemas.microsoft.com/office/drawing/2014/main" id="{7DDDDA42-AADA-3746-9888-92F3761EAD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0836" name="Group 9">
            <a:extLst>
              <a:ext uri="{FF2B5EF4-FFF2-40B4-BE49-F238E27FC236}">
                <a16:creationId xmlns:a16="http://schemas.microsoft.com/office/drawing/2014/main" id="{F4A3FB76-0A7D-5F45-A48D-D25057E6A0F2}"/>
              </a:ext>
            </a:extLst>
          </p:cNvPr>
          <p:cNvGrpSpPr>
            <a:grpSpLocks/>
          </p:cNvGrpSpPr>
          <p:nvPr/>
        </p:nvGrpSpPr>
        <p:grpSpPr bwMode="auto">
          <a:xfrm>
            <a:off x="6681783" y="3124201"/>
            <a:ext cx="561322" cy="2079559"/>
            <a:chOff x="3325445" y="3178436"/>
            <a:chExt cx="561405" cy="2079298"/>
          </a:xfrm>
        </p:grpSpPr>
        <p:sp>
          <p:nvSpPr>
            <p:cNvPr id="120842" name="TextBox 10">
              <a:extLst>
                <a:ext uri="{FF2B5EF4-FFF2-40B4-BE49-F238E27FC236}">
                  <a16:creationId xmlns:a16="http://schemas.microsoft.com/office/drawing/2014/main" id="{C3340D89-85F1-D943-8FB2-D41D2A0A62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0843" name="TextBox 11">
              <a:extLst>
                <a:ext uri="{FF2B5EF4-FFF2-40B4-BE49-F238E27FC236}">
                  <a16:creationId xmlns:a16="http://schemas.microsoft.com/office/drawing/2014/main" id="{EDBF38C2-294D-4948-AF31-851AD38F56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0844" name="TextBox 12">
              <a:extLst>
                <a:ext uri="{FF2B5EF4-FFF2-40B4-BE49-F238E27FC236}">
                  <a16:creationId xmlns:a16="http://schemas.microsoft.com/office/drawing/2014/main" id="{5DC9B053-F453-AE4F-B946-98464FB40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0845" name="TextBox 13">
              <a:extLst>
                <a:ext uri="{FF2B5EF4-FFF2-40B4-BE49-F238E27FC236}">
                  <a16:creationId xmlns:a16="http://schemas.microsoft.com/office/drawing/2014/main" id="{E0EFB8D6-9FB2-E14A-9871-869E04B129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0837" name="Group 14">
            <a:extLst>
              <a:ext uri="{FF2B5EF4-FFF2-40B4-BE49-F238E27FC236}">
                <a16:creationId xmlns:a16="http://schemas.microsoft.com/office/drawing/2014/main" id="{E6E70DA9-D492-1D4D-A5A8-07DEE0631C56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120838" name="TextBox 15">
              <a:extLst>
                <a:ext uri="{FF2B5EF4-FFF2-40B4-BE49-F238E27FC236}">
                  <a16:creationId xmlns:a16="http://schemas.microsoft.com/office/drawing/2014/main" id="{CD21ED22-C7A8-0747-B9FA-6BA54E9D1A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0839" name="TextBox 16">
              <a:extLst>
                <a:ext uri="{FF2B5EF4-FFF2-40B4-BE49-F238E27FC236}">
                  <a16:creationId xmlns:a16="http://schemas.microsoft.com/office/drawing/2014/main" id="{7426BDD8-6048-5A4C-B9CB-AAB41E6EF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0840" name="TextBox 17">
              <a:extLst>
                <a:ext uri="{FF2B5EF4-FFF2-40B4-BE49-F238E27FC236}">
                  <a16:creationId xmlns:a16="http://schemas.microsoft.com/office/drawing/2014/main" id="{63F22B69-E209-4F41-AD5E-215B0790A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0841" name="TextBox 18">
              <a:extLst>
                <a:ext uri="{FF2B5EF4-FFF2-40B4-BE49-F238E27FC236}">
                  <a16:creationId xmlns:a16="http://schemas.microsoft.com/office/drawing/2014/main" id="{44B75326-35F0-D849-BB58-378CA71F42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>
            <a:extLst>
              <a:ext uri="{FF2B5EF4-FFF2-40B4-BE49-F238E27FC236}">
                <a16:creationId xmlns:a16="http://schemas.microsoft.com/office/drawing/2014/main" id="{0EAD0CA8-EF70-DD47-9C60-08E1F21929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21858" name="Picture 3" descr="Screen shot 2014-02-03 at 3.11.35 PM.png">
            <a:extLst>
              <a:ext uri="{FF2B5EF4-FFF2-40B4-BE49-F238E27FC236}">
                <a16:creationId xmlns:a16="http://schemas.microsoft.com/office/drawing/2014/main" id="{B2A48EB0-285F-344E-B68B-B909C3AA6F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859" name="Group 4">
            <a:extLst>
              <a:ext uri="{FF2B5EF4-FFF2-40B4-BE49-F238E27FC236}">
                <a16:creationId xmlns:a16="http://schemas.microsoft.com/office/drawing/2014/main" id="{2D76FDC4-94FD-274F-848F-188F4B0A9983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121875" name="TextBox 5">
              <a:extLst>
                <a:ext uri="{FF2B5EF4-FFF2-40B4-BE49-F238E27FC236}">
                  <a16:creationId xmlns:a16="http://schemas.microsoft.com/office/drawing/2014/main" id="{A15E6D2B-8A11-6842-9400-6ED70C226E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76" name="TextBox 6">
              <a:extLst>
                <a:ext uri="{FF2B5EF4-FFF2-40B4-BE49-F238E27FC236}">
                  <a16:creationId xmlns:a16="http://schemas.microsoft.com/office/drawing/2014/main" id="{94748691-B1AD-A745-B405-5AEF097AC9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77" name="TextBox 7">
              <a:extLst>
                <a:ext uri="{FF2B5EF4-FFF2-40B4-BE49-F238E27FC236}">
                  <a16:creationId xmlns:a16="http://schemas.microsoft.com/office/drawing/2014/main" id="{7FCFA9E5-5BCA-3345-96B0-2F8E7ADB7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78" name="TextBox 8">
              <a:extLst>
                <a:ext uri="{FF2B5EF4-FFF2-40B4-BE49-F238E27FC236}">
                  <a16:creationId xmlns:a16="http://schemas.microsoft.com/office/drawing/2014/main" id="{B6D24C4D-B7D1-7341-BD29-34B33CB2BD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1860" name="Group 9">
            <a:extLst>
              <a:ext uri="{FF2B5EF4-FFF2-40B4-BE49-F238E27FC236}">
                <a16:creationId xmlns:a16="http://schemas.microsoft.com/office/drawing/2014/main" id="{FCDDDBC8-6EF8-6E41-AB2D-963913871C6D}"/>
              </a:ext>
            </a:extLst>
          </p:cNvPr>
          <p:cNvGrpSpPr>
            <a:grpSpLocks/>
          </p:cNvGrpSpPr>
          <p:nvPr/>
        </p:nvGrpSpPr>
        <p:grpSpPr bwMode="auto">
          <a:xfrm>
            <a:off x="6681783" y="3124201"/>
            <a:ext cx="561322" cy="2079559"/>
            <a:chOff x="3325445" y="3178436"/>
            <a:chExt cx="561405" cy="2079298"/>
          </a:xfrm>
        </p:grpSpPr>
        <p:sp>
          <p:nvSpPr>
            <p:cNvPr id="121871" name="TextBox 10">
              <a:extLst>
                <a:ext uri="{FF2B5EF4-FFF2-40B4-BE49-F238E27FC236}">
                  <a16:creationId xmlns:a16="http://schemas.microsoft.com/office/drawing/2014/main" id="{3CF0ED2C-CA7A-FB41-BABA-933667B61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72" name="TextBox 11">
              <a:extLst>
                <a:ext uri="{FF2B5EF4-FFF2-40B4-BE49-F238E27FC236}">
                  <a16:creationId xmlns:a16="http://schemas.microsoft.com/office/drawing/2014/main" id="{958C793C-FFA7-D040-8474-F6C12C53A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73" name="TextBox 12">
              <a:extLst>
                <a:ext uri="{FF2B5EF4-FFF2-40B4-BE49-F238E27FC236}">
                  <a16:creationId xmlns:a16="http://schemas.microsoft.com/office/drawing/2014/main" id="{44797EDC-5755-0B47-9D5A-9EC144C84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74" name="TextBox 13">
              <a:extLst>
                <a:ext uri="{FF2B5EF4-FFF2-40B4-BE49-F238E27FC236}">
                  <a16:creationId xmlns:a16="http://schemas.microsoft.com/office/drawing/2014/main" id="{EB100409-E028-8C4B-B3E0-B00B652455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1861" name="Group 14">
            <a:extLst>
              <a:ext uri="{FF2B5EF4-FFF2-40B4-BE49-F238E27FC236}">
                <a16:creationId xmlns:a16="http://schemas.microsoft.com/office/drawing/2014/main" id="{E47E09EE-31DF-E748-B995-413F3ABA2C4A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121867" name="TextBox 15">
              <a:extLst>
                <a:ext uri="{FF2B5EF4-FFF2-40B4-BE49-F238E27FC236}">
                  <a16:creationId xmlns:a16="http://schemas.microsoft.com/office/drawing/2014/main" id="{86DC18D2-CE71-A148-9C4E-2DA3F5EA2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68" name="TextBox 16">
              <a:extLst>
                <a:ext uri="{FF2B5EF4-FFF2-40B4-BE49-F238E27FC236}">
                  <a16:creationId xmlns:a16="http://schemas.microsoft.com/office/drawing/2014/main" id="{87BE5D83-50E4-2C40-8273-939A23A05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69" name="TextBox 17">
              <a:extLst>
                <a:ext uri="{FF2B5EF4-FFF2-40B4-BE49-F238E27FC236}">
                  <a16:creationId xmlns:a16="http://schemas.microsoft.com/office/drawing/2014/main" id="{1FA8867F-19BB-D347-84C1-2D82E2647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70" name="TextBox 18">
              <a:extLst>
                <a:ext uri="{FF2B5EF4-FFF2-40B4-BE49-F238E27FC236}">
                  <a16:creationId xmlns:a16="http://schemas.microsoft.com/office/drawing/2014/main" id="{52590CC7-EA98-F441-9B96-DD396DAE88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1862" name="Group 19">
            <a:extLst>
              <a:ext uri="{FF2B5EF4-FFF2-40B4-BE49-F238E27FC236}">
                <a16:creationId xmlns:a16="http://schemas.microsoft.com/office/drawing/2014/main" id="{548D33BA-096D-F048-817B-E4FD818081D9}"/>
              </a:ext>
            </a:extLst>
          </p:cNvPr>
          <p:cNvGrpSpPr>
            <a:grpSpLocks/>
          </p:cNvGrpSpPr>
          <p:nvPr/>
        </p:nvGrpSpPr>
        <p:grpSpPr bwMode="auto">
          <a:xfrm>
            <a:off x="8839201" y="3124201"/>
            <a:ext cx="561322" cy="2079559"/>
            <a:chOff x="3325445" y="3178436"/>
            <a:chExt cx="561403" cy="2079298"/>
          </a:xfrm>
        </p:grpSpPr>
        <p:sp>
          <p:nvSpPr>
            <p:cNvPr id="121863" name="TextBox 20">
              <a:extLst>
                <a:ext uri="{FF2B5EF4-FFF2-40B4-BE49-F238E27FC236}">
                  <a16:creationId xmlns:a16="http://schemas.microsoft.com/office/drawing/2014/main" id="{B55EB69B-ED7E-0249-A1EE-55BA7E04BC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64" name="TextBox 21">
              <a:extLst>
                <a:ext uri="{FF2B5EF4-FFF2-40B4-BE49-F238E27FC236}">
                  <a16:creationId xmlns:a16="http://schemas.microsoft.com/office/drawing/2014/main" id="{9FC40341-76A7-184B-AF0A-79A292A7EA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1865" name="TextBox 22">
              <a:extLst>
                <a:ext uri="{FF2B5EF4-FFF2-40B4-BE49-F238E27FC236}">
                  <a16:creationId xmlns:a16="http://schemas.microsoft.com/office/drawing/2014/main" id="{849C6226-FC87-5147-8AC7-940C26A2D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1866" name="TextBox 23">
              <a:extLst>
                <a:ext uri="{FF2B5EF4-FFF2-40B4-BE49-F238E27FC236}">
                  <a16:creationId xmlns:a16="http://schemas.microsoft.com/office/drawing/2014/main" id="{219A46A1-4DCD-324A-9DC9-12DBEE0B32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>
            <a:extLst>
              <a:ext uri="{FF2B5EF4-FFF2-40B4-BE49-F238E27FC236}">
                <a16:creationId xmlns:a16="http://schemas.microsoft.com/office/drawing/2014/main" id="{C63CC98F-F92D-5B48-B00E-45F84576B8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685800"/>
          </a:xfrm>
        </p:spPr>
        <p:txBody>
          <a:bodyPr/>
          <a:lstStyle/>
          <a:p>
            <a:r>
              <a:rPr lang="en-US" altLang="en-US"/>
              <a:t>Let’s prove 14.b</a:t>
            </a:r>
          </a:p>
        </p:txBody>
      </p:sp>
      <p:pic>
        <p:nvPicPr>
          <p:cNvPr id="122882" name="Picture 3" descr="Screen shot 2014-02-03 at 3.11.35 PM.png">
            <a:extLst>
              <a:ext uri="{FF2B5EF4-FFF2-40B4-BE49-F238E27FC236}">
                <a16:creationId xmlns:a16="http://schemas.microsoft.com/office/drawing/2014/main" id="{5AA57609-1616-AE40-BC51-8281ED8D65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600200"/>
            <a:ext cx="8458200" cy="417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3" name="Group 4">
            <a:extLst>
              <a:ext uri="{FF2B5EF4-FFF2-40B4-BE49-F238E27FC236}">
                <a16:creationId xmlns:a16="http://schemas.microsoft.com/office/drawing/2014/main" id="{9CB8DE00-6A77-4240-8017-0254E93A276C}"/>
              </a:ext>
            </a:extLst>
          </p:cNvPr>
          <p:cNvGrpSpPr>
            <a:grpSpLocks/>
          </p:cNvGrpSpPr>
          <p:nvPr/>
        </p:nvGrpSpPr>
        <p:grpSpPr bwMode="auto">
          <a:xfrm>
            <a:off x="4240208" y="3178176"/>
            <a:ext cx="561322" cy="2079559"/>
            <a:chOff x="3325445" y="3178436"/>
            <a:chExt cx="561405" cy="2079298"/>
          </a:xfrm>
        </p:grpSpPr>
        <p:sp>
          <p:nvSpPr>
            <p:cNvPr id="122902" name="TextBox 5">
              <a:extLst>
                <a:ext uri="{FF2B5EF4-FFF2-40B4-BE49-F238E27FC236}">
                  <a16:creationId xmlns:a16="http://schemas.microsoft.com/office/drawing/2014/main" id="{CEF161B9-5B1C-8D4C-A91F-50994AAB7C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903" name="TextBox 6">
              <a:extLst>
                <a:ext uri="{FF2B5EF4-FFF2-40B4-BE49-F238E27FC236}">
                  <a16:creationId xmlns:a16="http://schemas.microsoft.com/office/drawing/2014/main" id="{8BBBE1F6-C7FC-FD4E-91FC-4F4543A4F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904" name="TextBox 7">
              <a:extLst>
                <a:ext uri="{FF2B5EF4-FFF2-40B4-BE49-F238E27FC236}">
                  <a16:creationId xmlns:a16="http://schemas.microsoft.com/office/drawing/2014/main" id="{77364F03-BB9C-A447-B5F5-E5E138A4BA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905" name="TextBox 8">
              <a:extLst>
                <a:ext uri="{FF2B5EF4-FFF2-40B4-BE49-F238E27FC236}">
                  <a16:creationId xmlns:a16="http://schemas.microsoft.com/office/drawing/2014/main" id="{B786B0E8-569D-D84E-BDD7-A73E5A332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2884" name="Group 9">
            <a:extLst>
              <a:ext uri="{FF2B5EF4-FFF2-40B4-BE49-F238E27FC236}">
                <a16:creationId xmlns:a16="http://schemas.microsoft.com/office/drawing/2014/main" id="{B2102D2C-AF64-644E-AC5F-E2D8F161A0DA}"/>
              </a:ext>
            </a:extLst>
          </p:cNvPr>
          <p:cNvGrpSpPr>
            <a:grpSpLocks/>
          </p:cNvGrpSpPr>
          <p:nvPr/>
        </p:nvGrpSpPr>
        <p:grpSpPr bwMode="auto">
          <a:xfrm>
            <a:off x="6681783" y="3124201"/>
            <a:ext cx="561322" cy="2079559"/>
            <a:chOff x="3325445" y="3178436"/>
            <a:chExt cx="561405" cy="2079298"/>
          </a:xfrm>
        </p:grpSpPr>
        <p:sp>
          <p:nvSpPr>
            <p:cNvPr id="122898" name="TextBox 10">
              <a:extLst>
                <a:ext uri="{FF2B5EF4-FFF2-40B4-BE49-F238E27FC236}">
                  <a16:creationId xmlns:a16="http://schemas.microsoft.com/office/drawing/2014/main" id="{CBDBE29C-422B-934C-9BFD-0D5EEEF2E6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899" name="TextBox 11">
              <a:extLst>
                <a:ext uri="{FF2B5EF4-FFF2-40B4-BE49-F238E27FC236}">
                  <a16:creationId xmlns:a16="http://schemas.microsoft.com/office/drawing/2014/main" id="{678121F5-A2D1-F74F-8352-7FE667937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900" name="TextBox 12">
              <a:extLst>
                <a:ext uri="{FF2B5EF4-FFF2-40B4-BE49-F238E27FC236}">
                  <a16:creationId xmlns:a16="http://schemas.microsoft.com/office/drawing/2014/main" id="{91A2E96E-6C84-064C-ADFE-598CC021E7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901" name="TextBox 13">
              <a:extLst>
                <a:ext uri="{FF2B5EF4-FFF2-40B4-BE49-F238E27FC236}">
                  <a16:creationId xmlns:a16="http://schemas.microsoft.com/office/drawing/2014/main" id="{A661EE8D-120B-344E-B30A-8675126F6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9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2885" name="Group 14">
            <a:extLst>
              <a:ext uri="{FF2B5EF4-FFF2-40B4-BE49-F238E27FC236}">
                <a16:creationId xmlns:a16="http://schemas.microsoft.com/office/drawing/2014/main" id="{97D0A838-9A27-4A4A-87D5-33D826008A8F}"/>
              </a:ext>
            </a:extLst>
          </p:cNvPr>
          <p:cNvGrpSpPr>
            <a:grpSpLocks/>
          </p:cNvGrpSpPr>
          <p:nvPr/>
        </p:nvGrpSpPr>
        <p:grpSpPr bwMode="auto">
          <a:xfrm>
            <a:off x="5486401" y="3124201"/>
            <a:ext cx="561322" cy="2079559"/>
            <a:chOff x="3325445" y="3178436"/>
            <a:chExt cx="561403" cy="2079298"/>
          </a:xfrm>
        </p:grpSpPr>
        <p:sp>
          <p:nvSpPr>
            <p:cNvPr id="122894" name="TextBox 15">
              <a:extLst>
                <a:ext uri="{FF2B5EF4-FFF2-40B4-BE49-F238E27FC236}">
                  <a16:creationId xmlns:a16="http://schemas.microsoft.com/office/drawing/2014/main" id="{59A0D834-9B75-0F43-8D46-0C5706412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895" name="TextBox 16">
              <a:extLst>
                <a:ext uri="{FF2B5EF4-FFF2-40B4-BE49-F238E27FC236}">
                  <a16:creationId xmlns:a16="http://schemas.microsoft.com/office/drawing/2014/main" id="{ED7A4D0C-7A31-0E4B-9506-6B2B874CD7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896" name="TextBox 17">
              <a:extLst>
                <a:ext uri="{FF2B5EF4-FFF2-40B4-BE49-F238E27FC236}">
                  <a16:creationId xmlns:a16="http://schemas.microsoft.com/office/drawing/2014/main" id="{FEF498B7-B1AF-524E-9D92-98C06509C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897" name="TextBox 18">
              <a:extLst>
                <a:ext uri="{FF2B5EF4-FFF2-40B4-BE49-F238E27FC236}">
                  <a16:creationId xmlns:a16="http://schemas.microsoft.com/office/drawing/2014/main" id="{94289865-7B37-0946-B415-9CDDA4CD3F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grpSp>
        <p:nvGrpSpPr>
          <p:cNvPr id="122886" name="Group 19">
            <a:extLst>
              <a:ext uri="{FF2B5EF4-FFF2-40B4-BE49-F238E27FC236}">
                <a16:creationId xmlns:a16="http://schemas.microsoft.com/office/drawing/2014/main" id="{2636D829-1FF8-A045-8E2D-6C26B31204FD}"/>
              </a:ext>
            </a:extLst>
          </p:cNvPr>
          <p:cNvGrpSpPr>
            <a:grpSpLocks/>
          </p:cNvGrpSpPr>
          <p:nvPr/>
        </p:nvGrpSpPr>
        <p:grpSpPr bwMode="auto">
          <a:xfrm>
            <a:off x="8839201" y="3124201"/>
            <a:ext cx="561322" cy="2079559"/>
            <a:chOff x="3325445" y="3178436"/>
            <a:chExt cx="561403" cy="2079298"/>
          </a:xfrm>
        </p:grpSpPr>
        <p:sp>
          <p:nvSpPr>
            <p:cNvPr id="122890" name="TextBox 20">
              <a:extLst>
                <a:ext uri="{FF2B5EF4-FFF2-40B4-BE49-F238E27FC236}">
                  <a16:creationId xmlns:a16="http://schemas.microsoft.com/office/drawing/2014/main" id="{C8681D9A-8604-E640-AED9-905FB36EB2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445" y="3178436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891" name="TextBox 21">
              <a:extLst>
                <a:ext uri="{FF2B5EF4-FFF2-40B4-BE49-F238E27FC236}">
                  <a16:creationId xmlns:a16="http://schemas.microsoft.com/office/drawing/2014/main" id="{1CF1A293-C268-534A-B6C4-F5B4DFBE01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492" y="3665828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122892" name="TextBox 22">
              <a:extLst>
                <a:ext uri="{FF2B5EF4-FFF2-40B4-BE49-F238E27FC236}">
                  <a16:creationId xmlns:a16="http://schemas.microsoft.com/office/drawing/2014/main" id="{131970D6-5988-E948-9809-DCA7D8CE19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262" y="419100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122893" name="TextBox 23">
              <a:extLst>
                <a:ext uri="{FF2B5EF4-FFF2-40B4-BE49-F238E27FC236}">
                  <a16:creationId xmlns:a16="http://schemas.microsoft.com/office/drawing/2014/main" id="{B6BAE67C-B6F9-5C4A-B84D-31196B0A1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031" y="4734580"/>
              <a:ext cx="543817" cy="5231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 1 </a:t>
              </a:r>
            </a:p>
          </p:txBody>
        </p:sp>
      </p:grpSp>
      <p:sp>
        <p:nvSpPr>
          <p:cNvPr id="122887" name="Rectangle 9">
            <a:extLst>
              <a:ext uri="{FF2B5EF4-FFF2-40B4-BE49-F238E27FC236}">
                <a16:creationId xmlns:a16="http://schemas.microsoft.com/office/drawing/2014/main" id="{54EB244C-880D-9745-A6E8-B2D26FD35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3124200"/>
            <a:ext cx="457200" cy="2133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8" name="Rectangle 9">
            <a:extLst>
              <a:ext uri="{FF2B5EF4-FFF2-40B4-BE49-F238E27FC236}">
                <a16:creationId xmlns:a16="http://schemas.microsoft.com/office/drawing/2014/main" id="{891842D1-69E5-BF4F-B95E-24858122C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3800" y="3109913"/>
            <a:ext cx="457200" cy="2133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9" name="TextBox 26">
            <a:extLst>
              <a:ext uri="{FF2B5EF4-FFF2-40B4-BE49-F238E27FC236}">
                <a16:creationId xmlns:a16="http://schemas.microsoft.com/office/drawing/2014/main" id="{BA8E2C5B-BB4B-CD4D-AD1E-8B6B169F57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6019801"/>
            <a:ext cx="20907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  <a:latin typeface="Times" pitchFamily="2" charset="0"/>
              </a:rPr>
              <a:t>They are equal.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itle 1">
            <a:extLst>
              <a:ext uri="{FF2B5EF4-FFF2-40B4-BE49-F238E27FC236}">
                <a16:creationId xmlns:a16="http://schemas.microsoft.com/office/drawing/2014/main" id="{CA110ED2-5635-224C-9FB4-F3CF94A831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Grouping Example</a:t>
            </a:r>
          </a:p>
        </p:txBody>
      </p:sp>
      <p:sp>
        <p:nvSpPr>
          <p:cNvPr id="123906" name="Rectangle 3">
            <a:extLst>
              <a:ext uri="{FF2B5EF4-FFF2-40B4-BE49-F238E27FC236}">
                <a16:creationId xmlns:a16="http://schemas.microsoft.com/office/drawing/2014/main" id="{361F4DB6-4315-C84B-8FED-9F7E36694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30273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3907" name="Line 4">
            <a:extLst>
              <a:ext uri="{FF2B5EF4-FFF2-40B4-BE49-F238E27FC236}">
                <a16:creationId xmlns:a16="http://schemas.microsoft.com/office/drawing/2014/main" id="{E9580B14-1477-4A44-8456-BC4ED5A3E0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44888" y="35972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08" name="Line 5">
            <a:extLst>
              <a:ext uri="{FF2B5EF4-FFF2-40B4-BE49-F238E27FC236}">
                <a16:creationId xmlns:a16="http://schemas.microsoft.com/office/drawing/2014/main" id="{F40C3FC5-E596-B94F-BEA8-9B1238B937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14800" y="30273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09" name="Line 6">
            <a:extLst>
              <a:ext uri="{FF2B5EF4-FFF2-40B4-BE49-F238E27FC236}">
                <a16:creationId xmlns:a16="http://schemas.microsoft.com/office/drawing/2014/main" id="{BA7CA6B4-2C37-7944-A16F-3938120DB6F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4976" y="24574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10" name="Group 47">
            <a:extLst>
              <a:ext uri="{FF2B5EF4-FFF2-40B4-BE49-F238E27FC236}">
                <a16:creationId xmlns:a16="http://schemas.microsoft.com/office/drawing/2014/main" id="{988AFF22-B20D-5B41-8449-E3A29FF4AD29}"/>
              </a:ext>
            </a:extLst>
          </p:cNvPr>
          <p:cNvGrpSpPr>
            <a:grpSpLocks/>
          </p:cNvGrpSpPr>
          <p:nvPr/>
        </p:nvGrpSpPr>
        <p:grpSpPr bwMode="auto">
          <a:xfrm>
            <a:off x="2882909" y="2538414"/>
            <a:ext cx="280988" cy="390525"/>
            <a:chOff x="3339" y="1451"/>
            <a:chExt cx="177" cy="246"/>
          </a:xfrm>
        </p:grpSpPr>
        <p:sp>
          <p:nvSpPr>
            <p:cNvPr id="123942" name="Rectangle 9">
              <a:extLst>
                <a:ext uri="{FF2B5EF4-FFF2-40B4-BE49-F238E27FC236}">
                  <a16:creationId xmlns:a16="http://schemas.microsoft.com/office/drawing/2014/main" id="{1D0E0EC2-9DC5-E749-A77C-BB151A37E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3" name="Rectangle 10">
              <a:extLst>
                <a:ext uri="{FF2B5EF4-FFF2-40B4-BE49-F238E27FC236}">
                  <a16:creationId xmlns:a16="http://schemas.microsoft.com/office/drawing/2014/main" id="{52E1B005-AB71-5E42-9990-E388B770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11" name="Rectangle 13">
            <a:extLst>
              <a:ext uri="{FF2B5EF4-FFF2-40B4-BE49-F238E27FC236}">
                <a16:creationId xmlns:a16="http://schemas.microsoft.com/office/drawing/2014/main" id="{F353BB9E-DCCB-C045-8A13-75E75F09C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3425" y="3190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2" name="Rectangle 14">
            <a:extLst>
              <a:ext uri="{FF2B5EF4-FFF2-40B4-BE49-F238E27FC236}">
                <a16:creationId xmlns:a16="http://schemas.microsoft.com/office/drawing/2014/main" id="{BC0A985D-6C55-EC41-80AF-3555A16CF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138" y="3767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3" name="Rectangle 15">
            <a:extLst>
              <a:ext uri="{FF2B5EF4-FFF2-40B4-BE49-F238E27FC236}">
                <a16:creationId xmlns:a16="http://schemas.microsoft.com/office/drawing/2014/main" id="{27F7A3B2-1D19-7344-B20C-45BA4420B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4" name="Rectangle 16">
            <a:extLst>
              <a:ext uri="{FF2B5EF4-FFF2-40B4-BE49-F238E27FC236}">
                <a16:creationId xmlns:a16="http://schemas.microsoft.com/office/drawing/2014/main" id="{0A5D9C50-70F3-5244-B9E5-CD91E408E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5" name="Rectangle 17">
            <a:extLst>
              <a:ext uri="{FF2B5EF4-FFF2-40B4-BE49-F238E27FC236}">
                <a16:creationId xmlns:a16="http://schemas.microsoft.com/office/drawing/2014/main" id="{6000E121-7E71-6A41-971C-B14081BC0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4" y="3175000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6" name="Rectangle 19">
            <a:extLst>
              <a:ext uri="{FF2B5EF4-FFF2-40B4-BE49-F238E27FC236}">
                <a16:creationId xmlns:a16="http://schemas.microsoft.com/office/drawing/2014/main" id="{707D0DC9-172E-AB48-A509-252DBD2CC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31750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7" name="Rectangle 21">
            <a:extLst>
              <a:ext uri="{FF2B5EF4-FFF2-40B4-BE49-F238E27FC236}">
                <a16:creationId xmlns:a16="http://schemas.microsoft.com/office/drawing/2014/main" id="{389E520F-E991-4447-B556-C45BC0AAF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37226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8" name="Rectangle 23">
            <a:extLst>
              <a:ext uri="{FF2B5EF4-FFF2-40B4-BE49-F238E27FC236}">
                <a16:creationId xmlns:a16="http://schemas.microsoft.com/office/drawing/2014/main" id="{DAF89913-6A4B-D047-AB80-00FCF034C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4" y="37226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3919" name="Group 48">
            <a:extLst>
              <a:ext uri="{FF2B5EF4-FFF2-40B4-BE49-F238E27FC236}">
                <a16:creationId xmlns:a16="http://schemas.microsoft.com/office/drawing/2014/main" id="{00DC0369-5807-4745-A65B-A5D88C26C579}"/>
              </a:ext>
            </a:extLst>
          </p:cNvPr>
          <p:cNvGrpSpPr>
            <a:grpSpLocks/>
          </p:cNvGrpSpPr>
          <p:nvPr/>
        </p:nvGrpSpPr>
        <p:grpSpPr bwMode="auto">
          <a:xfrm>
            <a:off x="3322647" y="2362201"/>
            <a:ext cx="280988" cy="390525"/>
            <a:chOff x="3339" y="1451"/>
            <a:chExt cx="177" cy="246"/>
          </a:xfrm>
        </p:grpSpPr>
        <p:sp>
          <p:nvSpPr>
            <p:cNvPr id="123940" name="Rectangle 49">
              <a:extLst>
                <a:ext uri="{FF2B5EF4-FFF2-40B4-BE49-F238E27FC236}">
                  <a16:creationId xmlns:a16="http://schemas.microsoft.com/office/drawing/2014/main" id="{8F555230-50B4-374E-9593-57F6BB6F9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1" name="Rectangle 50">
              <a:extLst>
                <a:ext uri="{FF2B5EF4-FFF2-40B4-BE49-F238E27FC236}">
                  <a16:creationId xmlns:a16="http://schemas.microsoft.com/office/drawing/2014/main" id="{F5AF3240-5490-EC43-9D1F-FD21BE525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20" name="Rectangle 21">
            <a:extLst>
              <a:ext uri="{FF2B5EF4-FFF2-40B4-BE49-F238E27FC236}">
                <a16:creationId xmlns:a16="http://schemas.microsoft.com/office/drawing/2014/main" id="{A6435467-6EA7-C44B-8079-F25C0E512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73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3921" name="Line 4">
            <a:extLst>
              <a:ext uri="{FF2B5EF4-FFF2-40B4-BE49-F238E27FC236}">
                <a16:creationId xmlns:a16="http://schemas.microsoft.com/office/drawing/2014/main" id="{69506C3B-FD39-9C4A-9233-FAE1699D35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35972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2" name="Line 5">
            <a:extLst>
              <a:ext uri="{FF2B5EF4-FFF2-40B4-BE49-F238E27FC236}">
                <a16:creationId xmlns:a16="http://schemas.microsoft.com/office/drawing/2014/main" id="{A5344212-2D3D-DE4B-9739-F9D11967BD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75514" y="30273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3" name="Line 6">
            <a:extLst>
              <a:ext uri="{FF2B5EF4-FFF2-40B4-BE49-F238E27FC236}">
                <a16:creationId xmlns:a16="http://schemas.microsoft.com/office/drawing/2014/main" id="{04A8E4AD-84EA-A842-90F1-FAF6D83AFF7C}"/>
              </a:ext>
            </a:extLst>
          </p:cNvPr>
          <p:cNvSpPr>
            <a:spLocks noChangeShapeType="1"/>
          </p:cNvSpPr>
          <p:nvPr/>
        </p:nvSpPr>
        <p:spPr bwMode="auto">
          <a:xfrm>
            <a:off x="6135688" y="24574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24" name="Group 47">
            <a:extLst>
              <a:ext uri="{FF2B5EF4-FFF2-40B4-BE49-F238E27FC236}">
                <a16:creationId xmlns:a16="http://schemas.microsoft.com/office/drawing/2014/main" id="{B5882D77-D2C4-044A-8168-2D05D2298FE9}"/>
              </a:ext>
            </a:extLst>
          </p:cNvPr>
          <p:cNvGrpSpPr>
            <a:grpSpLocks/>
          </p:cNvGrpSpPr>
          <p:nvPr/>
        </p:nvGrpSpPr>
        <p:grpSpPr bwMode="auto">
          <a:xfrm>
            <a:off x="6043622" y="2538414"/>
            <a:ext cx="280988" cy="390525"/>
            <a:chOff x="3339" y="1451"/>
            <a:chExt cx="177" cy="246"/>
          </a:xfrm>
        </p:grpSpPr>
        <p:sp>
          <p:nvSpPr>
            <p:cNvPr id="123938" name="Rectangle 9">
              <a:extLst>
                <a:ext uri="{FF2B5EF4-FFF2-40B4-BE49-F238E27FC236}">
                  <a16:creationId xmlns:a16="http://schemas.microsoft.com/office/drawing/2014/main" id="{B86D83E9-EF11-9644-A0E9-83F056352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9" name="Rectangle 10">
              <a:extLst>
                <a:ext uri="{FF2B5EF4-FFF2-40B4-BE49-F238E27FC236}">
                  <a16:creationId xmlns:a16="http://schemas.microsoft.com/office/drawing/2014/main" id="{D8D8223F-3BE0-FD4D-AE2C-DBDB6925F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25" name="Rectangle 13">
            <a:extLst>
              <a:ext uri="{FF2B5EF4-FFF2-40B4-BE49-F238E27FC236}">
                <a16:creationId xmlns:a16="http://schemas.microsoft.com/office/drawing/2014/main" id="{00315316-B060-1346-81B0-4D183A79A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4138" y="31908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6" name="Rectangle 14">
            <a:extLst>
              <a:ext uri="{FF2B5EF4-FFF2-40B4-BE49-F238E27FC236}">
                <a16:creationId xmlns:a16="http://schemas.microsoft.com/office/drawing/2014/main" id="{CC7A8540-75CE-0647-9867-1F6E520B3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3767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7" name="Rectangle 15">
            <a:extLst>
              <a:ext uri="{FF2B5EF4-FFF2-40B4-BE49-F238E27FC236}">
                <a16:creationId xmlns:a16="http://schemas.microsoft.com/office/drawing/2014/main" id="{B37CD3C3-0D1D-A749-A1AA-B17671D90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2138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8" name="Rectangle 16">
            <a:extLst>
              <a:ext uri="{FF2B5EF4-FFF2-40B4-BE49-F238E27FC236}">
                <a16:creationId xmlns:a16="http://schemas.microsoft.com/office/drawing/2014/main" id="{05837F1E-CC17-1449-A2BB-9088E8607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27098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9" name="Rectangle 17">
            <a:extLst>
              <a:ext uri="{FF2B5EF4-FFF2-40B4-BE49-F238E27FC236}">
                <a16:creationId xmlns:a16="http://schemas.microsoft.com/office/drawing/2014/main" id="{994399BC-3B75-8248-AB1D-286E324B3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1025" y="31750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0" name="Rectangle 19">
            <a:extLst>
              <a:ext uri="{FF2B5EF4-FFF2-40B4-BE49-F238E27FC236}">
                <a16:creationId xmlns:a16="http://schemas.microsoft.com/office/drawing/2014/main" id="{0B3E9FD3-C479-834A-989C-9D6719FEC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31750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1" name="Rectangle 21">
            <a:extLst>
              <a:ext uri="{FF2B5EF4-FFF2-40B4-BE49-F238E27FC236}">
                <a16:creationId xmlns:a16="http://schemas.microsoft.com/office/drawing/2014/main" id="{0B246E90-02D4-BD4F-87BD-9C378146D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9" y="37226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2" name="Rectangle 23">
            <a:extLst>
              <a:ext uri="{FF2B5EF4-FFF2-40B4-BE49-F238E27FC236}">
                <a16:creationId xmlns:a16="http://schemas.microsoft.com/office/drawing/2014/main" id="{14A16139-27AA-0F4D-B742-BE194CF6B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1025" y="37226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3933" name="Group 48">
            <a:extLst>
              <a:ext uri="{FF2B5EF4-FFF2-40B4-BE49-F238E27FC236}">
                <a16:creationId xmlns:a16="http://schemas.microsoft.com/office/drawing/2014/main" id="{03E9E09C-721D-D542-974F-6FE2596E5944}"/>
              </a:ext>
            </a:extLst>
          </p:cNvPr>
          <p:cNvGrpSpPr>
            <a:grpSpLocks/>
          </p:cNvGrpSpPr>
          <p:nvPr/>
        </p:nvGrpSpPr>
        <p:grpSpPr bwMode="auto">
          <a:xfrm>
            <a:off x="6483359" y="2362201"/>
            <a:ext cx="280988" cy="390525"/>
            <a:chOff x="3339" y="1451"/>
            <a:chExt cx="177" cy="246"/>
          </a:xfrm>
        </p:grpSpPr>
        <p:sp>
          <p:nvSpPr>
            <p:cNvPr id="123936" name="Rectangle 49">
              <a:extLst>
                <a:ext uri="{FF2B5EF4-FFF2-40B4-BE49-F238E27FC236}">
                  <a16:creationId xmlns:a16="http://schemas.microsoft.com/office/drawing/2014/main" id="{178F72EE-02C8-F445-934A-066602112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7" name="Rectangle 50">
              <a:extLst>
                <a:ext uri="{FF2B5EF4-FFF2-40B4-BE49-F238E27FC236}">
                  <a16:creationId xmlns:a16="http://schemas.microsoft.com/office/drawing/2014/main" id="{07FA0FDE-D2F7-C348-AC03-67B0C1BDD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DB5AFB5-934A-E34B-AF52-E8AEA866D029}"/>
              </a:ext>
            </a:extLst>
          </p:cNvPr>
          <p:cNvSpPr txBox="1"/>
          <p:nvPr/>
        </p:nvSpPr>
        <p:spPr>
          <a:xfrm>
            <a:off x="3352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38746E8-1105-6B4B-B889-91A96B7B32BE}"/>
              </a:ext>
            </a:extLst>
          </p:cNvPr>
          <p:cNvSpPr txBox="1"/>
          <p:nvPr/>
        </p:nvSpPr>
        <p:spPr>
          <a:xfrm>
            <a:off x="6527800" y="46482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Rectangle 3">
            <a:extLst>
              <a:ext uri="{FF2B5EF4-FFF2-40B4-BE49-F238E27FC236}">
                <a16:creationId xmlns:a16="http://schemas.microsoft.com/office/drawing/2014/main" id="{6C6AB980-971D-924E-B759-04977BEF4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4930" name="Line 4">
            <a:extLst>
              <a:ext uri="{FF2B5EF4-FFF2-40B4-BE49-F238E27FC236}">
                <a16:creationId xmlns:a16="http://schemas.microsoft.com/office/drawing/2014/main" id="{005FF481-FF1E-3C46-8AD1-4E07732CA0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1" name="Line 5">
            <a:extLst>
              <a:ext uri="{FF2B5EF4-FFF2-40B4-BE49-F238E27FC236}">
                <a16:creationId xmlns:a16="http://schemas.microsoft.com/office/drawing/2014/main" id="{A717F540-34CB-5943-865C-C183F5264A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2" name="Line 6">
            <a:extLst>
              <a:ext uri="{FF2B5EF4-FFF2-40B4-BE49-F238E27FC236}">
                <a16:creationId xmlns:a16="http://schemas.microsoft.com/office/drawing/2014/main" id="{359495BF-D54A-4442-B59E-DCB480AB9D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33" name="Group 47">
            <a:extLst>
              <a:ext uri="{FF2B5EF4-FFF2-40B4-BE49-F238E27FC236}">
                <a16:creationId xmlns:a16="http://schemas.microsoft.com/office/drawing/2014/main" id="{4AA3D392-2895-6140-8795-37B25D0D22AB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124989" name="Rectangle 9">
              <a:extLst>
                <a:ext uri="{FF2B5EF4-FFF2-40B4-BE49-F238E27FC236}">
                  <a16:creationId xmlns:a16="http://schemas.microsoft.com/office/drawing/2014/main" id="{502A4D97-CFD2-4740-BF9F-CA96CA957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0" name="Rectangle 10">
              <a:extLst>
                <a:ext uri="{FF2B5EF4-FFF2-40B4-BE49-F238E27FC236}">
                  <a16:creationId xmlns:a16="http://schemas.microsoft.com/office/drawing/2014/main" id="{16519307-DD0E-9648-9BEA-2311F9E48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34" name="Rectangle 13">
            <a:extLst>
              <a:ext uri="{FF2B5EF4-FFF2-40B4-BE49-F238E27FC236}">
                <a16:creationId xmlns:a16="http://schemas.microsoft.com/office/drawing/2014/main" id="{17969A33-52A4-F040-8AAE-7A1804C97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5" name="Rectangle 14">
            <a:extLst>
              <a:ext uri="{FF2B5EF4-FFF2-40B4-BE49-F238E27FC236}">
                <a16:creationId xmlns:a16="http://schemas.microsoft.com/office/drawing/2014/main" id="{5B4F1C3E-3298-6444-BBEF-351B98B06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6" name="Rectangle 15">
            <a:extLst>
              <a:ext uri="{FF2B5EF4-FFF2-40B4-BE49-F238E27FC236}">
                <a16:creationId xmlns:a16="http://schemas.microsoft.com/office/drawing/2014/main" id="{CB998BCE-333C-5644-B19E-3C07469F4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7" name="Rectangle 16">
            <a:extLst>
              <a:ext uri="{FF2B5EF4-FFF2-40B4-BE49-F238E27FC236}">
                <a16:creationId xmlns:a16="http://schemas.microsoft.com/office/drawing/2014/main" id="{C7B4A50D-9E4B-D14C-B98E-BF2DDE3BA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8" name="Rectangle 17">
            <a:extLst>
              <a:ext uri="{FF2B5EF4-FFF2-40B4-BE49-F238E27FC236}">
                <a16:creationId xmlns:a16="http://schemas.microsoft.com/office/drawing/2014/main" id="{DC5BA908-05B3-E548-9C1C-699BCFB4C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9" name="Rectangle 19">
            <a:extLst>
              <a:ext uri="{FF2B5EF4-FFF2-40B4-BE49-F238E27FC236}">
                <a16:creationId xmlns:a16="http://schemas.microsoft.com/office/drawing/2014/main" id="{45B30930-4F80-434C-B940-9B6D13D9F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0" name="Rectangle 21">
            <a:extLst>
              <a:ext uri="{FF2B5EF4-FFF2-40B4-BE49-F238E27FC236}">
                <a16:creationId xmlns:a16="http://schemas.microsoft.com/office/drawing/2014/main" id="{239DE39C-26A8-6448-BD17-95E911F79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1" name="Rectangle 23">
            <a:extLst>
              <a:ext uri="{FF2B5EF4-FFF2-40B4-BE49-F238E27FC236}">
                <a16:creationId xmlns:a16="http://schemas.microsoft.com/office/drawing/2014/main" id="{4DA81DDC-E25F-B946-8FA7-3A163CB4B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4942" name="Group 48">
            <a:extLst>
              <a:ext uri="{FF2B5EF4-FFF2-40B4-BE49-F238E27FC236}">
                <a16:creationId xmlns:a16="http://schemas.microsoft.com/office/drawing/2014/main" id="{90D58873-18BB-024A-BD43-06912E3A0098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124987" name="Rectangle 49">
              <a:extLst>
                <a:ext uri="{FF2B5EF4-FFF2-40B4-BE49-F238E27FC236}">
                  <a16:creationId xmlns:a16="http://schemas.microsoft.com/office/drawing/2014/main" id="{116E3A9A-6860-654A-BFC4-5CFC74C93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8" name="Rectangle 50">
              <a:extLst>
                <a:ext uri="{FF2B5EF4-FFF2-40B4-BE49-F238E27FC236}">
                  <a16:creationId xmlns:a16="http://schemas.microsoft.com/office/drawing/2014/main" id="{E1241836-001C-7B4A-B813-2309CD23F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43" name="Rectangle 21">
            <a:extLst>
              <a:ext uri="{FF2B5EF4-FFF2-40B4-BE49-F238E27FC236}">
                <a16:creationId xmlns:a16="http://schemas.microsoft.com/office/drawing/2014/main" id="{033C0466-2F4D-B54C-A015-5F3B4C13A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4944" name="Line 4">
            <a:extLst>
              <a:ext uri="{FF2B5EF4-FFF2-40B4-BE49-F238E27FC236}">
                <a16:creationId xmlns:a16="http://schemas.microsoft.com/office/drawing/2014/main" id="{DD96495A-7FDD-204A-8915-193E56381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5" name="Line 5">
            <a:extLst>
              <a:ext uri="{FF2B5EF4-FFF2-40B4-BE49-F238E27FC236}">
                <a16:creationId xmlns:a16="http://schemas.microsoft.com/office/drawing/2014/main" id="{3EF974A6-6741-2F43-ADFC-B39468767B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6" name="Line 6">
            <a:extLst>
              <a:ext uri="{FF2B5EF4-FFF2-40B4-BE49-F238E27FC236}">
                <a16:creationId xmlns:a16="http://schemas.microsoft.com/office/drawing/2014/main" id="{C1C45535-964B-BF41-9B71-95F117D1588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47" name="Group 47">
            <a:extLst>
              <a:ext uri="{FF2B5EF4-FFF2-40B4-BE49-F238E27FC236}">
                <a16:creationId xmlns:a16="http://schemas.microsoft.com/office/drawing/2014/main" id="{960CE115-597F-1C45-AEC0-A5EBA19CFF0F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124985" name="Rectangle 9">
              <a:extLst>
                <a:ext uri="{FF2B5EF4-FFF2-40B4-BE49-F238E27FC236}">
                  <a16:creationId xmlns:a16="http://schemas.microsoft.com/office/drawing/2014/main" id="{685E1244-68E6-AC4E-AE1B-03DC87D6E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6" name="Rectangle 10">
              <a:extLst>
                <a:ext uri="{FF2B5EF4-FFF2-40B4-BE49-F238E27FC236}">
                  <a16:creationId xmlns:a16="http://schemas.microsoft.com/office/drawing/2014/main" id="{3A8A23BE-18E3-A644-A8FF-C6B27EB3E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48" name="Rectangle 13">
            <a:extLst>
              <a:ext uri="{FF2B5EF4-FFF2-40B4-BE49-F238E27FC236}">
                <a16:creationId xmlns:a16="http://schemas.microsoft.com/office/drawing/2014/main" id="{951997CD-175A-A743-89E4-1A4BC6D51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9" name="Rectangle 14">
            <a:extLst>
              <a:ext uri="{FF2B5EF4-FFF2-40B4-BE49-F238E27FC236}">
                <a16:creationId xmlns:a16="http://schemas.microsoft.com/office/drawing/2014/main" id="{E75438F2-8BD3-8340-991A-1F8A464BE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0" name="Rectangle 15">
            <a:extLst>
              <a:ext uri="{FF2B5EF4-FFF2-40B4-BE49-F238E27FC236}">
                <a16:creationId xmlns:a16="http://schemas.microsoft.com/office/drawing/2014/main" id="{BBE54DCF-BED9-1644-96D7-E3C2A64F5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1" name="Rectangle 16">
            <a:extLst>
              <a:ext uri="{FF2B5EF4-FFF2-40B4-BE49-F238E27FC236}">
                <a16:creationId xmlns:a16="http://schemas.microsoft.com/office/drawing/2014/main" id="{77E1045F-5795-114A-949E-D40EAD33F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2" name="Rectangle 17">
            <a:extLst>
              <a:ext uri="{FF2B5EF4-FFF2-40B4-BE49-F238E27FC236}">
                <a16:creationId xmlns:a16="http://schemas.microsoft.com/office/drawing/2014/main" id="{A8FB7041-D196-584E-8F53-B8B523BB4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2870200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3" name="Rectangle 19">
            <a:extLst>
              <a:ext uri="{FF2B5EF4-FFF2-40B4-BE49-F238E27FC236}">
                <a16:creationId xmlns:a16="http://schemas.microsoft.com/office/drawing/2014/main" id="{EC528EF2-F90F-B14E-947A-301B68F14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4" name="Rectangle 21">
            <a:extLst>
              <a:ext uri="{FF2B5EF4-FFF2-40B4-BE49-F238E27FC236}">
                <a16:creationId xmlns:a16="http://schemas.microsoft.com/office/drawing/2014/main" id="{0D5A9197-101E-B747-AED3-49DFFFC7E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5" name="Rectangle 23">
            <a:extLst>
              <a:ext uri="{FF2B5EF4-FFF2-40B4-BE49-F238E27FC236}">
                <a16:creationId xmlns:a16="http://schemas.microsoft.com/office/drawing/2014/main" id="{0E0B391B-6623-2646-B806-1CBA5A94F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4956" name="Group 48">
            <a:extLst>
              <a:ext uri="{FF2B5EF4-FFF2-40B4-BE49-F238E27FC236}">
                <a16:creationId xmlns:a16="http://schemas.microsoft.com/office/drawing/2014/main" id="{41B5297A-9611-744C-952F-E61B630D08E4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124983" name="Rectangle 49">
              <a:extLst>
                <a:ext uri="{FF2B5EF4-FFF2-40B4-BE49-F238E27FC236}">
                  <a16:creationId xmlns:a16="http://schemas.microsoft.com/office/drawing/2014/main" id="{448B6DA2-EFF0-5D45-9A75-4D49F0839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4" name="Rectangle 50">
              <a:extLst>
                <a:ext uri="{FF2B5EF4-FFF2-40B4-BE49-F238E27FC236}">
                  <a16:creationId xmlns:a16="http://schemas.microsoft.com/office/drawing/2014/main" id="{063A8CE8-58D0-BC45-954C-638B1A7D2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A008DFE5-01D2-6D46-8040-B9F8203BDD9A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56EAD02-F941-4840-ADD1-7806E2332574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24959" name="Rectangle 42">
            <a:extLst>
              <a:ext uri="{FF2B5EF4-FFF2-40B4-BE49-F238E27FC236}">
                <a16:creationId xmlns:a16="http://schemas.microsoft.com/office/drawing/2014/main" id="{1F2D5A27-3AF7-AF43-B3FA-826AB50DF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4960" name="Line 4">
            <a:extLst>
              <a:ext uri="{FF2B5EF4-FFF2-40B4-BE49-F238E27FC236}">
                <a16:creationId xmlns:a16="http://schemas.microsoft.com/office/drawing/2014/main" id="{722ED8B8-E5A0-5147-8EC0-15A472BAAC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1" name="Line 5">
            <a:extLst>
              <a:ext uri="{FF2B5EF4-FFF2-40B4-BE49-F238E27FC236}">
                <a16:creationId xmlns:a16="http://schemas.microsoft.com/office/drawing/2014/main" id="{9DAB2BB6-2877-9F4D-91FD-A9EFF98A26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2" name="Line 6">
            <a:extLst>
              <a:ext uri="{FF2B5EF4-FFF2-40B4-BE49-F238E27FC236}">
                <a16:creationId xmlns:a16="http://schemas.microsoft.com/office/drawing/2014/main" id="{E86C8755-0FC9-3447-AD2A-950F182310F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63" name="Group 47">
            <a:extLst>
              <a:ext uri="{FF2B5EF4-FFF2-40B4-BE49-F238E27FC236}">
                <a16:creationId xmlns:a16="http://schemas.microsoft.com/office/drawing/2014/main" id="{1ADB5A5C-94CE-2B49-9398-057586BC55A6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124981" name="Rectangle 9">
              <a:extLst>
                <a:ext uri="{FF2B5EF4-FFF2-40B4-BE49-F238E27FC236}">
                  <a16:creationId xmlns:a16="http://schemas.microsoft.com/office/drawing/2014/main" id="{91C37F5D-5545-7F4D-BCD5-303C0D2F7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2" name="Rectangle 10">
              <a:extLst>
                <a:ext uri="{FF2B5EF4-FFF2-40B4-BE49-F238E27FC236}">
                  <a16:creationId xmlns:a16="http://schemas.microsoft.com/office/drawing/2014/main" id="{52A71813-E9BD-E54C-B59E-4BD122804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4964" name="Rectangle 13">
            <a:extLst>
              <a:ext uri="{FF2B5EF4-FFF2-40B4-BE49-F238E27FC236}">
                <a16:creationId xmlns:a16="http://schemas.microsoft.com/office/drawing/2014/main" id="{F0EE9F44-45A5-8E47-9540-EA98BA72B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65" name="Rectangle 14">
            <a:extLst>
              <a:ext uri="{FF2B5EF4-FFF2-40B4-BE49-F238E27FC236}">
                <a16:creationId xmlns:a16="http://schemas.microsoft.com/office/drawing/2014/main" id="{B263A10C-0ED2-274E-9FC3-A1BE06CB1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66" name="Rectangle 15">
            <a:extLst>
              <a:ext uri="{FF2B5EF4-FFF2-40B4-BE49-F238E27FC236}">
                <a16:creationId xmlns:a16="http://schemas.microsoft.com/office/drawing/2014/main" id="{CD1F5F36-F22C-5643-BCC7-08BAE04AF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67" name="Rectangle 16">
            <a:extLst>
              <a:ext uri="{FF2B5EF4-FFF2-40B4-BE49-F238E27FC236}">
                <a16:creationId xmlns:a16="http://schemas.microsoft.com/office/drawing/2014/main" id="{68707E2E-3DD7-1B4A-AEF2-AA9A9D2D5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68" name="Rectangle 17">
            <a:extLst>
              <a:ext uri="{FF2B5EF4-FFF2-40B4-BE49-F238E27FC236}">
                <a16:creationId xmlns:a16="http://schemas.microsoft.com/office/drawing/2014/main" id="{C5163860-7CC6-E04B-A510-4A03F3619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69" name="Rectangle 19">
            <a:extLst>
              <a:ext uri="{FF2B5EF4-FFF2-40B4-BE49-F238E27FC236}">
                <a16:creationId xmlns:a16="http://schemas.microsoft.com/office/drawing/2014/main" id="{46EA4C58-AD70-DD4A-8230-BAD6B6346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70" name="Rectangle 21">
            <a:extLst>
              <a:ext uri="{FF2B5EF4-FFF2-40B4-BE49-F238E27FC236}">
                <a16:creationId xmlns:a16="http://schemas.microsoft.com/office/drawing/2014/main" id="{8808D87B-FB27-DA46-BFAE-D2B94182B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71" name="Rectangle 23">
            <a:extLst>
              <a:ext uri="{FF2B5EF4-FFF2-40B4-BE49-F238E27FC236}">
                <a16:creationId xmlns:a16="http://schemas.microsoft.com/office/drawing/2014/main" id="{4C8892E9-D93D-B04F-B850-59F7D48BA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4972" name="Group 48">
            <a:extLst>
              <a:ext uri="{FF2B5EF4-FFF2-40B4-BE49-F238E27FC236}">
                <a16:creationId xmlns:a16="http://schemas.microsoft.com/office/drawing/2014/main" id="{BAABC97B-F080-514D-821D-24DC4AFF8B70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124979" name="Rectangle 49">
              <a:extLst>
                <a:ext uri="{FF2B5EF4-FFF2-40B4-BE49-F238E27FC236}">
                  <a16:creationId xmlns:a16="http://schemas.microsoft.com/office/drawing/2014/main" id="{A9AA807D-1881-304D-8B62-1078507C2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0" name="Rectangle 50">
              <a:extLst>
                <a:ext uri="{FF2B5EF4-FFF2-40B4-BE49-F238E27FC236}">
                  <a16:creationId xmlns:a16="http://schemas.microsoft.com/office/drawing/2014/main" id="{89A72599-4DB7-5248-951B-D70580B6F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3F39B167-41E7-4441-BAD1-B5DB3A9B8DC2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*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F000085-CBEB-C943-88A2-DF9A6729EA29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7980A3F-427E-3C44-85F9-4FCA8A929EAB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A0118B6-4F77-6C49-84D6-E866CD25880F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DA3A4B-7D4A-E347-860F-16CBABB9DE3C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124978" name="Title 1">
            <a:extLst>
              <a:ext uri="{FF2B5EF4-FFF2-40B4-BE49-F238E27FC236}">
                <a16:creationId xmlns:a16="http://schemas.microsoft.com/office/drawing/2014/main" id="{1D421F0A-62E9-F447-8F13-4E6E11D525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Grouping Example</a:t>
            </a: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3">
            <a:extLst>
              <a:ext uri="{FF2B5EF4-FFF2-40B4-BE49-F238E27FC236}">
                <a16:creationId xmlns:a16="http://schemas.microsoft.com/office/drawing/2014/main" id="{384CD62D-C752-3042-BA01-840295FCE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5954" name="Line 4">
            <a:extLst>
              <a:ext uri="{FF2B5EF4-FFF2-40B4-BE49-F238E27FC236}">
                <a16:creationId xmlns:a16="http://schemas.microsoft.com/office/drawing/2014/main" id="{EDDEB008-3D4D-BA41-B9AA-8EBB09DB5C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5" name="Line 5">
            <a:extLst>
              <a:ext uri="{FF2B5EF4-FFF2-40B4-BE49-F238E27FC236}">
                <a16:creationId xmlns:a16="http://schemas.microsoft.com/office/drawing/2014/main" id="{F00E63C0-7D07-F346-AADC-0426AE0416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6" name="Line 6">
            <a:extLst>
              <a:ext uri="{FF2B5EF4-FFF2-40B4-BE49-F238E27FC236}">
                <a16:creationId xmlns:a16="http://schemas.microsoft.com/office/drawing/2014/main" id="{09B0D8F9-DAB4-7849-86FC-C070D3F446A3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57" name="Group 47">
            <a:extLst>
              <a:ext uri="{FF2B5EF4-FFF2-40B4-BE49-F238E27FC236}">
                <a16:creationId xmlns:a16="http://schemas.microsoft.com/office/drawing/2014/main" id="{E770AB25-E355-6547-B218-1EB9F747808A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126015" name="Rectangle 9">
              <a:extLst>
                <a:ext uri="{FF2B5EF4-FFF2-40B4-BE49-F238E27FC236}">
                  <a16:creationId xmlns:a16="http://schemas.microsoft.com/office/drawing/2014/main" id="{354C7D6B-D8EC-AB4B-9343-C3D668ABD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6" name="Rectangle 10">
              <a:extLst>
                <a:ext uri="{FF2B5EF4-FFF2-40B4-BE49-F238E27FC236}">
                  <a16:creationId xmlns:a16="http://schemas.microsoft.com/office/drawing/2014/main" id="{5F6EDC71-B9B5-C54C-91FA-6C41A906D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58" name="Rectangle 13">
            <a:extLst>
              <a:ext uri="{FF2B5EF4-FFF2-40B4-BE49-F238E27FC236}">
                <a16:creationId xmlns:a16="http://schemas.microsoft.com/office/drawing/2014/main" id="{6F7FFC82-C7D4-1F4D-AC72-3044EA7A7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59" name="Rectangle 14">
            <a:extLst>
              <a:ext uri="{FF2B5EF4-FFF2-40B4-BE49-F238E27FC236}">
                <a16:creationId xmlns:a16="http://schemas.microsoft.com/office/drawing/2014/main" id="{794A55F9-8A3B-CC4C-8AEC-8EE85EC1B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0" name="Rectangle 15">
            <a:extLst>
              <a:ext uri="{FF2B5EF4-FFF2-40B4-BE49-F238E27FC236}">
                <a16:creationId xmlns:a16="http://schemas.microsoft.com/office/drawing/2014/main" id="{0A3811B6-B5E3-4447-ADBD-FC12D37D5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1" name="Rectangle 16">
            <a:extLst>
              <a:ext uri="{FF2B5EF4-FFF2-40B4-BE49-F238E27FC236}">
                <a16:creationId xmlns:a16="http://schemas.microsoft.com/office/drawing/2014/main" id="{F5D8AE61-31FF-AC47-B00F-AA563E9CC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2" name="Rectangle 17">
            <a:extLst>
              <a:ext uri="{FF2B5EF4-FFF2-40B4-BE49-F238E27FC236}">
                <a16:creationId xmlns:a16="http://schemas.microsoft.com/office/drawing/2014/main" id="{9E763C0A-3C31-C64B-B0B5-DA8843B19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3" name="Rectangle 19">
            <a:extLst>
              <a:ext uri="{FF2B5EF4-FFF2-40B4-BE49-F238E27FC236}">
                <a16:creationId xmlns:a16="http://schemas.microsoft.com/office/drawing/2014/main" id="{5E23A162-F3FE-BF47-B655-F62DA0370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4" name="Rectangle 21">
            <a:extLst>
              <a:ext uri="{FF2B5EF4-FFF2-40B4-BE49-F238E27FC236}">
                <a16:creationId xmlns:a16="http://schemas.microsoft.com/office/drawing/2014/main" id="{4C5DA733-854E-C741-9E14-375683919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5" name="Rectangle 23">
            <a:extLst>
              <a:ext uri="{FF2B5EF4-FFF2-40B4-BE49-F238E27FC236}">
                <a16:creationId xmlns:a16="http://schemas.microsoft.com/office/drawing/2014/main" id="{AAB3C662-F95D-FB41-B0B6-2AABAD347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66" name="Group 48">
            <a:extLst>
              <a:ext uri="{FF2B5EF4-FFF2-40B4-BE49-F238E27FC236}">
                <a16:creationId xmlns:a16="http://schemas.microsoft.com/office/drawing/2014/main" id="{A5A79AE1-B05C-9E4F-AE76-E1E61E32CF14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126013" name="Rectangle 49">
              <a:extLst>
                <a:ext uri="{FF2B5EF4-FFF2-40B4-BE49-F238E27FC236}">
                  <a16:creationId xmlns:a16="http://schemas.microsoft.com/office/drawing/2014/main" id="{3B9C85E8-B7F0-E14A-8354-79F5063C9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4" name="Rectangle 50">
              <a:extLst>
                <a:ext uri="{FF2B5EF4-FFF2-40B4-BE49-F238E27FC236}">
                  <a16:creationId xmlns:a16="http://schemas.microsoft.com/office/drawing/2014/main" id="{A20911D9-2169-C140-8E2C-B15AFF9AA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67" name="Rectangle 21">
            <a:extLst>
              <a:ext uri="{FF2B5EF4-FFF2-40B4-BE49-F238E27FC236}">
                <a16:creationId xmlns:a16="http://schemas.microsoft.com/office/drawing/2014/main" id="{7586EC14-7EE8-5743-BC06-DB4930BE4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5968" name="Line 4">
            <a:extLst>
              <a:ext uri="{FF2B5EF4-FFF2-40B4-BE49-F238E27FC236}">
                <a16:creationId xmlns:a16="http://schemas.microsoft.com/office/drawing/2014/main" id="{82A97664-C325-3446-A7A0-D55637A56A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9" name="Line 5">
            <a:extLst>
              <a:ext uri="{FF2B5EF4-FFF2-40B4-BE49-F238E27FC236}">
                <a16:creationId xmlns:a16="http://schemas.microsoft.com/office/drawing/2014/main" id="{B2C969F7-309F-AC41-BD29-40B8C1F8B8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0" name="Line 6">
            <a:extLst>
              <a:ext uri="{FF2B5EF4-FFF2-40B4-BE49-F238E27FC236}">
                <a16:creationId xmlns:a16="http://schemas.microsoft.com/office/drawing/2014/main" id="{93DAFCCE-40E8-A84D-B5A7-882617924D9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71" name="Group 47">
            <a:extLst>
              <a:ext uri="{FF2B5EF4-FFF2-40B4-BE49-F238E27FC236}">
                <a16:creationId xmlns:a16="http://schemas.microsoft.com/office/drawing/2014/main" id="{FA12E8D7-F27F-A441-B778-E5DE14F9952D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126011" name="Rectangle 9">
              <a:extLst>
                <a:ext uri="{FF2B5EF4-FFF2-40B4-BE49-F238E27FC236}">
                  <a16:creationId xmlns:a16="http://schemas.microsoft.com/office/drawing/2014/main" id="{EE47E725-CD55-CB4E-8684-315AA5BF1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2" name="Rectangle 10">
              <a:extLst>
                <a:ext uri="{FF2B5EF4-FFF2-40B4-BE49-F238E27FC236}">
                  <a16:creationId xmlns:a16="http://schemas.microsoft.com/office/drawing/2014/main" id="{4D148E82-05EB-C644-90C8-9E2D5611F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72" name="Rectangle 13">
            <a:extLst>
              <a:ext uri="{FF2B5EF4-FFF2-40B4-BE49-F238E27FC236}">
                <a16:creationId xmlns:a16="http://schemas.microsoft.com/office/drawing/2014/main" id="{3C5C8A07-27B3-3649-A04A-89AF9C084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3" name="Rectangle 14">
            <a:extLst>
              <a:ext uri="{FF2B5EF4-FFF2-40B4-BE49-F238E27FC236}">
                <a16:creationId xmlns:a16="http://schemas.microsoft.com/office/drawing/2014/main" id="{28F90B3B-632B-894D-9087-42270F236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4" name="Rectangle 15">
            <a:extLst>
              <a:ext uri="{FF2B5EF4-FFF2-40B4-BE49-F238E27FC236}">
                <a16:creationId xmlns:a16="http://schemas.microsoft.com/office/drawing/2014/main" id="{CD937D03-0206-D743-AF32-40AB5B16D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5" name="Rectangle 16">
            <a:extLst>
              <a:ext uri="{FF2B5EF4-FFF2-40B4-BE49-F238E27FC236}">
                <a16:creationId xmlns:a16="http://schemas.microsoft.com/office/drawing/2014/main" id="{7F2E1A5B-3A2C-AA4D-B3BF-5302E3969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6" name="Rectangle 17">
            <a:extLst>
              <a:ext uri="{FF2B5EF4-FFF2-40B4-BE49-F238E27FC236}">
                <a16:creationId xmlns:a16="http://schemas.microsoft.com/office/drawing/2014/main" id="{E070B3C0-630C-7545-90C9-F504AA499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2870200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7" name="Rectangle 19">
            <a:extLst>
              <a:ext uri="{FF2B5EF4-FFF2-40B4-BE49-F238E27FC236}">
                <a16:creationId xmlns:a16="http://schemas.microsoft.com/office/drawing/2014/main" id="{4D882230-ABB6-1D40-8E43-666406156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8" name="Rectangle 21">
            <a:extLst>
              <a:ext uri="{FF2B5EF4-FFF2-40B4-BE49-F238E27FC236}">
                <a16:creationId xmlns:a16="http://schemas.microsoft.com/office/drawing/2014/main" id="{9215291B-E7BD-0642-AB86-871EB354C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9" name="Rectangle 23">
            <a:extLst>
              <a:ext uri="{FF2B5EF4-FFF2-40B4-BE49-F238E27FC236}">
                <a16:creationId xmlns:a16="http://schemas.microsoft.com/office/drawing/2014/main" id="{2B19B813-D7EE-F54D-ADB2-44D94158C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80" name="Group 48">
            <a:extLst>
              <a:ext uri="{FF2B5EF4-FFF2-40B4-BE49-F238E27FC236}">
                <a16:creationId xmlns:a16="http://schemas.microsoft.com/office/drawing/2014/main" id="{339F52A6-B3AC-7141-AE4E-020FDA7200B3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126009" name="Rectangle 49">
              <a:extLst>
                <a:ext uri="{FF2B5EF4-FFF2-40B4-BE49-F238E27FC236}">
                  <a16:creationId xmlns:a16="http://schemas.microsoft.com/office/drawing/2014/main" id="{2FEF9AA0-E2FC-EE4A-890F-889ABC37F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0" name="Rectangle 50">
              <a:extLst>
                <a:ext uri="{FF2B5EF4-FFF2-40B4-BE49-F238E27FC236}">
                  <a16:creationId xmlns:a16="http://schemas.microsoft.com/office/drawing/2014/main" id="{F6503289-18DF-2A4E-95B8-BFD99C741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145E9C49-A04C-3C45-A0DD-B523504B9F1D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CE9191A-1A02-CD45-8035-2785E0B6B33B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25983" name="Rectangle 42">
            <a:extLst>
              <a:ext uri="{FF2B5EF4-FFF2-40B4-BE49-F238E27FC236}">
                <a16:creationId xmlns:a16="http://schemas.microsoft.com/office/drawing/2014/main" id="{051775BA-66E3-6C42-963D-584EB0B24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5984" name="Line 4">
            <a:extLst>
              <a:ext uri="{FF2B5EF4-FFF2-40B4-BE49-F238E27FC236}">
                <a16:creationId xmlns:a16="http://schemas.microsoft.com/office/drawing/2014/main" id="{1D181A57-C170-6D46-B4B1-24DB7C184D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5" name="Line 5">
            <a:extLst>
              <a:ext uri="{FF2B5EF4-FFF2-40B4-BE49-F238E27FC236}">
                <a16:creationId xmlns:a16="http://schemas.microsoft.com/office/drawing/2014/main" id="{FBE6798A-B318-4547-8B83-1F8BB3D5FD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6" name="Line 6">
            <a:extLst>
              <a:ext uri="{FF2B5EF4-FFF2-40B4-BE49-F238E27FC236}">
                <a16:creationId xmlns:a16="http://schemas.microsoft.com/office/drawing/2014/main" id="{765028BE-C09C-2041-8A21-D8B62FAEC8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87" name="Group 47">
            <a:extLst>
              <a:ext uri="{FF2B5EF4-FFF2-40B4-BE49-F238E27FC236}">
                <a16:creationId xmlns:a16="http://schemas.microsoft.com/office/drawing/2014/main" id="{43B9CF8C-2CB3-0D44-AB36-EC4FE14CA28B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126007" name="Rectangle 9">
              <a:extLst>
                <a:ext uri="{FF2B5EF4-FFF2-40B4-BE49-F238E27FC236}">
                  <a16:creationId xmlns:a16="http://schemas.microsoft.com/office/drawing/2014/main" id="{EFE36D7E-1484-4047-A597-413353773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8" name="Rectangle 10">
              <a:extLst>
                <a:ext uri="{FF2B5EF4-FFF2-40B4-BE49-F238E27FC236}">
                  <a16:creationId xmlns:a16="http://schemas.microsoft.com/office/drawing/2014/main" id="{BA8C67E3-967A-8944-A4EC-5587E1CBC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5988" name="Rectangle 13">
            <a:extLst>
              <a:ext uri="{FF2B5EF4-FFF2-40B4-BE49-F238E27FC236}">
                <a16:creationId xmlns:a16="http://schemas.microsoft.com/office/drawing/2014/main" id="{36A52A17-65D0-EC4D-8D07-A9C8D9D9E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89" name="Rectangle 14">
            <a:extLst>
              <a:ext uri="{FF2B5EF4-FFF2-40B4-BE49-F238E27FC236}">
                <a16:creationId xmlns:a16="http://schemas.microsoft.com/office/drawing/2014/main" id="{9200A318-4370-CA4C-A6F5-A66A684DB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0" name="Rectangle 15">
            <a:extLst>
              <a:ext uri="{FF2B5EF4-FFF2-40B4-BE49-F238E27FC236}">
                <a16:creationId xmlns:a16="http://schemas.microsoft.com/office/drawing/2014/main" id="{8BB11982-D5D1-214A-A644-CCF170F17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1" name="Rectangle 16">
            <a:extLst>
              <a:ext uri="{FF2B5EF4-FFF2-40B4-BE49-F238E27FC236}">
                <a16:creationId xmlns:a16="http://schemas.microsoft.com/office/drawing/2014/main" id="{AB76834C-9803-9249-8E23-E375DE5DF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2" name="Rectangle 17">
            <a:extLst>
              <a:ext uri="{FF2B5EF4-FFF2-40B4-BE49-F238E27FC236}">
                <a16:creationId xmlns:a16="http://schemas.microsoft.com/office/drawing/2014/main" id="{AE0AFCFA-2C53-9D4A-B0C7-1CB4082D5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3" name="Rectangle 19">
            <a:extLst>
              <a:ext uri="{FF2B5EF4-FFF2-40B4-BE49-F238E27FC236}">
                <a16:creationId xmlns:a16="http://schemas.microsoft.com/office/drawing/2014/main" id="{60D7AB94-C3D9-6F4E-ABF9-DDBB071E8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4" name="Rectangle 21">
            <a:extLst>
              <a:ext uri="{FF2B5EF4-FFF2-40B4-BE49-F238E27FC236}">
                <a16:creationId xmlns:a16="http://schemas.microsoft.com/office/drawing/2014/main" id="{20D90757-82AF-0A46-B860-EB89E19BD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95" name="Rectangle 23">
            <a:extLst>
              <a:ext uri="{FF2B5EF4-FFF2-40B4-BE49-F238E27FC236}">
                <a16:creationId xmlns:a16="http://schemas.microsoft.com/office/drawing/2014/main" id="{B9B412C4-B058-4A4F-ADD8-5A64C00A7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96" name="Group 48">
            <a:extLst>
              <a:ext uri="{FF2B5EF4-FFF2-40B4-BE49-F238E27FC236}">
                <a16:creationId xmlns:a16="http://schemas.microsoft.com/office/drawing/2014/main" id="{3628E0A7-6C18-0441-9DF4-9783A1FE5978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126005" name="Rectangle 49">
              <a:extLst>
                <a:ext uri="{FF2B5EF4-FFF2-40B4-BE49-F238E27FC236}">
                  <a16:creationId xmlns:a16="http://schemas.microsoft.com/office/drawing/2014/main" id="{E9A54C75-9216-544A-90B5-E98DCB1F8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6" name="Rectangle 50">
              <a:extLst>
                <a:ext uri="{FF2B5EF4-FFF2-40B4-BE49-F238E27FC236}">
                  <a16:creationId xmlns:a16="http://schemas.microsoft.com/office/drawing/2014/main" id="{3AD982D8-342A-B848-B060-F0482BF67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DB087C45-5321-7B48-88EF-D249B27F2A64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*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BE1211E-D345-604C-956E-25B7DB8D1161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5302D51-3E16-6640-884D-87427E266EBD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299FF13-C7CA-B546-A84F-787C83E6E482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52BEE93-B9C9-4042-A5EF-93248CFA66A0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126002" name="Title 1">
            <a:extLst>
              <a:ext uri="{FF2B5EF4-FFF2-40B4-BE49-F238E27FC236}">
                <a16:creationId xmlns:a16="http://schemas.microsoft.com/office/drawing/2014/main" id="{E2C164FC-A6D2-5A4E-8D07-9FE2881110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Grouping Example</a:t>
            </a:r>
          </a:p>
        </p:txBody>
      </p:sp>
      <p:sp>
        <p:nvSpPr>
          <p:cNvPr id="64" name="Rounded Rectangle 63">
            <a:extLst>
              <a:ext uri="{FF2B5EF4-FFF2-40B4-BE49-F238E27FC236}">
                <a16:creationId xmlns:a16="http://schemas.microsoft.com/office/drawing/2014/main" id="{B7B578AF-6031-D54F-95E6-FF2F546E3DD6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5" name="Rounded Rectangle 64">
            <a:extLst>
              <a:ext uri="{FF2B5EF4-FFF2-40B4-BE49-F238E27FC236}">
                <a16:creationId xmlns:a16="http://schemas.microsoft.com/office/drawing/2014/main" id="{7B531EB9-E29D-774F-8157-14EC7FFD0B14}"/>
              </a:ext>
            </a:extLst>
          </p:cNvPr>
          <p:cNvSpPr/>
          <p:nvPr/>
        </p:nvSpPr>
        <p:spPr bwMode="auto">
          <a:xfrm>
            <a:off x="5486400" y="277495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Rectangle 3">
            <a:extLst>
              <a:ext uri="{FF2B5EF4-FFF2-40B4-BE49-F238E27FC236}">
                <a16:creationId xmlns:a16="http://schemas.microsoft.com/office/drawing/2014/main" id="{E5BAD421-FDEE-C843-86E5-099034F6E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6978" name="Line 4">
            <a:extLst>
              <a:ext uri="{FF2B5EF4-FFF2-40B4-BE49-F238E27FC236}">
                <a16:creationId xmlns:a16="http://schemas.microsoft.com/office/drawing/2014/main" id="{84AB1B76-A8BC-4045-B97E-6E05E6B2C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79" name="Line 5">
            <a:extLst>
              <a:ext uri="{FF2B5EF4-FFF2-40B4-BE49-F238E27FC236}">
                <a16:creationId xmlns:a16="http://schemas.microsoft.com/office/drawing/2014/main" id="{7363CE18-FF02-4841-BA09-B9A925FB92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0" name="Line 6">
            <a:extLst>
              <a:ext uri="{FF2B5EF4-FFF2-40B4-BE49-F238E27FC236}">
                <a16:creationId xmlns:a16="http://schemas.microsoft.com/office/drawing/2014/main" id="{19918E65-E232-3844-9C52-C90DB2F78BDE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6981" name="Group 47">
            <a:extLst>
              <a:ext uri="{FF2B5EF4-FFF2-40B4-BE49-F238E27FC236}">
                <a16:creationId xmlns:a16="http://schemas.microsoft.com/office/drawing/2014/main" id="{679C0775-0CE9-2942-91A1-D90376940F04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127040" name="Rectangle 9">
              <a:extLst>
                <a:ext uri="{FF2B5EF4-FFF2-40B4-BE49-F238E27FC236}">
                  <a16:creationId xmlns:a16="http://schemas.microsoft.com/office/drawing/2014/main" id="{9A76468F-C14D-3A44-AB5C-280B2C741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1" name="Rectangle 10">
              <a:extLst>
                <a:ext uri="{FF2B5EF4-FFF2-40B4-BE49-F238E27FC236}">
                  <a16:creationId xmlns:a16="http://schemas.microsoft.com/office/drawing/2014/main" id="{239B61E9-A2AE-554D-A5BE-E447B97E7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82" name="Rectangle 13">
            <a:extLst>
              <a:ext uri="{FF2B5EF4-FFF2-40B4-BE49-F238E27FC236}">
                <a16:creationId xmlns:a16="http://schemas.microsoft.com/office/drawing/2014/main" id="{880FB175-9669-9D4A-B523-001F8E270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3" name="Rectangle 14">
            <a:extLst>
              <a:ext uri="{FF2B5EF4-FFF2-40B4-BE49-F238E27FC236}">
                <a16:creationId xmlns:a16="http://schemas.microsoft.com/office/drawing/2014/main" id="{CDCC3BA4-DFF1-EB46-A4EC-7470229D8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4" name="Rectangle 15">
            <a:extLst>
              <a:ext uri="{FF2B5EF4-FFF2-40B4-BE49-F238E27FC236}">
                <a16:creationId xmlns:a16="http://schemas.microsoft.com/office/drawing/2014/main" id="{08E7999B-65DD-5044-9A9C-5F8D222D3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5" name="Rectangle 16">
            <a:extLst>
              <a:ext uri="{FF2B5EF4-FFF2-40B4-BE49-F238E27FC236}">
                <a16:creationId xmlns:a16="http://schemas.microsoft.com/office/drawing/2014/main" id="{CA34673E-2D3A-874C-91F4-E4C023E74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6" name="Rectangle 17">
            <a:extLst>
              <a:ext uri="{FF2B5EF4-FFF2-40B4-BE49-F238E27FC236}">
                <a16:creationId xmlns:a16="http://schemas.microsoft.com/office/drawing/2014/main" id="{92DBD0C6-7783-9C4B-AD4B-26580D85E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7" name="Rectangle 19">
            <a:extLst>
              <a:ext uri="{FF2B5EF4-FFF2-40B4-BE49-F238E27FC236}">
                <a16:creationId xmlns:a16="http://schemas.microsoft.com/office/drawing/2014/main" id="{5F30EB32-9686-2248-B161-D218F30C9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8" name="Rectangle 21">
            <a:extLst>
              <a:ext uri="{FF2B5EF4-FFF2-40B4-BE49-F238E27FC236}">
                <a16:creationId xmlns:a16="http://schemas.microsoft.com/office/drawing/2014/main" id="{A8F7A952-0446-0A47-8752-022B2522C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9" name="Rectangle 23">
            <a:extLst>
              <a:ext uri="{FF2B5EF4-FFF2-40B4-BE49-F238E27FC236}">
                <a16:creationId xmlns:a16="http://schemas.microsoft.com/office/drawing/2014/main" id="{6187FC99-59AE-8F4E-A898-8E6846CBE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6990" name="Group 48">
            <a:extLst>
              <a:ext uri="{FF2B5EF4-FFF2-40B4-BE49-F238E27FC236}">
                <a16:creationId xmlns:a16="http://schemas.microsoft.com/office/drawing/2014/main" id="{DA4C1035-839B-2547-BDB5-E9092E646235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127038" name="Rectangle 49">
              <a:extLst>
                <a:ext uri="{FF2B5EF4-FFF2-40B4-BE49-F238E27FC236}">
                  <a16:creationId xmlns:a16="http://schemas.microsoft.com/office/drawing/2014/main" id="{6807C053-1676-3547-81C3-01EA4EAA6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9" name="Rectangle 50">
              <a:extLst>
                <a:ext uri="{FF2B5EF4-FFF2-40B4-BE49-F238E27FC236}">
                  <a16:creationId xmlns:a16="http://schemas.microsoft.com/office/drawing/2014/main" id="{30D3A8C7-0E3C-1C48-BC0D-755DE36C9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91" name="Rectangle 21">
            <a:extLst>
              <a:ext uri="{FF2B5EF4-FFF2-40B4-BE49-F238E27FC236}">
                <a16:creationId xmlns:a16="http://schemas.microsoft.com/office/drawing/2014/main" id="{51511AC2-D3B4-C44F-A782-936966080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6992" name="Line 4">
            <a:extLst>
              <a:ext uri="{FF2B5EF4-FFF2-40B4-BE49-F238E27FC236}">
                <a16:creationId xmlns:a16="http://schemas.microsoft.com/office/drawing/2014/main" id="{E68F3161-721A-6F40-B207-A7E086984B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3" name="Line 5">
            <a:extLst>
              <a:ext uri="{FF2B5EF4-FFF2-40B4-BE49-F238E27FC236}">
                <a16:creationId xmlns:a16="http://schemas.microsoft.com/office/drawing/2014/main" id="{2FDA053E-A817-F44A-B0AA-AEE64E91E1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4" name="Line 6">
            <a:extLst>
              <a:ext uri="{FF2B5EF4-FFF2-40B4-BE49-F238E27FC236}">
                <a16:creationId xmlns:a16="http://schemas.microsoft.com/office/drawing/2014/main" id="{FAECA1CF-86A7-A146-ADD6-B75DC49CF0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6995" name="Group 47">
            <a:extLst>
              <a:ext uri="{FF2B5EF4-FFF2-40B4-BE49-F238E27FC236}">
                <a16:creationId xmlns:a16="http://schemas.microsoft.com/office/drawing/2014/main" id="{AF157482-DF7A-6943-9A3B-402F9C6AAAD7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127036" name="Rectangle 9">
              <a:extLst>
                <a:ext uri="{FF2B5EF4-FFF2-40B4-BE49-F238E27FC236}">
                  <a16:creationId xmlns:a16="http://schemas.microsoft.com/office/drawing/2014/main" id="{6E8D1354-A431-FE4D-9649-EA8BC74E5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7" name="Rectangle 10">
              <a:extLst>
                <a:ext uri="{FF2B5EF4-FFF2-40B4-BE49-F238E27FC236}">
                  <a16:creationId xmlns:a16="http://schemas.microsoft.com/office/drawing/2014/main" id="{5CC452D1-19AF-BA47-9E13-3F2D77633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6996" name="Rectangle 13">
            <a:extLst>
              <a:ext uri="{FF2B5EF4-FFF2-40B4-BE49-F238E27FC236}">
                <a16:creationId xmlns:a16="http://schemas.microsoft.com/office/drawing/2014/main" id="{FFBF7C56-B8CD-7845-B81A-5E36E1717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7" name="Rectangle 14">
            <a:extLst>
              <a:ext uri="{FF2B5EF4-FFF2-40B4-BE49-F238E27FC236}">
                <a16:creationId xmlns:a16="http://schemas.microsoft.com/office/drawing/2014/main" id="{55157B58-EDFD-0D45-9398-2C0E2FF79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8" name="Rectangle 15">
            <a:extLst>
              <a:ext uri="{FF2B5EF4-FFF2-40B4-BE49-F238E27FC236}">
                <a16:creationId xmlns:a16="http://schemas.microsoft.com/office/drawing/2014/main" id="{49DB47AF-8FE9-ED41-A323-484260EA1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9" name="Rectangle 16">
            <a:extLst>
              <a:ext uri="{FF2B5EF4-FFF2-40B4-BE49-F238E27FC236}">
                <a16:creationId xmlns:a16="http://schemas.microsoft.com/office/drawing/2014/main" id="{D0B1A0DD-903F-3B43-B620-5D93A820C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0" name="Rectangle 17">
            <a:extLst>
              <a:ext uri="{FF2B5EF4-FFF2-40B4-BE49-F238E27FC236}">
                <a16:creationId xmlns:a16="http://schemas.microsoft.com/office/drawing/2014/main" id="{1866FF55-E205-E04C-BD81-E91BC3FF6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2870200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1" name="Rectangle 19">
            <a:extLst>
              <a:ext uri="{FF2B5EF4-FFF2-40B4-BE49-F238E27FC236}">
                <a16:creationId xmlns:a16="http://schemas.microsoft.com/office/drawing/2014/main" id="{DB094628-70C0-874A-AC63-53A988F34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2" name="Rectangle 21">
            <a:extLst>
              <a:ext uri="{FF2B5EF4-FFF2-40B4-BE49-F238E27FC236}">
                <a16:creationId xmlns:a16="http://schemas.microsoft.com/office/drawing/2014/main" id="{3DCD904E-F571-214E-8209-7975673CF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3" name="Rectangle 23">
            <a:extLst>
              <a:ext uri="{FF2B5EF4-FFF2-40B4-BE49-F238E27FC236}">
                <a16:creationId xmlns:a16="http://schemas.microsoft.com/office/drawing/2014/main" id="{555F3BBB-387F-1F4E-95DD-38FBE9041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7004" name="Group 48">
            <a:extLst>
              <a:ext uri="{FF2B5EF4-FFF2-40B4-BE49-F238E27FC236}">
                <a16:creationId xmlns:a16="http://schemas.microsoft.com/office/drawing/2014/main" id="{5CF2FF65-468C-8A41-9455-AD5A8B6132E9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127034" name="Rectangle 49">
              <a:extLst>
                <a:ext uri="{FF2B5EF4-FFF2-40B4-BE49-F238E27FC236}">
                  <a16:creationId xmlns:a16="http://schemas.microsoft.com/office/drawing/2014/main" id="{0F16842C-7F5C-0F49-860C-C2ECE8324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5" name="Rectangle 50">
              <a:extLst>
                <a:ext uri="{FF2B5EF4-FFF2-40B4-BE49-F238E27FC236}">
                  <a16:creationId xmlns:a16="http://schemas.microsoft.com/office/drawing/2014/main" id="{BAEB211B-718A-9F46-BC52-EEADDF403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ED3F252E-075E-5242-ABCF-5F9785429E3C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257B427-88D1-524C-A27D-809E709C6388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27007" name="Rectangle 42">
            <a:extLst>
              <a:ext uri="{FF2B5EF4-FFF2-40B4-BE49-F238E27FC236}">
                <a16:creationId xmlns:a16="http://schemas.microsoft.com/office/drawing/2014/main" id="{528F59C8-3237-E34B-B266-3CABEF40C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7008" name="Line 4">
            <a:extLst>
              <a:ext uri="{FF2B5EF4-FFF2-40B4-BE49-F238E27FC236}">
                <a16:creationId xmlns:a16="http://schemas.microsoft.com/office/drawing/2014/main" id="{84009188-1FB3-C441-ADBD-59B2F621BF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9" name="Line 5">
            <a:extLst>
              <a:ext uri="{FF2B5EF4-FFF2-40B4-BE49-F238E27FC236}">
                <a16:creationId xmlns:a16="http://schemas.microsoft.com/office/drawing/2014/main" id="{006A0ABD-B8CF-F44E-8A81-1ED6C9ABFD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10" name="Line 6">
            <a:extLst>
              <a:ext uri="{FF2B5EF4-FFF2-40B4-BE49-F238E27FC236}">
                <a16:creationId xmlns:a16="http://schemas.microsoft.com/office/drawing/2014/main" id="{0B49F30F-688B-D74B-A2B3-5F4D3A69F0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7011" name="Group 47">
            <a:extLst>
              <a:ext uri="{FF2B5EF4-FFF2-40B4-BE49-F238E27FC236}">
                <a16:creationId xmlns:a16="http://schemas.microsoft.com/office/drawing/2014/main" id="{BE91179D-5605-E043-B6A7-C11E784B1EF2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127032" name="Rectangle 9">
              <a:extLst>
                <a:ext uri="{FF2B5EF4-FFF2-40B4-BE49-F238E27FC236}">
                  <a16:creationId xmlns:a16="http://schemas.microsoft.com/office/drawing/2014/main" id="{FBB2C4A5-6128-B64D-B2E6-336BD22C8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3" name="Rectangle 10">
              <a:extLst>
                <a:ext uri="{FF2B5EF4-FFF2-40B4-BE49-F238E27FC236}">
                  <a16:creationId xmlns:a16="http://schemas.microsoft.com/office/drawing/2014/main" id="{3F97893A-CCD8-E34B-BACF-F93C4C6D9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7012" name="Rectangle 13">
            <a:extLst>
              <a:ext uri="{FF2B5EF4-FFF2-40B4-BE49-F238E27FC236}">
                <a16:creationId xmlns:a16="http://schemas.microsoft.com/office/drawing/2014/main" id="{069FBFDA-58DB-E544-B66E-C7A835A4D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3" name="Rectangle 14">
            <a:extLst>
              <a:ext uri="{FF2B5EF4-FFF2-40B4-BE49-F238E27FC236}">
                <a16:creationId xmlns:a16="http://schemas.microsoft.com/office/drawing/2014/main" id="{01E861AD-DBD6-1A4E-8361-098AD3785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4" name="Rectangle 15">
            <a:extLst>
              <a:ext uri="{FF2B5EF4-FFF2-40B4-BE49-F238E27FC236}">
                <a16:creationId xmlns:a16="http://schemas.microsoft.com/office/drawing/2014/main" id="{EB5A82DA-C42C-6540-8F80-189284317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5" name="Rectangle 16">
            <a:extLst>
              <a:ext uri="{FF2B5EF4-FFF2-40B4-BE49-F238E27FC236}">
                <a16:creationId xmlns:a16="http://schemas.microsoft.com/office/drawing/2014/main" id="{4933A32A-B52C-E949-8363-588B6989B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6" name="Rectangle 17">
            <a:extLst>
              <a:ext uri="{FF2B5EF4-FFF2-40B4-BE49-F238E27FC236}">
                <a16:creationId xmlns:a16="http://schemas.microsoft.com/office/drawing/2014/main" id="{04A9CADE-E392-174E-BE47-51681B3ED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7" name="Rectangle 19">
            <a:extLst>
              <a:ext uri="{FF2B5EF4-FFF2-40B4-BE49-F238E27FC236}">
                <a16:creationId xmlns:a16="http://schemas.microsoft.com/office/drawing/2014/main" id="{845074FE-E115-0949-8390-69B9D8734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8" name="Rectangle 21">
            <a:extLst>
              <a:ext uri="{FF2B5EF4-FFF2-40B4-BE49-F238E27FC236}">
                <a16:creationId xmlns:a16="http://schemas.microsoft.com/office/drawing/2014/main" id="{B609DDA0-EA77-5340-8B0A-664E97E72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9" name="Rectangle 23">
            <a:extLst>
              <a:ext uri="{FF2B5EF4-FFF2-40B4-BE49-F238E27FC236}">
                <a16:creationId xmlns:a16="http://schemas.microsoft.com/office/drawing/2014/main" id="{A8557491-EA70-6046-9662-1FA116305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7020" name="Group 48">
            <a:extLst>
              <a:ext uri="{FF2B5EF4-FFF2-40B4-BE49-F238E27FC236}">
                <a16:creationId xmlns:a16="http://schemas.microsoft.com/office/drawing/2014/main" id="{EAA3CC73-73AB-014B-A4FC-DE43708D09E5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127030" name="Rectangle 49">
              <a:extLst>
                <a:ext uri="{FF2B5EF4-FFF2-40B4-BE49-F238E27FC236}">
                  <a16:creationId xmlns:a16="http://schemas.microsoft.com/office/drawing/2014/main" id="{C536D208-9AD5-D648-ABCA-9FEA44C6D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31" name="Rectangle 50">
              <a:extLst>
                <a:ext uri="{FF2B5EF4-FFF2-40B4-BE49-F238E27FC236}">
                  <a16:creationId xmlns:a16="http://schemas.microsoft.com/office/drawing/2014/main" id="{3B3F831B-FFE6-5B41-95A5-53F745C82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20FE5D5-C745-3D4D-B102-8E2CC9F3BC73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*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38EE8D-4229-CF42-AAA9-52E1FB14BCCC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BCCE604-3E64-354B-B12E-95C01B4504D7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260F750-844B-7B44-A694-75FE04E0248D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75D3A2-871F-D840-8475-A2EB821F29F4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127026" name="Title 1">
            <a:extLst>
              <a:ext uri="{FF2B5EF4-FFF2-40B4-BE49-F238E27FC236}">
                <a16:creationId xmlns:a16="http://schemas.microsoft.com/office/drawing/2014/main" id="{DE4E1A23-9692-0847-946E-CA96DC50F9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Grouping Example</a:t>
            </a:r>
          </a:p>
        </p:txBody>
      </p:sp>
      <p:sp>
        <p:nvSpPr>
          <p:cNvPr id="64" name="Rounded Rectangle 63">
            <a:extLst>
              <a:ext uri="{FF2B5EF4-FFF2-40B4-BE49-F238E27FC236}">
                <a16:creationId xmlns:a16="http://schemas.microsoft.com/office/drawing/2014/main" id="{307AC50B-1149-BE4E-B5CD-5BAD19D83661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5" name="Rounded Rectangle 64">
            <a:extLst>
              <a:ext uri="{FF2B5EF4-FFF2-40B4-BE49-F238E27FC236}">
                <a16:creationId xmlns:a16="http://schemas.microsoft.com/office/drawing/2014/main" id="{071D9EA8-4899-C647-9FDD-7B2C8335A125}"/>
              </a:ext>
            </a:extLst>
          </p:cNvPr>
          <p:cNvSpPr/>
          <p:nvPr/>
        </p:nvSpPr>
        <p:spPr bwMode="auto">
          <a:xfrm>
            <a:off x="5486400" y="277495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58E49BF7-CBD3-604B-9754-047D632E738E}"/>
              </a:ext>
            </a:extLst>
          </p:cNvPr>
          <p:cNvSpPr/>
          <p:nvPr/>
        </p:nvSpPr>
        <p:spPr bwMode="auto">
          <a:xfrm>
            <a:off x="8272463" y="2779714"/>
            <a:ext cx="1058862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3">
            <a:extLst>
              <a:ext uri="{FF2B5EF4-FFF2-40B4-BE49-F238E27FC236}">
                <a16:creationId xmlns:a16="http://schemas.microsoft.com/office/drawing/2014/main" id="{0EFFE5B2-0909-9448-9EA3-C88805118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8002" name="Line 4">
            <a:extLst>
              <a:ext uri="{FF2B5EF4-FFF2-40B4-BE49-F238E27FC236}">
                <a16:creationId xmlns:a16="http://schemas.microsoft.com/office/drawing/2014/main" id="{E6981F76-537A-214B-8A05-2BC2AB66EF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5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3" name="Line 5">
            <a:extLst>
              <a:ext uri="{FF2B5EF4-FFF2-40B4-BE49-F238E27FC236}">
                <a16:creationId xmlns:a16="http://schemas.microsoft.com/office/drawing/2014/main" id="{CA528B41-38E5-A847-BA39-43FD5048E5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5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4" name="Line 6">
            <a:extLst>
              <a:ext uri="{FF2B5EF4-FFF2-40B4-BE49-F238E27FC236}">
                <a16:creationId xmlns:a16="http://schemas.microsoft.com/office/drawing/2014/main" id="{FA3CFEDD-D844-D940-A245-97E642DCE32D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6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8005" name="Group 47">
            <a:extLst>
              <a:ext uri="{FF2B5EF4-FFF2-40B4-BE49-F238E27FC236}">
                <a16:creationId xmlns:a16="http://schemas.microsoft.com/office/drawing/2014/main" id="{5595F0D2-E584-4F41-A00D-E8C99C2468B6}"/>
              </a:ext>
            </a:extLst>
          </p:cNvPr>
          <p:cNvGrpSpPr>
            <a:grpSpLocks/>
          </p:cNvGrpSpPr>
          <p:nvPr/>
        </p:nvGrpSpPr>
        <p:grpSpPr bwMode="auto">
          <a:xfrm>
            <a:off x="1524009" y="2233614"/>
            <a:ext cx="280988" cy="390525"/>
            <a:chOff x="3339" y="1451"/>
            <a:chExt cx="177" cy="246"/>
          </a:xfrm>
        </p:grpSpPr>
        <p:sp>
          <p:nvSpPr>
            <p:cNvPr id="128072" name="Rectangle 9">
              <a:extLst>
                <a:ext uri="{FF2B5EF4-FFF2-40B4-BE49-F238E27FC236}">
                  <a16:creationId xmlns:a16="http://schemas.microsoft.com/office/drawing/2014/main" id="{B25FC53D-97BD-FD46-88DE-3802A608F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3" name="Rectangle 10">
              <a:extLst>
                <a:ext uri="{FF2B5EF4-FFF2-40B4-BE49-F238E27FC236}">
                  <a16:creationId xmlns:a16="http://schemas.microsoft.com/office/drawing/2014/main" id="{43E2C72E-7B01-2641-8DE3-F8E823532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06" name="Rectangle 13">
            <a:extLst>
              <a:ext uri="{FF2B5EF4-FFF2-40B4-BE49-F238E27FC236}">
                <a16:creationId xmlns:a16="http://schemas.microsoft.com/office/drawing/2014/main" id="{849CA1FF-3D29-8B4D-B20D-BD03A6B7E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07" name="Rectangle 14">
            <a:extLst>
              <a:ext uri="{FF2B5EF4-FFF2-40B4-BE49-F238E27FC236}">
                <a16:creationId xmlns:a16="http://schemas.microsoft.com/office/drawing/2014/main" id="{42CE6F88-5087-DD4B-AE70-B00FF1C41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08" name="Rectangle 15">
            <a:extLst>
              <a:ext uri="{FF2B5EF4-FFF2-40B4-BE49-F238E27FC236}">
                <a16:creationId xmlns:a16="http://schemas.microsoft.com/office/drawing/2014/main" id="{AA57CF7E-C30D-D642-9315-D7B1757B4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09" name="Rectangle 16">
            <a:extLst>
              <a:ext uri="{FF2B5EF4-FFF2-40B4-BE49-F238E27FC236}">
                <a16:creationId xmlns:a16="http://schemas.microsoft.com/office/drawing/2014/main" id="{08053473-7695-A04D-8E08-18A60D6A0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0" name="Rectangle 17">
            <a:extLst>
              <a:ext uri="{FF2B5EF4-FFF2-40B4-BE49-F238E27FC236}">
                <a16:creationId xmlns:a16="http://schemas.microsoft.com/office/drawing/2014/main" id="{241DDD24-958B-D545-BC18-B6FB958BC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1" name="Rectangle 19">
            <a:extLst>
              <a:ext uri="{FF2B5EF4-FFF2-40B4-BE49-F238E27FC236}">
                <a16:creationId xmlns:a16="http://schemas.microsoft.com/office/drawing/2014/main" id="{A4B1DA99-44E8-D641-9C98-BCE19F9F4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2" name="Rectangle 21">
            <a:extLst>
              <a:ext uri="{FF2B5EF4-FFF2-40B4-BE49-F238E27FC236}">
                <a16:creationId xmlns:a16="http://schemas.microsoft.com/office/drawing/2014/main" id="{A65E36D9-561C-8442-8E43-561F46DC5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3" name="Rectangle 23">
            <a:extLst>
              <a:ext uri="{FF2B5EF4-FFF2-40B4-BE49-F238E27FC236}">
                <a16:creationId xmlns:a16="http://schemas.microsoft.com/office/drawing/2014/main" id="{CE617581-342A-7A4C-A6D3-749B92F75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8014" name="Group 48">
            <a:extLst>
              <a:ext uri="{FF2B5EF4-FFF2-40B4-BE49-F238E27FC236}">
                <a16:creationId xmlns:a16="http://schemas.microsoft.com/office/drawing/2014/main" id="{B0F86EBA-2575-234D-BC7F-386417E03BC2}"/>
              </a:ext>
            </a:extLst>
          </p:cNvPr>
          <p:cNvGrpSpPr>
            <a:grpSpLocks/>
          </p:cNvGrpSpPr>
          <p:nvPr/>
        </p:nvGrpSpPr>
        <p:grpSpPr bwMode="auto">
          <a:xfrm>
            <a:off x="1963747" y="2057401"/>
            <a:ext cx="280988" cy="390525"/>
            <a:chOff x="3339" y="1451"/>
            <a:chExt cx="177" cy="246"/>
          </a:xfrm>
        </p:grpSpPr>
        <p:sp>
          <p:nvSpPr>
            <p:cNvPr id="128070" name="Rectangle 49">
              <a:extLst>
                <a:ext uri="{FF2B5EF4-FFF2-40B4-BE49-F238E27FC236}">
                  <a16:creationId xmlns:a16="http://schemas.microsoft.com/office/drawing/2014/main" id="{FE634C8A-A4D8-9A47-A566-D33CE9177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1" name="Rectangle 50">
              <a:extLst>
                <a:ext uri="{FF2B5EF4-FFF2-40B4-BE49-F238E27FC236}">
                  <a16:creationId xmlns:a16="http://schemas.microsoft.com/office/drawing/2014/main" id="{058B1D6A-1E72-1145-A0DA-F69D25E44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15" name="Rectangle 21">
            <a:extLst>
              <a:ext uri="{FF2B5EF4-FFF2-40B4-BE49-F238E27FC236}">
                <a16:creationId xmlns:a16="http://schemas.microsoft.com/office/drawing/2014/main" id="{78F1F0CF-52A5-0143-9203-3D1F86A6D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2722564"/>
            <a:ext cx="1166812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8016" name="Line 4">
            <a:extLst>
              <a:ext uri="{FF2B5EF4-FFF2-40B4-BE49-F238E27FC236}">
                <a16:creationId xmlns:a16="http://schemas.microsoft.com/office/drawing/2014/main" id="{924C3DEF-8446-A946-ABFF-62061072FF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2988" y="3292475"/>
            <a:ext cx="116681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7" name="Line 5">
            <a:extLst>
              <a:ext uri="{FF2B5EF4-FFF2-40B4-BE49-F238E27FC236}">
                <a16:creationId xmlns:a16="http://schemas.microsoft.com/office/drawing/2014/main" id="{F68C96AF-92B9-624B-A493-38BDFE9FC5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2900" y="2722564"/>
            <a:ext cx="1588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8" name="Line 6">
            <a:extLst>
              <a:ext uri="{FF2B5EF4-FFF2-40B4-BE49-F238E27FC236}">
                <a16:creationId xmlns:a16="http://schemas.microsoft.com/office/drawing/2014/main" id="{0226B5F5-166A-9748-9039-DE7CFE85CE5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3076" y="2152651"/>
            <a:ext cx="569913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8019" name="Group 47">
            <a:extLst>
              <a:ext uri="{FF2B5EF4-FFF2-40B4-BE49-F238E27FC236}">
                <a16:creationId xmlns:a16="http://schemas.microsoft.com/office/drawing/2014/main" id="{BF57D05B-DE2C-1245-817A-B012C4C9FA2B}"/>
              </a:ext>
            </a:extLst>
          </p:cNvPr>
          <p:cNvGrpSpPr>
            <a:grpSpLocks/>
          </p:cNvGrpSpPr>
          <p:nvPr/>
        </p:nvGrpSpPr>
        <p:grpSpPr bwMode="auto">
          <a:xfrm>
            <a:off x="4191009" y="2233614"/>
            <a:ext cx="280988" cy="390525"/>
            <a:chOff x="3339" y="1451"/>
            <a:chExt cx="177" cy="246"/>
          </a:xfrm>
        </p:grpSpPr>
        <p:sp>
          <p:nvSpPr>
            <p:cNvPr id="128068" name="Rectangle 9">
              <a:extLst>
                <a:ext uri="{FF2B5EF4-FFF2-40B4-BE49-F238E27FC236}">
                  <a16:creationId xmlns:a16="http://schemas.microsoft.com/office/drawing/2014/main" id="{E268868E-89F9-514B-92C9-867ECFA4E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9" name="Rectangle 10">
              <a:extLst>
                <a:ext uri="{FF2B5EF4-FFF2-40B4-BE49-F238E27FC236}">
                  <a16:creationId xmlns:a16="http://schemas.microsoft.com/office/drawing/2014/main" id="{63C41AA3-E9AC-6E4E-B9DD-F79779BED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20" name="Rectangle 13">
            <a:extLst>
              <a:ext uri="{FF2B5EF4-FFF2-40B4-BE49-F238E27FC236}">
                <a16:creationId xmlns:a16="http://schemas.microsoft.com/office/drawing/2014/main" id="{67E5FFAB-22F8-A748-868A-78133337F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1" name="Rectangle 14">
            <a:extLst>
              <a:ext uri="{FF2B5EF4-FFF2-40B4-BE49-F238E27FC236}">
                <a16:creationId xmlns:a16="http://schemas.microsoft.com/office/drawing/2014/main" id="{489FF6D2-2215-F84E-8F47-2503E47E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2" name="Rectangle 15">
            <a:extLst>
              <a:ext uri="{FF2B5EF4-FFF2-40B4-BE49-F238E27FC236}">
                <a16:creationId xmlns:a16="http://schemas.microsoft.com/office/drawing/2014/main" id="{A3243153-6D6C-4241-A8AA-8792A6FF2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3" name="Rectangle 16">
            <a:extLst>
              <a:ext uri="{FF2B5EF4-FFF2-40B4-BE49-F238E27FC236}">
                <a16:creationId xmlns:a16="http://schemas.microsoft.com/office/drawing/2014/main" id="{22DC60D1-BF2F-3845-ACEE-C17BCC5E7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4" name="Rectangle 17">
            <a:extLst>
              <a:ext uri="{FF2B5EF4-FFF2-40B4-BE49-F238E27FC236}">
                <a16:creationId xmlns:a16="http://schemas.microsoft.com/office/drawing/2014/main" id="{53B0AAD9-5A27-E240-A63D-D196537FD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2870200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5" name="Rectangle 19">
            <a:extLst>
              <a:ext uri="{FF2B5EF4-FFF2-40B4-BE49-F238E27FC236}">
                <a16:creationId xmlns:a16="http://schemas.microsoft.com/office/drawing/2014/main" id="{B0962668-26E1-1D4F-BDD3-45A01BDB7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6" name="Rectangle 21">
            <a:extLst>
              <a:ext uri="{FF2B5EF4-FFF2-40B4-BE49-F238E27FC236}">
                <a16:creationId xmlns:a16="http://schemas.microsoft.com/office/drawing/2014/main" id="{3B79FCC1-5640-6A49-8472-6E6DE074C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7" name="Rectangle 23">
            <a:extLst>
              <a:ext uri="{FF2B5EF4-FFF2-40B4-BE49-F238E27FC236}">
                <a16:creationId xmlns:a16="http://schemas.microsoft.com/office/drawing/2014/main" id="{7547315E-32D4-BD40-A1B3-45E2E5191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414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8028" name="Group 48">
            <a:extLst>
              <a:ext uri="{FF2B5EF4-FFF2-40B4-BE49-F238E27FC236}">
                <a16:creationId xmlns:a16="http://schemas.microsoft.com/office/drawing/2014/main" id="{F5E64CB3-2F22-3D42-B66B-F34A5353773B}"/>
              </a:ext>
            </a:extLst>
          </p:cNvPr>
          <p:cNvGrpSpPr>
            <a:grpSpLocks/>
          </p:cNvGrpSpPr>
          <p:nvPr/>
        </p:nvGrpSpPr>
        <p:grpSpPr bwMode="auto">
          <a:xfrm>
            <a:off x="4630747" y="2057401"/>
            <a:ext cx="280988" cy="390525"/>
            <a:chOff x="3339" y="1451"/>
            <a:chExt cx="177" cy="246"/>
          </a:xfrm>
        </p:grpSpPr>
        <p:sp>
          <p:nvSpPr>
            <p:cNvPr id="128066" name="Rectangle 49">
              <a:extLst>
                <a:ext uri="{FF2B5EF4-FFF2-40B4-BE49-F238E27FC236}">
                  <a16:creationId xmlns:a16="http://schemas.microsoft.com/office/drawing/2014/main" id="{3B47E353-593B-9A4B-8856-493BF0AC2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7" name="Rectangle 50">
              <a:extLst>
                <a:ext uri="{FF2B5EF4-FFF2-40B4-BE49-F238E27FC236}">
                  <a16:creationId xmlns:a16="http://schemas.microsoft.com/office/drawing/2014/main" id="{E0F14D9B-4606-534D-ADCD-FC35D5081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3634F6AB-F085-8F45-9DA4-129966FB891A}"/>
              </a:ext>
            </a:extLst>
          </p:cNvPr>
          <p:cNvSpPr txBox="1"/>
          <p:nvPr/>
        </p:nvSpPr>
        <p:spPr>
          <a:xfrm>
            <a:off x="19939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1FBCF1A-89D2-1B40-A2AE-AE012DA244B9}"/>
              </a:ext>
            </a:extLst>
          </p:cNvPr>
          <p:cNvSpPr txBox="1"/>
          <p:nvPr/>
        </p:nvSpPr>
        <p:spPr>
          <a:xfrm>
            <a:off x="4675188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128031" name="Rectangle 42">
            <a:extLst>
              <a:ext uri="{FF2B5EF4-FFF2-40B4-BE49-F238E27FC236}">
                <a16:creationId xmlns:a16="http://schemas.microsoft.com/office/drawing/2014/main" id="{B895385B-1B70-284A-94DB-04D18CCFD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1" y="272256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28032" name="Line 4">
            <a:extLst>
              <a:ext uri="{FF2B5EF4-FFF2-40B4-BE49-F238E27FC236}">
                <a16:creationId xmlns:a16="http://schemas.microsoft.com/office/drawing/2014/main" id="{68CED08F-CF83-BD4B-B4E1-07BF5C9FD2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29601" y="329247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3" name="Line 5">
            <a:extLst>
              <a:ext uri="{FF2B5EF4-FFF2-40B4-BE49-F238E27FC236}">
                <a16:creationId xmlns:a16="http://schemas.microsoft.com/office/drawing/2014/main" id="{6271AAB5-A5B6-9145-8F96-335C4A4B8A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9514" y="272256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34" name="Line 6">
            <a:extLst>
              <a:ext uri="{FF2B5EF4-FFF2-40B4-BE49-F238E27FC236}">
                <a16:creationId xmlns:a16="http://schemas.microsoft.com/office/drawing/2014/main" id="{77A277E2-B747-EE4B-8E4F-3B1D191EFDE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9688" y="215265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8035" name="Group 47">
            <a:extLst>
              <a:ext uri="{FF2B5EF4-FFF2-40B4-BE49-F238E27FC236}">
                <a16:creationId xmlns:a16="http://schemas.microsoft.com/office/drawing/2014/main" id="{CAFA7C51-3C2F-344F-9E47-BA8138772F8A}"/>
              </a:ext>
            </a:extLst>
          </p:cNvPr>
          <p:cNvGrpSpPr>
            <a:grpSpLocks/>
          </p:cNvGrpSpPr>
          <p:nvPr/>
        </p:nvGrpSpPr>
        <p:grpSpPr bwMode="auto">
          <a:xfrm>
            <a:off x="7567622" y="2233614"/>
            <a:ext cx="280988" cy="390525"/>
            <a:chOff x="3339" y="1451"/>
            <a:chExt cx="177" cy="246"/>
          </a:xfrm>
        </p:grpSpPr>
        <p:sp>
          <p:nvSpPr>
            <p:cNvPr id="128064" name="Rectangle 9">
              <a:extLst>
                <a:ext uri="{FF2B5EF4-FFF2-40B4-BE49-F238E27FC236}">
                  <a16:creationId xmlns:a16="http://schemas.microsoft.com/office/drawing/2014/main" id="{53ED09CE-41C6-A041-967E-900EBDB7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5" name="Rectangle 10">
              <a:extLst>
                <a:ext uri="{FF2B5EF4-FFF2-40B4-BE49-F238E27FC236}">
                  <a16:creationId xmlns:a16="http://schemas.microsoft.com/office/drawing/2014/main" id="{9035FB98-9010-9949-8ED6-8236870AC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8036" name="Rectangle 13">
            <a:extLst>
              <a:ext uri="{FF2B5EF4-FFF2-40B4-BE49-F238E27FC236}">
                <a16:creationId xmlns:a16="http://schemas.microsoft.com/office/drawing/2014/main" id="{8DEC5592-75FF-CA43-B34B-750E2C8A6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8138" y="28860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7" name="Rectangle 14">
            <a:extLst>
              <a:ext uri="{FF2B5EF4-FFF2-40B4-BE49-F238E27FC236}">
                <a16:creationId xmlns:a16="http://schemas.microsoft.com/office/drawing/2014/main" id="{0055BA19-4DCA-1A4A-870F-A50CE0954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462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8" name="Rectangle 15">
            <a:extLst>
              <a:ext uri="{FF2B5EF4-FFF2-40B4-BE49-F238E27FC236}">
                <a16:creationId xmlns:a16="http://schemas.microsoft.com/office/drawing/2014/main" id="{B988A6FA-C1F9-9546-963B-1F9E64E93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9" name="Rectangle 16">
            <a:extLst>
              <a:ext uri="{FF2B5EF4-FFF2-40B4-BE49-F238E27FC236}">
                <a16:creationId xmlns:a16="http://schemas.microsoft.com/office/drawing/2014/main" id="{21817FB6-7AE9-8947-A7E0-649A3B7F3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4050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0" name="Rectangle 17">
            <a:extLst>
              <a:ext uri="{FF2B5EF4-FFF2-40B4-BE49-F238E27FC236}">
                <a16:creationId xmlns:a16="http://schemas.microsoft.com/office/drawing/2014/main" id="{BE7FEA5A-3F4D-A640-8913-DCF5BCF2C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2870200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1" name="Rectangle 19">
            <a:extLst>
              <a:ext uri="{FF2B5EF4-FFF2-40B4-BE49-F238E27FC236}">
                <a16:creationId xmlns:a16="http://schemas.microsoft.com/office/drawing/2014/main" id="{F54F84AE-4EA1-0840-AE7F-AEAE98E25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8" y="2870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2" name="Rectangle 21">
            <a:extLst>
              <a:ext uri="{FF2B5EF4-FFF2-40B4-BE49-F238E27FC236}">
                <a16:creationId xmlns:a16="http://schemas.microsoft.com/office/drawing/2014/main" id="{08F16F38-648E-1744-A634-1D15E36E4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3989" y="3417888"/>
            <a:ext cx="122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3" name="Rectangle 23">
            <a:extLst>
              <a:ext uri="{FF2B5EF4-FFF2-40B4-BE49-F238E27FC236}">
                <a16:creationId xmlns:a16="http://schemas.microsoft.com/office/drawing/2014/main" id="{74E62B74-12E1-E44B-B1ED-FD170A156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5025" y="3417888"/>
            <a:ext cx="122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8044" name="Group 48">
            <a:extLst>
              <a:ext uri="{FF2B5EF4-FFF2-40B4-BE49-F238E27FC236}">
                <a16:creationId xmlns:a16="http://schemas.microsoft.com/office/drawing/2014/main" id="{C6AFD304-2EA7-0E47-8540-A0EA00135600}"/>
              </a:ext>
            </a:extLst>
          </p:cNvPr>
          <p:cNvGrpSpPr>
            <a:grpSpLocks/>
          </p:cNvGrpSpPr>
          <p:nvPr/>
        </p:nvGrpSpPr>
        <p:grpSpPr bwMode="auto">
          <a:xfrm>
            <a:off x="8007359" y="2057401"/>
            <a:ext cx="280988" cy="390525"/>
            <a:chOff x="3339" y="1451"/>
            <a:chExt cx="177" cy="246"/>
          </a:xfrm>
        </p:grpSpPr>
        <p:sp>
          <p:nvSpPr>
            <p:cNvPr id="128062" name="Rectangle 49">
              <a:extLst>
                <a:ext uri="{FF2B5EF4-FFF2-40B4-BE49-F238E27FC236}">
                  <a16:creationId xmlns:a16="http://schemas.microsoft.com/office/drawing/2014/main" id="{B0F64EAE-5268-6E41-BB45-0C571638F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63" name="Rectangle 50">
              <a:extLst>
                <a:ext uri="{FF2B5EF4-FFF2-40B4-BE49-F238E27FC236}">
                  <a16:creationId xmlns:a16="http://schemas.microsoft.com/office/drawing/2014/main" id="{B38A24B4-B318-D04B-B9D2-FD7B6DAD4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8C77051B-5083-464C-A996-D1703D0EB043}"/>
              </a:ext>
            </a:extLst>
          </p:cNvPr>
          <p:cNvSpPr txBox="1"/>
          <p:nvPr/>
        </p:nvSpPr>
        <p:spPr>
          <a:xfrm>
            <a:off x="8051800" y="4343401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M</a:t>
            </a:r>
            <a:r>
              <a:rPr lang="en-US" b="1" baseline="-25000" dirty="0">
                <a:latin typeface="+mj-lt"/>
                <a:ea typeface="MS PGothic" pitchFamily="34" charset="-128"/>
              </a:rPr>
              <a:t>0 </a:t>
            </a:r>
            <a:r>
              <a:rPr lang="en-US" b="1" dirty="0">
                <a:latin typeface="+mj-lt"/>
                <a:ea typeface="MS PGothic" pitchFamily="34" charset="-128"/>
              </a:rPr>
              <a:t>* M</a:t>
            </a:r>
            <a:r>
              <a:rPr lang="en-US" b="1" baseline="-25000" dirty="0">
                <a:latin typeface="+mj-lt"/>
                <a:ea typeface="MS PGothic" pitchFamily="34" charset="-128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6C2CDC9-3518-1C4A-9EC0-873A73CCE62B}"/>
              </a:ext>
            </a:extLst>
          </p:cNvPr>
          <p:cNvSpPr txBox="1"/>
          <p:nvPr/>
        </p:nvSpPr>
        <p:spPr>
          <a:xfrm>
            <a:off x="38481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D252100-87F8-0C4C-85F7-6B88C32C7CE5}"/>
              </a:ext>
            </a:extLst>
          </p:cNvPr>
          <p:cNvSpPr txBox="1"/>
          <p:nvPr/>
        </p:nvSpPr>
        <p:spPr>
          <a:xfrm>
            <a:off x="3886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*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79E0B593-81AC-5C48-90FF-F2A1CDB7820C}"/>
              </a:ext>
            </a:extLst>
          </p:cNvPr>
          <p:cNvSpPr txBox="1"/>
          <p:nvPr/>
        </p:nvSpPr>
        <p:spPr>
          <a:xfrm>
            <a:off x="6934200" y="4352926"/>
            <a:ext cx="2667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7B8C092-22AB-D045-B658-97C07D718EE0}"/>
              </a:ext>
            </a:extLst>
          </p:cNvPr>
          <p:cNvSpPr txBox="1"/>
          <p:nvPr/>
        </p:nvSpPr>
        <p:spPr>
          <a:xfrm>
            <a:off x="6934200" y="3062289"/>
            <a:ext cx="266700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+mj-lt"/>
                <a:ea typeface="MS PGothic" pitchFamily="34" charset="-128"/>
              </a:rPr>
              <a:t>=</a:t>
            </a:r>
          </a:p>
        </p:txBody>
      </p:sp>
      <p:sp>
        <p:nvSpPr>
          <p:cNvPr id="128050" name="Title 1">
            <a:extLst>
              <a:ext uri="{FF2B5EF4-FFF2-40B4-BE49-F238E27FC236}">
                <a16:creationId xmlns:a16="http://schemas.microsoft.com/office/drawing/2014/main" id="{AD1BD07E-8D8B-CF42-85CD-6961E86088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Grouping Example</a:t>
            </a:r>
          </a:p>
        </p:txBody>
      </p:sp>
      <p:sp>
        <p:nvSpPr>
          <p:cNvPr id="64" name="Rounded Rectangle 63">
            <a:extLst>
              <a:ext uri="{FF2B5EF4-FFF2-40B4-BE49-F238E27FC236}">
                <a16:creationId xmlns:a16="http://schemas.microsoft.com/office/drawing/2014/main" id="{32E16F36-C39F-CB4C-8776-B9ABE5684E7F}"/>
              </a:ext>
            </a:extLst>
          </p:cNvPr>
          <p:cNvSpPr/>
          <p:nvPr/>
        </p:nvSpPr>
        <p:spPr bwMode="auto">
          <a:xfrm>
            <a:off x="2228850" y="2776539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5" name="Rounded Rectangle 64">
            <a:extLst>
              <a:ext uri="{FF2B5EF4-FFF2-40B4-BE49-F238E27FC236}">
                <a16:creationId xmlns:a16="http://schemas.microsoft.com/office/drawing/2014/main" id="{661FC1B1-6F77-1340-A17A-F0CC5E039CFA}"/>
              </a:ext>
            </a:extLst>
          </p:cNvPr>
          <p:cNvSpPr/>
          <p:nvPr/>
        </p:nvSpPr>
        <p:spPr bwMode="auto">
          <a:xfrm>
            <a:off x="5486400" y="2774951"/>
            <a:ext cx="488950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0941FBA0-FEFF-0347-B952-E1B1F1C7D0DB}"/>
              </a:ext>
            </a:extLst>
          </p:cNvPr>
          <p:cNvSpPr/>
          <p:nvPr/>
        </p:nvSpPr>
        <p:spPr bwMode="auto">
          <a:xfrm>
            <a:off x="8272463" y="2779714"/>
            <a:ext cx="1058862" cy="4730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128054" name="Group 1">
            <a:extLst>
              <a:ext uri="{FF2B5EF4-FFF2-40B4-BE49-F238E27FC236}">
                <a16:creationId xmlns:a16="http://schemas.microsoft.com/office/drawing/2014/main" id="{458A423E-A111-1146-9664-26C7DA58FD14}"/>
              </a:ext>
            </a:extLst>
          </p:cNvPr>
          <p:cNvGrpSpPr>
            <a:grpSpLocks/>
          </p:cNvGrpSpPr>
          <p:nvPr/>
        </p:nvGrpSpPr>
        <p:grpSpPr bwMode="auto">
          <a:xfrm>
            <a:off x="2017714" y="5072063"/>
            <a:ext cx="7197725" cy="800100"/>
            <a:chOff x="1103313" y="5071380"/>
            <a:chExt cx="7197047" cy="800787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DA9F84A-78DE-5C41-82E7-32F106F41B85}"/>
                </a:ext>
              </a:extLst>
            </p:cNvPr>
            <p:cNvSpPr txBox="1"/>
            <p:nvPr/>
          </p:nvSpPr>
          <p:spPr>
            <a:xfrm>
              <a:off x="2971624" y="5409807"/>
              <a:ext cx="266675" cy="46236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*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82C9FC6B-37F3-914C-B0AB-248EF075B429}"/>
                </a:ext>
              </a:extLst>
            </p:cNvPr>
            <p:cNvSpPr txBox="1"/>
            <p:nvPr/>
          </p:nvSpPr>
          <p:spPr>
            <a:xfrm>
              <a:off x="1103313" y="5409807"/>
              <a:ext cx="1549254" cy="40039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000" b="1" dirty="0">
                  <a:latin typeface="+mj-lt"/>
                  <a:ea typeface="MS PGothic" pitchFamily="34" charset="-128"/>
                </a:rPr>
                <a:t>( 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1 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+ 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2 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)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69DBBDA0-C991-2241-904F-5A1BAD3A7F52}"/>
                </a:ext>
              </a:extLst>
            </p:cNvPr>
            <p:cNvSpPr txBox="1"/>
            <p:nvPr/>
          </p:nvSpPr>
          <p:spPr>
            <a:xfrm>
              <a:off x="3795459" y="5409807"/>
              <a:ext cx="1549254" cy="40039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000" b="1" dirty="0">
                  <a:latin typeface="+mj-lt"/>
                  <a:ea typeface="MS PGothic" pitchFamily="34" charset="-128"/>
                </a:rPr>
                <a:t>( 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1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+ 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2 </a:t>
              </a:r>
              <a:r>
                <a:rPr lang="en-US" sz="2000" b="1" dirty="0">
                  <a:latin typeface="+mj-lt"/>
                  <a:ea typeface="MS PGothic" pitchFamily="34" charset="-128"/>
                </a:rPr>
                <a:t>)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3EE522D-970F-7446-AFA9-5461BA69272B}"/>
                </a:ext>
              </a:extLst>
            </p:cNvPr>
            <p:cNvSpPr txBox="1"/>
            <p:nvPr/>
          </p:nvSpPr>
          <p:spPr bwMode="auto">
            <a:xfrm>
              <a:off x="6019337" y="5409807"/>
              <a:ext cx="266675" cy="46236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=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A8FE8306-7B64-924A-B371-F13F671C35C5}"/>
                </a:ext>
              </a:extLst>
            </p:cNvPr>
            <p:cNvSpPr txBox="1"/>
            <p:nvPr/>
          </p:nvSpPr>
          <p:spPr bwMode="auto">
            <a:xfrm>
              <a:off x="6751106" y="5433641"/>
              <a:ext cx="1549254" cy="40039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000" b="1" dirty="0">
                  <a:latin typeface="+mj-lt"/>
                  <a:ea typeface="MS PGothic" pitchFamily="34" charset="-128"/>
                </a:rPr>
                <a:t>x</a:t>
              </a:r>
              <a:r>
                <a:rPr lang="en-US" sz="2000" b="1" baseline="-25000" dirty="0"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546D08FF-6BEB-474F-87DF-0F2C813E2A08}"/>
                </a:ext>
              </a:extLst>
            </p:cNvPr>
            <p:cNvSpPr txBox="1"/>
            <p:nvPr/>
          </p:nvSpPr>
          <p:spPr bwMode="auto">
            <a:xfrm>
              <a:off x="4133565" y="5071380"/>
              <a:ext cx="317470" cy="46235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128055" name="TextBox 3">
            <a:extLst>
              <a:ext uri="{FF2B5EF4-FFF2-40B4-BE49-F238E27FC236}">
                <a16:creationId xmlns:a16="http://schemas.microsoft.com/office/drawing/2014/main" id="{F3A97B43-7343-A44F-B670-5ACA05E55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6396039"/>
            <a:ext cx="3448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3366FF"/>
                </a:solidFill>
                <a:latin typeface="Times" pitchFamily="2" charset="0"/>
              </a:rPr>
              <a:t>Property 14b (Combining)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9A0B83BB-0D69-B64A-A482-7A07CDADBA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598" name="Freeform 50">
            <a:extLst>
              <a:ext uri="{FF2B5EF4-FFF2-40B4-BE49-F238E27FC236}">
                <a16:creationId xmlns:a16="http://schemas.microsoft.com/office/drawing/2014/main" id="{A8D77ED7-6501-1C40-A164-3B7F8A916CF5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230981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599" name="Group 14">
            <a:extLst>
              <a:ext uri="{FF2B5EF4-FFF2-40B4-BE49-F238E27FC236}">
                <a16:creationId xmlns:a16="http://schemas.microsoft.com/office/drawing/2014/main" id="{E4B92507-D29A-9346-9347-0A666274BF27}"/>
              </a:ext>
            </a:extLst>
          </p:cNvPr>
          <p:cNvGrpSpPr>
            <a:grpSpLocks/>
          </p:cNvGrpSpPr>
          <p:nvPr/>
        </p:nvGrpSpPr>
        <p:grpSpPr bwMode="auto">
          <a:xfrm>
            <a:off x="2436813" y="3005139"/>
            <a:ext cx="773112" cy="460375"/>
            <a:chOff x="1223159" y="2986644"/>
            <a:chExt cx="774571" cy="461665"/>
          </a:xfrm>
        </p:grpSpPr>
        <p:sp>
          <p:nvSpPr>
            <p:cNvPr id="17621" name="TextBox 2">
              <a:extLst>
                <a:ext uri="{FF2B5EF4-FFF2-40B4-BE49-F238E27FC236}">
                  <a16:creationId xmlns:a16="http://schemas.microsoft.com/office/drawing/2014/main" id="{4D5D541F-86EF-3840-A05E-3962C25DC5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7622" name="Straight Connector 5">
              <a:extLst>
                <a:ext uri="{FF2B5EF4-FFF2-40B4-BE49-F238E27FC236}">
                  <a16:creationId xmlns:a16="http://schemas.microsoft.com/office/drawing/2014/main" id="{956458A4-EF23-434C-B4DD-F2E1823F0B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600" name="Freeform 50">
            <a:extLst>
              <a:ext uri="{FF2B5EF4-FFF2-40B4-BE49-F238E27FC236}">
                <a16:creationId xmlns:a16="http://schemas.microsoft.com/office/drawing/2014/main" id="{46317F5B-5E85-FA43-A2C8-383FF90B9E0D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23082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01" name="Freeform 50">
            <a:extLst>
              <a:ext uri="{FF2B5EF4-FFF2-40B4-BE49-F238E27FC236}">
                <a16:creationId xmlns:a16="http://schemas.microsoft.com/office/drawing/2014/main" id="{121A02AE-469F-144D-AF8B-151C1C3F2FAF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514350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602" name="Group 3">
            <a:extLst>
              <a:ext uri="{FF2B5EF4-FFF2-40B4-BE49-F238E27FC236}">
                <a16:creationId xmlns:a16="http://schemas.microsoft.com/office/drawing/2014/main" id="{35E74278-0657-3F49-851A-0E8752FED9CE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5133976"/>
            <a:ext cx="2959100" cy="504825"/>
            <a:chOff x="2801938" y="2224088"/>
            <a:chExt cx="2381250" cy="387350"/>
          </a:xfrm>
        </p:grpSpPr>
        <p:sp>
          <p:nvSpPr>
            <p:cNvPr id="17608" name="Line 61">
              <a:extLst>
                <a:ext uri="{FF2B5EF4-FFF2-40B4-BE49-F238E27FC236}">
                  <a16:creationId xmlns:a16="http://schemas.microsoft.com/office/drawing/2014/main" id="{CB598694-308E-0342-B83B-D6F9DBCE8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609" name="Group 104">
              <a:extLst>
                <a:ext uri="{FF2B5EF4-FFF2-40B4-BE49-F238E27FC236}">
                  <a16:creationId xmlns:a16="http://schemas.microsoft.com/office/drawing/2014/main" id="{86C5C377-6311-3445-8306-287A2A6D0F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7616" name="Group 105">
                <a:extLst>
                  <a:ext uri="{FF2B5EF4-FFF2-40B4-BE49-F238E27FC236}">
                    <a16:creationId xmlns:a16="http://schemas.microsoft.com/office/drawing/2014/main" id="{0AFD34F7-F4EC-C24D-9E0B-4AF8DC634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7619" name="Arc 106">
                  <a:extLst>
                    <a:ext uri="{FF2B5EF4-FFF2-40B4-BE49-F238E27FC236}">
                      <a16:creationId xmlns:a16="http://schemas.microsoft.com/office/drawing/2014/main" id="{F1C42F4E-61D2-184D-9D59-DBAAA6C9D6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20" name="Arc 107">
                  <a:extLst>
                    <a:ext uri="{FF2B5EF4-FFF2-40B4-BE49-F238E27FC236}">
                      <a16:creationId xmlns:a16="http://schemas.microsoft.com/office/drawing/2014/main" id="{6638B6DA-9400-4240-B714-D26A04F48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7617" name="Line 108">
                <a:extLst>
                  <a:ext uri="{FF2B5EF4-FFF2-40B4-BE49-F238E27FC236}">
                    <a16:creationId xmlns:a16="http://schemas.microsoft.com/office/drawing/2014/main" id="{A9877B79-EF87-E24C-9555-5BDBFD0B7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8" name="Line 109">
                <a:extLst>
                  <a:ext uri="{FF2B5EF4-FFF2-40B4-BE49-F238E27FC236}">
                    <a16:creationId xmlns:a16="http://schemas.microsoft.com/office/drawing/2014/main" id="{F322C236-F8B3-6642-8F0A-DD3A62323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7610" name="Group 110">
              <a:extLst>
                <a:ext uri="{FF2B5EF4-FFF2-40B4-BE49-F238E27FC236}">
                  <a16:creationId xmlns:a16="http://schemas.microsoft.com/office/drawing/2014/main" id="{95234B8C-E3CD-8D43-BD24-4590F4B03C8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7611" name="Group 111">
                <a:extLst>
                  <a:ext uri="{FF2B5EF4-FFF2-40B4-BE49-F238E27FC236}">
                    <a16:creationId xmlns:a16="http://schemas.microsoft.com/office/drawing/2014/main" id="{316D2957-6DF2-CD4D-8FF5-4CF239B3CF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7614" name="Arc 112">
                  <a:extLst>
                    <a:ext uri="{FF2B5EF4-FFF2-40B4-BE49-F238E27FC236}">
                      <a16:creationId xmlns:a16="http://schemas.microsoft.com/office/drawing/2014/main" id="{60D3F196-08C5-B74C-B2DB-46FCA482CE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615" name="Arc 113">
                  <a:extLst>
                    <a:ext uri="{FF2B5EF4-FFF2-40B4-BE49-F238E27FC236}">
                      <a16:creationId xmlns:a16="http://schemas.microsoft.com/office/drawing/2014/main" id="{DF251120-F959-BC49-89AA-87C91EB75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7612" name="Line 114">
                <a:extLst>
                  <a:ext uri="{FF2B5EF4-FFF2-40B4-BE49-F238E27FC236}">
                    <a16:creationId xmlns:a16="http://schemas.microsoft.com/office/drawing/2014/main" id="{66D2A133-739C-7A48-B196-100F64ABC5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3" name="Line 115">
                <a:extLst>
                  <a:ext uri="{FF2B5EF4-FFF2-40B4-BE49-F238E27FC236}">
                    <a16:creationId xmlns:a16="http://schemas.microsoft.com/office/drawing/2014/main" id="{E935AC09-E0A7-4F49-8B51-DB4866EAE2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7603" name="TextBox 41">
            <a:extLst>
              <a:ext uri="{FF2B5EF4-FFF2-40B4-BE49-F238E27FC236}">
                <a16:creationId xmlns:a16="http://schemas.microsoft.com/office/drawing/2014/main" id="{0AFC58EE-4E95-0840-B6FF-1D36BD9FF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6" y="2970214"/>
            <a:ext cx="7731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7604" name="TextBox 45">
            <a:extLst>
              <a:ext uri="{FF2B5EF4-FFF2-40B4-BE49-F238E27FC236}">
                <a16:creationId xmlns:a16="http://schemas.microsoft.com/office/drawing/2014/main" id="{F2F7D793-E64C-4E4D-8329-20F799DDD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5867401"/>
            <a:ext cx="774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grpSp>
        <p:nvGrpSpPr>
          <p:cNvPr id="17605" name="Group 51">
            <a:extLst>
              <a:ext uri="{FF2B5EF4-FFF2-40B4-BE49-F238E27FC236}">
                <a16:creationId xmlns:a16="http://schemas.microsoft.com/office/drawing/2014/main" id="{2E2B2740-8346-3C4D-9605-88C6A8EC15CC}"/>
              </a:ext>
            </a:extLst>
          </p:cNvPr>
          <p:cNvGrpSpPr>
            <a:grpSpLocks/>
          </p:cNvGrpSpPr>
          <p:nvPr/>
        </p:nvGrpSpPr>
        <p:grpSpPr bwMode="auto">
          <a:xfrm>
            <a:off x="7721600" y="5867401"/>
            <a:ext cx="774700" cy="461963"/>
            <a:chOff x="1223159" y="2986644"/>
            <a:chExt cx="774571" cy="461665"/>
          </a:xfrm>
        </p:grpSpPr>
        <p:sp>
          <p:nvSpPr>
            <p:cNvPr id="17606" name="TextBox 52">
              <a:extLst>
                <a:ext uri="{FF2B5EF4-FFF2-40B4-BE49-F238E27FC236}">
                  <a16:creationId xmlns:a16="http://schemas.microsoft.com/office/drawing/2014/main" id="{0F1CFAC0-A606-FB4A-BB14-FAE91D02A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17607" name="Straight Connector 53">
              <a:extLst>
                <a:ext uri="{FF2B5EF4-FFF2-40B4-BE49-F238E27FC236}">
                  <a16:creationId xmlns:a16="http://schemas.microsoft.com/office/drawing/2014/main" id="{61C67145-7BEF-FA4A-8DFC-A5F9A336E6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>
            <a:extLst>
              <a:ext uri="{FF2B5EF4-FFF2-40B4-BE49-F238E27FC236}">
                <a16:creationId xmlns:a16="http://schemas.microsoft.com/office/drawing/2014/main" id="{729A0E34-A0A6-6F4D-BF04-D104A6B91E0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three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Title 1">
            <a:extLst>
              <a:ext uri="{FF2B5EF4-FFF2-40B4-BE49-F238E27FC236}">
                <a16:creationId xmlns:a16="http://schemas.microsoft.com/office/drawing/2014/main" id="{7B23A858-FDFD-E84C-9508-AE00F79843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0238" name="Freeform 50">
            <a:extLst>
              <a:ext uri="{FF2B5EF4-FFF2-40B4-BE49-F238E27FC236}">
                <a16:creationId xmlns:a16="http://schemas.microsoft.com/office/drawing/2014/main" id="{9B3F39C5-C7D0-F742-BC62-D67CD74649F9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168989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239" name="TextBox 2">
            <a:extLst>
              <a:ext uri="{FF2B5EF4-FFF2-40B4-BE49-F238E27FC236}">
                <a16:creationId xmlns:a16="http://schemas.microsoft.com/office/drawing/2014/main" id="{C75BD5AD-C27D-AA40-A7EB-BCA7F842A9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6775" y="2986088"/>
            <a:ext cx="1993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130240" name="Freeform 50">
            <a:extLst>
              <a:ext uri="{FF2B5EF4-FFF2-40B4-BE49-F238E27FC236}">
                <a16:creationId xmlns:a16="http://schemas.microsoft.com/office/drawing/2014/main" id="{E4DBCF0C-4954-E440-AF1C-119AAFC0C2D2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1687513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241" name="Freeform 50">
            <a:extLst>
              <a:ext uri="{FF2B5EF4-FFF2-40B4-BE49-F238E27FC236}">
                <a16:creationId xmlns:a16="http://schemas.microsoft.com/office/drawing/2014/main" id="{9A886389-3703-3142-93E5-F5D888135D74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4538663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242" name="Freeform 50">
            <a:extLst>
              <a:ext uri="{FF2B5EF4-FFF2-40B4-BE49-F238E27FC236}">
                <a16:creationId xmlns:a16="http://schemas.microsoft.com/office/drawing/2014/main" id="{4746049F-4B40-B547-9EA6-34846A27D29B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4548982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0243" name="Group 26">
            <a:extLst>
              <a:ext uri="{FF2B5EF4-FFF2-40B4-BE49-F238E27FC236}">
                <a16:creationId xmlns:a16="http://schemas.microsoft.com/office/drawing/2014/main" id="{C150FC5B-3504-BB4B-92F6-F6EF56D66AFC}"/>
              </a:ext>
            </a:extLst>
          </p:cNvPr>
          <p:cNvGrpSpPr>
            <a:grpSpLocks/>
          </p:cNvGrpSpPr>
          <p:nvPr/>
        </p:nvGrpSpPr>
        <p:grpSpPr bwMode="auto">
          <a:xfrm>
            <a:off x="6943726" y="2989263"/>
            <a:ext cx="1992313" cy="461962"/>
            <a:chOff x="1223159" y="2986644"/>
            <a:chExt cx="1992853" cy="461665"/>
          </a:xfrm>
        </p:grpSpPr>
        <p:sp>
          <p:nvSpPr>
            <p:cNvPr id="130251" name="TextBox 30">
              <a:extLst>
                <a:ext uri="{FF2B5EF4-FFF2-40B4-BE49-F238E27FC236}">
                  <a16:creationId xmlns:a16="http://schemas.microsoft.com/office/drawing/2014/main" id="{E4BB823D-1F77-F74B-944C-A1C040AA0A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0252" name="Straight Connector 35">
              <a:extLst>
                <a:ext uri="{FF2B5EF4-FFF2-40B4-BE49-F238E27FC236}">
                  <a16:creationId xmlns:a16="http://schemas.microsoft.com/office/drawing/2014/main" id="{AC0FA74B-197A-5246-8F50-4FAEDDAEDD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0244" name="Group 44">
            <a:extLst>
              <a:ext uri="{FF2B5EF4-FFF2-40B4-BE49-F238E27FC236}">
                <a16:creationId xmlns:a16="http://schemas.microsoft.com/office/drawing/2014/main" id="{A19ED24F-3478-8A4D-A555-AB4881E14F32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5937251"/>
            <a:ext cx="1992312" cy="461963"/>
            <a:chOff x="1223159" y="2986644"/>
            <a:chExt cx="1992853" cy="461665"/>
          </a:xfrm>
        </p:grpSpPr>
        <p:sp>
          <p:nvSpPr>
            <p:cNvPr id="130248" name="TextBox 45">
              <a:extLst>
                <a:ext uri="{FF2B5EF4-FFF2-40B4-BE49-F238E27FC236}">
                  <a16:creationId xmlns:a16="http://schemas.microsoft.com/office/drawing/2014/main" id="{67FD289C-2602-F345-A92F-D7DD3C1EFF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0249" name="Straight Connector 46">
              <a:extLst>
                <a:ext uri="{FF2B5EF4-FFF2-40B4-BE49-F238E27FC236}">
                  <a16:creationId xmlns:a16="http://schemas.microsoft.com/office/drawing/2014/main" id="{7BF43DA6-BB64-334F-9DCF-466856F924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250" name="Straight Connector 47">
              <a:extLst>
                <a:ext uri="{FF2B5EF4-FFF2-40B4-BE49-F238E27FC236}">
                  <a16:creationId xmlns:a16="http://schemas.microsoft.com/office/drawing/2014/main" id="{9412537F-91B6-E744-924D-DBE0F8A481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0245" name="Group 49">
            <a:extLst>
              <a:ext uri="{FF2B5EF4-FFF2-40B4-BE49-F238E27FC236}">
                <a16:creationId xmlns:a16="http://schemas.microsoft.com/office/drawing/2014/main" id="{19EFDC22-37C5-CC4A-AD20-CC3E629AAA0F}"/>
              </a:ext>
            </a:extLst>
          </p:cNvPr>
          <p:cNvGrpSpPr>
            <a:grpSpLocks/>
          </p:cNvGrpSpPr>
          <p:nvPr/>
        </p:nvGrpSpPr>
        <p:grpSpPr bwMode="auto">
          <a:xfrm>
            <a:off x="7216776" y="5937251"/>
            <a:ext cx="1992313" cy="461963"/>
            <a:chOff x="1223159" y="2986644"/>
            <a:chExt cx="1992853" cy="461665"/>
          </a:xfrm>
        </p:grpSpPr>
        <p:sp>
          <p:nvSpPr>
            <p:cNvPr id="130246" name="TextBox 50">
              <a:extLst>
                <a:ext uri="{FF2B5EF4-FFF2-40B4-BE49-F238E27FC236}">
                  <a16:creationId xmlns:a16="http://schemas.microsoft.com/office/drawing/2014/main" id="{10D67BEA-6C00-CA45-95CC-79784829F0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0247" name="Straight Connector 51">
              <a:extLst>
                <a:ext uri="{FF2B5EF4-FFF2-40B4-BE49-F238E27FC236}">
                  <a16:creationId xmlns:a16="http://schemas.microsoft.com/office/drawing/2014/main" id="{926B967E-58A9-284D-876C-D8DFA59F17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>
            <a:extLst>
              <a:ext uri="{FF2B5EF4-FFF2-40B4-BE49-F238E27FC236}">
                <a16:creationId xmlns:a16="http://schemas.microsoft.com/office/drawing/2014/main" id="{0381C4BD-ECF8-F446-ACD7-C308224747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1262" name="Freeform 50">
            <a:extLst>
              <a:ext uri="{FF2B5EF4-FFF2-40B4-BE49-F238E27FC236}">
                <a16:creationId xmlns:a16="http://schemas.microsoft.com/office/drawing/2014/main" id="{FE146C35-ACF0-D044-A2FD-537C9031B0BA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2258220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63" name="Freeform 50">
            <a:extLst>
              <a:ext uri="{FF2B5EF4-FFF2-40B4-BE49-F238E27FC236}">
                <a16:creationId xmlns:a16="http://schemas.microsoft.com/office/drawing/2014/main" id="{31418B37-C929-144A-A627-6AB0AE77A574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2255838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64" name="Freeform 50">
            <a:extLst>
              <a:ext uri="{FF2B5EF4-FFF2-40B4-BE49-F238E27FC236}">
                <a16:creationId xmlns:a16="http://schemas.microsoft.com/office/drawing/2014/main" id="{9F2A57C3-4CDB-C146-BEF5-3B3D108C7353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5106988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65" name="Freeform 50">
            <a:extLst>
              <a:ext uri="{FF2B5EF4-FFF2-40B4-BE49-F238E27FC236}">
                <a16:creationId xmlns:a16="http://schemas.microsoft.com/office/drawing/2014/main" id="{ADD7366F-5074-164F-9FF7-F9C2C7EA4CBB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5117307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266" name="Group 21">
            <a:extLst>
              <a:ext uri="{FF2B5EF4-FFF2-40B4-BE49-F238E27FC236}">
                <a16:creationId xmlns:a16="http://schemas.microsoft.com/office/drawing/2014/main" id="{47CFE175-5B5B-AE4B-BA19-D8FD9BF43620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2986088"/>
            <a:ext cx="1993900" cy="461962"/>
            <a:chOff x="1223159" y="2986644"/>
            <a:chExt cx="1992853" cy="461665"/>
          </a:xfrm>
        </p:grpSpPr>
        <p:sp>
          <p:nvSpPr>
            <p:cNvPr id="131280" name="TextBox 22">
              <a:extLst>
                <a:ext uri="{FF2B5EF4-FFF2-40B4-BE49-F238E27FC236}">
                  <a16:creationId xmlns:a16="http://schemas.microsoft.com/office/drawing/2014/main" id="{8E8FE427-AA8B-694F-9F1D-593189E920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1281" name="Straight Connector 26">
              <a:extLst>
                <a:ext uri="{FF2B5EF4-FFF2-40B4-BE49-F238E27FC236}">
                  <a16:creationId xmlns:a16="http://schemas.microsoft.com/office/drawing/2014/main" id="{7C2A9672-DB49-8045-A97F-AA9173656C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67000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1267" name="Group 30">
            <a:extLst>
              <a:ext uri="{FF2B5EF4-FFF2-40B4-BE49-F238E27FC236}">
                <a16:creationId xmlns:a16="http://schemas.microsoft.com/office/drawing/2014/main" id="{A02A063F-A835-6249-8585-DDF100245418}"/>
              </a:ext>
            </a:extLst>
          </p:cNvPr>
          <p:cNvGrpSpPr>
            <a:grpSpLocks/>
          </p:cNvGrpSpPr>
          <p:nvPr/>
        </p:nvGrpSpPr>
        <p:grpSpPr bwMode="auto">
          <a:xfrm>
            <a:off x="6943726" y="2989263"/>
            <a:ext cx="1992313" cy="461962"/>
            <a:chOff x="1223159" y="2986644"/>
            <a:chExt cx="1992853" cy="461665"/>
          </a:xfrm>
        </p:grpSpPr>
        <p:sp>
          <p:nvSpPr>
            <p:cNvPr id="131277" name="TextBox 31">
              <a:extLst>
                <a:ext uri="{FF2B5EF4-FFF2-40B4-BE49-F238E27FC236}">
                  <a16:creationId xmlns:a16="http://schemas.microsoft.com/office/drawing/2014/main" id="{00117209-23D5-A040-AFF3-77B0D8E9A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1278" name="Straight Connector 34">
              <a:extLst>
                <a:ext uri="{FF2B5EF4-FFF2-40B4-BE49-F238E27FC236}">
                  <a16:creationId xmlns:a16="http://schemas.microsoft.com/office/drawing/2014/main" id="{293A6A92-7F29-F947-AACA-D7E4F1FB44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279" name="Straight Connector 35">
              <a:extLst>
                <a:ext uri="{FF2B5EF4-FFF2-40B4-BE49-F238E27FC236}">
                  <a16:creationId xmlns:a16="http://schemas.microsoft.com/office/drawing/2014/main" id="{722CF4E7-8FDB-CE43-8760-71A794760E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67000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1268" name="Group 36">
            <a:extLst>
              <a:ext uri="{FF2B5EF4-FFF2-40B4-BE49-F238E27FC236}">
                <a16:creationId xmlns:a16="http://schemas.microsoft.com/office/drawing/2014/main" id="{070C913F-C9B1-8A4B-B95D-35DC169D0BEB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5937251"/>
            <a:ext cx="1992312" cy="461963"/>
            <a:chOff x="1223159" y="2986644"/>
            <a:chExt cx="1992853" cy="461665"/>
          </a:xfrm>
        </p:grpSpPr>
        <p:sp>
          <p:nvSpPr>
            <p:cNvPr id="131273" name="TextBox 39">
              <a:extLst>
                <a:ext uri="{FF2B5EF4-FFF2-40B4-BE49-F238E27FC236}">
                  <a16:creationId xmlns:a16="http://schemas.microsoft.com/office/drawing/2014/main" id="{793FAB89-7206-4D4F-B559-65C94A2E67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1274" name="Straight Connector 41">
              <a:extLst>
                <a:ext uri="{FF2B5EF4-FFF2-40B4-BE49-F238E27FC236}">
                  <a16:creationId xmlns:a16="http://schemas.microsoft.com/office/drawing/2014/main" id="{0CCCF25C-3D7D-864C-8AC9-0B648DE084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275" name="Straight Connector 44">
              <a:extLst>
                <a:ext uri="{FF2B5EF4-FFF2-40B4-BE49-F238E27FC236}">
                  <a16:creationId xmlns:a16="http://schemas.microsoft.com/office/drawing/2014/main" id="{2A8A94BE-A752-7840-B7C9-155D8CD561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276" name="Straight Connector 45">
              <a:extLst>
                <a:ext uri="{FF2B5EF4-FFF2-40B4-BE49-F238E27FC236}">
                  <a16:creationId xmlns:a16="http://schemas.microsoft.com/office/drawing/2014/main" id="{06319595-DF4B-3848-B2B7-C86F0158C0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67000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1269" name="Group 46">
            <a:extLst>
              <a:ext uri="{FF2B5EF4-FFF2-40B4-BE49-F238E27FC236}">
                <a16:creationId xmlns:a16="http://schemas.microsoft.com/office/drawing/2014/main" id="{311DB3A5-5C8D-AF44-BC57-8DC3ABD7DC02}"/>
              </a:ext>
            </a:extLst>
          </p:cNvPr>
          <p:cNvGrpSpPr>
            <a:grpSpLocks/>
          </p:cNvGrpSpPr>
          <p:nvPr/>
        </p:nvGrpSpPr>
        <p:grpSpPr bwMode="auto">
          <a:xfrm>
            <a:off x="7216776" y="5937251"/>
            <a:ext cx="1992313" cy="461963"/>
            <a:chOff x="1223159" y="2986644"/>
            <a:chExt cx="1992853" cy="461665"/>
          </a:xfrm>
        </p:grpSpPr>
        <p:sp>
          <p:nvSpPr>
            <p:cNvPr id="131270" name="TextBox 47">
              <a:extLst>
                <a:ext uri="{FF2B5EF4-FFF2-40B4-BE49-F238E27FC236}">
                  <a16:creationId xmlns:a16="http://schemas.microsoft.com/office/drawing/2014/main" id="{4EFFF5DD-DAF0-3343-966C-7CBF03571D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9928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1271" name="Straight Connector 48">
              <a:extLst>
                <a:ext uri="{FF2B5EF4-FFF2-40B4-BE49-F238E27FC236}">
                  <a16:creationId xmlns:a16="http://schemas.microsoft.com/office/drawing/2014/main" id="{D18B003C-40ED-0543-9ED9-44E92E47780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272" name="Straight Connector 50">
              <a:extLst>
                <a:ext uri="{FF2B5EF4-FFF2-40B4-BE49-F238E27FC236}">
                  <a16:creationId xmlns:a16="http://schemas.microsoft.com/office/drawing/2014/main" id="{BE5CE85D-98C5-0643-A87B-7B1A7C52B5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67000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Title 1">
            <a:extLst>
              <a:ext uri="{FF2B5EF4-FFF2-40B4-BE49-F238E27FC236}">
                <a16:creationId xmlns:a16="http://schemas.microsoft.com/office/drawing/2014/main" id="{4AD97DE4-6B98-5F40-9C92-085CE13240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two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Title 1">
            <a:extLst>
              <a:ext uri="{FF2B5EF4-FFF2-40B4-BE49-F238E27FC236}">
                <a16:creationId xmlns:a16="http://schemas.microsoft.com/office/drawing/2014/main" id="{A3227CB7-CB80-3E49-B8B4-DE89B2C6BD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3310" name="Freeform 50">
            <a:extLst>
              <a:ext uri="{FF2B5EF4-FFF2-40B4-BE49-F238E27FC236}">
                <a16:creationId xmlns:a16="http://schemas.microsoft.com/office/drawing/2014/main" id="{8F6277DA-E594-7148-90A0-66CB200FB453}"/>
              </a:ext>
            </a:extLst>
          </p:cNvPr>
          <p:cNvSpPr>
            <a:spLocks/>
          </p:cNvSpPr>
          <p:nvPr/>
        </p:nvSpPr>
        <p:spPr bwMode="auto">
          <a:xfrm rot="16200000">
            <a:off x="1941514" y="1989139"/>
            <a:ext cx="1082675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311" name="Freeform 50">
            <a:extLst>
              <a:ext uri="{FF2B5EF4-FFF2-40B4-BE49-F238E27FC236}">
                <a16:creationId xmlns:a16="http://schemas.microsoft.com/office/drawing/2014/main" id="{66BCD247-878D-E046-87E4-3DC5CD26610B}"/>
              </a:ext>
            </a:extLst>
          </p:cNvPr>
          <p:cNvSpPr>
            <a:spLocks/>
          </p:cNvSpPr>
          <p:nvPr/>
        </p:nvSpPr>
        <p:spPr bwMode="auto">
          <a:xfrm rot="16200000">
            <a:off x="7188995" y="1986757"/>
            <a:ext cx="1082675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312" name="Freeform 50">
            <a:extLst>
              <a:ext uri="{FF2B5EF4-FFF2-40B4-BE49-F238E27FC236}">
                <a16:creationId xmlns:a16="http://schemas.microsoft.com/office/drawing/2014/main" id="{75A6FF1E-823C-674B-A4DE-76B1194E9C30}"/>
              </a:ext>
            </a:extLst>
          </p:cNvPr>
          <p:cNvSpPr>
            <a:spLocks/>
          </p:cNvSpPr>
          <p:nvPr/>
        </p:nvSpPr>
        <p:spPr bwMode="auto">
          <a:xfrm rot="16200000">
            <a:off x="3304382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313" name="Freeform 50">
            <a:extLst>
              <a:ext uri="{FF2B5EF4-FFF2-40B4-BE49-F238E27FC236}">
                <a16:creationId xmlns:a16="http://schemas.microsoft.com/office/drawing/2014/main" id="{40F65AF9-5066-7340-A0BD-1E53103A0E34}"/>
              </a:ext>
            </a:extLst>
          </p:cNvPr>
          <p:cNvSpPr>
            <a:spLocks/>
          </p:cNvSpPr>
          <p:nvPr/>
        </p:nvSpPr>
        <p:spPr bwMode="auto">
          <a:xfrm rot="16200000">
            <a:off x="8565357" y="4842670"/>
            <a:ext cx="1084263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314" name="TextBox 22">
            <a:extLst>
              <a:ext uri="{FF2B5EF4-FFF2-40B4-BE49-F238E27FC236}">
                <a16:creationId xmlns:a16="http://schemas.microsoft.com/office/drawing/2014/main" id="{9F53625B-D472-D745-9893-1B71BBC6F3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2613" y="3057526"/>
            <a:ext cx="1409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133315" name="Group 29">
            <a:extLst>
              <a:ext uri="{FF2B5EF4-FFF2-40B4-BE49-F238E27FC236}">
                <a16:creationId xmlns:a16="http://schemas.microsoft.com/office/drawing/2014/main" id="{5C05D12D-B9FE-6B4D-9F81-AF92CE18479E}"/>
              </a:ext>
            </a:extLst>
          </p:cNvPr>
          <p:cNvGrpSpPr>
            <a:grpSpLocks/>
          </p:cNvGrpSpPr>
          <p:nvPr/>
        </p:nvGrpSpPr>
        <p:grpSpPr bwMode="auto">
          <a:xfrm>
            <a:off x="7081838" y="2963863"/>
            <a:ext cx="1409700" cy="461962"/>
            <a:chOff x="1223159" y="2986644"/>
            <a:chExt cx="1409360" cy="461665"/>
          </a:xfrm>
        </p:grpSpPr>
        <p:sp>
          <p:nvSpPr>
            <p:cNvPr id="133323" name="TextBox 30">
              <a:extLst>
                <a:ext uri="{FF2B5EF4-FFF2-40B4-BE49-F238E27FC236}">
                  <a16:creationId xmlns:a16="http://schemas.microsoft.com/office/drawing/2014/main" id="{9F6A2763-C0B2-C44D-943E-640450FDD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3324" name="Straight Connector 32">
              <a:extLst>
                <a:ext uri="{FF2B5EF4-FFF2-40B4-BE49-F238E27FC236}">
                  <a16:creationId xmlns:a16="http://schemas.microsoft.com/office/drawing/2014/main" id="{EA92EAE9-B2DD-244D-980B-D7733A2BBC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3316" name="Group 33">
            <a:extLst>
              <a:ext uri="{FF2B5EF4-FFF2-40B4-BE49-F238E27FC236}">
                <a16:creationId xmlns:a16="http://schemas.microsoft.com/office/drawing/2014/main" id="{0B6929EF-F625-0F45-967F-F372DCEAC305}"/>
              </a:ext>
            </a:extLst>
          </p:cNvPr>
          <p:cNvGrpSpPr>
            <a:grpSpLocks/>
          </p:cNvGrpSpPr>
          <p:nvPr/>
        </p:nvGrpSpPr>
        <p:grpSpPr bwMode="auto">
          <a:xfrm>
            <a:off x="8421688" y="5886451"/>
            <a:ext cx="1409700" cy="461963"/>
            <a:chOff x="1223159" y="2986644"/>
            <a:chExt cx="1409360" cy="461665"/>
          </a:xfrm>
        </p:grpSpPr>
        <p:sp>
          <p:nvSpPr>
            <p:cNvPr id="133321" name="TextBox 34">
              <a:extLst>
                <a:ext uri="{FF2B5EF4-FFF2-40B4-BE49-F238E27FC236}">
                  <a16:creationId xmlns:a16="http://schemas.microsoft.com/office/drawing/2014/main" id="{D8BCE1A9-2934-7E40-BE58-C56013382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3322" name="Straight Connector 35">
              <a:extLst>
                <a:ext uri="{FF2B5EF4-FFF2-40B4-BE49-F238E27FC236}">
                  <a16:creationId xmlns:a16="http://schemas.microsoft.com/office/drawing/2014/main" id="{82AC4DDF-F997-7347-8C4E-F653EB5C6D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3317" name="Group 37">
            <a:extLst>
              <a:ext uri="{FF2B5EF4-FFF2-40B4-BE49-F238E27FC236}">
                <a16:creationId xmlns:a16="http://schemas.microsoft.com/office/drawing/2014/main" id="{6035C456-CB26-464D-BE1A-54F2EC78E4DA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5886451"/>
            <a:ext cx="1409700" cy="461963"/>
            <a:chOff x="1223159" y="2986644"/>
            <a:chExt cx="1409360" cy="461665"/>
          </a:xfrm>
        </p:grpSpPr>
        <p:sp>
          <p:nvSpPr>
            <p:cNvPr id="133318" name="TextBox 38">
              <a:extLst>
                <a:ext uri="{FF2B5EF4-FFF2-40B4-BE49-F238E27FC236}">
                  <a16:creationId xmlns:a16="http://schemas.microsoft.com/office/drawing/2014/main" id="{6FFF7458-DFF2-A44A-AA64-8B7D283BF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3319" name="Straight Connector 39">
              <a:extLst>
                <a:ext uri="{FF2B5EF4-FFF2-40B4-BE49-F238E27FC236}">
                  <a16:creationId xmlns:a16="http://schemas.microsoft.com/office/drawing/2014/main" id="{B16D8001-4CFA-684F-9036-1903E9F335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20" name="Straight Connector 40">
              <a:extLst>
                <a:ext uri="{FF2B5EF4-FFF2-40B4-BE49-F238E27FC236}">
                  <a16:creationId xmlns:a16="http://schemas.microsoft.com/office/drawing/2014/main" id="{6CBB24F8-DDBA-4640-9BC8-823856BD70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itle 1">
            <a:extLst>
              <a:ext uri="{FF2B5EF4-FFF2-40B4-BE49-F238E27FC236}">
                <a16:creationId xmlns:a16="http://schemas.microsoft.com/office/drawing/2014/main" id="{977E3D4E-4752-4B4D-B1AF-F9F6B0A0F3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4334" name="Freeform 50">
            <a:extLst>
              <a:ext uri="{FF2B5EF4-FFF2-40B4-BE49-F238E27FC236}">
                <a16:creationId xmlns:a16="http://schemas.microsoft.com/office/drawing/2014/main" id="{D92A01F3-DD0D-DD46-A120-D7C8BDEED650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355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335" name="Freeform 50">
            <a:extLst>
              <a:ext uri="{FF2B5EF4-FFF2-40B4-BE49-F238E27FC236}">
                <a16:creationId xmlns:a16="http://schemas.microsoft.com/office/drawing/2014/main" id="{EB0BBD5B-EB9A-2D42-B43E-9A287D4D1C16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173196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336" name="Freeform 50">
            <a:extLst>
              <a:ext uri="{FF2B5EF4-FFF2-40B4-BE49-F238E27FC236}">
                <a16:creationId xmlns:a16="http://schemas.microsoft.com/office/drawing/2014/main" id="{F7005491-9837-3943-8070-C14BE46CF312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45688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4337" name="Group 3">
            <a:extLst>
              <a:ext uri="{FF2B5EF4-FFF2-40B4-BE49-F238E27FC236}">
                <a16:creationId xmlns:a16="http://schemas.microsoft.com/office/drawing/2014/main" id="{6346EFFB-844E-3F4A-A4D0-E13841F3845A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4557714"/>
            <a:ext cx="2959100" cy="504825"/>
            <a:chOff x="2801938" y="2224088"/>
            <a:chExt cx="2381250" cy="387350"/>
          </a:xfrm>
        </p:grpSpPr>
        <p:sp>
          <p:nvSpPr>
            <p:cNvPr id="134346" name="Line 61">
              <a:extLst>
                <a:ext uri="{FF2B5EF4-FFF2-40B4-BE49-F238E27FC236}">
                  <a16:creationId xmlns:a16="http://schemas.microsoft.com/office/drawing/2014/main" id="{86747AD9-E82E-B840-AB02-78E419B5AF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4347" name="Group 104">
              <a:extLst>
                <a:ext uri="{FF2B5EF4-FFF2-40B4-BE49-F238E27FC236}">
                  <a16:creationId xmlns:a16="http://schemas.microsoft.com/office/drawing/2014/main" id="{A20ECF44-66D3-3B43-9DDE-8518465AB1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4354" name="Group 105">
                <a:extLst>
                  <a:ext uri="{FF2B5EF4-FFF2-40B4-BE49-F238E27FC236}">
                    <a16:creationId xmlns:a16="http://schemas.microsoft.com/office/drawing/2014/main" id="{C8C55973-3D70-EE4E-9D73-07ACAA9034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4357" name="Arc 106">
                  <a:extLst>
                    <a:ext uri="{FF2B5EF4-FFF2-40B4-BE49-F238E27FC236}">
                      <a16:creationId xmlns:a16="http://schemas.microsoft.com/office/drawing/2014/main" id="{0F1A9176-EAFA-C94D-96C6-127BF83B78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358" name="Arc 107">
                  <a:extLst>
                    <a:ext uri="{FF2B5EF4-FFF2-40B4-BE49-F238E27FC236}">
                      <a16:creationId xmlns:a16="http://schemas.microsoft.com/office/drawing/2014/main" id="{1FAF97FA-B41D-3149-819B-08C29C7FE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4355" name="Line 108">
                <a:extLst>
                  <a:ext uri="{FF2B5EF4-FFF2-40B4-BE49-F238E27FC236}">
                    <a16:creationId xmlns:a16="http://schemas.microsoft.com/office/drawing/2014/main" id="{1A6C5B7C-42F6-0D47-AA07-4660314A11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356" name="Line 109">
                <a:extLst>
                  <a:ext uri="{FF2B5EF4-FFF2-40B4-BE49-F238E27FC236}">
                    <a16:creationId xmlns:a16="http://schemas.microsoft.com/office/drawing/2014/main" id="{83459DA0-7CFD-F749-84DF-3A54D76C7D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4348" name="Group 110">
              <a:extLst>
                <a:ext uri="{FF2B5EF4-FFF2-40B4-BE49-F238E27FC236}">
                  <a16:creationId xmlns:a16="http://schemas.microsoft.com/office/drawing/2014/main" id="{4860A4B3-3C33-FC46-A9B3-7D7F1A17EBE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4349" name="Group 111">
                <a:extLst>
                  <a:ext uri="{FF2B5EF4-FFF2-40B4-BE49-F238E27FC236}">
                    <a16:creationId xmlns:a16="http://schemas.microsoft.com/office/drawing/2014/main" id="{2DFA39CE-4B95-104D-9E1D-A67C12C7F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4352" name="Arc 112">
                  <a:extLst>
                    <a:ext uri="{FF2B5EF4-FFF2-40B4-BE49-F238E27FC236}">
                      <a16:creationId xmlns:a16="http://schemas.microsoft.com/office/drawing/2014/main" id="{E3032F59-5CF7-624A-9824-EEB37CC54B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4353" name="Arc 113">
                  <a:extLst>
                    <a:ext uri="{FF2B5EF4-FFF2-40B4-BE49-F238E27FC236}">
                      <a16:creationId xmlns:a16="http://schemas.microsoft.com/office/drawing/2014/main" id="{6675A0A1-242A-9448-B363-A9AE192EF4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4350" name="Line 114">
                <a:extLst>
                  <a:ext uri="{FF2B5EF4-FFF2-40B4-BE49-F238E27FC236}">
                    <a16:creationId xmlns:a16="http://schemas.microsoft.com/office/drawing/2014/main" id="{A540C7A7-C755-5F49-9569-2EC54BB53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351" name="Line 115">
                <a:extLst>
                  <a:ext uri="{FF2B5EF4-FFF2-40B4-BE49-F238E27FC236}">
                    <a16:creationId xmlns:a16="http://schemas.microsoft.com/office/drawing/2014/main" id="{04E8B9E4-6626-DA4B-AC2F-AF05C47C98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4338" name="TextBox 67">
            <a:extLst>
              <a:ext uri="{FF2B5EF4-FFF2-40B4-BE49-F238E27FC236}">
                <a16:creationId xmlns:a16="http://schemas.microsoft.com/office/drawing/2014/main" id="{0F3BBB1F-9D84-D14D-8EB0-96F66469F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4400" y="3097213"/>
            <a:ext cx="14097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134339" name="Group 69">
            <a:extLst>
              <a:ext uri="{FF2B5EF4-FFF2-40B4-BE49-F238E27FC236}">
                <a16:creationId xmlns:a16="http://schemas.microsoft.com/office/drawing/2014/main" id="{287AEDBA-7957-5A4D-A0F2-739974B734AD}"/>
              </a:ext>
            </a:extLst>
          </p:cNvPr>
          <p:cNvGrpSpPr>
            <a:grpSpLocks/>
          </p:cNvGrpSpPr>
          <p:nvPr/>
        </p:nvGrpSpPr>
        <p:grpSpPr bwMode="auto">
          <a:xfrm>
            <a:off x="7475538" y="3033713"/>
            <a:ext cx="1409700" cy="461962"/>
            <a:chOff x="1223159" y="2986644"/>
            <a:chExt cx="1409360" cy="461665"/>
          </a:xfrm>
        </p:grpSpPr>
        <p:sp>
          <p:nvSpPr>
            <p:cNvPr id="134344" name="TextBox 70">
              <a:extLst>
                <a:ext uri="{FF2B5EF4-FFF2-40B4-BE49-F238E27FC236}">
                  <a16:creationId xmlns:a16="http://schemas.microsoft.com/office/drawing/2014/main" id="{DC128F9B-F6A1-014B-8D6E-1759B5245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4345" name="Straight Connector 71">
              <a:extLst>
                <a:ext uri="{FF2B5EF4-FFF2-40B4-BE49-F238E27FC236}">
                  <a16:creationId xmlns:a16="http://schemas.microsoft.com/office/drawing/2014/main" id="{9B294B6F-F6A5-D248-83F4-EBDCF2DDD4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4340" name="TextBox 74">
            <a:extLst>
              <a:ext uri="{FF2B5EF4-FFF2-40B4-BE49-F238E27FC236}">
                <a16:creationId xmlns:a16="http://schemas.microsoft.com/office/drawing/2014/main" id="{5680F572-EE7F-9B4C-824B-ACA8B6192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3313" y="5886451"/>
            <a:ext cx="1409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134341" name="Group 76">
            <a:extLst>
              <a:ext uri="{FF2B5EF4-FFF2-40B4-BE49-F238E27FC236}">
                <a16:creationId xmlns:a16="http://schemas.microsoft.com/office/drawing/2014/main" id="{23FDDEBB-7100-BA4A-BE08-DB799DF1FA9E}"/>
              </a:ext>
            </a:extLst>
          </p:cNvPr>
          <p:cNvGrpSpPr>
            <a:grpSpLocks/>
          </p:cNvGrpSpPr>
          <p:nvPr/>
        </p:nvGrpSpPr>
        <p:grpSpPr bwMode="auto">
          <a:xfrm>
            <a:off x="3508375" y="5886451"/>
            <a:ext cx="1409700" cy="461963"/>
            <a:chOff x="1223159" y="2986644"/>
            <a:chExt cx="1409360" cy="461665"/>
          </a:xfrm>
        </p:grpSpPr>
        <p:sp>
          <p:nvSpPr>
            <p:cNvPr id="134342" name="TextBox 77">
              <a:extLst>
                <a:ext uri="{FF2B5EF4-FFF2-40B4-BE49-F238E27FC236}">
                  <a16:creationId xmlns:a16="http://schemas.microsoft.com/office/drawing/2014/main" id="{3C82E50F-B608-3249-BEC2-73E85B5778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4343" name="Straight Connector 78">
              <a:extLst>
                <a:ext uri="{FF2B5EF4-FFF2-40B4-BE49-F238E27FC236}">
                  <a16:creationId xmlns:a16="http://schemas.microsoft.com/office/drawing/2014/main" id="{A733B60D-69AB-444D-B17A-4143EEDF5F9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itle 1">
            <a:extLst>
              <a:ext uri="{FF2B5EF4-FFF2-40B4-BE49-F238E27FC236}">
                <a16:creationId xmlns:a16="http://schemas.microsoft.com/office/drawing/2014/main" id="{4CD94329-8445-9844-AE66-1A50FEA873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5358" name="Freeform 50">
            <a:extLst>
              <a:ext uri="{FF2B5EF4-FFF2-40B4-BE49-F238E27FC236}">
                <a16:creationId xmlns:a16="http://schemas.microsoft.com/office/drawing/2014/main" id="{43C6D22F-0966-9840-9B38-D8E9D7C3C958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2309814"/>
            <a:ext cx="1169988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59" name="Freeform 50">
            <a:extLst>
              <a:ext uri="{FF2B5EF4-FFF2-40B4-BE49-F238E27FC236}">
                <a16:creationId xmlns:a16="http://schemas.microsoft.com/office/drawing/2014/main" id="{41E6C7F5-E102-4040-9392-7A6B0FA0E0FC}"/>
              </a:ext>
            </a:extLst>
          </p:cNvPr>
          <p:cNvSpPr>
            <a:spLocks/>
          </p:cNvSpPr>
          <p:nvPr/>
        </p:nvSpPr>
        <p:spPr bwMode="auto">
          <a:xfrm rot="10800000">
            <a:off x="7461250" y="23082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60" name="Freeform 50">
            <a:extLst>
              <a:ext uri="{FF2B5EF4-FFF2-40B4-BE49-F238E27FC236}">
                <a16:creationId xmlns:a16="http://schemas.microsoft.com/office/drawing/2014/main" id="{CC75CF5F-9B76-C84E-B650-158EFBBE95B4}"/>
              </a:ext>
            </a:extLst>
          </p:cNvPr>
          <p:cNvSpPr>
            <a:spLocks/>
          </p:cNvSpPr>
          <p:nvPr/>
        </p:nvSpPr>
        <p:spPr bwMode="auto">
          <a:xfrm rot="10800000">
            <a:off x="3600450" y="5143500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5361" name="Group 3">
            <a:extLst>
              <a:ext uri="{FF2B5EF4-FFF2-40B4-BE49-F238E27FC236}">
                <a16:creationId xmlns:a16="http://schemas.microsoft.com/office/drawing/2014/main" id="{9F76F796-7CB9-0941-B6E0-DD8844E967A5}"/>
              </a:ext>
            </a:extLst>
          </p:cNvPr>
          <p:cNvGrpSpPr>
            <a:grpSpLocks/>
          </p:cNvGrpSpPr>
          <p:nvPr/>
        </p:nvGrpSpPr>
        <p:grpSpPr bwMode="auto">
          <a:xfrm>
            <a:off x="6597650" y="5133976"/>
            <a:ext cx="2959100" cy="504825"/>
            <a:chOff x="2801938" y="2224088"/>
            <a:chExt cx="2381250" cy="387350"/>
          </a:xfrm>
        </p:grpSpPr>
        <p:sp>
          <p:nvSpPr>
            <p:cNvPr id="135376" name="Line 61">
              <a:extLst>
                <a:ext uri="{FF2B5EF4-FFF2-40B4-BE49-F238E27FC236}">
                  <a16:creationId xmlns:a16="http://schemas.microsoft.com/office/drawing/2014/main" id="{2B8BBE41-0A4E-A046-9526-5231100B09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5377" name="Group 104">
              <a:extLst>
                <a:ext uri="{FF2B5EF4-FFF2-40B4-BE49-F238E27FC236}">
                  <a16:creationId xmlns:a16="http://schemas.microsoft.com/office/drawing/2014/main" id="{2B555929-0B33-BE4B-812C-5D217D3D8E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35384" name="Group 105">
                <a:extLst>
                  <a:ext uri="{FF2B5EF4-FFF2-40B4-BE49-F238E27FC236}">
                    <a16:creationId xmlns:a16="http://schemas.microsoft.com/office/drawing/2014/main" id="{3E4970EF-1030-1E4E-906A-EFADE1422C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387" name="Arc 106">
                  <a:extLst>
                    <a:ext uri="{FF2B5EF4-FFF2-40B4-BE49-F238E27FC236}">
                      <a16:creationId xmlns:a16="http://schemas.microsoft.com/office/drawing/2014/main" id="{389DD26E-D129-9845-ABAC-232BC5D053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388" name="Arc 107">
                  <a:extLst>
                    <a:ext uri="{FF2B5EF4-FFF2-40B4-BE49-F238E27FC236}">
                      <a16:creationId xmlns:a16="http://schemas.microsoft.com/office/drawing/2014/main" id="{1E94E6CD-4507-944D-9511-DB9CC2CCE9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385" name="Line 108">
                <a:extLst>
                  <a:ext uri="{FF2B5EF4-FFF2-40B4-BE49-F238E27FC236}">
                    <a16:creationId xmlns:a16="http://schemas.microsoft.com/office/drawing/2014/main" id="{EBF4D017-358E-D04B-8F6F-840BDA9946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386" name="Line 109">
                <a:extLst>
                  <a:ext uri="{FF2B5EF4-FFF2-40B4-BE49-F238E27FC236}">
                    <a16:creationId xmlns:a16="http://schemas.microsoft.com/office/drawing/2014/main" id="{39782183-A71B-054F-B01E-F80F1DE6F8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5378" name="Group 110">
              <a:extLst>
                <a:ext uri="{FF2B5EF4-FFF2-40B4-BE49-F238E27FC236}">
                  <a16:creationId xmlns:a16="http://schemas.microsoft.com/office/drawing/2014/main" id="{973952F2-AB59-7F46-B224-794FAA0489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35379" name="Group 111">
                <a:extLst>
                  <a:ext uri="{FF2B5EF4-FFF2-40B4-BE49-F238E27FC236}">
                    <a16:creationId xmlns:a16="http://schemas.microsoft.com/office/drawing/2014/main" id="{EE28376E-31B5-7F42-BA6E-5AB9AE7D5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5382" name="Arc 112">
                  <a:extLst>
                    <a:ext uri="{FF2B5EF4-FFF2-40B4-BE49-F238E27FC236}">
                      <a16:creationId xmlns:a16="http://schemas.microsoft.com/office/drawing/2014/main" id="{FE18FC82-E5C9-FC40-99CB-4474A9836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383" name="Arc 113">
                  <a:extLst>
                    <a:ext uri="{FF2B5EF4-FFF2-40B4-BE49-F238E27FC236}">
                      <a16:creationId xmlns:a16="http://schemas.microsoft.com/office/drawing/2014/main" id="{9486927C-3B80-1F48-AD59-EE01B32D5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5380" name="Line 114">
                <a:extLst>
                  <a:ext uri="{FF2B5EF4-FFF2-40B4-BE49-F238E27FC236}">
                    <a16:creationId xmlns:a16="http://schemas.microsoft.com/office/drawing/2014/main" id="{FDB206B8-56F7-2A4E-B2AD-D7BB7CB334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381" name="Line 115">
                <a:extLst>
                  <a:ext uri="{FF2B5EF4-FFF2-40B4-BE49-F238E27FC236}">
                    <a16:creationId xmlns:a16="http://schemas.microsoft.com/office/drawing/2014/main" id="{0BF253AB-7092-C94C-A945-DEEEA33C40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35362" name="Group 40">
            <a:extLst>
              <a:ext uri="{FF2B5EF4-FFF2-40B4-BE49-F238E27FC236}">
                <a16:creationId xmlns:a16="http://schemas.microsoft.com/office/drawing/2014/main" id="{22975339-E93B-8A41-A8D2-4BCC6C820EFF}"/>
              </a:ext>
            </a:extLst>
          </p:cNvPr>
          <p:cNvGrpSpPr>
            <a:grpSpLocks/>
          </p:cNvGrpSpPr>
          <p:nvPr/>
        </p:nvGrpSpPr>
        <p:grpSpPr bwMode="auto">
          <a:xfrm>
            <a:off x="2184400" y="3097213"/>
            <a:ext cx="1409700" cy="461962"/>
            <a:chOff x="1223159" y="2986644"/>
            <a:chExt cx="1409360" cy="461665"/>
          </a:xfrm>
        </p:grpSpPr>
        <p:sp>
          <p:nvSpPr>
            <p:cNvPr id="135374" name="TextBox 42">
              <a:extLst>
                <a:ext uri="{FF2B5EF4-FFF2-40B4-BE49-F238E27FC236}">
                  <a16:creationId xmlns:a16="http://schemas.microsoft.com/office/drawing/2014/main" id="{1A764B01-C371-2742-BE91-D276D109E2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5375" name="Straight Connector 44">
              <a:extLst>
                <a:ext uri="{FF2B5EF4-FFF2-40B4-BE49-F238E27FC236}">
                  <a16:creationId xmlns:a16="http://schemas.microsoft.com/office/drawing/2014/main" id="{4317EB1F-8D89-2242-8BD2-37CE68B623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5363" name="Group 46">
            <a:extLst>
              <a:ext uri="{FF2B5EF4-FFF2-40B4-BE49-F238E27FC236}">
                <a16:creationId xmlns:a16="http://schemas.microsoft.com/office/drawing/2014/main" id="{01182969-33B5-8248-BF01-34BBFCEEB4CC}"/>
              </a:ext>
            </a:extLst>
          </p:cNvPr>
          <p:cNvGrpSpPr>
            <a:grpSpLocks/>
          </p:cNvGrpSpPr>
          <p:nvPr/>
        </p:nvGrpSpPr>
        <p:grpSpPr bwMode="auto">
          <a:xfrm>
            <a:off x="7475538" y="3033713"/>
            <a:ext cx="1409700" cy="461962"/>
            <a:chOff x="1223159" y="2986644"/>
            <a:chExt cx="1409360" cy="461665"/>
          </a:xfrm>
        </p:grpSpPr>
        <p:sp>
          <p:nvSpPr>
            <p:cNvPr id="135371" name="TextBox 47">
              <a:extLst>
                <a:ext uri="{FF2B5EF4-FFF2-40B4-BE49-F238E27FC236}">
                  <a16:creationId xmlns:a16="http://schemas.microsoft.com/office/drawing/2014/main" id="{D7E31BBB-16BE-1245-9C63-A4B269622D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5372" name="Straight Connector 48">
              <a:extLst>
                <a:ext uri="{FF2B5EF4-FFF2-40B4-BE49-F238E27FC236}">
                  <a16:creationId xmlns:a16="http://schemas.microsoft.com/office/drawing/2014/main" id="{42A069C2-281D-214B-A1A3-27005551FE9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373" name="Straight Connector 49">
              <a:extLst>
                <a:ext uri="{FF2B5EF4-FFF2-40B4-BE49-F238E27FC236}">
                  <a16:creationId xmlns:a16="http://schemas.microsoft.com/office/drawing/2014/main" id="{33067F2D-52CE-DC4F-92F6-B716F09DDD2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5364" name="Group 50">
            <a:extLst>
              <a:ext uri="{FF2B5EF4-FFF2-40B4-BE49-F238E27FC236}">
                <a16:creationId xmlns:a16="http://schemas.microsoft.com/office/drawing/2014/main" id="{32255C6A-AE33-114D-BB31-2ABEC0F4FB25}"/>
              </a:ext>
            </a:extLst>
          </p:cNvPr>
          <p:cNvGrpSpPr>
            <a:grpSpLocks/>
          </p:cNvGrpSpPr>
          <p:nvPr/>
        </p:nvGrpSpPr>
        <p:grpSpPr bwMode="auto">
          <a:xfrm>
            <a:off x="7453313" y="5886451"/>
            <a:ext cx="1409700" cy="461963"/>
            <a:chOff x="1223159" y="2986644"/>
            <a:chExt cx="1409360" cy="461665"/>
          </a:xfrm>
        </p:grpSpPr>
        <p:sp>
          <p:nvSpPr>
            <p:cNvPr id="135369" name="TextBox 54">
              <a:extLst>
                <a:ext uri="{FF2B5EF4-FFF2-40B4-BE49-F238E27FC236}">
                  <a16:creationId xmlns:a16="http://schemas.microsoft.com/office/drawing/2014/main" id="{FD2808AA-9B6E-4147-BF03-CE2B413EC9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5370" name="Straight Connector 56">
              <a:extLst>
                <a:ext uri="{FF2B5EF4-FFF2-40B4-BE49-F238E27FC236}">
                  <a16:creationId xmlns:a16="http://schemas.microsoft.com/office/drawing/2014/main" id="{38FEDE32-91DC-4145-8AD1-A99DA229B3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5365" name="Group 57">
            <a:extLst>
              <a:ext uri="{FF2B5EF4-FFF2-40B4-BE49-F238E27FC236}">
                <a16:creationId xmlns:a16="http://schemas.microsoft.com/office/drawing/2014/main" id="{3CF3E399-30D8-0F46-912D-E6AED53045FE}"/>
              </a:ext>
            </a:extLst>
          </p:cNvPr>
          <p:cNvGrpSpPr>
            <a:grpSpLocks/>
          </p:cNvGrpSpPr>
          <p:nvPr/>
        </p:nvGrpSpPr>
        <p:grpSpPr bwMode="auto">
          <a:xfrm>
            <a:off x="3508375" y="5886451"/>
            <a:ext cx="1409700" cy="461963"/>
            <a:chOff x="1223159" y="2986644"/>
            <a:chExt cx="1409360" cy="461665"/>
          </a:xfrm>
        </p:grpSpPr>
        <p:sp>
          <p:nvSpPr>
            <p:cNvPr id="135366" name="TextBox 58">
              <a:extLst>
                <a:ext uri="{FF2B5EF4-FFF2-40B4-BE49-F238E27FC236}">
                  <a16:creationId xmlns:a16="http://schemas.microsoft.com/office/drawing/2014/main" id="{1307A200-0DA8-8A40-B65B-01B1CD0BB0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4093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 </a:t>
              </a:r>
            </a:p>
          </p:txBody>
        </p:sp>
        <p:cxnSp>
          <p:nvCxnSpPr>
            <p:cNvPr id="135367" name="Straight Connector 59">
              <a:extLst>
                <a:ext uri="{FF2B5EF4-FFF2-40B4-BE49-F238E27FC236}">
                  <a16:creationId xmlns:a16="http://schemas.microsoft.com/office/drawing/2014/main" id="{5BE6A2F7-0ED8-084B-9A25-CD0B79D3D5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44780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368" name="Straight Connector 60">
              <a:extLst>
                <a:ext uri="{FF2B5EF4-FFF2-40B4-BE49-F238E27FC236}">
                  <a16:creationId xmlns:a16="http://schemas.microsoft.com/office/drawing/2014/main" id="{B347C5AF-F749-ED47-9BA4-0E73899B30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74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Title 1">
            <a:extLst>
              <a:ext uri="{FF2B5EF4-FFF2-40B4-BE49-F238E27FC236}">
                <a16:creationId xmlns:a16="http://schemas.microsoft.com/office/drawing/2014/main" id="{75638089-4E5F-6B42-9AE4-40ABF063C8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one variable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Title 1">
            <a:extLst>
              <a:ext uri="{FF2B5EF4-FFF2-40B4-BE49-F238E27FC236}">
                <a16:creationId xmlns:a16="http://schemas.microsoft.com/office/drawing/2014/main" id="{5C5F72CB-7B76-DF49-B2C2-313AFDEEE2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7406" name="Freeform 50">
            <a:extLst>
              <a:ext uri="{FF2B5EF4-FFF2-40B4-BE49-F238E27FC236}">
                <a16:creationId xmlns:a16="http://schemas.microsoft.com/office/drawing/2014/main" id="{06A038B3-058B-534F-BCFD-267964B695EA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0376"/>
            <a:ext cx="1169988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407" name="TextBox 2">
            <a:extLst>
              <a:ext uri="{FF2B5EF4-FFF2-40B4-BE49-F238E27FC236}">
                <a16:creationId xmlns:a16="http://schemas.microsoft.com/office/drawing/2014/main" id="{64023CE3-2F48-914C-815A-168EA4EE7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3036888"/>
            <a:ext cx="7747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137408" name="Group 3">
            <a:extLst>
              <a:ext uri="{FF2B5EF4-FFF2-40B4-BE49-F238E27FC236}">
                <a16:creationId xmlns:a16="http://schemas.microsoft.com/office/drawing/2014/main" id="{3A5BCD7D-BF62-FD4A-B762-F97CC5CA5E72}"/>
              </a:ext>
            </a:extLst>
          </p:cNvPr>
          <p:cNvGrpSpPr>
            <a:grpSpLocks/>
          </p:cNvGrpSpPr>
          <p:nvPr/>
        </p:nvGrpSpPr>
        <p:grpSpPr bwMode="auto">
          <a:xfrm>
            <a:off x="6604000" y="4568826"/>
            <a:ext cx="2952750" cy="1069975"/>
            <a:chOff x="2806703" y="2219328"/>
            <a:chExt cx="2376485" cy="392113"/>
          </a:xfrm>
        </p:grpSpPr>
        <p:sp>
          <p:nvSpPr>
            <p:cNvPr id="137418" name="Line 61">
              <a:extLst>
                <a:ext uri="{FF2B5EF4-FFF2-40B4-BE49-F238E27FC236}">
                  <a16:creationId xmlns:a16="http://schemas.microsoft.com/office/drawing/2014/main" id="{CCC5C933-1EE5-4D43-BA67-FB441237E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419" name="Group 104">
              <a:extLst>
                <a:ext uri="{FF2B5EF4-FFF2-40B4-BE49-F238E27FC236}">
                  <a16:creationId xmlns:a16="http://schemas.microsoft.com/office/drawing/2014/main" id="{F96A9AF5-ECC2-B745-9A36-8878CD3117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6703" y="2219328"/>
              <a:ext cx="536575" cy="392113"/>
              <a:chOff x="1753" y="1238"/>
              <a:chExt cx="338" cy="247"/>
            </a:xfrm>
          </p:grpSpPr>
          <p:grpSp>
            <p:nvGrpSpPr>
              <p:cNvPr id="137426" name="Group 105">
                <a:extLst>
                  <a:ext uri="{FF2B5EF4-FFF2-40B4-BE49-F238E27FC236}">
                    <a16:creationId xmlns:a16="http://schemas.microsoft.com/office/drawing/2014/main" id="{C0541D1D-932B-014D-AFF9-463AE37340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7429" name="Arc 106">
                  <a:extLst>
                    <a:ext uri="{FF2B5EF4-FFF2-40B4-BE49-F238E27FC236}">
                      <a16:creationId xmlns:a16="http://schemas.microsoft.com/office/drawing/2014/main" id="{56DC6436-3BE3-7E45-8FA0-8DEBB22C00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430" name="Arc 107">
                  <a:extLst>
                    <a:ext uri="{FF2B5EF4-FFF2-40B4-BE49-F238E27FC236}">
                      <a16:creationId xmlns:a16="http://schemas.microsoft.com/office/drawing/2014/main" id="{15F81303-63BD-834F-B811-64AA92345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7427" name="Line 108">
                <a:extLst>
                  <a:ext uri="{FF2B5EF4-FFF2-40B4-BE49-F238E27FC236}">
                    <a16:creationId xmlns:a16="http://schemas.microsoft.com/office/drawing/2014/main" id="{7A883C10-6154-804E-B5A0-48AD14C6F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6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428" name="Line 109">
                <a:extLst>
                  <a:ext uri="{FF2B5EF4-FFF2-40B4-BE49-F238E27FC236}">
                    <a16:creationId xmlns:a16="http://schemas.microsoft.com/office/drawing/2014/main" id="{810FE41D-4350-1D47-B1B5-35749BCD0B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7420" name="Group 110">
              <a:extLst>
                <a:ext uri="{FF2B5EF4-FFF2-40B4-BE49-F238E27FC236}">
                  <a16:creationId xmlns:a16="http://schemas.microsoft.com/office/drawing/2014/main" id="{F5A7F0C9-C10B-9A45-85AC-B884051994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19328"/>
              <a:ext cx="541338" cy="392113"/>
              <a:chOff x="1750" y="1238"/>
              <a:chExt cx="341" cy="247"/>
            </a:xfrm>
          </p:grpSpPr>
          <p:grpSp>
            <p:nvGrpSpPr>
              <p:cNvPr id="137421" name="Group 111">
                <a:extLst>
                  <a:ext uri="{FF2B5EF4-FFF2-40B4-BE49-F238E27FC236}">
                    <a16:creationId xmlns:a16="http://schemas.microsoft.com/office/drawing/2014/main" id="{CE65032A-248A-194B-B6B8-0537137270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37424" name="Arc 112">
                  <a:extLst>
                    <a:ext uri="{FF2B5EF4-FFF2-40B4-BE49-F238E27FC236}">
                      <a16:creationId xmlns:a16="http://schemas.microsoft.com/office/drawing/2014/main" id="{6EC91778-E6F4-194C-A078-9C6A801C7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425" name="Arc 113">
                  <a:extLst>
                    <a:ext uri="{FF2B5EF4-FFF2-40B4-BE49-F238E27FC236}">
                      <a16:creationId xmlns:a16="http://schemas.microsoft.com/office/drawing/2014/main" id="{BF795C68-8C76-0048-A3CC-8762AE165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37422" name="Line 114">
                <a:extLst>
                  <a:ext uri="{FF2B5EF4-FFF2-40B4-BE49-F238E27FC236}">
                    <a16:creationId xmlns:a16="http://schemas.microsoft.com/office/drawing/2014/main" id="{426AF4CF-9792-5547-A23E-7F23B98AD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423" name="Line 115">
                <a:extLst>
                  <a:ext uri="{FF2B5EF4-FFF2-40B4-BE49-F238E27FC236}">
                    <a16:creationId xmlns:a16="http://schemas.microsoft.com/office/drawing/2014/main" id="{246A3D55-BBDB-2F40-BCD2-06CCA9D839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7409" name="Freeform 50">
            <a:extLst>
              <a:ext uri="{FF2B5EF4-FFF2-40B4-BE49-F238E27FC236}">
                <a16:creationId xmlns:a16="http://schemas.microsoft.com/office/drawing/2014/main" id="{469E6A8B-C8E0-2947-8134-ACF5AD21AD92}"/>
              </a:ext>
            </a:extLst>
          </p:cNvPr>
          <p:cNvSpPr>
            <a:spLocks/>
          </p:cNvSpPr>
          <p:nvPr/>
        </p:nvSpPr>
        <p:spPr bwMode="auto">
          <a:xfrm rot="10800000">
            <a:off x="7491414" y="1727201"/>
            <a:ext cx="1169987" cy="105886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410" name="Freeform 50">
            <a:extLst>
              <a:ext uri="{FF2B5EF4-FFF2-40B4-BE49-F238E27FC236}">
                <a16:creationId xmlns:a16="http://schemas.microsoft.com/office/drawing/2014/main" id="{8D25B928-948E-354D-94F8-371A49C5863A}"/>
              </a:ext>
            </a:extLst>
          </p:cNvPr>
          <p:cNvSpPr>
            <a:spLocks/>
          </p:cNvSpPr>
          <p:nvPr/>
        </p:nvSpPr>
        <p:spPr bwMode="auto">
          <a:xfrm rot="10800000">
            <a:off x="3624264" y="4581526"/>
            <a:ext cx="1169987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411" name="TextBox 44">
            <a:extLst>
              <a:ext uri="{FF2B5EF4-FFF2-40B4-BE49-F238E27FC236}">
                <a16:creationId xmlns:a16="http://schemas.microsoft.com/office/drawing/2014/main" id="{3507685B-23CA-E04C-834D-8F661AD55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0013" y="5861051"/>
            <a:ext cx="7747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137412" name="Group 50">
            <a:extLst>
              <a:ext uri="{FF2B5EF4-FFF2-40B4-BE49-F238E27FC236}">
                <a16:creationId xmlns:a16="http://schemas.microsoft.com/office/drawing/2014/main" id="{38B113BC-5B44-8C49-9D22-1A8772088711}"/>
              </a:ext>
            </a:extLst>
          </p:cNvPr>
          <p:cNvGrpSpPr>
            <a:grpSpLocks/>
          </p:cNvGrpSpPr>
          <p:nvPr/>
        </p:nvGrpSpPr>
        <p:grpSpPr bwMode="auto">
          <a:xfrm>
            <a:off x="7720013" y="3049588"/>
            <a:ext cx="774700" cy="461962"/>
            <a:chOff x="1018442" y="3000291"/>
            <a:chExt cx="774571" cy="461665"/>
          </a:xfrm>
        </p:grpSpPr>
        <p:sp>
          <p:nvSpPr>
            <p:cNvPr id="137416" name="TextBox 54">
              <a:extLst>
                <a:ext uri="{FF2B5EF4-FFF2-40B4-BE49-F238E27FC236}">
                  <a16:creationId xmlns:a16="http://schemas.microsoft.com/office/drawing/2014/main" id="{8E1C72F4-55F6-7841-B49E-64A09B971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442" y="3000291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</a:p>
          </p:txBody>
        </p:sp>
        <p:cxnSp>
          <p:nvCxnSpPr>
            <p:cNvPr id="137417" name="Straight Connector 55">
              <a:extLst>
                <a:ext uri="{FF2B5EF4-FFF2-40B4-BE49-F238E27FC236}">
                  <a16:creationId xmlns:a16="http://schemas.microsoft.com/office/drawing/2014/main" id="{960AE4F3-828C-C643-8283-70697CEC9C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7413" name="Group 41">
            <a:extLst>
              <a:ext uri="{FF2B5EF4-FFF2-40B4-BE49-F238E27FC236}">
                <a16:creationId xmlns:a16="http://schemas.microsoft.com/office/drawing/2014/main" id="{3EE82162-A58F-6E4C-8787-50409568143E}"/>
              </a:ext>
            </a:extLst>
          </p:cNvPr>
          <p:cNvGrpSpPr>
            <a:grpSpLocks/>
          </p:cNvGrpSpPr>
          <p:nvPr/>
        </p:nvGrpSpPr>
        <p:grpSpPr bwMode="auto">
          <a:xfrm>
            <a:off x="3833813" y="5892801"/>
            <a:ext cx="774700" cy="460375"/>
            <a:chOff x="1018443" y="2986644"/>
            <a:chExt cx="774571" cy="461665"/>
          </a:xfrm>
        </p:grpSpPr>
        <p:sp>
          <p:nvSpPr>
            <p:cNvPr id="137414" name="TextBox 43">
              <a:extLst>
                <a:ext uri="{FF2B5EF4-FFF2-40B4-BE49-F238E27FC236}">
                  <a16:creationId xmlns:a16="http://schemas.microsoft.com/office/drawing/2014/main" id="{A2C54340-0263-1D49-BE71-D9EC3A79C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443" y="2986644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</a:p>
          </p:txBody>
        </p:sp>
        <p:cxnSp>
          <p:nvCxnSpPr>
            <p:cNvPr id="137415" name="Straight Connector 45">
              <a:extLst>
                <a:ext uri="{FF2B5EF4-FFF2-40B4-BE49-F238E27FC236}">
                  <a16:creationId xmlns:a16="http://schemas.microsoft.com/office/drawing/2014/main" id="{3118FBA1-C535-A245-BA71-967D2A3342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itle 1">
            <a:extLst>
              <a:ext uri="{FF2B5EF4-FFF2-40B4-BE49-F238E27FC236}">
                <a16:creationId xmlns:a16="http://schemas.microsoft.com/office/drawing/2014/main" id="{EA303C42-23C3-604B-A143-DB85FB7C74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38336" name="Group 14">
            <a:extLst>
              <a:ext uri="{FF2B5EF4-FFF2-40B4-BE49-F238E27FC236}">
                <a16:creationId xmlns:a16="http://schemas.microsoft.com/office/drawing/2014/main" id="{A9C399B2-9292-7C4A-A5E3-813FCFED320C}"/>
              </a:ext>
            </a:extLst>
          </p:cNvPr>
          <p:cNvGrpSpPr>
            <a:grpSpLocks/>
          </p:cNvGrpSpPr>
          <p:nvPr/>
        </p:nvGrpSpPr>
        <p:grpSpPr bwMode="auto">
          <a:xfrm>
            <a:off x="7673975" y="4437063"/>
            <a:ext cx="774700" cy="461962"/>
            <a:chOff x="1018443" y="3000292"/>
            <a:chExt cx="774571" cy="461665"/>
          </a:xfrm>
        </p:grpSpPr>
        <p:sp>
          <p:nvSpPr>
            <p:cNvPr id="138340" name="TextBox 2">
              <a:extLst>
                <a:ext uri="{FF2B5EF4-FFF2-40B4-BE49-F238E27FC236}">
                  <a16:creationId xmlns:a16="http://schemas.microsoft.com/office/drawing/2014/main" id="{E68F96BD-9C68-9942-A847-DE263E271B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443" y="3000292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</a:t>
              </a:r>
            </a:p>
          </p:txBody>
        </p:sp>
        <p:cxnSp>
          <p:nvCxnSpPr>
            <p:cNvPr id="138341" name="Straight Connector 5">
              <a:extLst>
                <a:ext uri="{FF2B5EF4-FFF2-40B4-BE49-F238E27FC236}">
                  <a16:creationId xmlns:a16="http://schemas.microsoft.com/office/drawing/2014/main" id="{968D68CD-78DA-3F43-BABD-848BD18026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8337" name="TextBox 41">
            <a:extLst>
              <a:ext uri="{FF2B5EF4-FFF2-40B4-BE49-F238E27FC236}">
                <a16:creationId xmlns:a16="http://schemas.microsoft.com/office/drawing/2014/main" id="{0C88BF99-8F6C-6D45-9143-A5EC4E2596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0539" y="4427539"/>
            <a:ext cx="8524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(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869238" y="2679701"/>
            <a:ext cx="427038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3306764" y="2093914"/>
            <a:ext cx="427037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itle 1">
            <a:extLst>
              <a:ext uri="{FF2B5EF4-FFF2-40B4-BE49-F238E27FC236}">
                <a16:creationId xmlns:a16="http://schemas.microsoft.com/office/drawing/2014/main" id="{FEED2E2D-D0B5-5141-9FD4-0D7143B557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one variable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Title 1">
            <a:extLst>
              <a:ext uri="{FF2B5EF4-FFF2-40B4-BE49-F238E27FC236}">
                <a16:creationId xmlns:a16="http://schemas.microsoft.com/office/drawing/2014/main" id="{4CDF0B9A-3240-7A47-A306-E17BF07A2C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zero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itle 1">
            <a:extLst>
              <a:ext uri="{FF2B5EF4-FFF2-40B4-BE49-F238E27FC236}">
                <a16:creationId xmlns:a16="http://schemas.microsoft.com/office/drawing/2014/main" id="{29788FB6-6391-AB4E-A6EA-A9E607F01C9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0384" name="TextBox 2">
            <a:extLst>
              <a:ext uri="{FF2B5EF4-FFF2-40B4-BE49-F238E27FC236}">
                <a16:creationId xmlns:a16="http://schemas.microsoft.com/office/drawing/2014/main" id="{97DDEA3D-FADE-814D-81F1-B1F158AF18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1214" y="44132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0385" name="TextBox 41">
            <a:extLst>
              <a:ext uri="{FF2B5EF4-FFF2-40B4-BE49-F238E27FC236}">
                <a16:creationId xmlns:a16="http://schemas.microsoft.com/office/drawing/2014/main" id="{CB067238-1191-004E-AF05-38208E212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1614" y="4413251"/>
            <a:ext cx="415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565232" y="2375695"/>
            <a:ext cx="1035050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2997201" y="2370139"/>
            <a:ext cx="1046163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2094B5-0866-FB44-B444-0A7865CF2B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Some Examples</a:t>
            </a: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3" descr="F:\LogicBook\PowerPoint\chapter4\figure4.13.wmf">
            <a:extLst>
              <a:ext uri="{FF2B5EF4-FFF2-40B4-BE49-F238E27FC236}">
                <a16:creationId xmlns:a16="http://schemas.microsoft.com/office/drawing/2014/main" id="{796900A8-96EC-6442-84E9-C56B08145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828801"/>
            <a:ext cx="5551488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8" name="TextBox 125">
            <a:extLst>
              <a:ext uri="{FF2B5EF4-FFF2-40B4-BE49-F238E27FC236}">
                <a16:creationId xmlns:a16="http://schemas.microsoft.com/office/drawing/2014/main" id="{517DE4F8-8E74-9646-B62D-8376F7B50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2.60 from the textbook ]</a:t>
            </a:r>
          </a:p>
        </p:txBody>
      </p:sp>
      <p:sp>
        <p:nvSpPr>
          <p:cNvPr id="142339" name="Title 1">
            <a:extLst>
              <a:ext uri="{FF2B5EF4-FFF2-40B4-BE49-F238E27FC236}">
                <a16:creationId xmlns:a16="http://schemas.microsoft.com/office/drawing/2014/main" id="{EC98584B-F29D-5D43-9BCA-3839C2322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dirty="0"/>
              <a:t>POS minimization of  f 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3</a:t>
            </a:r>
            <a:r>
              <a:rPr lang="en-US" altLang="en-US" sz="2800" dirty="0"/>
              <a:t>) = ∏ M(4, 5, 6)</a:t>
            </a: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3" descr="F:\LogicBook\PowerPoint\chapter4\figure4.13.wmf">
            <a:extLst>
              <a:ext uri="{FF2B5EF4-FFF2-40B4-BE49-F238E27FC236}">
                <a16:creationId xmlns:a16="http://schemas.microsoft.com/office/drawing/2014/main" id="{796900A8-96EC-6442-84E9-C56B08145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828801"/>
            <a:ext cx="5551488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8" name="TextBox 125">
            <a:extLst>
              <a:ext uri="{FF2B5EF4-FFF2-40B4-BE49-F238E27FC236}">
                <a16:creationId xmlns:a16="http://schemas.microsoft.com/office/drawing/2014/main" id="{517DE4F8-8E74-9646-B62D-8376F7B50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2.60 from the textbook ]</a:t>
            </a:r>
          </a:p>
        </p:txBody>
      </p:sp>
      <p:sp>
        <p:nvSpPr>
          <p:cNvPr id="142339" name="Title 1">
            <a:extLst>
              <a:ext uri="{FF2B5EF4-FFF2-40B4-BE49-F238E27FC236}">
                <a16:creationId xmlns:a16="http://schemas.microsoft.com/office/drawing/2014/main" id="{EC98584B-F29D-5D43-9BCA-3839C2322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dirty="0"/>
              <a:t>POS minimization of  f 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3</a:t>
            </a:r>
            <a:r>
              <a:rPr lang="en-US" altLang="en-US" sz="2800" dirty="0"/>
              <a:t>) = ∏ M(4, 5, 6)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493F28-8DE6-1FE9-3D6E-68D36D5268F1}"/>
              </a:ext>
            </a:extLst>
          </p:cNvPr>
          <p:cNvGrpSpPr/>
          <p:nvPr/>
        </p:nvGrpSpPr>
        <p:grpSpPr>
          <a:xfrm>
            <a:off x="979488" y="5624515"/>
            <a:ext cx="9144000" cy="685800"/>
            <a:chOff x="979488" y="5624515"/>
            <a:chExt cx="9144000" cy="685800"/>
          </a:xfrm>
        </p:grpSpPr>
        <p:sp>
          <p:nvSpPr>
            <p:cNvPr id="2" name="Title 1">
              <a:extLst>
                <a:ext uri="{FF2B5EF4-FFF2-40B4-BE49-F238E27FC236}">
                  <a16:creationId xmlns:a16="http://schemas.microsoft.com/office/drawing/2014/main" id="{4C6191CE-9684-8979-FC18-1461306738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9488" y="5624515"/>
              <a:ext cx="9144000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f (x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) =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3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3 </a:t>
              </a:r>
              <a:r>
                <a:rPr lang="en-US" altLang="en-US" dirty="0"/>
                <a:t>)</a:t>
              </a:r>
              <a:r>
                <a:rPr lang="en-US" altLang="en-US" baseline="-25000" dirty="0"/>
                <a:t> </a:t>
              </a:r>
              <a:endParaRPr lang="en-US" altLang="en-US" dirty="0"/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BD4DD042-4F50-8B66-90BE-4042DAA1065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94318" y="5715000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6A62C8F7-0E6A-EC6F-5E7D-05140BB7295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713548" y="5715000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871312191"/>
      </p:ext>
    </p:extLst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1">
            <a:extLst>
              <a:ext uri="{FF2B5EF4-FFF2-40B4-BE49-F238E27FC236}">
                <a16:creationId xmlns:a16="http://schemas.microsoft.com/office/drawing/2014/main" id="{FDF93846-690F-E248-AB6B-1CFF30DC825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1295400"/>
            <a:ext cx="5216535" cy="4198610"/>
            <a:chOff x="2055813" y="1046163"/>
            <a:chExt cx="5216535" cy="4198609"/>
          </a:xfrm>
        </p:grpSpPr>
        <p:sp>
          <p:nvSpPr>
            <p:cNvPr id="143364" name="Rectangle 4">
              <a:extLst>
                <a:ext uri="{FF2B5EF4-FFF2-40B4-BE49-F238E27FC236}">
                  <a16:creationId xmlns:a16="http://schemas.microsoft.com/office/drawing/2014/main" id="{7F9A0962-5B32-BD48-B71C-74F5C7331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1854201"/>
              <a:ext cx="1274762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5" name="Rectangle 16">
              <a:extLst>
                <a:ext uri="{FF2B5EF4-FFF2-40B4-BE49-F238E27FC236}">
                  <a16:creationId xmlns:a16="http://schemas.microsoft.com/office/drawing/2014/main" id="{E9FAE1AF-7708-464E-9785-49C9E302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1854201"/>
              <a:ext cx="1244600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6" name="Freeform 48">
              <a:extLst>
                <a:ext uri="{FF2B5EF4-FFF2-40B4-BE49-F238E27FC236}">
                  <a16:creationId xmlns:a16="http://schemas.microsoft.com/office/drawing/2014/main" id="{42B11CFF-8277-6447-B00B-8CDE7C40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1" y="1971676"/>
              <a:ext cx="2193925" cy="385762"/>
            </a:xfrm>
            <a:custGeom>
              <a:avLst/>
              <a:gdLst>
                <a:gd name="T0" fmla="*/ 0 w 2763"/>
                <a:gd name="T1" fmla="*/ 2147483646 h 486"/>
                <a:gd name="T2" fmla="*/ 2147483646 w 2763"/>
                <a:gd name="T3" fmla="*/ 2147483646 h 486"/>
                <a:gd name="T4" fmla="*/ 2147483646 w 2763"/>
                <a:gd name="T5" fmla="*/ 2147483646 h 486"/>
                <a:gd name="T6" fmla="*/ 2147483646 w 2763"/>
                <a:gd name="T7" fmla="*/ 2147483646 h 486"/>
                <a:gd name="T8" fmla="*/ 2147483646 w 2763"/>
                <a:gd name="T9" fmla="*/ 2147483646 h 486"/>
                <a:gd name="T10" fmla="*/ 2147483646 w 2763"/>
                <a:gd name="T11" fmla="*/ 2147483646 h 486"/>
                <a:gd name="T12" fmla="*/ 2147483646 w 2763"/>
                <a:gd name="T13" fmla="*/ 2147483646 h 486"/>
                <a:gd name="T14" fmla="*/ 2147483646 w 2763"/>
                <a:gd name="T15" fmla="*/ 2147483646 h 486"/>
                <a:gd name="T16" fmla="*/ 2147483646 w 2763"/>
                <a:gd name="T17" fmla="*/ 2147483646 h 486"/>
                <a:gd name="T18" fmla="*/ 2147483646 w 2763"/>
                <a:gd name="T19" fmla="*/ 2147483646 h 486"/>
                <a:gd name="T20" fmla="*/ 2147483646 w 2763"/>
                <a:gd name="T21" fmla="*/ 2147483646 h 486"/>
                <a:gd name="T22" fmla="*/ 2147483646 w 2763"/>
                <a:gd name="T23" fmla="*/ 0 h 486"/>
                <a:gd name="T24" fmla="*/ 2147483646 w 2763"/>
                <a:gd name="T25" fmla="*/ 2147483646 h 486"/>
                <a:gd name="T26" fmla="*/ 2147483646 w 2763"/>
                <a:gd name="T27" fmla="*/ 2147483646 h 486"/>
                <a:gd name="T28" fmla="*/ 2147483646 w 2763"/>
                <a:gd name="T29" fmla="*/ 2147483646 h 486"/>
                <a:gd name="T30" fmla="*/ 2147483646 w 2763"/>
                <a:gd name="T31" fmla="*/ 2147483646 h 486"/>
                <a:gd name="T32" fmla="*/ 2147483646 w 2763"/>
                <a:gd name="T33" fmla="*/ 2147483646 h 486"/>
                <a:gd name="T34" fmla="*/ 2147483646 w 2763"/>
                <a:gd name="T35" fmla="*/ 2147483646 h 486"/>
                <a:gd name="T36" fmla="*/ 2147483646 w 2763"/>
                <a:gd name="T37" fmla="*/ 2147483646 h 486"/>
                <a:gd name="T38" fmla="*/ 2147483646 w 2763"/>
                <a:gd name="T39" fmla="*/ 2147483646 h 486"/>
                <a:gd name="T40" fmla="*/ 2147483646 w 2763"/>
                <a:gd name="T41" fmla="*/ 2147483646 h 486"/>
                <a:gd name="T42" fmla="*/ 2147483646 w 2763"/>
                <a:gd name="T43" fmla="*/ 2147483646 h 486"/>
                <a:gd name="T44" fmla="*/ 2147483646 w 2763"/>
                <a:gd name="T45" fmla="*/ 2147483646 h 486"/>
                <a:gd name="T46" fmla="*/ 2147483646 w 2763"/>
                <a:gd name="T47" fmla="*/ 2147483646 h 486"/>
                <a:gd name="T48" fmla="*/ 2147483646 w 2763"/>
                <a:gd name="T49" fmla="*/ 2147483646 h 486"/>
                <a:gd name="T50" fmla="*/ 2147483646 w 2763"/>
                <a:gd name="T51" fmla="*/ 2147483646 h 486"/>
                <a:gd name="T52" fmla="*/ 2147483646 w 2763"/>
                <a:gd name="T53" fmla="*/ 2147483646 h 486"/>
                <a:gd name="T54" fmla="*/ 2147483646 w 2763"/>
                <a:gd name="T55" fmla="*/ 2147483646 h 486"/>
                <a:gd name="T56" fmla="*/ 2147483646 w 2763"/>
                <a:gd name="T57" fmla="*/ 2147483646 h 486"/>
                <a:gd name="T58" fmla="*/ 2147483646 w 2763"/>
                <a:gd name="T59" fmla="*/ 2147483646 h 486"/>
                <a:gd name="T60" fmla="*/ 2147483646 w 2763"/>
                <a:gd name="T61" fmla="*/ 2147483646 h 486"/>
                <a:gd name="T62" fmla="*/ 2147483646 w 2763"/>
                <a:gd name="T63" fmla="*/ 2147483646 h 486"/>
                <a:gd name="T64" fmla="*/ 2147483646 w 2763"/>
                <a:gd name="T65" fmla="*/ 2147483646 h 486"/>
                <a:gd name="T66" fmla="*/ 2147483646 w 2763"/>
                <a:gd name="T67" fmla="*/ 2147483646 h 486"/>
                <a:gd name="T68" fmla="*/ 2147483646 w 2763"/>
                <a:gd name="T69" fmla="*/ 2147483646 h 486"/>
                <a:gd name="T70" fmla="*/ 2147483646 w 2763"/>
                <a:gd name="T71" fmla="*/ 2147483646 h 486"/>
                <a:gd name="T72" fmla="*/ 2147483646 w 2763"/>
                <a:gd name="T73" fmla="*/ 2147483646 h 486"/>
                <a:gd name="T74" fmla="*/ 2147483646 w 2763"/>
                <a:gd name="T75" fmla="*/ 2147483646 h 486"/>
                <a:gd name="T76" fmla="*/ 2147483646 w 2763"/>
                <a:gd name="T77" fmla="*/ 2147483646 h 486"/>
                <a:gd name="T78" fmla="*/ 2147483646 w 2763"/>
                <a:gd name="T79" fmla="*/ 2147483646 h 486"/>
                <a:gd name="T80" fmla="*/ 2147483646 w 2763"/>
                <a:gd name="T81" fmla="*/ 2147483646 h 486"/>
                <a:gd name="T82" fmla="*/ 2147483646 w 2763"/>
                <a:gd name="T83" fmla="*/ 2147483646 h 486"/>
                <a:gd name="T84" fmla="*/ 2147483646 w 2763"/>
                <a:gd name="T85" fmla="*/ 2147483646 h 486"/>
                <a:gd name="T86" fmla="*/ 2147483646 w 2763"/>
                <a:gd name="T87" fmla="*/ 2147483646 h 486"/>
                <a:gd name="T88" fmla="*/ 2147483646 w 2763"/>
                <a:gd name="T89" fmla="*/ 2147483646 h 486"/>
                <a:gd name="T90" fmla="*/ 2147483646 w 2763"/>
                <a:gd name="T91" fmla="*/ 2147483646 h 486"/>
                <a:gd name="T92" fmla="*/ 2147483646 w 2763"/>
                <a:gd name="T93" fmla="*/ 2147483646 h 486"/>
                <a:gd name="T94" fmla="*/ 2147483646 w 2763"/>
                <a:gd name="T95" fmla="*/ 2147483646 h 486"/>
                <a:gd name="T96" fmla="*/ 2147483646 w 2763"/>
                <a:gd name="T97" fmla="*/ 2147483646 h 486"/>
                <a:gd name="T98" fmla="*/ 2147483646 w 2763"/>
                <a:gd name="T99" fmla="*/ 2147483646 h 486"/>
                <a:gd name="T100" fmla="*/ 2147483646 w 2763"/>
                <a:gd name="T101" fmla="*/ 2147483646 h 486"/>
                <a:gd name="T102" fmla="*/ 2147483646 w 2763"/>
                <a:gd name="T103" fmla="*/ 2147483646 h 486"/>
                <a:gd name="T104" fmla="*/ 2147483646 w 2763"/>
                <a:gd name="T105" fmla="*/ 2147483646 h 486"/>
                <a:gd name="T106" fmla="*/ 2147483646 w 2763"/>
                <a:gd name="T107" fmla="*/ 2147483646 h 486"/>
                <a:gd name="T108" fmla="*/ 2147483646 w 2763"/>
                <a:gd name="T109" fmla="*/ 2147483646 h 486"/>
                <a:gd name="T110" fmla="*/ 0 w 2763"/>
                <a:gd name="T111" fmla="*/ 2147483646 h 4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63" h="486">
                  <a:moveTo>
                    <a:pt x="0" y="235"/>
                  </a:moveTo>
                  <a:lnTo>
                    <a:pt x="0" y="252"/>
                  </a:lnTo>
                  <a:lnTo>
                    <a:pt x="0" y="239"/>
                  </a:lnTo>
                  <a:lnTo>
                    <a:pt x="2" y="226"/>
                  </a:lnTo>
                  <a:lnTo>
                    <a:pt x="4" y="215"/>
                  </a:lnTo>
                  <a:lnTo>
                    <a:pt x="5" y="202"/>
                  </a:lnTo>
                  <a:lnTo>
                    <a:pt x="9" y="189"/>
                  </a:lnTo>
                  <a:lnTo>
                    <a:pt x="11" y="177"/>
                  </a:lnTo>
                  <a:lnTo>
                    <a:pt x="15" y="166"/>
                  </a:lnTo>
                  <a:lnTo>
                    <a:pt x="20" y="155"/>
                  </a:lnTo>
                  <a:lnTo>
                    <a:pt x="26" y="144"/>
                  </a:lnTo>
                  <a:lnTo>
                    <a:pt x="32" y="133"/>
                  </a:lnTo>
                  <a:lnTo>
                    <a:pt x="37" y="121"/>
                  </a:lnTo>
                  <a:lnTo>
                    <a:pt x="43" y="112"/>
                  </a:lnTo>
                  <a:lnTo>
                    <a:pt x="50" y="103"/>
                  </a:lnTo>
                  <a:lnTo>
                    <a:pt x="58" y="91"/>
                  </a:lnTo>
                  <a:lnTo>
                    <a:pt x="65" y="84"/>
                  </a:lnTo>
                  <a:lnTo>
                    <a:pt x="74" y="75"/>
                  </a:lnTo>
                  <a:lnTo>
                    <a:pt x="82" y="65"/>
                  </a:lnTo>
                  <a:lnTo>
                    <a:pt x="91" y="58"/>
                  </a:lnTo>
                  <a:lnTo>
                    <a:pt x="101" y="50"/>
                  </a:lnTo>
                  <a:lnTo>
                    <a:pt x="112" y="43"/>
                  </a:lnTo>
                  <a:lnTo>
                    <a:pt x="121" y="37"/>
                  </a:lnTo>
                  <a:lnTo>
                    <a:pt x="132" y="32"/>
                  </a:lnTo>
                  <a:lnTo>
                    <a:pt x="144" y="26"/>
                  </a:lnTo>
                  <a:lnTo>
                    <a:pt x="153" y="21"/>
                  </a:lnTo>
                  <a:lnTo>
                    <a:pt x="166" y="17"/>
                  </a:lnTo>
                  <a:lnTo>
                    <a:pt x="177" y="11"/>
                  </a:lnTo>
                  <a:lnTo>
                    <a:pt x="188" y="9"/>
                  </a:lnTo>
                  <a:lnTo>
                    <a:pt x="201" y="6"/>
                  </a:lnTo>
                  <a:lnTo>
                    <a:pt x="213" y="4"/>
                  </a:lnTo>
                  <a:lnTo>
                    <a:pt x="226" y="2"/>
                  </a:lnTo>
                  <a:lnTo>
                    <a:pt x="239" y="2"/>
                  </a:lnTo>
                  <a:lnTo>
                    <a:pt x="252" y="0"/>
                  </a:lnTo>
                  <a:lnTo>
                    <a:pt x="2512" y="0"/>
                  </a:lnTo>
                  <a:lnTo>
                    <a:pt x="2525" y="2"/>
                  </a:lnTo>
                  <a:lnTo>
                    <a:pt x="2537" y="2"/>
                  </a:lnTo>
                  <a:lnTo>
                    <a:pt x="2550" y="4"/>
                  </a:lnTo>
                  <a:lnTo>
                    <a:pt x="2563" y="6"/>
                  </a:lnTo>
                  <a:lnTo>
                    <a:pt x="2574" y="9"/>
                  </a:lnTo>
                  <a:lnTo>
                    <a:pt x="2587" y="11"/>
                  </a:lnTo>
                  <a:lnTo>
                    <a:pt x="2598" y="17"/>
                  </a:lnTo>
                  <a:lnTo>
                    <a:pt x="2609" y="21"/>
                  </a:lnTo>
                  <a:lnTo>
                    <a:pt x="2621" y="26"/>
                  </a:lnTo>
                  <a:lnTo>
                    <a:pt x="2632" y="32"/>
                  </a:lnTo>
                  <a:lnTo>
                    <a:pt x="2641" y="37"/>
                  </a:lnTo>
                  <a:lnTo>
                    <a:pt x="2652" y="43"/>
                  </a:lnTo>
                  <a:lnTo>
                    <a:pt x="2662" y="50"/>
                  </a:lnTo>
                  <a:lnTo>
                    <a:pt x="2671" y="58"/>
                  </a:lnTo>
                  <a:lnTo>
                    <a:pt x="2680" y="65"/>
                  </a:lnTo>
                  <a:lnTo>
                    <a:pt x="2690" y="75"/>
                  </a:lnTo>
                  <a:lnTo>
                    <a:pt x="2697" y="84"/>
                  </a:lnTo>
                  <a:lnTo>
                    <a:pt x="2707" y="91"/>
                  </a:lnTo>
                  <a:lnTo>
                    <a:pt x="2714" y="103"/>
                  </a:lnTo>
                  <a:lnTo>
                    <a:pt x="2720" y="112"/>
                  </a:lnTo>
                  <a:lnTo>
                    <a:pt x="2727" y="121"/>
                  </a:lnTo>
                  <a:lnTo>
                    <a:pt x="2733" y="133"/>
                  </a:lnTo>
                  <a:lnTo>
                    <a:pt x="2738" y="144"/>
                  </a:lnTo>
                  <a:lnTo>
                    <a:pt x="2744" y="155"/>
                  </a:lnTo>
                  <a:lnTo>
                    <a:pt x="2748" y="166"/>
                  </a:lnTo>
                  <a:lnTo>
                    <a:pt x="2751" y="177"/>
                  </a:lnTo>
                  <a:lnTo>
                    <a:pt x="2755" y="189"/>
                  </a:lnTo>
                  <a:lnTo>
                    <a:pt x="2759" y="202"/>
                  </a:lnTo>
                  <a:lnTo>
                    <a:pt x="2761" y="215"/>
                  </a:lnTo>
                  <a:lnTo>
                    <a:pt x="2763" y="226"/>
                  </a:lnTo>
                  <a:lnTo>
                    <a:pt x="2763" y="239"/>
                  </a:lnTo>
                  <a:lnTo>
                    <a:pt x="2763" y="252"/>
                  </a:lnTo>
                  <a:lnTo>
                    <a:pt x="2763" y="235"/>
                  </a:lnTo>
                  <a:lnTo>
                    <a:pt x="2763" y="248"/>
                  </a:lnTo>
                  <a:lnTo>
                    <a:pt x="2763" y="261"/>
                  </a:lnTo>
                  <a:lnTo>
                    <a:pt x="2761" y="273"/>
                  </a:lnTo>
                  <a:lnTo>
                    <a:pt x="2759" y="286"/>
                  </a:lnTo>
                  <a:lnTo>
                    <a:pt x="2755" y="297"/>
                  </a:lnTo>
                  <a:lnTo>
                    <a:pt x="2751" y="310"/>
                  </a:lnTo>
                  <a:lnTo>
                    <a:pt x="2748" y="321"/>
                  </a:lnTo>
                  <a:lnTo>
                    <a:pt x="2744" y="332"/>
                  </a:lnTo>
                  <a:lnTo>
                    <a:pt x="2738" y="344"/>
                  </a:lnTo>
                  <a:lnTo>
                    <a:pt x="2733" y="355"/>
                  </a:lnTo>
                  <a:lnTo>
                    <a:pt x="2727" y="366"/>
                  </a:lnTo>
                  <a:lnTo>
                    <a:pt x="2720" y="375"/>
                  </a:lnTo>
                  <a:lnTo>
                    <a:pt x="2714" y="385"/>
                  </a:lnTo>
                  <a:lnTo>
                    <a:pt x="2707" y="394"/>
                  </a:lnTo>
                  <a:lnTo>
                    <a:pt x="2697" y="403"/>
                  </a:lnTo>
                  <a:lnTo>
                    <a:pt x="2690" y="413"/>
                  </a:lnTo>
                  <a:lnTo>
                    <a:pt x="2680" y="420"/>
                  </a:lnTo>
                  <a:lnTo>
                    <a:pt x="2671" y="429"/>
                  </a:lnTo>
                  <a:lnTo>
                    <a:pt x="2662" y="437"/>
                  </a:lnTo>
                  <a:lnTo>
                    <a:pt x="2652" y="443"/>
                  </a:lnTo>
                  <a:lnTo>
                    <a:pt x="2641" y="450"/>
                  </a:lnTo>
                  <a:lnTo>
                    <a:pt x="2632" y="456"/>
                  </a:lnTo>
                  <a:lnTo>
                    <a:pt x="2621" y="461"/>
                  </a:lnTo>
                  <a:lnTo>
                    <a:pt x="2609" y="467"/>
                  </a:lnTo>
                  <a:lnTo>
                    <a:pt x="2598" y="471"/>
                  </a:lnTo>
                  <a:lnTo>
                    <a:pt x="2587" y="474"/>
                  </a:lnTo>
                  <a:lnTo>
                    <a:pt x="2574" y="478"/>
                  </a:lnTo>
                  <a:lnTo>
                    <a:pt x="2563" y="482"/>
                  </a:lnTo>
                  <a:lnTo>
                    <a:pt x="2550" y="484"/>
                  </a:lnTo>
                  <a:lnTo>
                    <a:pt x="2537" y="486"/>
                  </a:lnTo>
                  <a:lnTo>
                    <a:pt x="2525" y="486"/>
                  </a:lnTo>
                  <a:lnTo>
                    <a:pt x="2512" y="486"/>
                  </a:lnTo>
                  <a:lnTo>
                    <a:pt x="252" y="486"/>
                  </a:lnTo>
                  <a:lnTo>
                    <a:pt x="239" y="486"/>
                  </a:lnTo>
                  <a:lnTo>
                    <a:pt x="226" y="486"/>
                  </a:lnTo>
                  <a:lnTo>
                    <a:pt x="213" y="484"/>
                  </a:lnTo>
                  <a:lnTo>
                    <a:pt x="201" y="482"/>
                  </a:lnTo>
                  <a:lnTo>
                    <a:pt x="188" y="478"/>
                  </a:lnTo>
                  <a:lnTo>
                    <a:pt x="177" y="474"/>
                  </a:lnTo>
                  <a:lnTo>
                    <a:pt x="166" y="471"/>
                  </a:lnTo>
                  <a:lnTo>
                    <a:pt x="153" y="467"/>
                  </a:lnTo>
                  <a:lnTo>
                    <a:pt x="144" y="461"/>
                  </a:lnTo>
                  <a:lnTo>
                    <a:pt x="132" y="456"/>
                  </a:lnTo>
                  <a:lnTo>
                    <a:pt x="121" y="450"/>
                  </a:lnTo>
                  <a:lnTo>
                    <a:pt x="112" y="443"/>
                  </a:lnTo>
                  <a:lnTo>
                    <a:pt x="101" y="437"/>
                  </a:lnTo>
                  <a:lnTo>
                    <a:pt x="91" y="429"/>
                  </a:lnTo>
                  <a:lnTo>
                    <a:pt x="82" y="420"/>
                  </a:lnTo>
                  <a:lnTo>
                    <a:pt x="74" y="413"/>
                  </a:lnTo>
                  <a:lnTo>
                    <a:pt x="65" y="403"/>
                  </a:lnTo>
                  <a:lnTo>
                    <a:pt x="58" y="394"/>
                  </a:lnTo>
                  <a:lnTo>
                    <a:pt x="50" y="385"/>
                  </a:lnTo>
                  <a:lnTo>
                    <a:pt x="43" y="375"/>
                  </a:lnTo>
                  <a:lnTo>
                    <a:pt x="37" y="366"/>
                  </a:lnTo>
                  <a:lnTo>
                    <a:pt x="32" y="355"/>
                  </a:lnTo>
                  <a:lnTo>
                    <a:pt x="26" y="344"/>
                  </a:lnTo>
                  <a:lnTo>
                    <a:pt x="20" y="332"/>
                  </a:lnTo>
                  <a:lnTo>
                    <a:pt x="15" y="321"/>
                  </a:lnTo>
                  <a:lnTo>
                    <a:pt x="11" y="310"/>
                  </a:lnTo>
                  <a:lnTo>
                    <a:pt x="9" y="297"/>
                  </a:lnTo>
                  <a:lnTo>
                    <a:pt x="5" y="286"/>
                  </a:lnTo>
                  <a:lnTo>
                    <a:pt x="4" y="273"/>
                  </a:lnTo>
                  <a:lnTo>
                    <a:pt x="2" y="261"/>
                  </a:lnTo>
                  <a:lnTo>
                    <a:pt x="0" y="248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7" name="Rectangle 34">
              <a:extLst>
                <a:ext uri="{FF2B5EF4-FFF2-40B4-BE49-F238E27FC236}">
                  <a16:creationId xmlns:a16="http://schemas.microsoft.com/office/drawing/2014/main" id="{544A5C2F-992E-EB48-8ABC-D8CCC4F4F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3098801"/>
              <a:ext cx="1244600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8" name="Freeform 51">
              <a:extLst>
                <a:ext uri="{FF2B5EF4-FFF2-40B4-BE49-F238E27FC236}">
                  <a16:creationId xmlns:a16="http://schemas.microsoft.com/office/drawing/2014/main" id="{F25418EA-C8B0-454E-B1CA-3B1B3C08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3217862"/>
              <a:ext cx="444500" cy="414338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9" name="Line 5">
              <a:extLst>
                <a:ext uri="{FF2B5EF4-FFF2-40B4-BE49-F238E27FC236}">
                  <a16:creationId xmlns:a16="http://schemas.microsoft.com/office/drawing/2014/main" id="{39227074-5762-A543-94F6-09FD64CD5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2476501"/>
              <a:ext cx="127476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0" name="Line 6">
              <a:extLst>
                <a:ext uri="{FF2B5EF4-FFF2-40B4-BE49-F238E27FC236}">
                  <a16:creationId xmlns:a16="http://schemas.microsoft.com/office/drawing/2014/main" id="{034E2A07-5710-CD4D-B8BC-4DFAF0339E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1" name="Line 7">
              <a:extLst>
                <a:ext uri="{FF2B5EF4-FFF2-40B4-BE49-F238E27FC236}">
                  <a16:creationId xmlns:a16="http://schemas.microsoft.com/office/drawing/2014/main" id="{BFB791C1-1532-694E-BC6D-8130B2BAD9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8401" y="1231901"/>
              <a:ext cx="622300" cy="6223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2" name="Rectangle 8">
              <a:extLst>
                <a:ext uri="{FF2B5EF4-FFF2-40B4-BE49-F238E27FC236}">
                  <a16:creationId xmlns:a16="http://schemas.microsoft.com/office/drawing/2014/main" id="{5B173B3D-D7B8-214A-900D-E4B5F0F7B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6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3" name="Rectangle 9">
              <a:extLst>
                <a:ext uri="{FF2B5EF4-FFF2-40B4-BE49-F238E27FC236}">
                  <a16:creationId xmlns:a16="http://schemas.microsoft.com/office/drawing/2014/main" id="{5BA16E1B-3E05-894C-9B80-C6349F4F1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4" name="Rectangle 10">
              <a:extLst>
                <a:ext uri="{FF2B5EF4-FFF2-40B4-BE49-F238E27FC236}">
                  <a16:creationId xmlns:a16="http://schemas.microsoft.com/office/drawing/2014/main" id="{1AF64FA8-8C6E-A743-861C-59743A444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5" name="Rectangle 11">
              <a:extLst>
                <a:ext uri="{FF2B5EF4-FFF2-40B4-BE49-F238E27FC236}">
                  <a16:creationId xmlns:a16="http://schemas.microsoft.com/office/drawing/2014/main" id="{AE0CBC25-2067-CE42-B932-FC6252AB1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6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6" name="Rectangle 12">
              <a:extLst>
                <a:ext uri="{FF2B5EF4-FFF2-40B4-BE49-F238E27FC236}">
                  <a16:creationId xmlns:a16="http://schemas.microsoft.com/office/drawing/2014/main" id="{3BB671CA-3943-314E-8E01-C3E0D410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7" name="Rectangle 13">
              <a:extLst>
                <a:ext uri="{FF2B5EF4-FFF2-40B4-BE49-F238E27FC236}">
                  <a16:creationId xmlns:a16="http://schemas.microsoft.com/office/drawing/2014/main" id="{892825F1-B90E-D44A-9468-5282A60DA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8" name="Rectangle 14">
              <a:extLst>
                <a:ext uri="{FF2B5EF4-FFF2-40B4-BE49-F238E27FC236}">
                  <a16:creationId xmlns:a16="http://schemas.microsoft.com/office/drawing/2014/main" id="{37DE4E58-F88F-5A41-B17F-CA6FCFD9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688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9" name="Rectangle 15">
              <a:extLst>
                <a:ext uri="{FF2B5EF4-FFF2-40B4-BE49-F238E27FC236}">
                  <a16:creationId xmlns:a16="http://schemas.microsoft.com/office/drawing/2014/main" id="{B8E62352-BFD4-7443-8A00-1799A2AD9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863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0" name="Line 17">
              <a:extLst>
                <a:ext uri="{FF2B5EF4-FFF2-40B4-BE49-F238E27FC236}">
                  <a16:creationId xmlns:a16="http://schemas.microsoft.com/office/drawing/2014/main" id="{62C1743B-3370-8B48-845B-7864B072B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2476501"/>
              <a:ext cx="124460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1" name="Line 18">
              <a:extLst>
                <a:ext uri="{FF2B5EF4-FFF2-40B4-BE49-F238E27FC236}">
                  <a16:creationId xmlns:a16="http://schemas.microsoft.com/office/drawing/2014/main" id="{57BA19F5-298C-D641-9310-C668E133E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2" name="Rectangle 19">
              <a:extLst>
                <a:ext uri="{FF2B5EF4-FFF2-40B4-BE49-F238E27FC236}">
                  <a16:creationId xmlns:a16="http://schemas.microsoft.com/office/drawing/2014/main" id="{356F646D-857E-A74F-AAAE-BBFD6747F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3" name="Rectangle 20">
              <a:extLst>
                <a:ext uri="{FF2B5EF4-FFF2-40B4-BE49-F238E27FC236}">
                  <a16:creationId xmlns:a16="http://schemas.microsoft.com/office/drawing/2014/main" id="{2236F0F1-712E-9444-8FE3-3EB52E69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8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4" name="Rectangle 21">
              <a:extLst>
                <a:ext uri="{FF2B5EF4-FFF2-40B4-BE49-F238E27FC236}">
                  <a16:creationId xmlns:a16="http://schemas.microsoft.com/office/drawing/2014/main" id="{B06ED4CA-386F-A14C-87F5-1811EBAF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5" name="Rectangle 22">
              <a:extLst>
                <a:ext uri="{FF2B5EF4-FFF2-40B4-BE49-F238E27FC236}">
                  <a16:creationId xmlns:a16="http://schemas.microsoft.com/office/drawing/2014/main" id="{D59EAA6C-F371-5749-ADEA-F1AADDE7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6" y="1495426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6" name="Rectangle 23">
              <a:extLst>
                <a:ext uri="{FF2B5EF4-FFF2-40B4-BE49-F238E27FC236}">
                  <a16:creationId xmlns:a16="http://schemas.microsoft.com/office/drawing/2014/main" id="{B71D5A7B-EA2E-E942-95B9-0EC26667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7" name="Rectangle 24">
              <a:extLst>
                <a:ext uri="{FF2B5EF4-FFF2-40B4-BE49-F238E27FC236}">
                  <a16:creationId xmlns:a16="http://schemas.microsoft.com/office/drawing/2014/main" id="{3868F36A-87ED-D24E-A1C9-E665FDDD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8" name="Rectangle 25">
              <a:extLst>
                <a:ext uri="{FF2B5EF4-FFF2-40B4-BE49-F238E27FC236}">
                  <a16:creationId xmlns:a16="http://schemas.microsoft.com/office/drawing/2014/main" id="{B471F49E-E596-EC49-8654-A6050FF8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9" name="Rectangle 26">
              <a:extLst>
                <a:ext uri="{FF2B5EF4-FFF2-40B4-BE49-F238E27FC236}">
                  <a16:creationId xmlns:a16="http://schemas.microsoft.com/office/drawing/2014/main" id="{927D1353-1BED-174E-AD31-3719ECAFC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0" name="Rectangle 27">
              <a:extLst>
                <a:ext uri="{FF2B5EF4-FFF2-40B4-BE49-F238E27FC236}">
                  <a16:creationId xmlns:a16="http://schemas.microsoft.com/office/drawing/2014/main" id="{A9429C47-5F45-8340-9294-7CAEC4C4F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1" name="Rectangle 28">
              <a:extLst>
                <a:ext uri="{FF2B5EF4-FFF2-40B4-BE49-F238E27FC236}">
                  <a16:creationId xmlns:a16="http://schemas.microsoft.com/office/drawing/2014/main" id="{AD0D6FCE-3EF7-9340-815A-0AF23F4A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2" name="Rectangle 29">
              <a:extLst>
                <a:ext uri="{FF2B5EF4-FFF2-40B4-BE49-F238E27FC236}">
                  <a16:creationId xmlns:a16="http://schemas.microsoft.com/office/drawing/2014/main" id="{4CC076AA-7649-774B-9542-56D70D49C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3" name="Rectangle 30">
              <a:extLst>
                <a:ext uri="{FF2B5EF4-FFF2-40B4-BE49-F238E27FC236}">
                  <a16:creationId xmlns:a16="http://schemas.microsoft.com/office/drawing/2014/main" id="{880F0ED0-CE51-CD48-83B2-8E7648A7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3098801"/>
              <a:ext cx="1274762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4" name="Line 31">
              <a:extLst>
                <a:ext uri="{FF2B5EF4-FFF2-40B4-BE49-F238E27FC236}">
                  <a16:creationId xmlns:a16="http://schemas.microsoft.com/office/drawing/2014/main" id="{4B7D964F-6886-7B42-95C1-34205A6BF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3751262"/>
              <a:ext cx="127476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5" name="Line 32">
              <a:extLst>
                <a:ext uri="{FF2B5EF4-FFF2-40B4-BE49-F238E27FC236}">
                  <a16:creationId xmlns:a16="http://schemas.microsoft.com/office/drawing/2014/main" id="{51A11FE4-E797-8D48-8CD9-4C1AB64D3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6" name="Rectangle 33">
              <a:extLst>
                <a:ext uri="{FF2B5EF4-FFF2-40B4-BE49-F238E27FC236}">
                  <a16:creationId xmlns:a16="http://schemas.microsoft.com/office/drawing/2014/main" id="{B93D17EB-EEBB-BA45-8097-A53263FD0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7" name="Line 35">
              <a:extLst>
                <a:ext uri="{FF2B5EF4-FFF2-40B4-BE49-F238E27FC236}">
                  <a16:creationId xmlns:a16="http://schemas.microsoft.com/office/drawing/2014/main" id="{F8B456CB-91CD-B94C-AF53-0D6A54895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3751262"/>
              <a:ext cx="12446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8" name="Line 36">
              <a:extLst>
                <a:ext uri="{FF2B5EF4-FFF2-40B4-BE49-F238E27FC236}">
                  <a16:creationId xmlns:a16="http://schemas.microsoft.com/office/drawing/2014/main" id="{B3845724-74EB-1B49-BAF4-F6DEC8308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9" name="Rectangle 37">
              <a:extLst>
                <a:ext uri="{FF2B5EF4-FFF2-40B4-BE49-F238E27FC236}">
                  <a16:creationId xmlns:a16="http://schemas.microsoft.com/office/drawing/2014/main" id="{3767A64B-7EC4-4A4B-81E0-B40725978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0" name="Rectangle 38">
              <a:extLst>
                <a:ext uri="{FF2B5EF4-FFF2-40B4-BE49-F238E27FC236}">
                  <a16:creationId xmlns:a16="http://schemas.microsoft.com/office/drawing/2014/main" id="{ECCDC8CB-19AE-E04A-B976-9AEA2A172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1" name="Rectangle 39">
              <a:extLst>
                <a:ext uri="{FF2B5EF4-FFF2-40B4-BE49-F238E27FC236}">
                  <a16:creationId xmlns:a16="http://schemas.microsoft.com/office/drawing/2014/main" id="{D89C2236-E65B-BC4F-9535-04B181A8A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2" name="Rectangle 40">
              <a:extLst>
                <a:ext uri="{FF2B5EF4-FFF2-40B4-BE49-F238E27FC236}">
                  <a16:creationId xmlns:a16="http://schemas.microsoft.com/office/drawing/2014/main" id="{86AC875D-DB6C-984C-9742-1787E50B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3" name="Rectangle 41">
              <a:extLst>
                <a:ext uri="{FF2B5EF4-FFF2-40B4-BE49-F238E27FC236}">
                  <a16:creationId xmlns:a16="http://schemas.microsoft.com/office/drawing/2014/main" id="{2021C82F-0ADB-2441-9EDC-F3725A32B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4" name="Rectangle 42">
              <a:extLst>
                <a:ext uri="{FF2B5EF4-FFF2-40B4-BE49-F238E27FC236}">
                  <a16:creationId xmlns:a16="http://schemas.microsoft.com/office/drawing/2014/main" id="{1C7B2112-5FFE-A448-8590-68CD3A8E5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5" name="Rectangle 43">
              <a:extLst>
                <a:ext uri="{FF2B5EF4-FFF2-40B4-BE49-F238E27FC236}">
                  <a16:creationId xmlns:a16="http://schemas.microsoft.com/office/drawing/2014/main" id="{31D6C4CF-E65F-5D49-B8B6-494536874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6" name="Rectangle 44">
              <a:extLst>
                <a:ext uri="{FF2B5EF4-FFF2-40B4-BE49-F238E27FC236}">
                  <a16:creationId xmlns:a16="http://schemas.microsoft.com/office/drawing/2014/main" id="{598F9616-EC7E-A049-AA20-6BCDADC28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7" name="Rectangle 45">
              <a:extLst>
                <a:ext uri="{FF2B5EF4-FFF2-40B4-BE49-F238E27FC236}">
                  <a16:creationId xmlns:a16="http://schemas.microsoft.com/office/drawing/2014/main" id="{DC7D42DB-D3EA-C542-A59E-9C979C19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033588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8" name="Rectangle 46">
              <a:extLst>
                <a:ext uri="{FF2B5EF4-FFF2-40B4-BE49-F238E27FC236}">
                  <a16:creationId xmlns:a16="http://schemas.microsoft.com/office/drawing/2014/main" id="{24E3F375-8B3C-B044-B3FD-C4F4C93C3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6638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9" name="Rectangle 47">
              <a:extLst>
                <a:ext uri="{FF2B5EF4-FFF2-40B4-BE49-F238E27FC236}">
                  <a16:creationId xmlns:a16="http://schemas.microsoft.com/office/drawing/2014/main" id="{8AE40CFB-66FA-2648-AF02-D826D6DB8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3292475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0" name="Freeform 49">
              <a:extLst>
                <a:ext uri="{FF2B5EF4-FFF2-40B4-BE49-F238E27FC236}">
                  <a16:creationId xmlns:a16="http://schemas.microsoft.com/office/drawing/2014/main" id="{62374D76-F965-9F4E-9549-124549EB2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8" y="1901826"/>
              <a:ext cx="735013" cy="1154112"/>
            </a:xfrm>
            <a:custGeom>
              <a:avLst/>
              <a:gdLst>
                <a:gd name="T0" fmla="*/ 2147483646 w 926"/>
                <a:gd name="T1" fmla="*/ 0 h 1455"/>
                <a:gd name="T2" fmla="*/ 2147483646 w 926"/>
                <a:gd name="T3" fmla="*/ 0 h 1455"/>
                <a:gd name="T4" fmla="*/ 2147483646 w 926"/>
                <a:gd name="T5" fmla="*/ 0 h 1455"/>
                <a:gd name="T6" fmla="*/ 2147483646 w 926"/>
                <a:gd name="T7" fmla="*/ 0 h 1455"/>
                <a:gd name="T8" fmla="*/ 2147483646 w 926"/>
                <a:gd name="T9" fmla="*/ 0 h 1455"/>
                <a:gd name="T10" fmla="*/ 2147483646 w 926"/>
                <a:gd name="T11" fmla="*/ 0 h 1455"/>
                <a:gd name="T12" fmla="*/ 2147483646 w 926"/>
                <a:gd name="T13" fmla="*/ 0 h 1455"/>
                <a:gd name="T14" fmla="*/ 2147483646 w 926"/>
                <a:gd name="T15" fmla="*/ 2147483646 h 1455"/>
                <a:gd name="T16" fmla="*/ 2147483646 w 926"/>
                <a:gd name="T17" fmla="*/ 2147483646 h 1455"/>
                <a:gd name="T18" fmla="*/ 2147483646 w 926"/>
                <a:gd name="T19" fmla="*/ 2147483646 h 1455"/>
                <a:gd name="T20" fmla="*/ 2147483646 w 926"/>
                <a:gd name="T21" fmla="*/ 2147483646 h 1455"/>
                <a:gd name="T22" fmla="*/ 2147483646 w 926"/>
                <a:gd name="T23" fmla="*/ 2147483646 h 1455"/>
                <a:gd name="T24" fmla="*/ 2147483646 w 926"/>
                <a:gd name="T25" fmla="*/ 2147483646 h 1455"/>
                <a:gd name="T26" fmla="*/ 2147483646 w 926"/>
                <a:gd name="T27" fmla="*/ 2147483646 h 1455"/>
                <a:gd name="T28" fmla="*/ 2147483646 w 926"/>
                <a:gd name="T29" fmla="*/ 2147483646 h 1455"/>
                <a:gd name="T30" fmla="*/ 2147483646 w 926"/>
                <a:gd name="T31" fmla="*/ 2147483646 h 1455"/>
                <a:gd name="T32" fmla="*/ 2147483646 w 926"/>
                <a:gd name="T33" fmla="*/ 2147483646 h 1455"/>
                <a:gd name="T34" fmla="*/ 2147483646 w 926"/>
                <a:gd name="T35" fmla="*/ 2147483646 h 1455"/>
                <a:gd name="T36" fmla="*/ 2147483646 w 926"/>
                <a:gd name="T37" fmla="*/ 2147483646 h 1455"/>
                <a:gd name="T38" fmla="*/ 2147483646 w 926"/>
                <a:gd name="T39" fmla="*/ 2147483646 h 1455"/>
                <a:gd name="T40" fmla="*/ 2147483646 w 926"/>
                <a:gd name="T41" fmla="*/ 2147483646 h 1455"/>
                <a:gd name="T42" fmla="*/ 2147483646 w 926"/>
                <a:gd name="T43" fmla="*/ 2147483646 h 1455"/>
                <a:gd name="T44" fmla="*/ 2147483646 w 926"/>
                <a:gd name="T45" fmla="*/ 2147483646 h 1455"/>
                <a:gd name="T46" fmla="*/ 2147483646 w 926"/>
                <a:gd name="T47" fmla="*/ 2147483646 h 1455"/>
                <a:gd name="T48" fmla="*/ 2147483646 w 926"/>
                <a:gd name="T49" fmla="*/ 2147483646 h 1455"/>
                <a:gd name="T50" fmla="*/ 2147483646 w 926"/>
                <a:gd name="T51" fmla="*/ 2147483646 h 1455"/>
                <a:gd name="T52" fmla="*/ 2147483646 w 926"/>
                <a:gd name="T53" fmla="*/ 2147483646 h 1455"/>
                <a:gd name="T54" fmla="*/ 2147483646 w 926"/>
                <a:gd name="T55" fmla="*/ 2147483646 h 1455"/>
                <a:gd name="T56" fmla="*/ 2147483646 w 926"/>
                <a:gd name="T57" fmla="*/ 2147483646 h 1455"/>
                <a:gd name="T58" fmla="*/ 2147483646 w 926"/>
                <a:gd name="T59" fmla="*/ 2147483646 h 1455"/>
                <a:gd name="T60" fmla="*/ 2147483646 w 926"/>
                <a:gd name="T61" fmla="*/ 2147483646 h 1455"/>
                <a:gd name="T62" fmla="*/ 2147483646 w 926"/>
                <a:gd name="T63" fmla="*/ 2147483646 h 1455"/>
                <a:gd name="T64" fmla="*/ 2147483646 w 926"/>
                <a:gd name="T65" fmla="*/ 2147483646 h 1455"/>
                <a:gd name="T66" fmla="*/ 2147483646 w 926"/>
                <a:gd name="T67" fmla="*/ 2147483646 h 1455"/>
                <a:gd name="T68" fmla="*/ 2147483646 w 926"/>
                <a:gd name="T69" fmla="*/ 2147483646 h 1455"/>
                <a:gd name="T70" fmla="*/ 2147483646 w 926"/>
                <a:gd name="T71" fmla="*/ 2147483646 h 1455"/>
                <a:gd name="T72" fmla="*/ 2147483646 w 926"/>
                <a:gd name="T73" fmla="*/ 2147483646 h 1455"/>
                <a:gd name="T74" fmla="*/ 2147483646 w 926"/>
                <a:gd name="T75" fmla="*/ 2147483646 h 1455"/>
                <a:gd name="T76" fmla="*/ 2147483646 w 926"/>
                <a:gd name="T77" fmla="*/ 2147483646 h 1455"/>
                <a:gd name="T78" fmla="*/ 2147483646 w 926"/>
                <a:gd name="T79" fmla="*/ 2147483646 h 1455"/>
                <a:gd name="T80" fmla="*/ 2147483646 w 926"/>
                <a:gd name="T81" fmla="*/ 2147483646 h 1455"/>
                <a:gd name="T82" fmla="*/ 2147483646 w 926"/>
                <a:gd name="T83" fmla="*/ 2147483646 h 1455"/>
                <a:gd name="T84" fmla="*/ 2147483646 w 926"/>
                <a:gd name="T85" fmla="*/ 2147483646 h 1455"/>
                <a:gd name="T86" fmla="*/ 2147483646 w 926"/>
                <a:gd name="T87" fmla="*/ 2147483646 h 1455"/>
                <a:gd name="T88" fmla="*/ 2147483646 w 926"/>
                <a:gd name="T89" fmla="*/ 2147483646 h 1455"/>
                <a:gd name="T90" fmla="*/ 2147483646 w 926"/>
                <a:gd name="T91" fmla="*/ 2147483646 h 1455"/>
                <a:gd name="T92" fmla="*/ 2147483646 w 926"/>
                <a:gd name="T93" fmla="*/ 2147483646 h 1455"/>
                <a:gd name="T94" fmla="*/ 2147483646 w 926"/>
                <a:gd name="T95" fmla="*/ 2147483646 h 1455"/>
                <a:gd name="T96" fmla="*/ 2147483646 w 926"/>
                <a:gd name="T97" fmla="*/ 2147483646 h 1455"/>
                <a:gd name="T98" fmla="*/ 2147483646 w 926"/>
                <a:gd name="T99" fmla="*/ 2147483646 h 1455"/>
                <a:gd name="T100" fmla="*/ 2147483646 w 926"/>
                <a:gd name="T101" fmla="*/ 2147483646 h 1455"/>
                <a:gd name="T102" fmla="*/ 2147483646 w 926"/>
                <a:gd name="T103" fmla="*/ 2147483646 h 1455"/>
                <a:gd name="T104" fmla="*/ 2147483646 w 926"/>
                <a:gd name="T105" fmla="*/ 2147483646 h 1455"/>
                <a:gd name="T106" fmla="*/ 2147483646 w 926"/>
                <a:gd name="T107" fmla="*/ 2147483646 h 1455"/>
                <a:gd name="T108" fmla="*/ 0 w 926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6" h="1455">
                  <a:moveTo>
                    <a:pt x="0" y="0"/>
                  </a:moveTo>
                  <a:lnTo>
                    <a:pt x="60" y="0"/>
                  </a:lnTo>
                  <a:lnTo>
                    <a:pt x="118" y="0"/>
                  </a:lnTo>
                  <a:lnTo>
                    <a:pt x="170" y="0"/>
                  </a:lnTo>
                  <a:lnTo>
                    <a:pt x="218" y="0"/>
                  </a:lnTo>
                  <a:lnTo>
                    <a:pt x="265" y="0"/>
                  </a:lnTo>
                  <a:lnTo>
                    <a:pt x="308" y="0"/>
                  </a:lnTo>
                  <a:lnTo>
                    <a:pt x="347" y="0"/>
                  </a:lnTo>
                  <a:lnTo>
                    <a:pt x="384" y="0"/>
                  </a:lnTo>
                  <a:lnTo>
                    <a:pt x="418" y="0"/>
                  </a:lnTo>
                  <a:lnTo>
                    <a:pt x="450" y="0"/>
                  </a:lnTo>
                  <a:lnTo>
                    <a:pt x="478" y="0"/>
                  </a:lnTo>
                  <a:lnTo>
                    <a:pt x="504" y="0"/>
                  </a:lnTo>
                  <a:lnTo>
                    <a:pt x="528" y="0"/>
                  </a:lnTo>
                  <a:lnTo>
                    <a:pt x="551" y="0"/>
                  </a:lnTo>
                  <a:lnTo>
                    <a:pt x="569" y="0"/>
                  </a:lnTo>
                  <a:lnTo>
                    <a:pt x="588" y="0"/>
                  </a:lnTo>
                  <a:lnTo>
                    <a:pt x="603" y="0"/>
                  </a:lnTo>
                  <a:lnTo>
                    <a:pt x="618" y="0"/>
                  </a:lnTo>
                  <a:lnTo>
                    <a:pt x="631" y="0"/>
                  </a:lnTo>
                  <a:lnTo>
                    <a:pt x="644" y="0"/>
                  </a:lnTo>
                  <a:lnTo>
                    <a:pt x="653" y="0"/>
                  </a:lnTo>
                  <a:lnTo>
                    <a:pt x="663" y="0"/>
                  </a:lnTo>
                  <a:lnTo>
                    <a:pt x="672" y="0"/>
                  </a:lnTo>
                  <a:lnTo>
                    <a:pt x="679" y="0"/>
                  </a:lnTo>
                  <a:lnTo>
                    <a:pt x="687" y="0"/>
                  </a:lnTo>
                  <a:lnTo>
                    <a:pt x="693" y="0"/>
                  </a:lnTo>
                  <a:lnTo>
                    <a:pt x="700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7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4" y="0"/>
                  </a:lnTo>
                  <a:lnTo>
                    <a:pt x="739" y="0"/>
                  </a:lnTo>
                  <a:lnTo>
                    <a:pt x="745" y="0"/>
                  </a:lnTo>
                  <a:lnTo>
                    <a:pt x="750" y="0"/>
                  </a:lnTo>
                  <a:lnTo>
                    <a:pt x="754" y="0"/>
                  </a:lnTo>
                  <a:lnTo>
                    <a:pt x="760" y="0"/>
                  </a:lnTo>
                  <a:lnTo>
                    <a:pt x="763" y="0"/>
                  </a:lnTo>
                  <a:lnTo>
                    <a:pt x="767" y="0"/>
                  </a:lnTo>
                  <a:lnTo>
                    <a:pt x="771" y="2"/>
                  </a:lnTo>
                  <a:lnTo>
                    <a:pt x="775" y="2"/>
                  </a:lnTo>
                  <a:lnTo>
                    <a:pt x="778" y="2"/>
                  </a:lnTo>
                  <a:lnTo>
                    <a:pt x="782" y="4"/>
                  </a:lnTo>
                  <a:lnTo>
                    <a:pt x="784" y="4"/>
                  </a:lnTo>
                  <a:lnTo>
                    <a:pt x="788" y="6"/>
                  </a:lnTo>
                  <a:lnTo>
                    <a:pt x="791" y="8"/>
                  </a:lnTo>
                  <a:lnTo>
                    <a:pt x="795" y="10"/>
                  </a:lnTo>
                  <a:lnTo>
                    <a:pt x="797" y="10"/>
                  </a:lnTo>
                  <a:lnTo>
                    <a:pt x="801" y="13"/>
                  </a:lnTo>
                  <a:lnTo>
                    <a:pt x="805" y="15"/>
                  </a:lnTo>
                  <a:lnTo>
                    <a:pt x="806" y="17"/>
                  </a:lnTo>
                  <a:lnTo>
                    <a:pt x="810" y="21"/>
                  </a:lnTo>
                  <a:lnTo>
                    <a:pt x="814" y="23"/>
                  </a:lnTo>
                  <a:lnTo>
                    <a:pt x="818" y="26"/>
                  </a:lnTo>
                  <a:lnTo>
                    <a:pt x="821" y="30"/>
                  </a:lnTo>
                  <a:lnTo>
                    <a:pt x="825" y="34"/>
                  </a:lnTo>
                  <a:lnTo>
                    <a:pt x="829" y="40"/>
                  </a:lnTo>
                  <a:lnTo>
                    <a:pt x="834" y="43"/>
                  </a:lnTo>
                  <a:lnTo>
                    <a:pt x="838" y="49"/>
                  </a:lnTo>
                  <a:lnTo>
                    <a:pt x="844" y="55"/>
                  </a:lnTo>
                  <a:lnTo>
                    <a:pt x="849" y="60"/>
                  </a:lnTo>
                  <a:lnTo>
                    <a:pt x="855" y="66"/>
                  </a:lnTo>
                  <a:lnTo>
                    <a:pt x="861" y="73"/>
                  </a:lnTo>
                  <a:lnTo>
                    <a:pt x="866" y="79"/>
                  </a:lnTo>
                  <a:lnTo>
                    <a:pt x="872" y="86"/>
                  </a:lnTo>
                  <a:lnTo>
                    <a:pt x="877" y="92"/>
                  </a:lnTo>
                  <a:lnTo>
                    <a:pt x="883" y="97"/>
                  </a:lnTo>
                  <a:lnTo>
                    <a:pt x="887" y="101"/>
                  </a:lnTo>
                  <a:lnTo>
                    <a:pt x="892" y="107"/>
                  </a:lnTo>
                  <a:lnTo>
                    <a:pt x="896" y="111"/>
                  </a:lnTo>
                  <a:lnTo>
                    <a:pt x="900" y="116"/>
                  </a:lnTo>
                  <a:lnTo>
                    <a:pt x="902" y="120"/>
                  </a:lnTo>
                  <a:lnTo>
                    <a:pt x="905" y="124"/>
                  </a:lnTo>
                  <a:lnTo>
                    <a:pt x="907" y="127"/>
                  </a:lnTo>
                  <a:lnTo>
                    <a:pt x="911" y="131"/>
                  </a:lnTo>
                  <a:lnTo>
                    <a:pt x="913" y="135"/>
                  </a:lnTo>
                  <a:lnTo>
                    <a:pt x="915" y="139"/>
                  </a:lnTo>
                  <a:lnTo>
                    <a:pt x="917" y="142"/>
                  </a:lnTo>
                  <a:lnTo>
                    <a:pt x="918" y="146"/>
                  </a:lnTo>
                  <a:lnTo>
                    <a:pt x="920" y="148"/>
                  </a:lnTo>
                  <a:lnTo>
                    <a:pt x="922" y="152"/>
                  </a:lnTo>
                  <a:lnTo>
                    <a:pt x="922" y="155"/>
                  </a:lnTo>
                  <a:lnTo>
                    <a:pt x="924" y="159"/>
                  </a:lnTo>
                  <a:lnTo>
                    <a:pt x="924" y="163"/>
                  </a:lnTo>
                  <a:lnTo>
                    <a:pt x="924" y="167"/>
                  </a:lnTo>
                  <a:lnTo>
                    <a:pt x="926" y="170"/>
                  </a:lnTo>
                  <a:lnTo>
                    <a:pt x="926" y="174"/>
                  </a:lnTo>
                  <a:lnTo>
                    <a:pt x="926" y="180"/>
                  </a:lnTo>
                  <a:lnTo>
                    <a:pt x="926" y="183"/>
                  </a:lnTo>
                  <a:lnTo>
                    <a:pt x="926" y="189"/>
                  </a:lnTo>
                  <a:lnTo>
                    <a:pt x="926" y="195"/>
                  </a:lnTo>
                  <a:lnTo>
                    <a:pt x="926" y="200"/>
                  </a:lnTo>
                  <a:lnTo>
                    <a:pt x="926" y="206"/>
                  </a:lnTo>
                  <a:lnTo>
                    <a:pt x="926" y="211"/>
                  </a:lnTo>
                  <a:lnTo>
                    <a:pt x="926" y="219"/>
                  </a:lnTo>
                  <a:lnTo>
                    <a:pt x="926" y="224"/>
                  </a:lnTo>
                  <a:lnTo>
                    <a:pt x="926" y="232"/>
                  </a:lnTo>
                  <a:lnTo>
                    <a:pt x="926" y="238"/>
                  </a:lnTo>
                  <a:lnTo>
                    <a:pt x="926" y="243"/>
                  </a:lnTo>
                  <a:lnTo>
                    <a:pt x="926" y="247"/>
                  </a:lnTo>
                  <a:lnTo>
                    <a:pt x="926" y="252"/>
                  </a:lnTo>
                  <a:lnTo>
                    <a:pt x="926" y="256"/>
                  </a:lnTo>
                  <a:lnTo>
                    <a:pt x="926" y="262"/>
                  </a:lnTo>
                  <a:lnTo>
                    <a:pt x="926" y="266"/>
                  </a:lnTo>
                  <a:lnTo>
                    <a:pt x="926" y="269"/>
                  </a:lnTo>
                  <a:lnTo>
                    <a:pt x="926" y="273"/>
                  </a:lnTo>
                  <a:lnTo>
                    <a:pt x="926" y="277"/>
                  </a:lnTo>
                  <a:lnTo>
                    <a:pt x="926" y="280"/>
                  </a:lnTo>
                  <a:lnTo>
                    <a:pt x="926" y="284"/>
                  </a:lnTo>
                  <a:lnTo>
                    <a:pt x="926" y="288"/>
                  </a:lnTo>
                  <a:lnTo>
                    <a:pt x="926" y="292"/>
                  </a:lnTo>
                  <a:lnTo>
                    <a:pt x="926" y="294"/>
                  </a:lnTo>
                  <a:lnTo>
                    <a:pt x="926" y="297"/>
                  </a:lnTo>
                  <a:lnTo>
                    <a:pt x="926" y="301"/>
                  </a:lnTo>
                  <a:lnTo>
                    <a:pt x="926" y="305"/>
                  </a:lnTo>
                  <a:lnTo>
                    <a:pt x="926" y="308"/>
                  </a:lnTo>
                  <a:lnTo>
                    <a:pt x="926" y="312"/>
                  </a:lnTo>
                  <a:lnTo>
                    <a:pt x="926" y="316"/>
                  </a:lnTo>
                  <a:lnTo>
                    <a:pt x="926" y="320"/>
                  </a:lnTo>
                  <a:lnTo>
                    <a:pt x="926" y="325"/>
                  </a:lnTo>
                  <a:lnTo>
                    <a:pt x="926" y="329"/>
                  </a:lnTo>
                  <a:lnTo>
                    <a:pt x="926" y="335"/>
                  </a:lnTo>
                  <a:lnTo>
                    <a:pt x="926" y="340"/>
                  </a:lnTo>
                  <a:lnTo>
                    <a:pt x="926" y="344"/>
                  </a:lnTo>
                  <a:lnTo>
                    <a:pt x="926" y="351"/>
                  </a:lnTo>
                  <a:lnTo>
                    <a:pt x="926" y="357"/>
                  </a:lnTo>
                  <a:lnTo>
                    <a:pt x="926" y="363"/>
                  </a:lnTo>
                  <a:lnTo>
                    <a:pt x="926" y="370"/>
                  </a:lnTo>
                  <a:lnTo>
                    <a:pt x="926" y="376"/>
                  </a:lnTo>
                  <a:lnTo>
                    <a:pt x="926" y="383"/>
                  </a:lnTo>
                  <a:lnTo>
                    <a:pt x="926" y="389"/>
                  </a:lnTo>
                  <a:lnTo>
                    <a:pt x="926" y="394"/>
                  </a:lnTo>
                  <a:lnTo>
                    <a:pt x="926" y="400"/>
                  </a:lnTo>
                  <a:lnTo>
                    <a:pt x="926" y="406"/>
                  </a:lnTo>
                  <a:lnTo>
                    <a:pt x="926" y="411"/>
                  </a:lnTo>
                  <a:lnTo>
                    <a:pt x="926" y="417"/>
                  </a:lnTo>
                  <a:lnTo>
                    <a:pt x="926" y="424"/>
                  </a:lnTo>
                  <a:lnTo>
                    <a:pt x="926" y="430"/>
                  </a:lnTo>
                  <a:lnTo>
                    <a:pt x="926" y="437"/>
                  </a:lnTo>
                  <a:lnTo>
                    <a:pt x="926" y="445"/>
                  </a:lnTo>
                  <a:lnTo>
                    <a:pt x="926" y="454"/>
                  </a:lnTo>
                  <a:lnTo>
                    <a:pt x="926" y="463"/>
                  </a:lnTo>
                  <a:lnTo>
                    <a:pt x="926" y="473"/>
                  </a:lnTo>
                  <a:lnTo>
                    <a:pt x="926" y="484"/>
                  </a:lnTo>
                  <a:lnTo>
                    <a:pt x="926" y="495"/>
                  </a:lnTo>
                  <a:lnTo>
                    <a:pt x="926" y="508"/>
                  </a:lnTo>
                  <a:lnTo>
                    <a:pt x="926" y="521"/>
                  </a:lnTo>
                  <a:lnTo>
                    <a:pt x="926" y="536"/>
                  </a:lnTo>
                  <a:lnTo>
                    <a:pt x="926" y="553"/>
                  </a:lnTo>
                  <a:lnTo>
                    <a:pt x="926" y="570"/>
                  </a:lnTo>
                  <a:lnTo>
                    <a:pt x="926" y="589"/>
                  </a:lnTo>
                  <a:lnTo>
                    <a:pt x="926" y="609"/>
                  </a:lnTo>
                  <a:lnTo>
                    <a:pt x="926" y="632"/>
                  </a:lnTo>
                  <a:lnTo>
                    <a:pt x="926" y="654"/>
                  </a:lnTo>
                  <a:lnTo>
                    <a:pt x="926" y="680"/>
                  </a:lnTo>
                  <a:lnTo>
                    <a:pt x="926" y="708"/>
                  </a:lnTo>
                  <a:lnTo>
                    <a:pt x="926" y="736"/>
                  </a:lnTo>
                  <a:lnTo>
                    <a:pt x="926" y="768"/>
                  </a:lnTo>
                  <a:lnTo>
                    <a:pt x="926" y="800"/>
                  </a:lnTo>
                  <a:lnTo>
                    <a:pt x="926" y="833"/>
                  </a:lnTo>
                  <a:lnTo>
                    <a:pt x="926" y="865"/>
                  </a:lnTo>
                  <a:lnTo>
                    <a:pt x="926" y="893"/>
                  </a:lnTo>
                  <a:lnTo>
                    <a:pt x="926" y="921"/>
                  </a:lnTo>
                  <a:lnTo>
                    <a:pt x="926" y="945"/>
                  </a:lnTo>
                  <a:lnTo>
                    <a:pt x="926" y="970"/>
                  </a:lnTo>
                  <a:lnTo>
                    <a:pt x="926" y="992"/>
                  </a:lnTo>
                  <a:lnTo>
                    <a:pt x="926" y="1012"/>
                  </a:lnTo>
                  <a:lnTo>
                    <a:pt x="926" y="1031"/>
                  </a:lnTo>
                  <a:lnTo>
                    <a:pt x="926" y="1048"/>
                  </a:lnTo>
                  <a:lnTo>
                    <a:pt x="926" y="1065"/>
                  </a:lnTo>
                  <a:lnTo>
                    <a:pt x="926" y="1080"/>
                  </a:lnTo>
                  <a:lnTo>
                    <a:pt x="926" y="1093"/>
                  </a:lnTo>
                  <a:lnTo>
                    <a:pt x="926" y="1106"/>
                  </a:lnTo>
                  <a:lnTo>
                    <a:pt x="926" y="1117"/>
                  </a:lnTo>
                  <a:lnTo>
                    <a:pt x="926" y="1128"/>
                  </a:lnTo>
                  <a:lnTo>
                    <a:pt x="926" y="1138"/>
                  </a:lnTo>
                  <a:lnTo>
                    <a:pt x="926" y="1147"/>
                  </a:lnTo>
                  <a:lnTo>
                    <a:pt x="926" y="1154"/>
                  </a:lnTo>
                  <a:lnTo>
                    <a:pt x="926" y="1162"/>
                  </a:lnTo>
                  <a:lnTo>
                    <a:pt x="926" y="1169"/>
                  </a:lnTo>
                  <a:lnTo>
                    <a:pt x="926" y="1177"/>
                  </a:lnTo>
                  <a:lnTo>
                    <a:pt x="926" y="1182"/>
                  </a:lnTo>
                  <a:lnTo>
                    <a:pt x="926" y="1190"/>
                  </a:lnTo>
                  <a:lnTo>
                    <a:pt x="926" y="1195"/>
                  </a:lnTo>
                  <a:lnTo>
                    <a:pt x="926" y="1201"/>
                  </a:lnTo>
                  <a:lnTo>
                    <a:pt x="926" y="1207"/>
                  </a:lnTo>
                  <a:lnTo>
                    <a:pt x="926" y="1212"/>
                  </a:lnTo>
                  <a:lnTo>
                    <a:pt x="926" y="1218"/>
                  </a:lnTo>
                  <a:lnTo>
                    <a:pt x="926" y="1223"/>
                  </a:lnTo>
                  <a:lnTo>
                    <a:pt x="926" y="1231"/>
                  </a:lnTo>
                  <a:lnTo>
                    <a:pt x="926" y="1237"/>
                  </a:lnTo>
                  <a:lnTo>
                    <a:pt x="926" y="1244"/>
                  </a:lnTo>
                  <a:lnTo>
                    <a:pt x="926" y="1250"/>
                  </a:lnTo>
                  <a:lnTo>
                    <a:pt x="926" y="1255"/>
                  </a:lnTo>
                  <a:lnTo>
                    <a:pt x="926" y="1261"/>
                  </a:lnTo>
                  <a:lnTo>
                    <a:pt x="926" y="1266"/>
                  </a:lnTo>
                  <a:lnTo>
                    <a:pt x="926" y="1272"/>
                  </a:lnTo>
                  <a:lnTo>
                    <a:pt x="926" y="1276"/>
                  </a:lnTo>
                  <a:lnTo>
                    <a:pt x="926" y="1280"/>
                  </a:lnTo>
                  <a:lnTo>
                    <a:pt x="926" y="1285"/>
                  </a:lnTo>
                  <a:lnTo>
                    <a:pt x="924" y="1289"/>
                  </a:lnTo>
                  <a:lnTo>
                    <a:pt x="924" y="1293"/>
                  </a:lnTo>
                  <a:lnTo>
                    <a:pt x="924" y="1296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0" y="1306"/>
                  </a:lnTo>
                  <a:lnTo>
                    <a:pt x="918" y="1309"/>
                  </a:lnTo>
                  <a:lnTo>
                    <a:pt x="917" y="1313"/>
                  </a:lnTo>
                  <a:lnTo>
                    <a:pt x="915" y="1317"/>
                  </a:lnTo>
                  <a:lnTo>
                    <a:pt x="913" y="1321"/>
                  </a:lnTo>
                  <a:lnTo>
                    <a:pt x="911" y="1324"/>
                  </a:lnTo>
                  <a:lnTo>
                    <a:pt x="907" y="1328"/>
                  </a:lnTo>
                  <a:lnTo>
                    <a:pt x="905" y="1332"/>
                  </a:lnTo>
                  <a:lnTo>
                    <a:pt x="902" y="1336"/>
                  </a:lnTo>
                  <a:lnTo>
                    <a:pt x="900" y="1339"/>
                  </a:lnTo>
                  <a:lnTo>
                    <a:pt x="896" y="1343"/>
                  </a:lnTo>
                  <a:lnTo>
                    <a:pt x="892" y="1349"/>
                  </a:lnTo>
                  <a:lnTo>
                    <a:pt x="887" y="1354"/>
                  </a:lnTo>
                  <a:lnTo>
                    <a:pt x="883" y="1358"/>
                  </a:lnTo>
                  <a:lnTo>
                    <a:pt x="877" y="1364"/>
                  </a:lnTo>
                  <a:lnTo>
                    <a:pt x="872" y="1369"/>
                  </a:lnTo>
                  <a:lnTo>
                    <a:pt x="866" y="1377"/>
                  </a:lnTo>
                  <a:lnTo>
                    <a:pt x="861" y="1382"/>
                  </a:lnTo>
                  <a:lnTo>
                    <a:pt x="855" y="1390"/>
                  </a:lnTo>
                  <a:lnTo>
                    <a:pt x="849" y="1395"/>
                  </a:lnTo>
                  <a:lnTo>
                    <a:pt x="844" y="1401"/>
                  </a:lnTo>
                  <a:lnTo>
                    <a:pt x="838" y="1406"/>
                  </a:lnTo>
                  <a:lnTo>
                    <a:pt x="834" y="1412"/>
                  </a:lnTo>
                  <a:lnTo>
                    <a:pt x="829" y="1416"/>
                  </a:lnTo>
                  <a:lnTo>
                    <a:pt x="825" y="1421"/>
                  </a:lnTo>
                  <a:lnTo>
                    <a:pt x="821" y="1425"/>
                  </a:lnTo>
                  <a:lnTo>
                    <a:pt x="818" y="1429"/>
                  </a:lnTo>
                  <a:lnTo>
                    <a:pt x="814" y="1433"/>
                  </a:lnTo>
                  <a:lnTo>
                    <a:pt x="810" y="1434"/>
                  </a:lnTo>
                  <a:lnTo>
                    <a:pt x="806" y="1438"/>
                  </a:lnTo>
                  <a:lnTo>
                    <a:pt x="805" y="1440"/>
                  </a:lnTo>
                  <a:lnTo>
                    <a:pt x="801" y="1442"/>
                  </a:lnTo>
                  <a:lnTo>
                    <a:pt x="797" y="1444"/>
                  </a:lnTo>
                  <a:lnTo>
                    <a:pt x="795" y="1446"/>
                  </a:lnTo>
                  <a:lnTo>
                    <a:pt x="791" y="1448"/>
                  </a:lnTo>
                  <a:lnTo>
                    <a:pt x="788" y="1449"/>
                  </a:lnTo>
                  <a:lnTo>
                    <a:pt x="784" y="1451"/>
                  </a:lnTo>
                  <a:lnTo>
                    <a:pt x="782" y="1451"/>
                  </a:lnTo>
                  <a:lnTo>
                    <a:pt x="778" y="1453"/>
                  </a:lnTo>
                  <a:lnTo>
                    <a:pt x="775" y="1453"/>
                  </a:lnTo>
                  <a:lnTo>
                    <a:pt x="771" y="1453"/>
                  </a:lnTo>
                  <a:lnTo>
                    <a:pt x="767" y="1455"/>
                  </a:lnTo>
                  <a:lnTo>
                    <a:pt x="763" y="1455"/>
                  </a:lnTo>
                  <a:lnTo>
                    <a:pt x="760" y="1455"/>
                  </a:lnTo>
                  <a:lnTo>
                    <a:pt x="754" y="1455"/>
                  </a:lnTo>
                  <a:lnTo>
                    <a:pt x="750" y="1455"/>
                  </a:lnTo>
                  <a:lnTo>
                    <a:pt x="745" y="1455"/>
                  </a:lnTo>
                  <a:lnTo>
                    <a:pt x="739" y="1455"/>
                  </a:lnTo>
                  <a:lnTo>
                    <a:pt x="734" y="1455"/>
                  </a:lnTo>
                  <a:lnTo>
                    <a:pt x="728" y="1455"/>
                  </a:lnTo>
                  <a:lnTo>
                    <a:pt x="722" y="1455"/>
                  </a:lnTo>
                  <a:lnTo>
                    <a:pt x="717" y="1455"/>
                  </a:lnTo>
                  <a:lnTo>
                    <a:pt x="711" y="1455"/>
                  </a:lnTo>
                  <a:lnTo>
                    <a:pt x="706" y="1455"/>
                  </a:lnTo>
                  <a:lnTo>
                    <a:pt x="702" y="1455"/>
                  </a:lnTo>
                  <a:lnTo>
                    <a:pt x="696" y="1455"/>
                  </a:lnTo>
                  <a:lnTo>
                    <a:pt x="693" y="1455"/>
                  </a:lnTo>
                  <a:lnTo>
                    <a:pt x="689" y="1455"/>
                  </a:lnTo>
                  <a:lnTo>
                    <a:pt x="685" y="1455"/>
                  </a:lnTo>
                  <a:lnTo>
                    <a:pt x="681" y="1455"/>
                  </a:lnTo>
                  <a:lnTo>
                    <a:pt x="678" y="1455"/>
                  </a:lnTo>
                  <a:lnTo>
                    <a:pt x="674" y="1455"/>
                  </a:lnTo>
                  <a:lnTo>
                    <a:pt x="672" y="1455"/>
                  </a:lnTo>
                  <a:lnTo>
                    <a:pt x="668" y="1455"/>
                  </a:lnTo>
                  <a:lnTo>
                    <a:pt x="665" y="1455"/>
                  </a:lnTo>
                  <a:lnTo>
                    <a:pt x="663" y="1455"/>
                  </a:lnTo>
                  <a:lnTo>
                    <a:pt x="659" y="1455"/>
                  </a:lnTo>
                  <a:lnTo>
                    <a:pt x="655" y="1455"/>
                  </a:lnTo>
                  <a:lnTo>
                    <a:pt x="653" y="1455"/>
                  </a:lnTo>
                  <a:lnTo>
                    <a:pt x="650" y="1455"/>
                  </a:lnTo>
                  <a:lnTo>
                    <a:pt x="646" y="1455"/>
                  </a:lnTo>
                  <a:lnTo>
                    <a:pt x="642" y="1455"/>
                  </a:lnTo>
                  <a:lnTo>
                    <a:pt x="638" y="1455"/>
                  </a:lnTo>
                  <a:lnTo>
                    <a:pt x="635" y="1455"/>
                  </a:lnTo>
                  <a:lnTo>
                    <a:pt x="631" y="1455"/>
                  </a:lnTo>
                  <a:lnTo>
                    <a:pt x="627" y="1455"/>
                  </a:lnTo>
                  <a:lnTo>
                    <a:pt x="623" y="1455"/>
                  </a:lnTo>
                  <a:lnTo>
                    <a:pt x="618" y="1455"/>
                  </a:lnTo>
                  <a:lnTo>
                    <a:pt x="612" y="1455"/>
                  </a:lnTo>
                  <a:lnTo>
                    <a:pt x="609" y="1455"/>
                  </a:lnTo>
                  <a:lnTo>
                    <a:pt x="603" y="1455"/>
                  </a:lnTo>
                  <a:lnTo>
                    <a:pt x="595" y="1455"/>
                  </a:lnTo>
                  <a:lnTo>
                    <a:pt x="590" y="1455"/>
                  </a:lnTo>
                  <a:lnTo>
                    <a:pt x="584" y="1455"/>
                  </a:lnTo>
                  <a:lnTo>
                    <a:pt x="579" y="1455"/>
                  </a:lnTo>
                  <a:lnTo>
                    <a:pt x="573" y="1455"/>
                  </a:lnTo>
                  <a:lnTo>
                    <a:pt x="567" y="1455"/>
                  </a:lnTo>
                  <a:lnTo>
                    <a:pt x="562" y="1455"/>
                  </a:lnTo>
                  <a:lnTo>
                    <a:pt x="556" y="1455"/>
                  </a:lnTo>
                  <a:lnTo>
                    <a:pt x="549" y="1455"/>
                  </a:lnTo>
                  <a:lnTo>
                    <a:pt x="543" y="1455"/>
                  </a:lnTo>
                  <a:lnTo>
                    <a:pt x="536" y="1455"/>
                  </a:lnTo>
                  <a:lnTo>
                    <a:pt x="526" y="1455"/>
                  </a:lnTo>
                  <a:lnTo>
                    <a:pt x="519" y="1455"/>
                  </a:lnTo>
                  <a:lnTo>
                    <a:pt x="508" y="1455"/>
                  </a:lnTo>
                  <a:lnTo>
                    <a:pt x="496" y="1455"/>
                  </a:lnTo>
                  <a:lnTo>
                    <a:pt x="485" y="1455"/>
                  </a:lnTo>
                  <a:lnTo>
                    <a:pt x="472" y="1455"/>
                  </a:lnTo>
                  <a:lnTo>
                    <a:pt x="457" y="1455"/>
                  </a:lnTo>
                  <a:lnTo>
                    <a:pt x="440" y="1455"/>
                  </a:lnTo>
                  <a:lnTo>
                    <a:pt x="424" y="1455"/>
                  </a:lnTo>
                  <a:lnTo>
                    <a:pt x="405" y="1455"/>
                  </a:lnTo>
                  <a:lnTo>
                    <a:pt x="383" y="1455"/>
                  </a:lnTo>
                  <a:lnTo>
                    <a:pt x="360" y="1455"/>
                  </a:lnTo>
                  <a:lnTo>
                    <a:pt x="334" y="1455"/>
                  </a:lnTo>
                  <a:lnTo>
                    <a:pt x="308" y="1455"/>
                  </a:lnTo>
                  <a:lnTo>
                    <a:pt x="278" y="1455"/>
                  </a:lnTo>
                  <a:lnTo>
                    <a:pt x="246" y="1455"/>
                  </a:lnTo>
                  <a:lnTo>
                    <a:pt x="213" y="1455"/>
                  </a:lnTo>
                  <a:lnTo>
                    <a:pt x="175" y="1455"/>
                  </a:lnTo>
                  <a:lnTo>
                    <a:pt x="136" y="1455"/>
                  </a:lnTo>
                  <a:lnTo>
                    <a:pt x="93" y="1455"/>
                  </a:lnTo>
                  <a:lnTo>
                    <a:pt x="48" y="1455"/>
                  </a:lnTo>
                  <a:lnTo>
                    <a:pt x="0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1" name="Freeform 50">
              <a:extLst>
                <a:ext uri="{FF2B5EF4-FFF2-40B4-BE49-F238E27FC236}">
                  <a16:creationId xmlns:a16="http://schemas.microsoft.com/office/drawing/2014/main" id="{FD69A7A5-EF8C-9A44-BACF-A2A896F1B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1901826"/>
              <a:ext cx="736600" cy="1154112"/>
            </a:xfrm>
            <a:custGeom>
              <a:avLst/>
              <a:gdLst>
                <a:gd name="T0" fmla="*/ 2147483646 w 927"/>
                <a:gd name="T1" fmla="*/ 0 h 1455"/>
                <a:gd name="T2" fmla="*/ 2147483646 w 927"/>
                <a:gd name="T3" fmla="*/ 0 h 1455"/>
                <a:gd name="T4" fmla="*/ 2147483646 w 927"/>
                <a:gd name="T5" fmla="*/ 0 h 1455"/>
                <a:gd name="T6" fmla="*/ 2147483646 w 927"/>
                <a:gd name="T7" fmla="*/ 0 h 1455"/>
                <a:gd name="T8" fmla="*/ 2147483646 w 927"/>
                <a:gd name="T9" fmla="*/ 0 h 1455"/>
                <a:gd name="T10" fmla="*/ 2147483646 w 927"/>
                <a:gd name="T11" fmla="*/ 0 h 1455"/>
                <a:gd name="T12" fmla="*/ 2147483646 w 927"/>
                <a:gd name="T13" fmla="*/ 0 h 1455"/>
                <a:gd name="T14" fmla="*/ 2147483646 w 927"/>
                <a:gd name="T15" fmla="*/ 2147483646 h 1455"/>
                <a:gd name="T16" fmla="*/ 2147483646 w 927"/>
                <a:gd name="T17" fmla="*/ 2147483646 h 1455"/>
                <a:gd name="T18" fmla="*/ 2147483646 w 927"/>
                <a:gd name="T19" fmla="*/ 2147483646 h 1455"/>
                <a:gd name="T20" fmla="*/ 2147483646 w 927"/>
                <a:gd name="T21" fmla="*/ 2147483646 h 1455"/>
                <a:gd name="T22" fmla="*/ 2147483646 w 927"/>
                <a:gd name="T23" fmla="*/ 2147483646 h 1455"/>
                <a:gd name="T24" fmla="*/ 2147483646 w 927"/>
                <a:gd name="T25" fmla="*/ 2147483646 h 1455"/>
                <a:gd name="T26" fmla="*/ 2147483646 w 927"/>
                <a:gd name="T27" fmla="*/ 2147483646 h 1455"/>
                <a:gd name="T28" fmla="*/ 2147483646 w 927"/>
                <a:gd name="T29" fmla="*/ 2147483646 h 1455"/>
                <a:gd name="T30" fmla="*/ 2147483646 w 927"/>
                <a:gd name="T31" fmla="*/ 2147483646 h 1455"/>
                <a:gd name="T32" fmla="*/ 0 w 927"/>
                <a:gd name="T33" fmla="*/ 2147483646 h 1455"/>
                <a:gd name="T34" fmla="*/ 0 w 927"/>
                <a:gd name="T35" fmla="*/ 2147483646 h 1455"/>
                <a:gd name="T36" fmla="*/ 0 w 927"/>
                <a:gd name="T37" fmla="*/ 2147483646 h 1455"/>
                <a:gd name="T38" fmla="*/ 0 w 927"/>
                <a:gd name="T39" fmla="*/ 2147483646 h 1455"/>
                <a:gd name="T40" fmla="*/ 0 w 927"/>
                <a:gd name="T41" fmla="*/ 2147483646 h 1455"/>
                <a:gd name="T42" fmla="*/ 0 w 927"/>
                <a:gd name="T43" fmla="*/ 2147483646 h 1455"/>
                <a:gd name="T44" fmla="*/ 0 w 927"/>
                <a:gd name="T45" fmla="*/ 2147483646 h 1455"/>
                <a:gd name="T46" fmla="*/ 0 w 927"/>
                <a:gd name="T47" fmla="*/ 2147483646 h 1455"/>
                <a:gd name="T48" fmla="*/ 0 w 927"/>
                <a:gd name="T49" fmla="*/ 2147483646 h 1455"/>
                <a:gd name="T50" fmla="*/ 0 w 927"/>
                <a:gd name="T51" fmla="*/ 2147483646 h 1455"/>
                <a:gd name="T52" fmla="*/ 0 w 927"/>
                <a:gd name="T53" fmla="*/ 2147483646 h 1455"/>
                <a:gd name="T54" fmla="*/ 0 w 927"/>
                <a:gd name="T55" fmla="*/ 2147483646 h 1455"/>
                <a:gd name="T56" fmla="*/ 0 w 927"/>
                <a:gd name="T57" fmla="*/ 2147483646 h 1455"/>
                <a:gd name="T58" fmla="*/ 0 w 927"/>
                <a:gd name="T59" fmla="*/ 2147483646 h 1455"/>
                <a:gd name="T60" fmla="*/ 0 w 927"/>
                <a:gd name="T61" fmla="*/ 2147483646 h 1455"/>
                <a:gd name="T62" fmla="*/ 0 w 927"/>
                <a:gd name="T63" fmla="*/ 2147483646 h 1455"/>
                <a:gd name="T64" fmla="*/ 0 w 927"/>
                <a:gd name="T65" fmla="*/ 2147483646 h 1455"/>
                <a:gd name="T66" fmla="*/ 2147483646 w 927"/>
                <a:gd name="T67" fmla="*/ 2147483646 h 1455"/>
                <a:gd name="T68" fmla="*/ 2147483646 w 927"/>
                <a:gd name="T69" fmla="*/ 2147483646 h 1455"/>
                <a:gd name="T70" fmla="*/ 2147483646 w 927"/>
                <a:gd name="T71" fmla="*/ 2147483646 h 1455"/>
                <a:gd name="T72" fmla="*/ 2147483646 w 927"/>
                <a:gd name="T73" fmla="*/ 2147483646 h 1455"/>
                <a:gd name="T74" fmla="*/ 2147483646 w 927"/>
                <a:gd name="T75" fmla="*/ 2147483646 h 1455"/>
                <a:gd name="T76" fmla="*/ 2147483646 w 927"/>
                <a:gd name="T77" fmla="*/ 2147483646 h 1455"/>
                <a:gd name="T78" fmla="*/ 2147483646 w 927"/>
                <a:gd name="T79" fmla="*/ 2147483646 h 1455"/>
                <a:gd name="T80" fmla="*/ 2147483646 w 927"/>
                <a:gd name="T81" fmla="*/ 2147483646 h 1455"/>
                <a:gd name="T82" fmla="*/ 2147483646 w 927"/>
                <a:gd name="T83" fmla="*/ 2147483646 h 1455"/>
                <a:gd name="T84" fmla="*/ 2147483646 w 927"/>
                <a:gd name="T85" fmla="*/ 2147483646 h 1455"/>
                <a:gd name="T86" fmla="*/ 2147483646 w 927"/>
                <a:gd name="T87" fmla="*/ 2147483646 h 1455"/>
                <a:gd name="T88" fmla="*/ 2147483646 w 927"/>
                <a:gd name="T89" fmla="*/ 2147483646 h 1455"/>
                <a:gd name="T90" fmla="*/ 2147483646 w 927"/>
                <a:gd name="T91" fmla="*/ 2147483646 h 1455"/>
                <a:gd name="T92" fmla="*/ 2147483646 w 927"/>
                <a:gd name="T93" fmla="*/ 2147483646 h 1455"/>
                <a:gd name="T94" fmla="*/ 2147483646 w 927"/>
                <a:gd name="T95" fmla="*/ 2147483646 h 1455"/>
                <a:gd name="T96" fmla="*/ 2147483646 w 927"/>
                <a:gd name="T97" fmla="*/ 2147483646 h 1455"/>
                <a:gd name="T98" fmla="*/ 2147483646 w 927"/>
                <a:gd name="T99" fmla="*/ 2147483646 h 1455"/>
                <a:gd name="T100" fmla="*/ 2147483646 w 927"/>
                <a:gd name="T101" fmla="*/ 2147483646 h 1455"/>
                <a:gd name="T102" fmla="*/ 2147483646 w 927"/>
                <a:gd name="T103" fmla="*/ 2147483646 h 1455"/>
                <a:gd name="T104" fmla="*/ 2147483646 w 927"/>
                <a:gd name="T105" fmla="*/ 2147483646 h 1455"/>
                <a:gd name="T106" fmla="*/ 2147483646 w 927"/>
                <a:gd name="T107" fmla="*/ 2147483646 h 1455"/>
                <a:gd name="T108" fmla="*/ 2147483646 w 927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7" h="1455">
                  <a:moveTo>
                    <a:pt x="927" y="0"/>
                  </a:moveTo>
                  <a:lnTo>
                    <a:pt x="866" y="0"/>
                  </a:lnTo>
                  <a:lnTo>
                    <a:pt x="810" y="0"/>
                  </a:lnTo>
                  <a:lnTo>
                    <a:pt x="757" y="0"/>
                  </a:lnTo>
                  <a:lnTo>
                    <a:pt x="709" y="0"/>
                  </a:lnTo>
                  <a:lnTo>
                    <a:pt x="662" y="0"/>
                  </a:lnTo>
                  <a:lnTo>
                    <a:pt x="619" y="0"/>
                  </a:lnTo>
                  <a:lnTo>
                    <a:pt x="580" y="0"/>
                  </a:lnTo>
                  <a:lnTo>
                    <a:pt x="543" y="0"/>
                  </a:lnTo>
                  <a:lnTo>
                    <a:pt x="509" y="0"/>
                  </a:lnTo>
                  <a:lnTo>
                    <a:pt x="477" y="0"/>
                  </a:lnTo>
                  <a:lnTo>
                    <a:pt x="449" y="0"/>
                  </a:lnTo>
                  <a:lnTo>
                    <a:pt x="423" y="0"/>
                  </a:lnTo>
                  <a:lnTo>
                    <a:pt x="399" y="0"/>
                  </a:lnTo>
                  <a:lnTo>
                    <a:pt x="377" y="0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23" y="0"/>
                  </a:lnTo>
                  <a:lnTo>
                    <a:pt x="309" y="0"/>
                  </a:lnTo>
                  <a:lnTo>
                    <a:pt x="296" y="0"/>
                  </a:lnTo>
                  <a:lnTo>
                    <a:pt x="283" y="0"/>
                  </a:lnTo>
                  <a:lnTo>
                    <a:pt x="274" y="0"/>
                  </a:lnTo>
                  <a:lnTo>
                    <a:pt x="265" y="0"/>
                  </a:lnTo>
                  <a:lnTo>
                    <a:pt x="255" y="0"/>
                  </a:lnTo>
                  <a:lnTo>
                    <a:pt x="248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27" y="0"/>
                  </a:lnTo>
                  <a:lnTo>
                    <a:pt x="222" y="0"/>
                  </a:lnTo>
                  <a:lnTo>
                    <a:pt x="216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2"/>
                  </a:lnTo>
                  <a:lnTo>
                    <a:pt x="153" y="2"/>
                  </a:lnTo>
                  <a:lnTo>
                    <a:pt x="149" y="2"/>
                  </a:lnTo>
                  <a:lnTo>
                    <a:pt x="145" y="4"/>
                  </a:lnTo>
                  <a:lnTo>
                    <a:pt x="143" y="4"/>
                  </a:lnTo>
                  <a:lnTo>
                    <a:pt x="140" y="6"/>
                  </a:lnTo>
                  <a:lnTo>
                    <a:pt x="136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27" y="13"/>
                  </a:lnTo>
                  <a:lnTo>
                    <a:pt x="123" y="15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3" y="23"/>
                  </a:lnTo>
                  <a:lnTo>
                    <a:pt x="110" y="26"/>
                  </a:lnTo>
                  <a:lnTo>
                    <a:pt x="106" y="30"/>
                  </a:lnTo>
                  <a:lnTo>
                    <a:pt x="102" y="34"/>
                  </a:lnTo>
                  <a:lnTo>
                    <a:pt x="99" y="40"/>
                  </a:lnTo>
                  <a:lnTo>
                    <a:pt x="93" y="43"/>
                  </a:lnTo>
                  <a:lnTo>
                    <a:pt x="89" y="49"/>
                  </a:lnTo>
                  <a:lnTo>
                    <a:pt x="84" y="55"/>
                  </a:lnTo>
                  <a:lnTo>
                    <a:pt x="78" y="60"/>
                  </a:lnTo>
                  <a:lnTo>
                    <a:pt x="72" y="66"/>
                  </a:lnTo>
                  <a:lnTo>
                    <a:pt x="67" y="73"/>
                  </a:lnTo>
                  <a:lnTo>
                    <a:pt x="61" y="79"/>
                  </a:lnTo>
                  <a:lnTo>
                    <a:pt x="56" y="86"/>
                  </a:lnTo>
                  <a:lnTo>
                    <a:pt x="50" y="92"/>
                  </a:lnTo>
                  <a:lnTo>
                    <a:pt x="44" y="97"/>
                  </a:lnTo>
                  <a:lnTo>
                    <a:pt x="41" y="101"/>
                  </a:lnTo>
                  <a:lnTo>
                    <a:pt x="37" y="107"/>
                  </a:lnTo>
                  <a:lnTo>
                    <a:pt x="31" y="111"/>
                  </a:lnTo>
                  <a:lnTo>
                    <a:pt x="29" y="116"/>
                  </a:lnTo>
                  <a:lnTo>
                    <a:pt x="26" y="120"/>
                  </a:lnTo>
                  <a:lnTo>
                    <a:pt x="22" y="124"/>
                  </a:lnTo>
                  <a:lnTo>
                    <a:pt x="20" y="127"/>
                  </a:lnTo>
                  <a:lnTo>
                    <a:pt x="16" y="131"/>
                  </a:lnTo>
                  <a:lnTo>
                    <a:pt x="15" y="135"/>
                  </a:lnTo>
                  <a:lnTo>
                    <a:pt x="13" y="139"/>
                  </a:lnTo>
                  <a:lnTo>
                    <a:pt x="11" y="142"/>
                  </a:lnTo>
                  <a:lnTo>
                    <a:pt x="9" y="146"/>
                  </a:lnTo>
                  <a:lnTo>
                    <a:pt x="7" y="148"/>
                  </a:lnTo>
                  <a:lnTo>
                    <a:pt x="5" y="152"/>
                  </a:lnTo>
                  <a:lnTo>
                    <a:pt x="5" y="155"/>
                  </a:lnTo>
                  <a:lnTo>
                    <a:pt x="3" y="159"/>
                  </a:lnTo>
                  <a:lnTo>
                    <a:pt x="3" y="163"/>
                  </a:lnTo>
                  <a:lnTo>
                    <a:pt x="3" y="167"/>
                  </a:lnTo>
                  <a:lnTo>
                    <a:pt x="1" y="170"/>
                  </a:lnTo>
                  <a:lnTo>
                    <a:pt x="1" y="174"/>
                  </a:lnTo>
                  <a:lnTo>
                    <a:pt x="1" y="180"/>
                  </a:lnTo>
                  <a:lnTo>
                    <a:pt x="1" y="183"/>
                  </a:lnTo>
                  <a:lnTo>
                    <a:pt x="1" y="189"/>
                  </a:lnTo>
                  <a:lnTo>
                    <a:pt x="1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0" y="219"/>
                  </a:lnTo>
                  <a:lnTo>
                    <a:pt x="0" y="224"/>
                  </a:lnTo>
                  <a:lnTo>
                    <a:pt x="0" y="232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7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0" y="262"/>
                  </a:lnTo>
                  <a:lnTo>
                    <a:pt x="0" y="266"/>
                  </a:lnTo>
                  <a:lnTo>
                    <a:pt x="0" y="269"/>
                  </a:lnTo>
                  <a:lnTo>
                    <a:pt x="0" y="273"/>
                  </a:lnTo>
                  <a:lnTo>
                    <a:pt x="0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0" y="301"/>
                  </a:lnTo>
                  <a:lnTo>
                    <a:pt x="0" y="305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6"/>
                  </a:lnTo>
                  <a:lnTo>
                    <a:pt x="0" y="320"/>
                  </a:lnTo>
                  <a:lnTo>
                    <a:pt x="0" y="325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0" y="340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0" y="357"/>
                  </a:lnTo>
                  <a:lnTo>
                    <a:pt x="0" y="363"/>
                  </a:lnTo>
                  <a:lnTo>
                    <a:pt x="0" y="370"/>
                  </a:lnTo>
                  <a:lnTo>
                    <a:pt x="0" y="376"/>
                  </a:lnTo>
                  <a:lnTo>
                    <a:pt x="0" y="383"/>
                  </a:lnTo>
                  <a:lnTo>
                    <a:pt x="0" y="389"/>
                  </a:lnTo>
                  <a:lnTo>
                    <a:pt x="0" y="394"/>
                  </a:lnTo>
                  <a:lnTo>
                    <a:pt x="0" y="400"/>
                  </a:lnTo>
                  <a:lnTo>
                    <a:pt x="0" y="406"/>
                  </a:lnTo>
                  <a:lnTo>
                    <a:pt x="0" y="411"/>
                  </a:lnTo>
                  <a:lnTo>
                    <a:pt x="0" y="417"/>
                  </a:lnTo>
                  <a:lnTo>
                    <a:pt x="0" y="424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5"/>
                  </a:lnTo>
                  <a:lnTo>
                    <a:pt x="0" y="454"/>
                  </a:lnTo>
                  <a:lnTo>
                    <a:pt x="0" y="463"/>
                  </a:lnTo>
                  <a:lnTo>
                    <a:pt x="0" y="473"/>
                  </a:lnTo>
                  <a:lnTo>
                    <a:pt x="0" y="484"/>
                  </a:lnTo>
                  <a:lnTo>
                    <a:pt x="0" y="495"/>
                  </a:lnTo>
                  <a:lnTo>
                    <a:pt x="0" y="508"/>
                  </a:lnTo>
                  <a:lnTo>
                    <a:pt x="0" y="521"/>
                  </a:lnTo>
                  <a:lnTo>
                    <a:pt x="0" y="536"/>
                  </a:lnTo>
                  <a:lnTo>
                    <a:pt x="0" y="553"/>
                  </a:lnTo>
                  <a:lnTo>
                    <a:pt x="0" y="570"/>
                  </a:lnTo>
                  <a:lnTo>
                    <a:pt x="0" y="589"/>
                  </a:lnTo>
                  <a:lnTo>
                    <a:pt x="0" y="609"/>
                  </a:lnTo>
                  <a:lnTo>
                    <a:pt x="0" y="632"/>
                  </a:lnTo>
                  <a:lnTo>
                    <a:pt x="0" y="654"/>
                  </a:lnTo>
                  <a:lnTo>
                    <a:pt x="0" y="680"/>
                  </a:lnTo>
                  <a:lnTo>
                    <a:pt x="0" y="708"/>
                  </a:lnTo>
                  <a:lnTo>
                    <a:pt x="0" y="736"/>
                  </a:lnTo>
                  <a:lnTo>
                    <a:pt x="0" y="768"/>
                  </a:lnTo>
                  <a:lnTo>
                    <a:pt x="0" y="800"/>
                  </a:lnTo>
                  <a:lnTo>
                    <a:pt x="0" y="833"/>
                  </a:lnTo>
                  <a:lnTo>
                    <a:pt x="0" y="865"/>
                  </a:lnTo>
                  <a:lnTo>
                    <a:pt x="0" y="893"/>
                  </a:lnTo>
                  <a:lnTo>
                    <a:pt x="0" y="921"/>
                  </a:lnTo>
                  <a:lnTo>
                    <a:pt x="0" y="945"/>
                  </a:lnTo>
                  <a:lnTo>
                    <a:pt x="0" y="970"/>
                  </a:lnTo>
                  <a:lnTo>
                    <a:pt x="0" y="992"/>
                  </a:lnTo>
                  <a:lnTo>
                    <a:pt x="0" y="1012"/>
                  </a:lnTo>
                  <a:lnTo>
                    <a:pt x="0" y="1031"/>
                  </a:lnTo>
                  <a:lnTo>
                    <a:pt x="0" y="1048"/>
                  </a:lnTo>
                  <a:lnTo>
                    <a:pt x="0" y="1065"/>
                  </a:lnTo>
                  <a:lnTo>
                    <a:pt x="0" y="1080"/>
                  </a:lnTo>
                  <a:lnTo>
                    <a:pt x="0" y="1093"/>
                  </a:lnTo>
                  <a:lnTo>
                    <a:pt x="0" y="1106"/>
                  </a:lnTo>
                  <a:lnTo>
                    <a:pt x="0" y="1117"/>
                  </a:lnTo>
                  <a:lnTo>
                    <a:pt x="0" y="1128"/>
                  </a:lnTo>
                  <a:lnTo>
                    <a:pt x="0" y="1138"/>
                  </a:lnTo>
                  <a:lnTo>
                    <a:pt x="0" y="1147"/>
                  </a:lnTo>
                  <a:lnTo>
                    <a:pt x="0" y="1154"/>
                  </a:lnTo>
                  <a:lnTo>
                    <a:pt x="0" y="1162"/>
                  </a:lnTo>
                  <a:lnTo>
                    <a:pt x="0" y="1169"/>
                  </a:lnTo>
                  <a:lnTo>
                    <a:pt x="0" y="1177"/>
                  </a:lnTo>
                  <a:lnTo>
                    <a:pt x="0" y="1182"/>
                  </a:lnTo>
                  <a:lnTo>
                    <a:pt x="0" y="1190"/>
                  </a:lnTo>
                  <a:lnTo>
                    <a:pt x="0" y="1195"/>
                  </a:lnTo>
                  <a:lnTo>
                    <a:pt x="0" y="1201"/>
                  </a:lnTo>
                  <a:lnTo>
                    <a:pt x="0" y="1207"/>
                  </a:lnTo>
                  <a:lnTo>
                    <a:pt x="0" y="1212"/>
                  </a:lnTo>
                  <a:lnTo>
                    <a:pt x="0" y="1218"/>
                  </a:lnTo>
                  <a:lnTo>
                    <a:pt x="0" y="1223"/>
                  </a:lnTo>
                  <a:lnTo>
                    <a:pt x="0" y="1231"/>
                  </a:lnTo>
                  <a:lnTo>
                    <a:pt x="0" y="1237"/>
                  </a:lnTo>
                  <a:lnTo>
                    <a:pt x="0" y="1244"/>
                  </a:lnTo>
                  <a:lnTo>
                    <a:pt x="0" y="1250"/>
                  </a:lnTo>
                  <a:lnTo>
                    <a:pt x="1" y="1255"/>
                  </a:lnTo>
                  <a:lnTo>
                    <a:pt x="1" y="1261"/>
                  </a:lnTo>
                  <a:lnTo>
                    <a:pt x="1" y="1266"/>
                  </a:lnTo>
                  <a:lnTo>
                    <a:pt x="1" y="1272"/>
                  </a:lnTo>
                  <a:lnTo>
                    <a:pt x="1" y="1276"/>
                  </a:lnTo>
                  <a:lnTo>
                    <a:pt x="1" y="1280"/>
                  </a:lnTo>
                  <a:lnTo>
                    <a:pt x="1" y="1285"/>
                  </a:lnTo>
                  <a:lnTo>
                    <a:pt x="3" y="1289"/>
                  </a:lnTo>
                  <a:lnTo>
                    <a:pt x="3" y="1293"/>
                  </a:lnTo>
                  <a:lnTo>
                    <a:pt x="3" y="1296"/>
                  </a:lnTo>
                  <a:lnTo>
                    <a:pt x="5" y="1300"/>
                  </a:lnTo>
                  <a:lnTo>
                    <a:pt x="5" y="1304"/>
                  </a:lnTo>
                  <a:lnTo>
                    <a:pt x="7" y="1306"/>
                  </a:lnTo>
                  <a:lnTo>
                    <a:pt x="9" y="1309"/>
                  </a:lnTo>
                  <a:lnTo>
                    <a:pt x="11" y="1313"/>
                  </a:lnTo>
                  <a:lnTo>
                    <a:pt x="13" y="1317"/>
                  </a:lnTo>
                  <a:lnTo>
                    <a:pt x="15" y="1321"/>
                  </a:lnTo>
                  <a:lnTo>
                    <a:pt x="16" y="1324"/>
                  </a:lnTo>
                  <a:lnTo>
                    <a:pt x="20" y="1328"/>
                  </a:lnTo>
                  <a:lnTo>
                    <a:pt x="22" y="1332"/>
                  </a:lnTo>
                  <a:lnTo>
                    <a:pt x="26" y="1336"/>
                  </a:lnTo>
                  <a:lnTo>
                    <a:pt x="29" y="1339"/>
                  </a:lnTo>
                  <a:lnTo>
                    <a:pt x="31" y="1343"/>
                  </a:lnTo>
                  <a:lnTo>
                    <a:pt x="37" y="1349"/>
                  </a:lnTo>
                  <a:lnTo>
                    <a:pt x="41" y="1354"/>
                  </a:lnTo>
                  <a:lnTo>
                    <a:pt x="44" y="1358"/>
                  </a:lnTo>
                  <a:lnTo>
                    <a:pt x="50" y="1364"/>
                  </a:lnTo>
                  <a:lnTo>
                    <a:pt x="56" y="1369"/>
                  </a:lnTo>
                  <a:lnTo>
                    <a:pt x="61" y="1377"/>
                  </a:lnTo>
                  <a:lnTo>
                    <a:pt x="67" y="1382"/>
                  </a:lnTo>
                  <a:lnTo>
                    <a:pt x="72" y="1390"/>
                  </a:lnTo>
                  <a:lnTo>
                    <a:pt x="78" y="1395"/>
                  </a:lnTo>
                  <a:lnTo>
                    <a:pt x="84" y="1401"/>
                  </a:lnTo>
                  <a:lnTo>
                    <a:pt x="89" y="1406"/>
                  </a:lnTo>
                  <a:lnTo>
                    <a:pt x="93" y="1412"/>
                  </a:lnTo>
                  <a:lnTo>
                    <a:pt x="99" y="1416"/>
                  </a:lnTo>
                  <a:lnTo>
                    <a:pt x="102" y="1421"/>
                  </a:lnTo>
                  <a:lnTo>
                    <a:pt x="106" y="1425"/>
                  </a:lnTo>
                  <a:lnTo>
                    <a:pt x="110" y="1429"/>
                  </a:lnTo>
                  <a:lnTo>
                    <a:pt x="113" y="1433"/>
                  </a:lnTo>
                  <a:lnTo>
                    <a:pt x="117" y="1434"/>
                  </a:lnTo>
                  <a:lnTo>
                    <a:pt x="121" y="1438"/>
                  </a:lnTo>
                  <a:lnTo>
                    <a:pt x="123" y="1440"/>
                  </a:lnTo>
                  <a:lnTo>
                    <a:pt x="127" y="1442"/>
                  </a:lnTo>
                  <a:lnTo>
                    <a:pt x="130" y="1444"/>
                  </a:lnTo>
                  <a:lnTo>
                    <a:pt x="132" y="1446"/>
                  </a:lnTo>
                  <a:lnTo>
                    <a:pt x="136" y="1448"/>
                  </a:lnTo>
                  <a:lnTo>
                    <a:pt x="140" y="1449"/>
                  </a:lnTo>
                  <a:lnTo>
                    <a:pt x="143" y="1451"/>
                  </a:lnTo>
                  <a:lnTo>
                    <a:pt x="145" y="1451"/>
                  </a:lnTo>
                  <a:lnTo>
                    <a:pt x="149" y="1453"/>
                  </a:lnTo>
                  <a:lnTo>
                    <a:pt x="153" y="1453"/>
                  </a:lnTo>
                  <a:lnTo>
                    <a:pt x="156" y="1453"/>
                  </a:lnTo>
                  <a:lnTo>
                    <a:pt x="160" y="1455"/>
                  </a:lnTo>
                  <a:lnTo>
                    <a:pt x="164" y="1455"/>
                  </a:lnTo>
                  <a:lnTo>
                    <a:pt x="168" y="1455"/>
                  </a:lnTo>
                  <a:lnTo>
                    <a:pt x="173" y="1455"/>
                  </a:lnTo>
                  <a:lnTo>
                    <a:pt x="177" y="1455"/>
                  </a:lnTo>
                  <a:lnTo>
                    <a:pt x="183" y="1455"/>
                  </a:lnTo>
                  <a:lnTo>
                    <a:pt x="188" y="1455"/>
                  </a:lnTo>
                  <a:lnTo>
                    <a:pt x="194" y="1455"/>
                  </a:lnTo>
                  <a:lnTo>
                    <a:pt x="199" y="1455"/>
                  </a:lnTo>
                  <a:lnTo>
                    <a:pt x="205" y="1455"/>
                  </a:lnTo>
                  <a:lnTo>
                    <a:pt x="211" y="1455"/>
                  </a:lnTo>
                  <a:lnTo>
                    <a:pt x="216" y="1455"/>
                  </a:lnTo>
                  <a:lnTo>
                    <a:pt x="222" y="1455"/>
                  </a:lnTo>
                  <a:lnTo>
                    <a:pt x="225" y="1455"/>
                  </a:lnTo>
                  <a:lnTo>
                    <a:pt x="231" y="1455"/>
                  </a:lnTo>
                  <a:lnTo>
                    <a:pt x="235" y="1455"/>
                  </a:lnTo>
                  <a:lnTo>
                    <a:pt x="239" y="1455"/>
                  </a:lnTo>
                  <a:lnTo>
                    <a:pt x="242" y="1455"/>
                  </a:lnTo>
                  <a:lnTo>
                    <a:pt x="246" y="1455"/>
                  </a:lnTo>
                  <a:lnTo>
                    <a:pt x="250" y="1455"/>
                  </a:lnTo>
                  <a:lnTo>
                    <a:pt x="253" y="1455"/>
                  </a:lnTo>
                  <a:lnTo>
                    <a:pt x="255" y="1455"/>
                  </a:lnTo>
                  <a:lnTo>
                    <a:pt x="259" y="1455"/>
                  </a:lnTo>
                  <a:lnTo>
                    <a:pt x="263" y="1455"/>
                  </a:lnTo>
                  <a:lnTo>
                    <a:pt x="265" y="1455"/>
                  </a:lnTo>
                  <a:lnTo>
                    <a:pt x="268" y="1455"/>
                  </a:lnTo>
                  <a:lnTo>
                    <a:pt x="272" y="1455"/>
                  </a:lnTo>
                  <a:lnTo>
                    <a:pt x="274" y="1455"/>
                  </a:lnTo>
                  <a:lnTo>
                    <a:pt x="278" y="1455"/>
                  </a:lnTo>
                  <a:lnTo>
                    <a:pt x="281" y="1455"/>
                  </a:lnTo>
                  <a:lnTo>
                    <a:pt x="285" y="1455"/>
                  </a:lnTo>
                  <a:lnTo>
                    <a:pt x="289" y="1455"/>
                  </a:lnTo>
                  <a:lnTo>
                    <a:pt x="293" y="1455"/>
                  </a:lnTo>
                  <a:lnTo>
                    <a:pt x="296" y="1455"/>
                  </a:lnTo>
                  <a:lnTo>
                    <a:pt x="300" y="1455"/>
                  </a:lnTo>
                  <a:lnTo>
                    <a:pt x="304" y="1455"/>
                  </a:lnTo>
                  <a:lnTo>
                    <a:pt x="309" y="1455"/>
                  </a:lnTo>
                  <a:lnTo>
                    <a:pt x="315" y="1455"/>
                  </a:lnTo>
                  <a:lnTo>
                    <a:pt x="319" y="1455"/>
                  </a:lnTo>
                  <a:lnTo>
                    <a:pt x="324" y="1455"/>
                  </a:lnTo>
                  <a:lnTo>
                    <a:pt x="332" y="1455"/>
                  </a:lnTo>
                  <a:lnTo>
                    <a:pt x="337" y="1455"/>
                  </a:lnTo>
                  <a:lnTo>
                    <a:pt x="343" y="1455"/>
                  </a:lnTo>
                  <a:lnTo>
                    <a:pt x="349" y="1455"/>
                  </a:lnTo>
                  <a:lnTo>
                    <a:pt x="354" y="1455"/>
                  </a:lnTo>
                  <a:lnTo>
                    <a:pt x="360" y="1455"/>
                  </a:lnTo>
                  <a:lnTo>
                    <a:pt x="365" y="1455"/>
                  </a:lnTo>
                  <a:lnTo>
                    <a:pt x="371" y="1455"/>
                  </a:lnTo>
                  <a:lnTo>
                    <a:pt x="379" y="1455"/>
                  </a:lnTo>
                  <a:lnTo>
                    <a:pt x="384" y="1455"/>
                  </a:lnTo>
                  <a:lnTo>
                    <a:pt x="392" y="1455"/>
                  </a:lnTo>
                  <a:lnTo>
                    <a:pt x="401" y="1455"/>
                  </a:lnTo>
                  <a:lnTo>
                    <a:pt x="408" y="1455"/>
                  </a:lnTo>
                  <a:lnTo>
                    <a:pt x="420" y="1455"/>
                  </a:lnTo>
                  <a:lnTo>
                    <a:pt x="431" y="1455"/>
                  </a:lnTo>
                  <a:lnTo>
                    <a:pt x="442" y="1455"/>
                  </a:lnTo>
                  <a:lnTo>
                    <a:pt x="455" y="1455"/>
                  </a:lnTo>
                  <a:lnTo>
                    <a:pt x="470" y="1455"/>
                  </a:lnTo>
                  <a:lnTo>
                    <a:pt x="487" y="1455"/>
                  </a:lnTo>
                  <a:lnTo>
                    <a:pt x="504" y="1455"/>
                  </a:lnTo>
                  <a:lnTo>
                    <a:pt x="522" y="1455"/>
                  </a:lnTo>
                  <a:lnTo>
                    <a:pt x="545" y="1455"/>
                  </a:lnTo>
                  <a:lnTo>
                    <a:pt x="567" y="1455"/>
                  </a:lnTo>
                  <a:lnTo>
                    <a:pt x="593" y="1455"/>
                  </a:lnTo>
                  <a:lnTo>
                    <a:pt x="619" y="1455"/>
                  </a:lnTo>
                  <a:lnTo>
                    <a:pt x="649" y="1455"/>
                  </a:lnTo>
                  <a:lnTo>
                    <a:pt x="681" y="1455"/>
                  </a:lnTo>
                  <a:lnTo>
                    <a:pt x="715" y="1455"/>
                  </a:lnTo>
                  <a:lnTo>
                    <a:pt x="752" y="1455"/>
                  </a:lnTo>
                  <a:lnTo>
                    <a:pt x="791" y="1455"/>
                  </a:lnTo>
                  <a:lnTo>
                    <a:pt x="834" y="1455"/>
                  </a:lnTo>
                  <a:lnTo>
                    <a:pt x="879" y="1455"/>
                  </a:lnTo>
                  <a:lnTo>
                    <a:pt x="927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2" name="Line 52">
              <a:extLst>
                <a:ext uri="{FF2B5EF4-FFF2-40B4-BE49-F238E27FC236}">
                  <a16:creationId xmlns:a16="http://schemas.microsoft.com/office/drawing/2014/main" id="{398C9645-6C91-1345-8E4B-405B1F279C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7701" y="3540125"/>
              <a:ext cx="1587" cy="1274762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3" name="Line 53">
              <a:extLst>
                <a:ext uri="{FF2B5EF4-FFF2-40B4-BE49-F238E27FC236}">
                  <a16:creationId xmlns:a16="http://schemas.microsoft.com/office/drawing/2014/main" id="{5A720D2F-C2A5-DF47-B574-AB9AB7228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2426" y="2151063"/>
              <a:ext cx="5921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4" name="Line 54">
              <a:extLst>
                <a:ext uri="{FF2B5EF4-FFF2-40B4-BE49-F238E27FC236}">
                  <a16:creationId xmlns:a16="http://schemas.microsoft.com/office/drawing/2014/main" id="{A88716F0-238D-9E46-A4C0-B49D35719C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88026" y="3055938"/>
              <a:ext cx="307975" cy="0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5" name="Rectangle 55">
              <a:extLst>
                <a:ext uri="{FF2B5EF4-FFF2-40B4-BE49-F238E27FC236}">
                  <a16:creationId xmlns:a16="http://schemas.microsoft.com/office/drawing/2014/main" id="{C0013A1B-8B23-B246-8D64-4F7E8B901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126" y="3922712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6" name="Rectangle 56">
              <a:extLst>
                <a:ext uri="{FF2B5EF4-FFF2-40B4-BE49-F238E27FC236}">
                  <a16:creationId xmlns:a16="http://schemas.microsoft.com/office/drawing/2014/main" id="{B6936D96-1F5B-EF43-B863-1CB98774B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7" name="Rectangle 57">
              <a:extLst>
                <a:ext uri="{FF2B5EF4-FFF2-40B4-BE49-F238E27FC236}">
                  <a16:creationId xmlns:a16="http://schemas.microsoft.com/office/drawing/2014/main" id="{A4E0CDD5-E343-4D43-B387-026131912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8" name="Rectangle 58">
              <a:extLst>
                <a:ext uri="{FF2B5EF4-FFF2-40B4-BE49-F238E27FC236}">
                  <a16:creationId xmlns:a16="http://schemas.microsoft.com/office/drawing/2014/main" id="{33369B0D-EC58-DD4C-BAC4-99D1877D8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9" name="Rectangle 59">
              <a:extLst>
                <a:ext uri="{FF2B5EF4-FFF2-40B4-BE49-F238E27FC236}">
                  <a16:creationId xmlns:a16="http://schemas.microsoft.com/office/drawing/2014/main" id="{66C810BA-1AE0-A14C-BBB8-C61726FA7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0" name="Rectangle 60">
              <a:extLst>
                <a:ext uri="{FF2B5EF4-FFF2-40B4-BE49-F238E27FC236}">
                  <a16:creationId xmlns:a16="http://schemas.microsoft.com/office/drawing/2014/main" id="{15A54DBA-6794-604A-922F-DBB348BC9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2870201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1" name="Rectangle 61">
              <a:extLst>
                <a:ext uri="{FF2B5EF4-FFF2-40B4-BE49-F238E27FC236}">
                  <a16:creationId xmlns:a16="http://schemas.microsoft.com/office/drawing/2014/main" id="{EBFE2501-D090-2D45-BE7E-8FE33FBF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2" name="Rectangle 62">
              <a:extLst>
                <a:ext uri="{FF2B5EF4-FFF2-40B4-BE49-F238E27FC236}">
                  <a16:creationId xmlns:a16="http://schemas.microsoft.com/office/drawing/2014/main" id="{1EB295AF-9124-F544-A1B4-73BBE3F6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3" name="Rectangle 63">
              <a:extLst>
                <a:ext uri="{FF2B5EF4-FFF2-40B4-BE49-F238E27FC236}">
                  <a16:creationId xmlns:a16="http://schemas.microsoft.com/office/drawing/2014/main" id="{F97AC427-2B44-314A-9764-146576BA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4" name="Rectangle 64">
              <a:extLst>
                <a:ext uri="{FF2B5EF4-FFF2-40B4-BE49-F238E27FC236}">
                  <a16:creationId xmlns:a16="http://schemas.microsoft.com/office/drawing/2014/main" id="{760F5855-6E9E-0F4B-85FD-D6EBFE17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5" name="Rectangle 65">
              <a:extLst>
                <a:ext uri="{FF2B5EF4-FFF2-40B4-BE49-F238E27FC236}">
                  <a16:creationId xmlns:a16="http://schemas.microsoft.com/office/drawing/2014/main" id="{03FF1C0A-FA78-D641-AA6E-507ED61BB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6" name="Rectangle 66">
              <a:extLst>
                <a:ext uri="{FF2B5EF4-FFF2-40B4-BE49-F238E27FC236}">
                  <a16:creationId xmlns:a16="http://schemas.microsoft.com/office/drawing/2014/main" id="{F81C3FF4-5F0C-D542-B499-4040E8AF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7" name="Rectangle 67">
              <a:extLst>
                <a:ext uri="{FF2B5EF4-FFF2-40B4-BE49-F238E27FC236}">
                  <a16:creationId xmlns:a16="http://schemas.microsoft.com/office/drawing/2014/main" id="{1123E635-55F9-5848-8E38-E53AA21A7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1979613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8" name="Rectangle 68">
              <a:extLst>
                <a:ext uri="{FF2B5EF4-FFF2-40B4-BE49-F238E27FC236}">
                  <a16:creationId xmlns:a16="http://schemas.microsoft.com/office/drawing/2014/main" id="{DAE39B86-863B-5D4A-9D51-1EE98A3CB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9" name="Rectangle 69">
              <a:extLst>
                <a:ext uri="{FF2B5EF4-FFF2-40B4-BE49-F238E27FC236}">
                  <a16:creationId xmlns:a16="http://schemas.microsoft.com/office/drawing/2014/main" id="{78A6ACB7-4D40-5C46-8632-D106EDDC8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0" name="Rectangle 70">
              <a:extLst>
                <a:ext uri="{FF2B5EF4-FFF2-40B4-BE49-F238E27FC236}">
                  <a16:creationId xmlns:a16="http://schemas.microsoft.com/office/drawing/2014/main" id="{08C8A821-8C42-8F47-B80D-6A3F17EAF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1" name="Rectangle 71">
              <a:extLst>
                <a:ext uri="{FF2B5EF4-FFF2-40B4-BE49-F238E27FC236}">
                  <a16:creationId xmlns:a16="http://schemas.microsoft.com/office/drawing/2014/main" id="{A70D12BA-CDCC-B84D-8D8D-BF9101F4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87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2" name="Rectangle 72">
              <a:extLst>
                <a:ext uri="{FF2B5EF4-FFF2-40B4-BE49-F238E27FC236}">
                  <a16:creationId xmlns:a16="http://schemas.microsoft.com/office/drawing/2014/main" id="{F46FA31C-1EFD-FB4A-B29E-B5A308A7B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3" name="Rectangle 73">
              <a:extLst>
                <a:ext uri="{FF2B5EF4-FFF2-40B4-BE49-F238E27FC236}">
                  <a16:creationId xmlns:a16="http://schemas.microsoft.com/office/drawing/2014/main" id="{B8500EAD-4A79-174F-8463-7BFCB92FD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4" name="Rectangle 74">
              <a:extLst>
                <a:ext uri="{FF2B5EF4-FFF2-40B4-BE49-F238E27FC236}">
                  <a16:creationId xmlns:a16="http://schemas.microsoft.com/office/drawing/2014/main" id="{A3F4F8D1-50D2-8A42-9E2B-CEA3F67E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451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5" name="Rectangle 75">
              <a:extLst>
                <a:ext uri="{FF2B5EF4-FFF2-40B4-BE49-F238E27FC236}">
                  <a16:creationId xmlns:a16="http://schemas.microsoft.com/office/drawing/2014/main" id="{76B3AAFB-F285-C049-B9B4-E73EE5F5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2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6" name="Rectangle 76">
              <a:extLst>
                <a:ext uri="{FF2B5EF4-FFF2-40B4-BE49-F238E27FC236}">
                  <a16:creationId xmlns:a16="http://schemas.microsoft.com/office/drawing/2014/main" id="{3ADDC9F9-1C8D-4349-88A0-79F8F6EA2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032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7" name="Rectangle 77">
              <a:extLst>
                <a:ext uri="{FF2B5EF4-FFF2-40B4-BE49-F238E27FC236}">
                  <a16:creationId xmlns:a16="http://schemas.microsoft.com/office/drawing/2014/main" id="{727276C0-C300-C24E-B4C6-99296D3A4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50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8" name="Rectangle 78">
              <a:extLst>
                <a:ext uri="{FF2B5EF4-FFF2-40B4-BE49-F238E27FC236}">
                  <a16:creationId xmlns:a16="http://schemas.microsoft.com/office/drawing/2014/main" id="{4C1EFBF1-3D37-124B-85C3-3601B6BD9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73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9" name="Rectangle 79">
              <a:extLst>
                <a:ext uri="{FF2B5EF4-FFF2-40B4-BE49-F238E27FC236}">
                  <a16:creationId xmlns:a16="http://schemas.microsoft.com/office/drawing/2014/main" id="{D28DD507-24FE-6642-8392-479C2373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 dirty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0" name="Rectangle 80">
              <a:extLst>
                <a:ext uri="{FF2B5EF4-FFF2-40B4-BE49-F238E27FC236}">
                  <a16:creationId xmlns:a16="http://schemas.microsoft.com/office/drawing/2014/main" id="{FB6717B6-4E07-F843-8629-B5D6F6A4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48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1" name="Rectangle 81">
              <a:extLst>
                <a:ext uri="{FF2B5EF4-FFF2-40B4-BE49-F238E27FC236}">
                  <a16:creationId xmlns:a16="http://schemas.microsoft.com/office/drawing/2014/main" id="{D1DAFB2E-6FB1-D449-B98F-0B38178C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1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 dirty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2" name="Line 82">
              <a:extLst>
                <a:ext uri="{FF2B5EF4-FFF2-40B4-BE49-F238E27FC236}">
                  <a16:creationId xmlns:a16="http://schemas.microsoft.com/office/drawing/2014/main" id="{EC5A3669-D7CD-1949-8CDD-C059055DFC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4101" y="4906962"/>
              <a:ext cx="603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3" name="Line 83">
              <a:extLst>
                <a:ext uri="{FF2B5EF4-FFF2-40B4-BE49-F238E27FC236}">
                  <a16:creationId xmlns:a16="http://schemas.microsoft.com/office/drawing/2014/main" id="{559120DC-6579-EC42-94E6-E6347C389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89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4" name="Line 84">
              <a:extLst>
                <a:ext uri="{FF2B5EF4-FFF2-40B4-BE49-F238E27FC236}">
                  <a16:creationId xmlns:a16="http://schemas.microsoft.com/office/drawing/2014/main" id="{72603B02-EC8B-2A40-96A3-78FF08EE7D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23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5" name="Line 85">
              <a:extLst>
                <a:ext uri="{FF2B5EF4-FFF2-40B4-BE49-F238E27FC236}">
                  <a16:creationId xmlns:a16="http://schemas.microsoft.com/office/drawing/2014/main" id="{F850F291-ABB7-5749-A448-96596D8C9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5726" y="4906962"/>
              <a:ext cx="587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6" name="Rectangle 86">
              <a:extLst>
                <a:ext uri="{FF2B5EF4-FFF2-40B4-BE49-F238E27FC236}">
                  <a16:creationId xmlns:a16="http://schemas.microsoft.com/office/drawing/2014/main" id="{1BBA5715-2E07-DF44-87DC-A9C8DE6F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4326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43362" name="TextBox 125">
            <a:extLst>
              <a:ext uri="{FF2B5EF4-FFF2-40B4-BE49-F238E27FC236}">
                <a16:creationId xmlns:a16="http://schemas.microsoft.com/office/drawing/2014/main" id="{E7431A28-6FBA-C14C-94F8-A82E61455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2.61 from the textbook ]</a:t>
            </a:r>
          </a:p>
        </p:txBody>
      </p:sp>
      <p:sp>
        <p:nvSpPr>
          <p:cNvPr id="88" name="Title 1">
            <a:extLst>
              <a:ext uri="{FF2B5EF4-FFF2-40B4-BE49-F238E27FC236}">
                <a16:creationId xmlns:a16="http://schemas.microsoft.com/office/drawing/2014/main" id="{FC1ECE8F-CC53-1A47-85A3-39D890D37067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9pPr>
          </a:lstStyle>
          <a:p>
            <a:pPr algn="ctr">
              <a:defRPr/>
            </a:pPr>
            <a:r>
              <a:rPr lang="en-US" altLang="en-US" b="1" dirty="0">
                <a:latin typeface="Arial" charset="0"/>
                <a:ea typeface="MS PGothic" charset="-128"/>
              </a:rPr>
              <a:t>POS minimization of  f (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1</a:t>
            </a:r>
            <a:r>
              <a:rPr lang="en-US" altLang="en-US" b="1" dirty="0">
                <a:latin typeface="Arial" charset="0"/>
                <a:ea typeface="MS PGothic" charset="-128"/>
              </a:rPr>
              <a:t>,…,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4</a:t>
            </a:r>
            <a:r>
              <a:rPr lang="en-US" altLang="en-US" b="1" dirty="0">
                <a:latin typeface="Arial" charset="0"/>
                <a:ea typeface="MS PGothic" charset="-128"/>
              </a:rPr>
              <a:t>) = </a:t>
            </a:r>
            <a:r>
              <a:rPr lang="en-US" kern="0" dirty="0"/>
              <a:t>∏ </a:t>
            </a:r>
            <a:r>
              <a:rPr lang="en-US" altLang="en-US" b="1" dirty="0">
                <a:latin typeface="Arial" charset="0"/>
                <a:ea typeface="MS PGothic" charset="-128"/>
              </a:rPr>
              <a:t>M(0, 1, 4, 8, 9, 12, 15)</a:t>
            </a: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1">
            <a:extLst>
              <a:ext uri="{FF2B5EF4-FFF2-40B4-BE49-F238E27FC236}">
                <a16:creationId xmlns:a16="http://schemas.microsoft.com/office/drawing/2014/main" id="{FDF93846-690F-E248-AB6B-1CFF30DC825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1295400"/>
            <a:ext cx="5216535" cy="4198610"/>
            <a:chOff x="2055813" y="1046163"/>
            <a:chExt cx="5216535" cy="4198609"/>
          </a:xfrm>
        </p:grpSpPr>
        <p:sp>
          <p:nvSpPr>
            <p:cNvPr id="143364" name="Rectangle 4">
              <a:extLst>
                <a:ext uri="{FF2B5EF4-FFF2-40B4-BE49-F238E27FC236}">
                  <a16:creationId xmlns:a16="http://schemas.microsoft.com/office/drawing/2014/main" id="{7F9A0962-5B32-BD48-B71C-74F5C7331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1854201"/>
              <a:ext cx="1274762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5" name="Rectangle 16">
              <a:extLst>
                <a:ext uri="{FF2B5EF4-FFF2-40B4-BE49-F238E27FC236}">
                  <a16:creationId xmlns:a16="http://schemas.microsoft.com/office/drawing/2014/main" id="{E9FAE1AF-7708-464E-9785-49C9E302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1854201"/>
              <a:ext cx="1244600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6" name="Freeform 48">
              <a:extLst>
                <a:ext uri="{FF2B5EF4-FFF2-40B4-BE49-F238E27FC236}">
                  <a16:creationId xmlns:a16="http://schemas.microsoft.com/office/drawing/2014/main" id="{42B11CFF-8277-6447-B00B-8CDE7C40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1" y="1971676"/>
              <a:ext cx="2193925" cy="385762"/>
            </a:xfrm>
            <a:custGeom>
              <a:avLst/>
              <a:gdLst>
                <a:gd name="T0" fmla="*/ 0 w 2763"/>
                <a:gd name="T1" fmla="*/ 2147483646 h 486"/>
                <a:gd name="T2" fmla="*/ 2147483646 w 2763"/>
                <a:gd name="T3" fmla="*/ 2147483646 h 486"/>
                <a:gd name="T4" fmla="*/ 2147483646 w 2763"/>
                <a:gd name="T5" fmla="*/ 2147483646 h 486"/>
                <a:gd name="T6" fmla="*/ 2147483646 w 2763"/>
                <a:gd name="T7" fmla="*/ 2147483646 h 486"/>
                <a:gd name="T8" fmla="*/ 2147483646 w 2763"/>
                <a:gd name="T9" fmla="*/ 2147483646 h 486"/>
                <a:gd name="T10" fmla="*/ 2147483646 w 2763"/>
                <a:gd name="T11" fmla="*/ 2147483646 h 486"/>
                <a:gd name="T12" fmla="*/ 2147483646 w 2763"/>
                <a:gd name="T13" fmla="*/ 2147483646 h 486"/>
                <a:gd name="T14" fmla="*/ 2147483646 w 2763"/>
                <a:gd name="T15" fmla="*/ 2147483646 h 486"/>
                <a:gd name="T16" fmla="*/ 2147483646 w 2763"/>
                <a:gd name="T17" fmla="*/ 2147483646 h 486"/>
                <a:gd name="T18" fmla="*/ 2147483646 w 2763"/>
                <a:gd name="T19" fmla="*/ 2147483646 h 486"/>
                <a:gd name="T20" fmla="*/ 2147483646 w 2763"/>
                <a:gd name="T21" fmla="*/ 2147483646 h 486"/>
                <a:gd name="T22" fmla="*/ 2147483646 w 2763"/>
                <a:gd name="T23" fmla="*/ 0 h 486"/>
                <a:gd name="T24" fmla="*/ 2147483646 w 2763"/>
                <a:gd name="T25" fmla="*/ 2147483646 h 486"/>
                <a:gd name="T26" fmla="*/ 2147483646 w 2763"/>
                <a:gd name="T27" fmla="*/ 2147483646 h 486"/>
                <a:gd name="T28" fmla="*/ 2147483646 w 2763"/>
                <a:gd name="T29" fmla="*/ 2147483646 h 486"/>
                <a:gd name="T30" fmla="*/ 2147483646 w 2763"/>
                <a:gd name="T31" fmla="*/ 2147483646 h 486"/>
                <a:gd name="T32" fmla="*/ 2147483646 w 2763"/>
                <a:gd name="T33" fmla="*/ 2147483646 h 486"/>
                <a:gd name="T34" fmla="*/ 2147483646 w 2763"/>
                <a:gd name="T35" fmla="*/ 2147483646 h 486"/>
                <a:gd name="T36" fmla="*/ 2147483646 w 2763"/>
                <a:gd name="T37" fmla="*/ 2147483646 h 486"/>
                <a:gd name="T38" fmla="*/ 2147483646 w 2763"/>
                <a:gd name="T39" fmla="*/ 2147483646 h 486"/>
                <a:gd name="T40" fmla="*/ 2147483646 w 2763"/>
                <a:gd name="T41" fmla="*/ 2147483646 h 486"/>
                <a:gd name="T42" fmla="*/ 2147483646 w 2763"/>
                <a:gd name="T43" fmla="*/ 2147483646 h 486"/>
                <a:gd name="T44" fmla="*/ 2147483646 w 2763"/>
                <a:gd name="T45" fmla="*/ 2147483646 h 486"/>
                <a:gd name="T46" fmla="*/ 2147483646 w 2763"/>
                <a:gd name="T47" fmla="*/ 2147483646 h 486"/>
                <a:gd name="T48" fmla="*/ 2147483646 w 2763"/>
                <a:gd name="T49" fmla="*/ 2147483646 h 486"/>
                <a:gd name="T50" fmla="*/ 2147483646 w 2763"/>
                <a:gd name="T51" fmla="*/ 2147483646 h 486"/>
                <a:gd name="T52" fmla="*/ 2147483646 w 2763"/>
                <a:gd name="T53" fmla="*/ 2147483646 h 486"/>
                <a:gd name="T54" fmla="*/ 2147483646 w 2763"/>
                <a:gd name="T55" fmla="*/ 2147483646 h 486"/>
                <a:gd name="T56" fmla="*/ 2147483646 w 2763"/>
                <a:gd name="T57" fmla="*/ 2147483646 h 486"/>
                <a:gd name="T58" fmla="*/ 2147483646 w 2763"/>
                <a:gd name="T59" fmla="*/ 2147483646 h 486"/>
                <a:gd name="T60" fmla="*/ 2147483646 w 2763"/>
                <a:gd name="T61" fmla="*/ 2147483646 h 486"/>
                <a:gd name="T62" fmla="*/ 2147483646 w 2763"/>
                <a:gd name="T63" fmla="*/ 2147483646 h 486"/>
                <a:gd name="T64" fmla="*/ 2147483646 w 2763"/>
                <a:gd name="T65" fmla="*/ 2147483646 h 486"/>
                <a:gd name="T66" fmla="*/ 2147483646 w 2763"/>
                <a:gd name="T67" fmla="*/ 2147483646 h 486"/>
                <a:gd name="T68" fmla="*/ 2147483646 w 2763"/>
                <a:gd name="T69" fmla="*/ 2147483646 h 486"/>
                <a:gd name="T70" fmla="*/ 2147483646 w 2763"/>
                <a:gd name="T71" fmla="*/ 2147483646 h 486"/>
                <a:gd name="T72" fmla="*/ 2147483646 w 2763"/>
                <a:gd name="T73" fmla="*/ 2147483646 h 486"/>
                <a:gd name="T74" fmla="*/ 2147483646 w 2763"/>
                <a:gd name="T75" fmla="*/ 2147483646 h 486"/>
                <a:gd name="T76" fmla="*/ 2147483646 w 2763"/>
                <a:gd name="T77" fmla="*/ 2147483646 h 486"/>
                <a:gd name="T78" fmla="*/ 2147483646 w 2763"/>
                <a:gd name="T79" fmla="*/ 2147483646 h 486"/>
                <a:gd name="T80" fmla="*/ 2147483646 w 2763"/>
                <a:gd name="T81" fmla="*/ 2147483646 h 486"/>
                <a:gd name="T82" fmla="*/ 2147483646 w 2763"/>
                <a:gd name="T83" fmla="*/ 2147483646 h 486"/>
                <a:gd name="T84" fmla="*/ 2147483646 w 2763"/>
                <a:gd name="T85" fmla="*/ 2147483646 h 486"/>
                <a:gd name="T86" fmla="*/ 2147483646 w 2763"/>
                <a:gd name="T87" fmla="*/ 2147483646 h 486"/>
                <a:gd name="T88" fmla="*/ 2147483646 w 2763"/>
                <a:gd name="T89" fmla="*/ 2147483646 h 486"/>
                <a:gd name="T90" fmla="*/ 2147483646 w 2763"/>
                <a:gd name="T91" fmla="*/ 2147483646 h 486"/>
                <a:gd name="T92" fmla="*/ 2147483646 w 2763"/>
                <a:gd name="T93" fmla="*/ 2147483646 h 486"/>
                <a:gd name="T94" fmla="*/ 2147483646 w 2763"/>
                <a:gd name="T95" fmla="*/ 2147483646 h 486"/>
                <a:gd name="T96" fmla="*/ 2147483646 w 2763"/>
                <a:gd name="T97" fmla="*/ 2147483646 h 486"/>
                <a:gd name="T98" fmla="*/ 2147483646 w 2763"/>
                <a:gd name="T99" fmla="*/ 2147483646 h 486"/>
                <a:gd name="T100" fmla="*/ 2147483646 w 2763"/>
                <a:gd name="T101" fmla="*/ 2147483646 h 486"/>
                <a:gd name="T102" fmla="*/ 2147483646 w 2763"/>
                <a:gd name="T103" fmla="*/ 2147483646 h 486"/>
                <a:gd name="T104" fmla="*/ 2147483646 w 2763"/>
                <a:gd name="T105" fmla="*/ 2147483646 h 486"/>
                <a:gd name="T106" fmla="*/ 2147483646 w 2763"/>
                <a:gd name="T107" fmla="*/ 2147483646 h 486"/>
                <a:gd name="T108" fmla="*/ 2147483646 w 2763"/>
                <a:gd name="T109" fmla="*/ 2147483646 h 486"/>
                <a:gd name="T110" fmla="*/ 0 w 2763"/>
                <a:gd name="T111" fmla="*/ 2147483646 h 4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63" h="486">
                  <a:moveTo>
                    <a:pt x="0" y="235"/>
                  </a:moveTo>
                  <a:lnTo>
                    <a:pt x="0" y="252"/>
                  </a:lnTo>
                  <a:lnTo>
                    <a:pt x="0" y="239"/>
                  </a:lnTo>
                  <a:lnTo>
                    <a:pt x="2" y="226"/>
                  </a:lnTo>
                  <a:lnTo>
                    <a:pt x="4" y="215"/>
                  </a:lnTo>
                  <a:lnTo>
                    <a:pt x="5" y="202"/>
                  </a:lnTo>
                  <a:lnTo>
                    <a:pt x="9" y="189"/>
                  </a:lnTo>
                  <a:lnTo>
                    <a:pt x="11" y="177"/>
                  </a:lnTo>
                  <a:lnTo>
                    <a:pt x="15" y="166"/>
                  </a:lnTo>
                  <a:lnTo>
                    <a:pt x="20" y="155"/>
                  </a:lnTo>
                  <a:lnTo>
                    <a:pt x="26" y="144"/>
                  </a:lnTo>
                  <a:lnTo>
                    <a:pt x="32" y="133"/>
                  </a:lnTo>
                  <a:lnTo>
                    <a:pt x="37" y="121"/>
                  </a:lnTo>
                  <a:lnTo>
                    <a:pt x="43" y="112"/>
                  </a:lnTo>
                  <a:lnTo>
                    <a:pt x="50" y="103"/>
                  </a:lnTo>
                  <a:lnTo>
                    <a:pt x="58" y="91"/>
                  </a:lnTo>
                  <a:lnTo>
                    <a:pt x="65" y="84"/>
                  </a:lnTo>
                  <a:lnTo>
                    <a:pt x="74" y="75"/>
                  </a:lnTo>
                  <a:lnTo>
                    <a:pt x="82" y="65"/>
                  </a:lnTo>
                  <a:lnTo>
                    <a:pt x="91" y="58"/>
                  </a:lnTo>
                  <a:lnTo>
                    <a:pt x="101" y="50"/>
                  </a:lnTo>
                  <a:lnTo>
                    <a:pt x="112" y="43"/>
                  </a:lnTo>
                  <a:lnTo>
                    <a:pt x="121" y="37"/>
                  </a:lnTo>
                  <a:lnTo>
                    <a:pt x="132" y="32"/>
                  </a:lnTo>
                  <a:lnTo>
                    <a:pt x="144" y="26"/>
                  </a:lnTo>
                  <a:lnTo>
                    <a:pt x="153" y="21"/>
                  </a:lnTo>
                  <a:lnTo>
                    <a:pt x="166" y="17"/>
                  </a:lnTo>
                  <a:lnTo>
                    <a:pt x="177" y="11"/>
                  </a:lnTo>
                  <a:lnTo>
                    <a:pt x="188" y="9"/>
                  </a:lnTo>
                  <a:lnTo>
                    <a:pt x="201" y="6"/>
                  </a:lnTo>
                  <a:lnTo>
                    <a:pt x="213" y="4"/>
                  </a:lnTo>
                  <a:lnTo>
                    <a:pt x="226" y="2"/>
                  </a:lnTo>
                  <a:lnTo>
                    <a:pt x="239" y="2"/>
                  </a:lnTo>
                  <a:lnTo>
                    <a:pt x="252" y="0"/>
                  </a:lnTo>
                  <a:lnTo>
                    <a:pt x="2512" y="0"/>
                  </a:lnTo>
                  <a:lnTo>
                    <a:pt x="2525" y="2"/>
                  </a:lnTo>
                  <a:lnTo>
                    <a:pt x="2537" y="2"/>
                  </a:lnTo>
                  <a:lnTo>
                    <a:pt x="2550" y="4"/>
                  </a:lnTo>
                  <a:lnTo>
                    <a:pt x="2563" y="6"/>
                  </a:lnTo>
                  <a:lnTo>
                    <a:pt x="2574" y="9"/>
                  </a:lnTo>
                  <a:lnTo>
                    <a:pt x="2587" y="11"/>
                  </a:lnTo>
                  <a:lnTo>
                    <a:pt x="2598" y="17"/>
                  </a:lnTo>
                  <a:lnTo>
                    <a:pt x="2609" y="21"/>
                  </a:lnTo>
                  <a:lnTo>
                    <a:pt x="2621" y="26"/>
                  </a:lnTo>
                  <a:lnTo>
                    <a:pt x="2632" y="32"/>
                  </a:lnTo>
                  <a:lnTo>
                    <a:pt x="2641" y="37"/>
                  </a:lnTo>
                  <a:lnTo>
                    <a:pt x="2652" y="43"/>
                  </a:lnTo>
                  <a:lnTo>
                    <a:pt x="2662" y="50"/>
                  </a:lnTo>
                  <a:lnTo>
                    <a:pt x="2671" y="58"/>
                  </a:lnTo>
                  <a:lnTo>
                    <a:pt x="2680" y="65"/>
                  </a:lnTo>
                  <a:lnTo>
                    <a:pt x="2690" y="75"/>
                  </a:lnTo>
                  <a:lnTo>
                    <a:pt x="2697" y="84"/>
                  </a:lnTo>
                  <a:lnTo>
                    <a:pt x="2707" y="91"/>
                  </a:lnTo>
                  <a:lnTo>
                    <a:pt x="2714" y="103"/>
                  </a:lnTo>
                  <a:lnTo>
                    <a:pt x="2720" y="112"/>
                  </a:lnTo>
                  <a:lnTo>
                    <a:pt x="2727" y="121"/>
                  </a:lnTo>
                  <a:lnTo>
                    <a:pt x="2733" y="133"/>
                  </a:lnTo>
                  <a:lnTo>
                    <a:pt x="2738" y="144"/>
                  </a:lnTo>
                  <a:lnTo>
                    <a:pt x="2744" y="155"/>
                  </a:lnTo>
                  <a:lnTo>
                    <a:pt x="2748" y="166"/>
                  </a:lnTo>
                  <a:lnTo>
                    <a:pt x="2751" y="177"/>
                  </a:lnTo>
                  <a:lnTo>
                    <a:pt x="2755" y="189"/>
                  </a:lnTo>
                  <a:lnTo>
                    <a:pt x="2759" y="202"/>
                  </a:lnTo>
                  <a:lnTo>
                    <a:pt x="2761" y="215"/>
                  </a:lnTo>
                  <a:lnTo>
                    <a:pt x="2763" y="226"/>
                  </a:lnTo>
                  <a:lnTo>
                    <a:pt x="2763" y="239"/>
                  </a:lnTo>
                  <a:lnTo>
                    <a:pt x="2763" y="252"/>
                  </a:lnTo>
                  <a:lnTo>
                    <a:pt x="2763" y="235"/>
                  </a:lnTo>
                  <a:lnTo>
                    <a:pt x="2763" y="248"/>
                  </a:lnTo>
                  <a:lnTo>
                    <a:pt x="2763" y="261"/>
                  </a:lnTo>
                  <a:lnTo>
                    <a:pt x="2761" y="273"/>
                  </a:lnTo>
                  <a:lnTo>
                    <a:pt x="2759" y="286"/>
                  </a:lnTo>
                  <a:lnTo>
                    <a:pt x="2755" y="297"/>
                  </a:lnTo>
                  <a:lnTo>
                    <a:pt x="2751" y="310"/>
                  </a:lnTo>
                  <a:lnTo>
                    <a:pt x="2748" y="321"/>
                  </a:lnTo>
                  <a:lnTo>
                    <a:pt x="2744" y="332"/>
                  </a:lnTo>
                  <a:lnTo>
                    <a:pt x="2738" y="344"/>
                  </a:lnTo>
                  <a:lnTo>
                    <a:pt x="2733" y="355"/>
                  </a:lnTo>
                  <a:lnTo>
                    <a:pt x="2727" y="366"/>
                  </a:lnTo>
                  <a:lnTo>
                    <a:pt x="2720" y="375"/>
                  </a:lnTo>
                  <a:lnTo>
                    <a:pt x="2714" y="385"/>
                  </a:lnTo>
                  <a:lnTo>
                    <a:pt x="2707" y="394"/>
                  </a:lnTo>
                  <a:lnTo>
                    <a:pt x="2697" y="403"/>
                  </a:lnTo>
                  <a:lnTo>
                    <a:pt x="2690" y="413"/>
                  </a:lnTo>
                  <a:lnTo>
                    <a:pt x="2680" y="420"/>
                  </a:lnTo>
                  <a:lnTo>
                    <a:pt x="2671" y="429"/>
                  </a:lnTo>
                  <a:lnTo>
                    <a:pt x="2662" y="437"/>
                  </a:lnTo>
                  <a:lnTo>
                    <a:pt x="2652" y="443"/>
                  </a:lnTo>
                  <a:lnTo>
                    <a:pt x="2641" y="450"/>
                  </a:lnTo>
                  <a:lnTo>
                    <a:pt x="2632" y="456"/>
                  </a:lnTo>
                  <a:lnTo>
                    <a:pt x="2621" y="461"/>
                  </a:lnTo>
                  <a:lnTo>
                    <a:pt x="2609" y="467"/>
                  </a:lnTo>
                  <a:lnTo>
                    <a:pt x="2598" y="471"/>
                  </a:lnTo>
                  <a:lnTo>
                    <a:pt x="2587" y="474"/>
                  </a:lnTo>
                  <a:lnTo>
                    <a:pt x="2574" y="478"/>
                  </a:lnTo>
                  <a:lnTo>
                    <a:pt x="2563" y="482"/>
                  </a:lnTo>
                  <a:lnTo>
                    <a:pt x="2550" y="484"/>
                  </a:lnTo>
                  <a:lnTo>
                    <a:pt x="2537" y="486"/>
                  </a:lnTo>
                  <a:lnTo>
                    <a:pt x="2525" y="486"/>
                  </a:lnTo>
                  <a:lnTo>
                    <a:pt x="2512" y="486"/>
                  </a:lnTo>
                  <a:lnTo>
                    <a:pt x="252" y="486"/>
                  </a:lnTo>
                  <a:lnTo>
                    <a:pt x="239" y="486"/>
                  </a:lnTo>
                  <a:lnTo>
                    <a:pt x="226" y="486"/>
                  </a:lnTo>
                  <a:lnTo>
                    <a:pt x="213" y="484"/>
                  </a:lnTo>
                  <a:lnTo>
                    <a:pt x="201" y="482"/>
                  </a:lnTo>
                  <a:lnTo>
                    <a:pt x="188" y="478"/>
                  </a:lnTo>
                  <a:lnTo>
                    <a:pt x="177" y="474"/>
                  </a:lnTo>
                  <a:lnTo>
                    <a:pt x="166" y="471"/>
                  </a:lnTo>
                  <a:lnTo>
                    <a:pt x="153" y="467"/>
                  </a:lnTo>
                  <a:lnTo>
                    <a:pt x="144" y="461"/>
                  </a:lnTo>
                  <a:lnTo>
                    <a:pt x="132" y="456"/>
                  </a:lnTo>
                  <a:lnTo>
                    <a:pt x="121" y="450"/>
                  </a:lnTo>
                  <a:lnTo>
                    <a:pt x="112" y="443"/>
                  </a:lnTo>
                  <a:lnTo>
                    <a:pt x="101" y="437"/>
                  </a:lnTo>
                  <a:lnTo>
                    <a:pt x="91" y="429"/>
                  </a:lnTo>
                  <a:lnTo>
                    <a:pt x="82" y="420"/>
                  </a:lnTo>
                  <a:lnTo>
                    <a:pt x="74" y="413"/>
                  </a:lnTo>
                  <a:lnTo>
                    <a:pt x="65" y="403"/>
                  </a:lnTo>
                  <a:lnTo>
                    <a:pt x="58" y="394"/>
                  </a:lnTo>
                  <a:lnTo>
                    <a:pt x="50" y="385"/>
                  </a:lnTo>
                  <a:lnTo>
                    <a:pt x="43" y="375"/>
                  </a:lnTo>
                  <a:lnTo>
                    <a:pt x="37" y="366"/>
                  </a:lnTo>
                  <a:lnTo>
                    <a:pt x="32" y="355"/>
                  </a:lnTo>
                  <a:lnTo>
                    <a:pt x="26" y="344"/>
                  </a:lnTo>
                  <a:lnTo>
                    <a:pt x="20" y="332"/>
                  </a:lnTo>
                  <a:lnTo>
                    <a:pt x="15" y="321"/>
                  </a:lnTo>
                  <a:lnTo>
                    <a:pt x="11" y="310"/>
                  </a:lnTo>
                  <a:lnTo>
                    <a:pt x="9" y="297"/>
                  </a:lnTo>
                  <a:lnTo>
                    <a:pt x="5" y="286"/>
                  </a:lnTo>
                  <a:lnTo>
                    <a:pt x="4" y="273"/>
                  </a:lnTo>
                  <a:lnTo>
                    <a:pt x="2" y="261"/>
                  </a:lnTo>
                  <a:lnTo>
                    <a:pt x="0" y="248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7" name="Rectangle 34">
              <a:extLst>
                <a:ext uri="{FF2B5EF4-FFF2-40B4-BE49-F238E27FC236}">
                  <a16:creationId xmlns:a16="http://schemas.microsoft.com/office/drawing/2014/main" id="{544A5C2F-992E-EB48-8ABC-D8CCC4F4F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3098801"/>
              <a:ext cx="1244600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8" name="Freeform 51">
              <a:extLst>
                <a:ext uri="{FF2B5EF4-FFF2-40B4-BE49-F238E27FC236}">
                  <a16:creationId xmlns:a16="http://schemas.microsoft.com/office/drawing/2014/main" id="{F25418EA-C8B0-454E-B1CA-3B1B3C08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3217862"/>
              <a:ext cx="444500" cy="414338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9" name="Line 5">
              <a:extLst>
                <a:ext uri="{FF2B5EF4-FFF2-40B4-BE49-F238E27FC236}">
                  <a16:creationId xmlns:a16="http://schemas.microsoft.com/office/drawing/2014/main" id="{39227074-5762-A543-94F6-09FD64CD5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2476501"/>
              <a:ext cx="127476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0" name="Line 6">
              <a:extLst>
                <a:ext uri="{FF2B5EF4-FFF2-40B4-BE49-F238E27FC236}">
                  <a16:creationId xmlns:a16="http://schemas.microsoft.com/office/drawing/2014/main" id="{034E2A07-5710-CD4D-B8BC-4DFAF0339E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1" name="Line 7">
              <a:extLst>
                <a:ext uri="{FF2B5EF4-FFF2-40B4-BE49-F238E27FC236}">
                  <a16:creationId xmlns:a16="http://schemas.microsoft.com/office/drawing/2014/main" id="{BFB791C1-1532-694E-BC6D-8130B2BAD9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8401" y="1231901"/>
              <a:ext cx="622300" cy="6223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2" name="Rectangle 8">
              <a:extLst>
                <a:ext uri="{FF2B5EF4-FFF2-40B4-BE49-F238E27FC236}">
                  <a16:creationId xmlns:a16="http://schemas.microsoft.com/office/drawing/2014/main" id="{5B173B3D-D7B8-214A-900D-E4B5F0F7B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6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3" name="Rectangle 9">
              <a:extLst>
                <a:ext uri="{FF2B5EF4-FFF2-40B4-BE49-F238E27FC236}">
                  <a16:creationId xmlns:a16="http://schemas.microsoft.com/office/drawing/2014/main" id="{5BA16E1B-3E05-894C-9B80-C6349F4F1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4" name="Rectangle 10">
              <a:extLst>
                <a:ext uri="{FF2B5EF4-FFF2-40B4-BE49-F238E27FC236}">
                  <a16:creationId xmlns:a16="http://schemas.microsoft.com/office/drawing/2014/main" id="{1AF64FA8-8C6E-A743-861C-59743A444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5" name="Rectangle 11">
              <a:extLst>
                <a:ext uri="{FF2B5EF4-FFF2-40B4-BE49-F238E27FC236}">
                  <a16:creationId xmlns:a16="http://schemas.microsoft.com/office/drawing/2014/main" id="{AE0CBC25-2067-CE42-B932-FC6252AB1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6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6" name="Rectangle 12">
              <a:extLst>
                <a:ext uri="{FF2B5EF4-FFF2-40B4-BE49-F238E27FC236}">
                  <a16:creationId xmlns:a16="http://schemas.microsoft.com/office/drawing/2014/main" id="{3BB671CA-3943-314E-8E01-C3E0D410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7" name="Rectangle 13">
              <a:extLst>
                <a:ext uri="{FF2B5EF4-FFF2-40B4-BE49-F238E27FC236}">
                  <a16:creationId xmlns:a16="http://schemas.microsoft.com/office/drawing/2014/main" id="{892825F1-B90E-D44A-9468-5282A60DA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8" name="Rectangle 14">
              <a:extLst>
                <a:ext uri="{FF2B5EF4-FFF2-40B4-BE49-F238E27FC236}">
                  <a16:creationId xmlns:a16="http://schemas.microsoft.com/office/drawing/2014/main" id="{37DE4E58-F88F-5A41-B17F-CA6FCFD9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688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9" name="Rectangle 15">
              <a:extLst>
                <a:ext uri="{FF2B5EF4-FFF2-40B4-BE49-F238E27FC236}">
                  <a16:creationId xmlns:a16="http://schemas.microsoft.com/office/drawing/2014/main" id="{B8E62352-BFD4-7443-8A00-1799A2AD9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863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0" name="Line 17">
              <a:extLst>
                <a:ext uri="{FF2B5EF4-FFF2-40B4-BE49-F238E27FC236}">
                  <a16:creationId xmlns:a16="http://schemas.microsoft.com/office/drawing/2014/main" id="{62C1743B-3370-8B48-845B-7864B072B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2476501"/>
              <a:ext cx="124460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1" name="Line 18">
              <a:extLst>
                <a:ext uri="{FF2B5EF4-FFF2-40B4-BE49-F238E27FC236}">
                  <a16:creationId xmlns:a16="http://schemas.microsoft.com/office/drawing/2014/main" id="{57BA19F5-298C-D641-9310-C668E133E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2" name="Rectangle 19">
              <a:extLst>
                <a:ext uri="{FF2B5EF4-FFF2-40B4-BE49-F238E27FC236}">
                  <a16:creationId xmlns:a16="http://schemas.microsoft.com/office/drawing/2014/main" id="{356F646D-857E-A74F-AAAE-BBFD6747F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3" name="Rectangle 20">
              <a:extLst>
                <a:ext uri="{FF2B5EF4-FFF2-40B4-BE49-F238E27FC236}">
                  <a16:creationId xmlns:a16="http://schemas.microsoft.com/office/drawing/2014/main" id="{2236F0F1-712E-9444-8FE3-3EB52E69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8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4" name="Rectangle 21">
              <a:extLst>
                <a:ext uri="{FF2B5EF4-FFF2-40B4-BE49-F238E27FC236}">
                  <a16:creationId xmlns:a16="http://schemas.microsoft.com/office/drawing/2014/main" id="{B06ED4CA-386F-A14C-87F5-1811EBAF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5" name="Rectangle 22">
              <a:extLst>
                <a:ext uri="{FF2B5EF4-FFF2-40B4-BE49-F238E27FC236}">
                  <a16:creationId xmlns:a16="http://schemas.microsoft.com/office/drawing/2014/main" id="{D59EAA6C-F371-5749-ADEA-F1AADDE7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6" y="1495426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6" name="Rectangle 23">
              <a:extLst>
                <a:ext uri="{FF2B5EF4-FFF2-40B4-BE49-F238E27FC236}">
                  <a16:creationId xmlns:a16="http://schemas.microsoft.com/office/drawing/2014/main" id="{B71D5A7B-EA2E-E942-95B9-0EC26667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7" name="Rectangle 24">
              <a:extLst>
                <a:ext uri="{FF2B5EF4-FFF2-40B4-BE49-F238E27FC236}">
                  <a16:creationId xmlns:a16="http://schemas.microsoft.com/office/drawing/2014/main" id="{3868F36A-87ED-D24E-A1C9-E665FDDD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8" name="Rectangle 25">
              <a:extLst>
                <a:ext uri="{FF2B5EF4-FFF2-40B4-BE49-F238E27FC236}">
                  <a16:creationId xmlns:a16="http://schemas.microsoft.com/office/drawing/2014/main" id="{B471F49E-E596-EC49-8654-A6050FF8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9" name="Rectangle 26">
              <a:extLst>
                <a:ext uri="{FF2B5EF4-FFF2-40B4-BE49-F238E27FC236}">
                  <a16:creationId xmlns:a16="http://schemas.microsoft.com/office/drawing/2014/main" id="{927D1353-1BED-174E-AD31-3719ECAFC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0" name="Rectangle 27">
              <a:extLst>
                <a:ext uri="{FF2B5EF4-FFF2-40B4-BE49-F238E27FC236}">
                  <a16:creationId xmlns:a16="http://schemas.microsoft.com/office/drawing/2014/main" id="{A9429C47-5F45-8340-9294-7CAEC4C4F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1" name="Rectangle 28">
              <a:extLst>
                <a:ext uri="{FF2B5EF4-FFF2-40B4-BE49-F238E27FC236}">
                  <a16:creationId xmlns:a16="http://schemas.microsoft.com/office/drawing/2014/main" id="{AD0D6FCE-3EF7-9340-815A-0AF23F4A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2" name="Rectangle 29">
              <a:extLst>
                <a:ext uri="{FF2B5EF4-FFF2-40B4-BE49-F238E27FC236}">
                  <a16:creationId xmlns:a16="http://schemas.microsoft.com/office/drawing/2014/main" id="{4CC076AA-7649-774B-9542-56D70D49C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3" name="Rectangle 30">
              <a:extLst>
                <a:ext uri="{FF2B5EF4-FFF2-40B4-BE49-F238E27FC236}">
                  <a16:creationId xmlns:a16="http://schemas.microsoft.com/office/drawing/2014/main" id="{880F0ED0-CE51-CD48-83B2-8E7648A7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3098801"/>
              <a:ext cx="1274762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4" name="Line 31">
              <a:extLst>
                <a:ext uri="{FF2B5EF4-FFF2-40B4-BE49-F238E27FC236}">
                  <a16:creationId xmlns:a16="http://schemas.microsoft.com/office/drawing/2014/main" id="{4B7D964F-6886-7B42-95C1-34205A6BF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3751262"/>
              <a:ext cx="127476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5" name="Line 32">
              <a:extLst>
                <a:ext uri="{FF2B5EF4-FFF2-40B4-BE49-F238E27FC236}">
                  <a16:creationId xmlns:a16="http://schemas.microsoft.com/office/drawing/2014/main" id="{51A11FE4-E797-8D48-8CD9-4C1AB64D3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6" name="Rectangle 33">
              <a:extLst>
                <a:ext uri="{FF2B5EF4-FFF2-40B4-BE49-F238E27FC236}">
                  <a16:creationId xmlns:a16="http://schemas.microsoft.com/office/drawing/2014/main" id="{B93D17EB-EEBB-BA45-8097-A53263FD0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7" name="Line 35">
              <a:extLst>
                <a:ext uri="{FF2B5EF4-FFF2-40B4-BE49-F238E27FC236}">
                  <a16:creationId xmlns:a16="http://schemas.microsoft.com/office/drawing/2014/main" id="{F8B456CB-91CD-B94C-AF53-0D6A54895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3751262"/>
              <a:ext cx="12446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8" name="Line 36">
              <a:extLst>
                <a:ext uri="{FF2B5EF4-FFF2-40B4-BE49-F238E27FC236}">
                  <a16:creationId xmlns:a16="http://schemas.microsoft.com/office/drawing/2014/main" id="{B3845724-74EB-1B49-BAF4-F6DEC8308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9" name="Rectangle 37">
              <a:extLst>
                <a:ext uri="{FF2B5EF4-FFF2-40B4-BE49-F238E27FC236}">
                  <a16:creationId xmlns:a16="http://schemas.microsoft.com/office/drawing/2014/main" id="{3767A64B-7EC4-4A4B-81E0-B40725978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0" name="Rectangle 38">
              <a:extLst>
                <a:ext uri="{FF2B5EF4-FFF2-40B4-BE49-F238E27FC236}">
                  <a16:creationId xmlns:a16="http://schemas.microsoft.com/office/drawing/2014/main" id="{ECCDC8CB-19AE-E04A-B976-9AEA2A172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1" name="Rectangle 39">
              <a:extLst>
                <a:ext uri="{FF2B5EF4-FFF2-40B4-BE49-F238E27FC236}">
                  <a16:creationId xmlns:a16="http://schemas.microsoft.com/office/drawing/2014/main" id="{D89C2236-E65B-BC4F-9535-04B181A8A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2" name="Rectangle 40">
              <a:extLst>
                <a:ext uri="{FF2B5EF4-FFF2-40B4-BE49-F238E27FC236}">
                  <a16:creationId xmlns:a16="http://schemas.microsoft.com/office/drawing/2014/main" id="{86AC875D-DB6C-984C-9742-1787E50B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3" name="Rectangle 41">
              <a:extLst>
                <a:ext uri="{FF2B5EF4-FFF2-40B4-BE49-F238E27FC236}">
                  <a16:creationId xmlns:a16="http://schemas.microsoft.com/office/drawing/2014/main" id="{2021C82F-0ADB-2441-9EDC-F3725A32B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4" name="Rectangle 42">
              <a:extLst>
                <a:ext uri="{FF2B5EF4-FFF2-40B4-BE49-F238E27FC236}">
                  <a16:creationId xmlns:a16="http://schemas.microsoft.com/office/drawing/2014/main" id="{1C7B2112-5FFE-A448-8590-68CD3A8E5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5" name="Rectangle 43">
              <a:extLst>
                <a:ext uri="{FF2B5EF4-FFF2-40B4-BE49-F238E27FC236}">
                  <a16:creationId xmlns:a16="http://schemas.microsoft.com/office/drawing/2014/main" id="{31D6C4CF-E65F-5D49-B8B6-494536874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6" name="Rectangle 44">
              <a:extLst>
                <a:ext uri="{FF2B5EF4-FFF2-40B4-BE49-F238E27FC236}">
                  <a16:creationId xmlns:a16="http://schemas.microsoft.com/office/drawing/2014/main" id="{598F9616-EC7E-A049-AA20-6BCDADC28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7" name="Rectangle 45">
              <a:extLst>
                <a:ext uri="{FF2B5EF4-FFF2-40B4-BE49-F238E27FC236}">
                  <a16:creationId xmlns:a16="http://schemas.microsoft.com/office/drawing/2014/main" id="{DC7D42DB-D3EA-C542-A59E-9C979C19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033588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8" name="Rectangle 46">
              <a:extLst>
                <a:ext uri="{FF2B5EF4-FFF2-40B4-BE49-F238E27FC236}">
                  <a16:creationId xmlns:a16="http://schemas.microsoft.com/office/drawing/2014/main" id="{24E3F375-8B3C-B044-B3FD-C4F4C93C3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6638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9" name="Rectangle 47">
              <a:extLst>
                <a:ext uri="{FF2B5EF4-FFF2-40B4-BE49-F238E27FC236}">
                  <a16:creationId xmlns:a16="http://schemas.microsoft.com/office/drawing/2014/main" id="{8AE40CFB-66FA-2648-AF02-D826D6DB8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3292475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0" name="Freeform 49">
              <a:extLst>
                <a:ext uri="{FF2B5EF4-FFF2-40B4-BE49-F238E27FC236}">
                  <a16:creationId xmlns:a16="http://schemas.microsoft.com/office/drawing/2014/main" id="{62374D76-F965-9F4E-9549-124549EB2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8" y="1901826"/>
              <a:ext cx="735013" cy="1154112"/>
            </a:xfrm>
            <a:custGeom>
              <a:avLst/>
              <a:gdLst>
                <a:gd name="T0" fmla="*/ 2147483646 w 926"/>
                <a:gd name="T1" fmla="*/ 0 h 1455"/>
                <a:gd name="T2" fmla="*/ 2147483646 w 926"/>
                <a:gd name="T3" fmla="*/ 0 h 1455"/>
                <a:gd name="T4" fmla="*/ 2147483646 w 926"/>
                <a:gd name="T5" fmla="*/ 0 h 1455"/>
                <a:gd name="T6" fmla="*/ 2147483646 w 926"/>
                <a:gd name="T7" fmla="*/ 0 h 1455"/>
                <a:gd name="T8" fmla="*/ 2147483646 w 926"/>
                <a:gd name="T9" fmla="*/ 0 h 1455"/>
                <a:gd name="T10" fmla="*/ 2147483646 w 926"/>
                <a:gd name="T11" fmla="*/ 0 h 1455"/>
                <a:gd name="T12" fmla="*/ 2147483646 w 926"/>
                <a:gd name="T13" fmla="*/ 0 h 1455"/>
                <a:gd name="T14" fmla="*/ 2147483646 w 926"/>
                <a:gd name="T15" fmla="*/ 2147483646 h 1455"/>
                <a:gd name="T16" fmla="*/ 2147483646 w 926"/>
                <a:gd name="T17" fmla="*/ 2147483646 h 1455"/>
                <a:gd name="T18" fmla="*/ 2147483646 w 926"/>
                <a:gd name="T19" fmla="*/ 2147483646 h 1455"/>
                <a:gd name="T20" fmla="*/ 2147483646 w 926"/>
                <a:gd name="T21" fmla="*/ 2147483646 h 1455"/>
                <a:gd name="T22" fmla="*/ 2147483646 w 926"/>
                <a:gd name="T23" fmla="*/ 2147483646 h 1455"/>
                <a:gd name="T24" fmla="*/ 2147483646 w 926"/>
                <a:gd name="T25" fmla="*/ 2147483646 h 1455"/>
                <a:gd name="T26" fmla="*/ 2147483646 w 926"/>
                <a:gd name="T27" fmla="*/ 2147483646 h 1455"/>
                <a:gd name="T28" fmla="*/ 2147483646 w 926"/>
                <a:gd name="T29" fmla="*/ 2147483646 h 1455"/>
                <a:gd name="T30" fmla="*/ 2147483646 w 926"/>
                <a:gd name="T31" fmla="*/ 2147483646 h 1455"/>
                <a:gd name="T32" fmla="*/ 2147483646 w 926"/>
                <a:gd name="T33" fmla="*/ 2147483646 h 1455"/>
                <a:gd name="T34" fmla="*/ 2147483646 w 926"/>
                <a:gd name="T35" fmla="*/ 2147483646 h 1455"/>
                <a:gd name="T36" fmla="*/ 2147483646 w 926"/>
                <a:gd name="T37" fmla="*/ 2147483646 h 1455"/>
                <a:gd name="T38" fmla="*/ 2147483646 w 926"/>
                <a:gd name="T39" fmla="*/ 2147483646 h 1455"/>
                <a:gd name="T40" fmla="*/ 2147483646 w 926"/>
                <a:gd name="T41" fmla="*/ 2147483646 h 1455"/>
                <a:gd name="T42" fmla="*/ 2147483646 w 926"/>
                <a:gd name="T43" fmla="*/ 2147483646 h 1455"/>
                <a:gd name="T44" fmla="*/ 2147483646 w 926"/>
                <a:gd name="T45" fmla="*/ 2147483646 h 1455"/>
                <a:gd name="T46" fmla="*/ 2147483646 w 926"/>
                <a:gd name="T47" fmla="*/ 2147483646 h 1455"/>
                <a:gd name="T48" fmla="*/ 2147483646 w 926"/>
                <a:gd name="T49" fmla="*/ 2147483646 h 1455"/>
                <a:gd name="T50" fmla="*/ 2147483646 w 926"/>
                <a:gd name="T51" fmla="*/ 2147483646 h 1455"/>
                <a:gd name="T52" fmla="*/ 2147483646 w 926"/>
                <a:gd name="T53" fmla="*/ 2147483646 h 1455"/>
                <a:gd name="T54" fmla="*/ 2147483646 w 926"/>
                <a:gd name="T55" fmla="*/ 2147483646 h 1455"/>
                <a:gd name="T56" fmla="*/ 2147483646 w 926"/>
                <a:gd name="T57" fmla="*/ 2147483646 h 1455"/>
                <a:gd name="T58" fmla="*/ 2147483646 w 926"/>
                <a:gd name="T59" fmla="*/ 2147483646 h 1455"/>
                <a:gd name="T60" fmla="*/ 2147483646 w 926"/>
                <a:gd name="T61" fmla="*/ 2147483646 h 1455"/>
                <a:gd name="T62" fmla="*/ 2147483646 w 926"/>
                <a:gd name="T63" fmla="*/ 2147483646 h 1455"/>
                <a:gd name="T64" fmla="*/ 2147483646 w 926"/>
                <a:gd name="T65" fmla="*/ 2147483646 h 1455"/>
                <a:gd name="T66" fmla="*/ 2147483646 w 926"/>
                <a:gd name="T67" fmla="*/ 2147483646 h 1455"/>
                <a:gd name="T68" fmla="*/ 2147483646 w 926"/>
                <a:gd name="T69" fmla="*/ 2147483646 h 1455"/>
                <a:gd name="T70" fmla="*/ 2147483646 w 926"/>
                <a:gd name="T71" fmla="*/ 2147483646 h 1455"/>
                <a:gd name="T72" fmla="*/ 2147483646 w 926"/>
                <a:gd name="T73" fmla="*/ 2147483646 h 1455"/>
                <a:gd name="T74" fmla="*/ 2147483646 w 926"/>
                <a:gd name="T75" fmla="*/ 2147483646 h 1455"/>
                <a:gd name="T76" fmla="*/ 2147483646 w 926"/>
                <a:gd name="T77" fmla="*/ 2147483646 h 1455"/>
                <a:gd name="T78" fmla="*/ 2147483646 w 926"/>
                <a:gd name="T79" fmla="*/ 2147483646 h 1455"/>
                <a:gd name="T80" fmla="*/ 2147483646 w 926"/>
                <a:gd name="T81" fmla="*/ 2147483646 h 1455"/>
                <a:gd name="T82" fmla="*/ 2147483646 w 926"/>
                <a:gd name="T83" fmla="*/ 2147483646 h 1455"/>
                <a:gd name="T84" fmla="*/ 2147483646 w 926"/>
                <a:gd name="T85" fmla="*/ 2147483646 h 1455"/>
                <a:gd name="T86" fmla="*/ 2147483646 w 926"/>
                <a:gd name="T87" fmla="*/ 2147483646 h 1455"/>
                <a:gd name="T88" fmla="*/ 2147483646 w 926"/>
                <a:gd name="T89" fmla="*/ 2147483646 h 1455"/>
                <a:gd name="T90" fmla="*/ 2147483646 w 926"/>
                <a:gd name="T91" fmla="*/ 2147483646 h 1455"/>
                <a:gd name="T92" fmla="*/ 2147483646 w 926"/>
                <a:gd name="T93" fmla="*/ 2147483646 h 1455"/>
                <a:gd name="T94" fmla="*/ 2147483646 w 926"/>
                <a:gd name="T95" fmla="*/ 2147483646 h 1455"/>
                <a:gd name="T96" fmla="*/ 2147483646 w 926"/>
                <a:gd name="T97" fmla="*/ 2147483646 h 1455"/>
                <a:gd name="T98" fmla="*/ 2147483646 w 926"/>
                <a:gd name="T99" fmla="*/ 2147483646 h 1455"/>
                <a:gd name="T100" fmla="*/ 2147483646 w 926"/>
                <a:gd name="T101" fmla="*/ 2147483646 h 1455"/>
                <a:gd name="T102" fmla="*/ 2147483646 w 926"/>
                <a:gd name="T103" fmla="*/ 2147483646 h 1455"/>
                <a:gd name="T104" fmla="*/ 2147483646 w 926"/>
                <a:gd name="T105" fmla="*/ 2147483646 h 1455"/>
                <a:gd name="T106" fmla="*/ 2147483646 w 926"/>
                <a:gd name="T107" fmla="*/ 2147483646 h 1455"/>
                <a:gd name="T108" fmla="*/ 0 w 926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6" h="1455">
                  <a:moveTo>
                    <a:pt x="0" y="0"/>
                  </a:moveTo>
                  <a:lnTo>
                    <a:pt x="60" y="0"/>
                  </a:lnTo>
                  <a:lnTo>
                    <a:pt x="118" y="0"/>
                  </a:lnTo>
                  <a:lnTo>
                    <a:pt x="170" y="0"/>
                  </a:lnTo>
                  <a:lnTo>
                    <a:pt x="218" y="0"/>
                  </a:lnTo>
                  <a:lnTo>
                    <a:pt x="265" y="0"/>
                  </a:lnTo>
                  <a:lnTo>
                    <a:pt x="308" y="0"/>
                  </a:lnTo>
                  <a:lnTo>
                    <a:pt x="347" y="0"/>
                  </a:lnTo>
                  <a:lnTo>
                    <a:pt x="384" y="0"/>
                  </a:lnTo>
                  <a:lnTo>
                    <a:pt x="418" y="0"/>
                  </a:lnTo>
                  <a:lnTo>
                    <a:pt x="450" y="0"/>
                  </a:lnTo>
                  <a:lnTo>
                    <a:pt x="478" y="0"/>
                  </a:lnTo>
                  <a:lnTo>
                    <a:pt x="504" y="0"/>
                  </a:lnTo>
                  <a:lnTo>
                    <a:pt x="528" y="0"/>
                  </a:lnTo>
                  <a:lnTo>
                    <a:pt x="551" y="0"/>
                  </a:lnTo>
                  <a:lnTo>
                    <a:pt x="569" y="0"/>
                  </a:lnTo>
                  <a:lnTo>
                    <a:pt x="588" y="0"/>
                  </a:lnTo>
                  <a:lnTo>
                    <a:pt x="603" y="0"/>
                  </a:lnTo>
                  <a:lnTo>
                    <a:pt x="618" y="0"/>
                  </a:lnTo>
                  <a:lnTo>
                    <a:pt x="631" y="0"/>
                  </a:lnTo>
                  <a:lnTo>
                    <a:pt x="644" y="0"/>
                  </a:lnTo>
                  <a:lnTo>
                    <a:pt x="653" y="0"/>
                  </a:lnTo>
                  <a:lnTo>
                    <a:pt x="663" y="0"/>
                  </a:lnTo>
                  <a:lnTo>
                    <a:pt x="672" y="0"/>
                  </a:lnTo>
                  <a:lnTo>
                    <a:pt x="679" y="0"/>
                  </a:lnTo>
                  <a:lnTo>
                    <a:pt x="687" y="0"/>
                  </a:lnTo>
                  <a:lnTo>
                    <a:pt x="693" y="0"/>
                  </a:lnTo>
                  <a:lnTo>
                    <a:pt x="700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7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4" y="0"/>
                  </a:lnTo>
                  <a:lnTo>
                    <a:pt x="739" y="0"/>
                  </a:lnTo>
                  <a:lnTo>
                    <a:pt x="745" y="0"/>
                  </a:lnTo>
                  <a:lnTo>
                    <a:pt x="750" y="0"/>
                  </a:lnTo>
                  <a:lnTo>
                    <a:pt x="754" y="0"/>
                  </a:lnTo>
                  <a:lnTo>
                    <a:pt x="760" y="0"/>
                  </a:lnTo>
                  <a:lnTo>
                    <a:pt x="763" y="0"/>
                  </a:lnTo>
                  <a:lnTo>
                    <a:pt x="767" y="0"/>
                  </a:lnTo>
                  <a:lnTo>
                    <a:pt x="771" y="2"/>
                  </a:lnTo>
                  <a:lnTo>
                    <a:pt x="775" y="2"/>
                  </a:lnTo>
                  <a:lnTo>
                    <a:pt x="778" y="2"/>
                  </a:lnTo>
                  <a:lnTo>
                    <a:pt x="782" y="4"/>
                  </a:lnTo>
                  <a:lnTo>
                    <a:pt x="784" y="4"/>
                  </a:lnTo>
                  <a:lnTo>
                    <a:pt x="788" y="6"/>
                  </a:lnTo>
                  <a:lnTo>
                    <a:pt x="791" y="8"/>
                  </a:lnTo>
                  <a:lnTo>
                    <a:pt x="795" y="10"/>
                  </a:lnTo>
                  <a:lnTo>
                    <a:pt x="797" y="10"/>
                  </a:lnTo>
                  <a:lnTo>
                    <a:pt x="801" y="13"/>
                  </a:lnTo>
                  <a:lnTo>
                    <a:pt x="805" y="15"/>
                  </a:lnTo>
                  <a:lnTo>
                    <a:pt x="806" y="17"/>
                  </a:lnTo>
                  <a:lnTo>
                    <a:pt x="810" y="21"/>
                  </a:lnTo>
                  <a:lnTo>
                    <a:pt x="814" y="23"/>
                  </a:lnTo>
                  <a:lnTo>
                    <a:pt x="818" y="26"/>
                  </a:lnTo>
                  <a:lnTo>
                    <a:pt x="821" y="30"/>
                  </a:lnTo>
                  <a:lnTo>
                    <a:pt x="825" y="34"/>
                  </a:lnTo>
                  <a:lnTo>
                    <a:pt x="829" y="40"/>
                  </a:lnTo>
                  <a:lnTo>
                    <a:pt x="834" y="43"/>
                  </a:lnTo>
                  <a:lnTo>
                    <a:pt x="838" y="49"/>
                  </a:lnTo>
                  <a:lnTo>
                    <a:pt x="844" y="55"/>
                  </a:lnTo>
                  <a:lnTo>
                    <a:pt x="849" y="60"/>
                  </a:lnTo>
                  <a:lnTo>
                    <a:pt x="855" y="66"/>
                  </a:lnTo>
                  <a:lnTo>
                    <a:pt x="861" y="73"/>
                  </a:lnTo>
                  <a:lnTo>
                    <a:pt x="866" y="79"/>
                  </a:lnTo>
                  <a:lnTo>
                    <a:pt x="872" y="86"/>
                  </a:lnTo>
                  <a:lnTo>
                    <a:pt x="877" y="92"/>
                  </a:lnTo>
                  <a:lnTo>
                    <a:pt x="883" y="97"/>
                  </a:lnTo>
                  <a:lnTo>
                    <a:pt x="887" y="101"/>
                  </a:lnTo>
                  <a:lnTo>
                    <a:pt x="892" y="107"/>
                  </a:lnTo>
                  <a:lnTo>
                    <a:pt x="896" y="111"/>
                  </a:lnTo>
                  <a:lnTo>
                    <a:pt x="900" y="116"/>
                  </a:lnTo>
                  <a:lnTo>
                    <a:pt x="902" y="120"/>
                  </a:lnTo>
                  <a:lnTo>
                    <a:pt x="905" y="124"/>
                  </a:lnTo>
                  <a:lnTo>
                    <a:pt x="907" y="127"/>
                  </a:lnTo>
                  <a:lnTo>
                    <a:pt x="911" y="131"/>
                  </a:lnTo>
                  <a:lnTo>
                    <a:pt x="913" y="135"/>
                  </a:lnTo>
                  <a:lnTo>
                    <a:pt x="915" y="139"/>
                  </a:lnTo>
                  <a:lnTo>
                    <a:pt x="917" y="142"/>
                  </a:lnTo>
                  <a:lnTo>
                    <a:pt x="918" y="146"/>
                  </a:lnTo>
                  <a:lnTo>
                    <a:pt x="920" y="148"/>
                  </a:lnTo>
                  <a:lnTo>
                    <a:pt x="922" y="152"/>
                  </a:lnTo>
                  <a:lnTo>
                    <a:pt x="922" y="155"/>
                  </a:lnTo>
                  <a:lnTo>
                    <a:pt x="924" y="159"/>
                  </a:lnTo>
                  <a:lnTo>
                    <a:pt x="924" y="163"/>
                  </a:lnTo>
                  <a:lnTo>
                    <a:pt x="924" y="167"/>
                  </a:lnTo>
                  <a:lnTo>
                    <a:pt x="926" y="170"/>
                  </a:lnTo>
                  <a:lnTo>
                    <a:pt x="926" y="174"/>
                  </a:lnTo>
                  <a:lnTo>
                    <a:pt x="926" y="180"/>
                  </a:lnTo>
                  <a:lnTo>
                    <a:pt x="926" y="183"/>
                  </a:lnTo>
                  <a:lnTo>
                    <a:pt x="926" y="189"/>
                  </a:lnTo>
                  <a:lnTo>
                    <a:pt x="926" y="195"/>
                  </a:lnTo>
                  <a:lnTo>
                    <a:pt x="926" y="200"/>
                  </a:lnTo>
                  <a:lnTo>
                    <a:pt x="926" y="206"/>
                  </a:lnTo>
                  <a:lnTo>
                    <a:pt x="926" y="211"/>
                  </a:lnTo>
                  <a:lnTo>
                    <a:pt x="926" y="219"/>
                  </a:lnTo>
                  <a:lnTo>
                    <a:pt x="926" y="224"/>
                  </a:lnTo>
                  <a:lnTo>
                    <a:pt x="926" y="232"/>
                  </a:lnTo>
                  <a:lnTo>
                    <a:pt x="926" y="238"/>
                  </a:lnTo>
                  <a:lnTo>
                    <a:pt x="926" y="243"/>
                  </a:lnTo>
                  <a:lnTo>
                    <a:pt x="926" y="247"/>
                  </a:lnTo>
                  <a:lnTo>
                    <a:pt x="926" y="252"/>
                  </a:lnTo>
                  <a:lnTo>
                    <a:pt x="926" y="256"/>
                  </a:lnTo>
                  <a:lnTo>
                    <a:pt x="926" y="262"/>
                  </a:lnTo>
                  <a:lnTo>
                    <a:pt x="926" y="266"/>
                  </a:lnTo>
                  <a:lnTo>
                    <a:pt x="926" y="269"/>
                  </a:lnTo>
                  <a:lnTo>
                    <a:pt x="926" y="273"/>
                  </a:lnTo>
                  <a:lnTo>
                    <a:pt x="926" y="277"/>
                  </a:lnTo>
                  <a:lnTo>
                    <a:pt x="926" y="280"/>
                  </a:lnTo>
                  <a:lnTo>
                    <a:pt x="926" y="284"/>
                  </a:lnTo>
                  <a:lnTo>
                    <a:pt x="926" y="288"/>
                  </a:lnTo>
                  <a:lnTo>
                    <a:pt x="926" y="292"/>
                  </a:lnTo>
                  <a:lnTo>
                    <a:pt x="926" y="294"/>
                  </a:lnTo>
                  <a:lnTo>
                    <a:pt x="926" y="297"/>
                  </a:lnTo>
                  <a:lnTo>
                    <a:pt x="926" y="301"/>
                  </a:lnTo>
                  <a:lnTo>
                    <a:pt x="926" y="305"/>
                  </a:lnTo>
                  <a:lnTo>
                    <a:pt x="926" y="308"/>
                  </a:lnTo>
                  <a:lnTo>
                    <a:pt x="926" y="312"/>
                  </a:lnTo>
                  <a:lnTo>
                    <a:pt x="926" y="316"/>
                  </a:lnTo>
                  <a:lnTo>
                    <a:pt x="926" y="320"/>
                  </a:lnTo>
                  <a:lnTo>
                    <a:pt x="926" y="325"/>
                  </a:lnTo>
                  <a:lnTo>
                    <a:pt x="926" y="329"/>
                  </a:lnTo>
                  <a:lnTo>
                    <a:pt x="926" y="335"/>
                  </a:lnTo>
                  <a:lnTo>
                    <a:pt x="926" y="340"/>
                  </a:lnTo>
                  <a:lnTo>
                    <a:pt x="926" y="344"/>
                  </a:lnTo>
                  <a:lnTo>
                    <a:pt x="926" y="351"/>
                  </a:lnTo>
                  <a:lnTo>
                    <a:pt x="926" y="357"/>
                  </a:lnTo>
                  <a:lnTo>
                    <a:pt x="926" y="363"/>
                  </a:lnTo>
                  <a:lnTo>
                    <a:pt x="926" y="370"/>
                  </a:lnTo>
                  <a:lnTo>
                    <a:pt x="926" y="376"/>
                  </a:lnTo>
                  <a:lnTo>
                    <a:pt x="926" y="383"/>
                  </a:lnTo>
                  <a:lnTo>
                    <a:pt x="926" y="389"/>
                  </a:lnTo>
                  <a:lnTo>
                    <a:pt x="926" y="394"/>
                  </a:lnTo>
                  <a:lnTo>
                    <a:pt x="926" y="400"/>
                  </a:lnTo>
                  <a:lnTo>
                    <a:pt x="926" y="406"/>
                  </a:lnTo>
                  <a:lnTo>
                    <a:pt x="926" y="411"/>
                  </a:lnTo>
                  <a:lnTo>
                    <a:pt x="926" y="417"/>
                  </a:lnTo>
                  <a:lnTo>
                    <a:pt x="926" y="424"/>
                  </a:lnTo>
                  <a:lnTo>
                    <a:pt x="926" y="430"/>
                  </a:lnTo>
                  <a:lnTo>
                    <a:pt x="926" y="437"/>
                  </a:lnTo>
                  <a:lnTo>
                    <a:pt x="926" y="445"/>
                  </a:lnTo>
                  <a:lnTo>
                    <a:pt x="926" y="454"/>
                  </a:lnTo>
                  <a:lnTo>
                    <a:pt x="926" y="463"/>
                  </a:lnTo>
                  <a:lnTo>
                    <a:pt x="926" y="473"/>
                  </a:lnTo>
                  <a:lnTo>
                    <a:pt x="926" y="484"/>
                  </a:lnTo>
                  <a:lnTo>
                    <a:pt x="926" y="495"/>
                  </a:lnTo>
                  <a:lnTo>
                    <a:pt x="926" y="508"/>
                  </a:lnTo>
                  <a:lnTo>
                    <a:pt x="926" y="521"/>
                  </a:lnTo>
                  <a:lnTo>
                    <a:pt x="926" y="536"/>
                  </a:lnTo>
                  <a:lnTo>
                    <a:pt x="926" y="553"/>
                  </a:lnTo>
                  <a:lnTo>
                    <a:pt x="926" y="570"/>
                  </a:lnTo>
                  <a:lnTo>
                    <a:pt x="926" y="589"/>
                  </a:lnTo>
                  <a:lnTo>
                    <a:pt x="926" y="609"/>
                  </a:lnTo>
                  <a:lnTo>
                    <a:pt x="926" y="632"/>
                  </a:lnTo>
                  <a:lnTo>
                    <a:pt x="926" y="654"/>
                  </a:lnTo>
                  <a:lnTo>
                    <a:pt x="926" y="680"/>
                  </a:lnTo>
                  <a:lnTo>
                    <a:pt x="926" y="708"/>
                  </a:lnTo>
                  <a:lnTo>
                    <a:pt x="926" y="736"/>
                  </a:lnTo>
                  <a:lnTo>
                    <a:pt x="926" y="768"/>
                  </a:lnTo>
                  <a:lnTo>
                    <a:pt x="926" y="800"/>
                  </a:lnTo>
                  <a:lnTo>
                    <a:pt x="926" y="833"/>
                  </a:lnTo>
                  <a:lnTo>
                    <a:pt x="926" y="865"/>
                  </a:lnTo>
                  <a:lnTo>
                    <a:pt x="926" y="893"/>
                  </a:lnTo>
                  <a:lnTo>
                    <a:pt x="926" y="921"/>
                  </a:lnTo>
                  <a:lnTo>
                    <a:pt x="926" y="945"/>
                  </a:lnTo>
                  <a:lnTo>
                    <a:pt x="926" y="970"/>
                  </a:lnTo>
                  <a:lnTo>
                    <a:pt x="926" y="992"/>
                  </a:lnTo>
                  <a:lnTo>
                    <a:pt x="926" y="1012"/>
                  </a:lnTo>
                  <a:lnTo>
                    <a:pt x="926" y="1031"/>
                  </a:lnTo>
                  <a:lnTo>
                    <a:pt x="926" y="1048"/>
                  </a:lnTo>
                  <a:lnTo>
                    <a:pt x="926" y="1065"/>
                  </a:lnTo>
                  <a:lnTo>
                    <a:pt x="926" y="1080"/>
                  </a:lnTo>
                  <a:lnTo>
                    <a:pt x="926" y="1093"/>
                  </a:lnTo>
                  <a:lnTo>
                    <a:pt x="926" y="1106"/>
                  </a:lnTo>
                  <a:lnTo>
                    <a:pt x="926" y="1117"/>
                  </a:lnTo>
                  <a:lnTo>
                    <a:pt x="926" y="1128"/>
                  </a:lnTo>
                  <a:lnTo>
                    <a:pt x="926" y="1138"/>
                  </a:lnTo>
                  <a:lnTo>
                    <a:pt x="926" y="1147"/>
                  </a:lnTo>
                  <a:lnTo>
                    <a:pt x="926" y="1154"/>
                  </a:lnTo>
                  <a:lnTo>
                    <a:pt x="926" y="1162"/>
                  </a:lnTo>
                  <a:lnTo>
                    <a:pt x="926" y="1169"/>
                  </a:lnTo>
                  <a:lnTo>
                    <a:pt x="926" y="1177"/>
                  </a:lnTo>
                  <a:lnTo>
                    <a:pt x="926" y="1182"/>
                  </a:lnTo>
                  <a:lnTo>
                    <a:pt x="926" y="1190"/>
                  </a:lnTo>
                  <a:lnTo>
                    <a:pt x="926" y="1195"/>
                  </a:lnTo>
                  <a:lnTo>
                    <a:pt x="926" y="1201"/>
                  </a:lnTo>
                  <a:lnTo>
                    <a:pt x="926" y="1207"/>
                  </a:lnTo>
                  <a:lnTo>
                    <a:pt x="926" y="1212"/>
                  </a:lnTo>
                  <a:lnTo>
                    <a:pt x="926" y="1218"/>
                  </a:lnTo>
                  <a:lnTo>
                    <a:pt x="926" y="1223"/>
                  </a:lnTo>
                  <a:lnTo>
                    <a:pt x="926" y="1231"/>
                  </a:lnTo>
                  <a:lnTo>
                    <a:pt x="926" y="1237"/>
                  </a:lnTo>
                  <a:lnTo>
                    <a:pt x="926" y="1244"/>
                  </a:lnTo>
                  <a:lnTo>
                    <a:pt x="926" y="1250"/>
                  </a:lnTo>
                  <a:lnTo>
                    <a:pt x="926" y="1255"/>
                  </a:lnTo>
                  <a:lnTo>
                    <a:pt x="926" y="1261"/>
                  </a:lnTo>
                  <a:lnTo>
                    <a:pt x="926" y="1266"/>
                  </a:lnTo>
                  <a:lnTo>
                    <a:pt x="926" y="1272"/>
                  </a:lnTo>
                  <a:lnTo>
                    <a:pt x="926" y="1276"/>
                  </a:lnTo>
                  <a:lnTo>
                    <a:pt x="926" y="1280"/>
                  </a:lnTo>
                  <a:lnTo>
                    <a:pt x="926" y="1285"/>
                  </a:lnTo>
                  <a:lnTo>
                    <a:pt x="924" y="1289"/>
                  </a:lnTo>
                  <a:lnTo>
                    <a:pt x="924" y="1293"/>
                  </a:lnTo>
                  <a:lnTo>
                    <a:pt x="924" y="1296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0" y="1306"/>
                  </a:lnTo>
                  <a:lnTo>
                    <a:pt x="918" y="1309"/>
                  </a:lnTo>
                  <a:lnTo>
                    <a:pt x="917" y="1313"/>
                  </a:lnTo>
                  <a:lnTo>
                    <a:pt x="915" y="1317"/>
                  </a:lnTo>
                  <a:lnTo>
                    <a:pt x="913" y="1321"/>
                  </a:lnTo>
                  <a:lnTo>
                    <a:pt x="911" y="1324"/>
                  </a:lnTo>
                  <a:lnTo>
                    <a:pt x="907" y="1328"/>
                  </a:lnTo>
                  <a:lnTo>
                    <a:pt x="905" y="1332"/>
                  </a:lnTo>
                  <a:lnTo>
                    <a:pt x="902" y="1336"/>
                  </a:lnTo>
                  <a:lnTo>
                    <a:pt x="900" y="1339"/>
                  </a:lnTo>
                  <a:lnTo>
                    <a:pt x="896" y="1343"/>
                  </a:lnTo>
                  <a:lnTo>
                    <a:pt x="892" y="1349"/>
                  </a:lnTo>
                  <a:lnTo>
                    <a:pt x="887" y="1354"/>
                  </a:lnTo>
                  <a:lnTo>
                    <a:pt x="883" y="1358"/>
                  </a:lnTo>
                  <a:lnTo>
                    <a:pt x="877" y="1364"/>
                  </a:lnTo>
                  <a:lnTo>
                    <a:pt x="872" y="1369"/>
                  </a:lnTo>
                  <a:lnTo>
                    <a:pt x="866" y="1377"/>
                  </a:lnTo>
                  <a:lnTo>
                    <a:pt x="861" y="1382"/>
                  </a:lnTo>
                  <a:lnTo>
                    <a:pt x="855" y="1390"/>
                  </a:lnTo>
                  <a:lnTo>
                    <a:pt x="849" y="1395"/>
                  </a:lnTo>
                  <a:lnTo>
                    <a:pt x="844" y="1401"/>
                  </a:lnTo>
                  <a:lnTo>
                    <a:pt x="838" y="1406"/>
                  </a:lnTo>
                  <a:lnTo>
                    <a:pt x="834" y="1412"/>
                  </a:lnTo>
                  <a:lnTo>
                    <a:pt x="829" y="1416"/>
                  </a:lnTo>
                  <a:lnTo>
                    <a:pt x="825" y="1421"/>
                  </a:lnTo>
                  <a:lnTo>
                    <a:pt x="821" y="1425"/>
                  </a:lnTo>
                  <a:lnTo>
                    <a:pt x="818" y="1429"/>
                  </a:lnTo>
                  <a:lnTo>
                    <a:pt x="814" y="1433"/>
                  </a:lnTo>
                  <a:lnTo>
                    <a:pt x="810" y="1434"/>
                  </a:lnTo>
                  <a:lnTo>
                    <a:pt x="806" y="1438"/>
                  </a:lnTo>
                  <a:lnTo>
                    <a:pt x="805" y="1440"/>
                  </a:lnTo>
                  <a:lnTo>
                    <a:pt x="801" y="1442"/>
                  </a:lnTo>
                  <a:lnTo>
                    <a:pt x="797" y="1444"/>
                  </a:lnTo>
                  <a:lnTo>
                    <a:pt x="795" y="1446"/>
                  </a:lnTo>
                  <a:lnTo>
                    <a:pt x="791" y="1448"/>
                  </a:lnTo>
                  <a:lnTo>
                    <a:pt x="788" y="1449"/>
                  </a:lnTo>
                  <a:lnTo>
                    <a:pt x="784" y="1451"/>
                  </a:lnTo>
                  <a:lnTo>
                    <a:pt x="782" y="1451"/>
                  </a:lnTo>
                  <a:lnTo>
                    <a:pt x="778" y="1453"/>
                  </a:lnTo>
                  <a:lnTo>
                    <a:pt x="775" y="1453"/>
                  </a:lnTo>
                  <a:lnTo>
                    <a:pt x="771" y="1453"/>
                  </a:lnTo>
                  <a:lnTo>
                    <a:pt x="767" y="1455"/>
                  </a:lnTo>
                  <a:lnTo>
                    <a:pt x="763" y="1455"/>
                  </a:lnTo>
                  <a:lnTo>
                    <a:pt x="760" y="1455"/>
                  </a:lnTo>
                  <a:lnTo>
                    <a:pt x="754" y="1455"/>
                  </a:lnTo>
                  <a:lnTo>
                    <a:pt x="750" y="1455"/>
                  </a:lnTo>
                  <a:lnTo>
                    <a:pt x="745" y="1455"/>
                  </a:lnTo>
                  <a:lnTo>
                    <a:pt x="739" y="1455"/>
                  </a:lnTo>
                  <a:lnTo>
                    <a:pt x="734" y="1455"/>
                  </a:lnTo>
                  <a:lnTo>
                    <a:pt x="728" y="1455"/>
                  </a:lnTo>
                  <a:lnTo>
                    <a:pt x="722" y="1455"/>
                  </a:lnTo>
                  <a:lnTo>
                    <a:pt x="717" y="1455"/>
                  </a:lnTo>
                  <a:lnTo>
                    <a:pt x="711" y="1455"/>
                  </a:lnTo>
                  <a:lnTo>
                    <a:pt x="706" y="1455"/>
                  </a:lnTo>
                  <a:lnTo>
                    <a:pt x="702" y="1455"/>
                  </a:lnTo>
                  <a:lnTo>
                    <a:pt x="696" y="1455"/>
                  </a:lnTo>
                  <a:lnTo>
                    <a:pt x="693" y="1455"/>
                  </a:lnTo>
                  <a:lnTo>
                    <a:pt x="689" y="1455"/>
                  </a:lnTo>
                  <a:lnTo>
                    <a:pt x="685" y="1455"/>
                  </a:lnTo>
                  <a:lnTo>
                    <a:pt x="681" y="1455"/>
                  </a:lnTo>
                  <a:lnTo>
                    <a:pt x="678" y="1455"/>
                  </a:lnTo>
                  <a:lnTo>
                    <a:pt x="674" y="1455"/>
                  </a:lnTo>
                  <a:lnTo>
                    <a:pt x="672" y="1455"/>
                  </a:lnTo>
                  <a:lnTo>
                    <a:pt x="668" y="1455"/>
                  </a:lnTo>
                  <a:lnTo>
                    <a:pt x="665" y="1455"/>
                  </a:lnTo>
                  <a:lnTo>
                    <a:pt x="663" y="1455"/>
                  </a:lnTo>
                  <a:lnTo>
                    <a:pt x="659" y="1455"/>
                  </a:lnTo>
                  <a:lnTo>
                    <a:pt x="655" y="1455"/>
                  </a:lnTo>
                  <a:lnTo>
                    <a:pt x="653" y="1455"/>
                  </a:lnTo>
                  <a:lnTo>
                    <a:pt x="650" y="1455"/>
                  </a:lnTo>
                  <a:lnTo>
                    <a:pt x="646" y="1455"/>
                  </a:lnTo>
                  <a:lnTo>
                    <a:pt x="642" y="1455"/>
                  </a:lnTo>
                  <a:lnTo>
                    <a:pt x="638" y="1455"/>
                  </a:lnTo>
                  <a:lnTo>
                    <a:pt x="635" y="1455"/>
                  </a:lnTo>
                  <a:lnTo>
                    <a:pt x="631" y="1455"/>
                  </a:lnTo>
                  <a:lnTo>
                    <a:pt x="627" y="1455"/>
                  </a:lnTo>
                  <a:lnTo>
                    <a:pt x="623" y="1455"/>
                  </a:lnTo>
                  <a:lnTo>
                    <a:pt x="618" y="1455"/>
                  </a:lnTo>
                  <a:lnTo>
                    <a:pt x="612" y="1455"/>
                  </a:lnTo>
                  <a:lnTo>
                    <a:pt x="609" y="1455"/>
                  </a:lnTo>
                  <a:lnTo>
                    <a:pt x="603" y="1455"/>
                  </a:lnTo>
                  <a:lnTo>
                    <a:pt x="595" y="1455"/>
                  </a:lnTo>
                  <a:lnTo>
                    <a:pt x="590" y="1455"/>
                  </a:lnTo>
                  <a:lnTo>
                    <a:pt x="584" y="1455"/>
                  </a:lnTo>
                  <a:lnTo>
                    <a:pt x="579" y="1455"/>
                  </a:lnTo>
                  <a:lnTo>
                    <a:pt x="573" y="1455"/>
                  </a:lnTo>
                  <a:lnTo>
                    <a:pt x="567" y="1455"/>
                  </a:lnTo>
                  <a:lnTo>
                    <a:pt x="562" y="1455"/>
                  </a:lnTo>
                  <a:lnTo>
                    <a:pt x="556" y="1455"/>
                  </a:lnTo>
                  <a:lnTo>
                    <a:pt x="549" y="1455"/>
                  </a:lnTo>
                  <a:lnTo>
                    <a:pt x="543" y="1455"/>
                  </a:lnTo>
                  <a:lnTo>
                    <a:pt x="536" y="1455"/>
                  </a:lnTo>
                  <a:lnTo>
                    <a:pt x="526" y="1455"/>
                  </a:lnTo>
                  <a:lnTo>
                    <a:pt x="519" y="1455"/>
                  </a:lnTo>
                  <a:lnTo>
                    <a:pt x="508" y="1455"/>
                  </a:lnTo>
                  <a:lnTo>
                    <a:pt x="496" y="1455"/>
                  </a:lnTo>
                  <a:lnTo>
                    <a:pt x="485" y="1455"/>
                  </a:lnTo>
                  <a:lnTo>
                    <a:pt x="472" y="1455"/>
                  </a:lnTo>
                  <a:lnTo>
                    <a:pt x="457" y="1455"/>
                  </a:lnTo>
                  <a:lnTo>
                    <a:pt x="440" y="1455"/>
                  </a:lnTo>
                  <a:lnTo>
                    <a:pt x="424" y="1455"/>
                  </a:lnTo>
                  <a:lnTo>
                    <a:pt x="405" y="1455"/>
                  </a:lnTo>
                  <a:lnTo>
                    <a:pt x="383" y="1455"/>
                  </a:lnTo>
                  <a:lnTo>
                    <a:pt x="360" y="1455"/>
                  </a:lnTo>
                  <a:lnTo>
                    <a:pt x="334" y="1455"/>
                  </a:lnTo>
                  <a:lnTo>
                    <a:pt x="308" y="1455"/>
                  </a:lnTo>
                  <a:lnTo>
                    <a:pt x="278" y="1455"/>
                  </a:lnTo>
                  <a:lnTo>
                    <a:pt x="246" y="1455"/>
                  </a:lnTo>
                  <a:lnTo>
                    <a:pt x="213" y="1455"/>
                  </a:lnTo>
                  <a:lnTo>
                    <a:pt x="175" y="1455"/>
                  </a:lnTo>
                  <a:lnTo>
                    <a:pt x="136" y="1455"/>
                  </a:lnTo>
                  <a:lnTo>
                    <a:pt x="93" y="1455"/>
                  </a:lnTo>
                  <a:lnTo>
                    <a:pt x="48" y="1455"/>
                  </a:lnTo>
                  <a:lnTo>
                    <a:pt x="0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1" name="Freeform 50">
              <a:extLst>
                <a:ext uri="{FF2B5EF4-FFF2-40B4-BE49-F238E27FC236}">
                  <a16:creationId xmlns:a16="http://schemas.microsoft.com/office/drawing/2014/main" id="{FD69A7A5-EF8C-9A44-BACF-A2A896F1B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1901826"/>
              <a:ext cx="736600" cy="1154112"/>
            </a:xfrm>
            <a:custGeom>
              <a:avLst/>
              <a:gdLst>
                <a:gd name="T0" fmla="*/ 2147483646 w 927"/>
                <a:gd name="T1" fmla="*/ 0 h 1455"/>
                <a:gd name="T2" fmla="*/ 2147483646 w 927"/>
                <a:gd name="T3" fmla="*/ 0 h 1455"/>
                <a:gd name="T4" fmla="*/ 2147483646 w 927"/>
                <a:gd name="T5" fmla="*/ 0 h 1455"/>
                <a:gd name="T6" fmla="*/ 2147483646 w 927"/>
                <a:gd name="T7" fmla="*/ 0 h 1455"/>
                <a:gd name="T8" fmla="*/ 2147483646 w 927"/>
                <a:gd name="T9" fmla="*/ 0 h 1455"/>
                <a:gd name="T10" fmla="*/ 2147483646 w 927"/>
                <a:gd name="T11" fmla="*/ 0 h 1455"/>
                <a:gd name="T12" fmla="*/ 2147483646 w 927"/>
                <a:gd name="T13" fmla="*/ 0 h 1455"/>
                <a:gd name="T14" fmla="*/ 2147483646 w 927"/>
                <a:gd name="T15" fmla="*/ 2147483646 h 1455"/>
                <a:gd name="T16" fmla="*/ 2147483646 w 927"/>
                <a:gd name="T17" fmla="*/ 2147483646 h 1455"/>
                <a:gd name="T18" fmla="*/ 2147483646 w 927"/>
                <a:gd name="T19" fmla="*/ 2147483646 h 1455"/>
                <a:gd name="T20" fmla="*/ 2147483646 w 927"/>
                <a:gd name="T21" fmla="*/ 2147483646 h 1455"/>
                <a:gd name="T22" fmla="*/ 2147483646 w 927"/>
                <a:gd name="T23" fmla="*/ 2147483646 h 1455"/>
                <a:gd name="T24" fmla="*/ 2147483646 w 927"/>
                <a:gd name="T25" fmla="*/ 2147483646 h 1455"/>
                <a:gd name="T26" fmla="*/ 2147483646 w 927"/>
                <a:gd name="T27" fmla="*/ 2147483646 h 1455"/>
                <a:gd name="T28" fmla="*/ 2147483646 w 927"/>
                <a:gd name="T29" fmla="*/ 2147483646 h 1455"/>
                <a:gd name="T30" fmla="*/ 2147483646 w 927"/>
                <a:gd name="T31" fmla="*/ 2147483646 h 1455"/>
                <a:gd name="T32" fmla="*/ 0 w 927"/>
                <a:gd name="T33" fmla="*/ 2147483646 h 1455"/>
                <a:gd name="T34" fmla="*/ 0 w 927"/>
                <a:gd name="T35" fmla="*/ 2147483646 h 1455"/>
                <a:gd name="T36" fmla="*/ 0 w 927"/>
                <a:gd name="T37" fmla="*/ 2147483646 h 1455"/>
                <a:gd name="T38" fmla="*/ 0 w 927"/>
                <a:gd name="T39" fmla="*/ 2147483646 h 1455"/>
                <a:gd name="T40" fmla="*/ 0 w 927"/>
                <a:gd name="T41" fmla="*/ 2147483646 h 1455"/>
                <a:gd name="T42" fmla="*/ 0 w 927"/>
                <a:gd name="T43" fmla="*/ 2147483646 h 1455"/>
                <a:gd name="T44" fmla="*/ 0 w 927"/>
                <a:gd name="T45" fmla="*/ 2147483646 h 1455"/>
                <a:gd name="T46" fmla="*/ 0 w 927"/>
                <a:gd name="T47" fmla="*/ 2147483646 h 1455"/>
                <a:gd name="T48" fmla="*/ 0 w 927"/>
                <a:gd name="T49" fmla="*/ 2147483646 h 1455"/>
                <a:gd name="T50" fmla="*/ 0 w 927"/>
                <a:gd name="T51" fmla="*/ 2147483646 h 1455"/>
                <a:gd name="T52" fmla="*/ 0 w 927"/>
                <a:gd name="T53" fmla="*/ 2147483646 h 1455"/>
                <a:gd name="T54" fmla="*/ 0 w 927"/>
                <a:gd name="T55" fmla="*/ 2147483646 h 1455"/>
                <a:gd name="T56" fmla="*/ 0 w 927"/>
                <a:gd name="T57" fmla="*/ 2147483646 h 1455"/>
                <a:gd name="T58" fmla="*/ 0 w 927"/>
                <a:gd name="T59" fmla="*/ 2147483646 h 1455"/>
                <a:gd name="T60" fmla="*/ 0 w 927"/>
                <a:gd name="T61" fmla="*/ 2147483646 h 1455"/>
                <a:gd name="T62" fmla="*/ 0 w 927"/>
                <a:gd name="T63" fmla="*/ 2147483646 h 1455"/>
                <a:gd name="T64" fmla="*/ 0 w 927"/>
                <a:gd name="T65" fmla="*/ 2147483646 h 1455"/>
                <a:gd name="T66" fmla="*/ 2147483646 w 927"/>
                <a:gd name="T67" fmla="*/ 2147483646 h 1455"/>
                <a:gd name="T68" fmla="*/ 2147483646 w 927"/>
                <a:gd name="T69" fmla="*/ 2147483646 h 1455"/>
                <a:gd name="T70" fmla="*/ 2147483646 w 927"/>
                <a:gd name="T71" fmla="*/ 2147483646 h 1455"/>
                <a:gd name="T72" fmla="*/ 2147483646 w 927"/>
                <a:gd name="T73" fmla="*/ 2147483646 h 1455"/>
                <a:gd name="T74" fmla="*/ 2147483646 w 927"/>
                <a:gd name="T75" fmla="*/ 2147483646 h 1455"/>
                <a:gd name="T76" fmla="*/ 2147483646 w 927"/>
                <a:gd name="T77" fmla="*/ 2147483646 h 1455"/>
                <a:gd name="T78" fmla="*/ 2147483646 w 927"/>
                <a:gd name="T79" fmla="*/ 2147483646 h 1455"/>
                <a:gd name="T80" fmla="*/ 2147483646 w 927"/>
                <a:gd name="T81" fmla="*/ 2147483646 h 1455"/>
                <a:gd name="T82" fmla="*/ 2147483646 w 927"/>
                <a:gd name="T83" fmla="*/ 2147483646 h 1455"/>
                <a:gd name="T84" fmla="*/ 2147483646 w 927"/>
                <a:gd name="T85" fmla="*/ 2147483646 h 1455"/>
                <a:gd name="T86" fmla="*/ 2147483646 w 927"/>
                <a:gd name="T87" fmla="*/ 2147483646 h 1455"/>
                <a:gd name="T88" fmla="*/ 2147483646 w 927"/>
                <a:gd name="T89" fmla="*/ 2147483646 h 1455"/>
                <a:gd name="T90" fmla="*/ 2147483646 w 927"/>
                <a:gd name="T91" fmla="*/ 2147483646 h 1455"/>
                <a:gd name="T92" fmla="*/ 2147483646 w 927"/>
                <a:gd name="T93" fmla="*/ 2147483646 h 1455"/>
                <a:gd name="T94" fmla="*/ 2147483646 w 927"/>
                <a:gd name="T95" fmla="*/ 2147483646 h 1455"/>
                <a:gd name="T96" fmla="*/ 2147483646 w 927"/>
                <a:gd name="T97" fmla="*/ 2147483646 h 1455"/>
                <a:gd name="T98" fmla="*/ 2147483646 w 927"/>
                <a:gd name="T99" fmla="*/ 2147483646 h 1455"/>
                <a:gd name="T100" fmla="*/ 2147483646 w 927"/>
                <a:gd name="T101" fmla="*/ 2147483646 h 1455"/>
                <a:gd name="T102" fmla="*/ 2147483646 w 927"/>
                <a:gd name="T103" fmla="*/ 2147483646 h 1455"/>
                <a:gd name="T104" fmla="*/ 2147483646 w 927"/>
                <a:gd name="T105" fmla="*/ 2147483646 h 1455"/>
                <a:gd name="T106" fmla="*/ 2147483646 w 927"/>
                <a:gd name="T107" fmla="*/ 2147483646 h 1455"/>
                <a:gd name="T108" fmla="*/ 2147483646 w 927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7" h="1455">
                  <a:moveTo>
                    <a:pt x="927" y="0"/>
                  </a:moveTo>
                  <a:lnTo>
                    <a:pt x="866" y="0"/>
                  </a:lnTo>
                  <a:lnTo>
                    <a:pt x="810" y="0"/>
                  </a:lnTo>
                  <a:lnTo>
                    <a:pt x="757" y="0"/>
                  </a:lnTo>
                  <a:lnTo>
                    <a:pt x="709" y="0"/>
                  </a:lnTo>
                  <a:lnTo>
                    <a:pt x="662" y="0"/>
                  </a:lnTo>
                  <a:lnTo>
                    <a:pt x="619" y="0"/>
                  </a:lnTo>
                  <a:lnTo>
                    <a:pt x="580" y="0"/>
                  </a:lnTo>
                  <a:lnTo>
                    <a:pt x="543" y="0"/>
                  </a:lnTo>
                  <a:lnTo>
                    <a:pt x="509" y="0"/>
                  </a:lnTo>
                  <a:lnTo>
                    <a:pt x="477" y="0"/>
                  </a:lnTo>
                  <a:lnTo>
                    <a:pt x="449" y="0"/>
                  </a:lnTo>
                  <a:lnTo>
                    <a:pt x="423" y="0"/>
                  </a:lnTo>
                  <a:lnTo>
                    <a:pt x="399" y="0"/>
                  </a:lnTo>
                  <a:lnTo>
                    <a:pt x="377" y="0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23" y="0"/>
                  </a:lnTo>
                  <a:lnTo>
                    <a:pt x="309" y="0"/>
                  </a:lnTo>
                  <a:lnTo>
                    <a:pt x="296" y="0"/>
                  </a:lnTo>
                  <a:lnTo>
                    <a:pt x="283" y="0"/>
                  </a:lnTo>
                  <a:lnTo>
                    <a:pt x="274" y="0"/>
                  </a:lnTo>
                  <a:lnTo>
                    <a:pt x="265" y="0"/>
                  </a:lnTo>
                  <a:lnTo>
                    <a:pt x="255" y="0"/>
                  </a:lnTo>
                  <a:lnTo>
                    <a:pt x="248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27" y="0"/>
                  </a:lnTo>
                  <a:lnTo>
                    <a:pt x="222" y="0"/>
                  </a:lnTo>
                  <a:lnTo>
                    <a:pt x="216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2"/>
                  </a:lnTo>
                  <a:lnTo>
                    <a:pt x="153" y="2"/>
                  </a:lnTo>
                  <a:lnTo>
                    <a:pt x="149" y="2"/>
                  </a:lnTo>
                  <a:lnTo>
                    <a:pt x="145" y="4"/>
                  </a:lnTo>
                  <a:lnTo>
                    <a:pt x="143" y="4"/>
                  </a:lnTo>
                  <a:lnTo>
                    <a:pt x="140" y="6"/>
                  </a:lnTo>
                  <a:lnTo>
                    <a:pt x="136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27" y="13"/>
                  </a:lnTo>
                  <a:lnTo>
                    <a:pt x="123" y="15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3" y="23"/>
                  </a:lnTo>
                  <a:lnTo>
                    <a:pt x="110" y="26"/>
                  </a:lnTo>
                  <a:lnTo>
                    <a:pt x="106" y="30"/>
                  </a:lnTo>
                  <a:lnTo>
                    <a:pt x="102" y="34"/>
                  </a:lnTo>
                  <a:lnTo>
                    <a:pt x="99" y="40"/>
                  </a:lnTo>
                  <a:lnTo>
                    <a:pt x="93" y="43"/>
                  </a:lnTo>
                  <a:lnTo>
                    <a:pt x="89" y="49"/>
                  </a:lnTo>
                  <a:lnTo>
                    <a:pt x="84" y="55"/>
                  </a:lnTo>
                  <a:lnTo>
                    <a:pt x="78" y="60"/>
                  </a:lnTo>
                  <a:lnTo>
                    <a:pt x="72" y="66"/>
                  </a:lnTo>
                  <a:lnTo>
                    <a:pt x="67" y="73"/>
                  </a:lnTo>
                  <a:lnTo>
                    <a:pt x="61" y="79"/>
                  </a:lnTo>
                  <a:lnTo>
                    <a:pt x="56" y="86"/>
                  </a:lnTo>
                  <a:lnTo>
                    <a:pt x="50" y="92"/>
                  </a:lnTo>
                  <a:lnTo>
                    <a:pt x="44" y="97"/>
                  </a:lnTo>
                  <a:lnTo>
                    <a:pt x="41" y="101"/>
                  </a:lnTo>
                  <a:lnTo>
                    <a:pt x="37" y="107"/>
                  </a:lnTo>
                  <a:lnTo>
                    <a:pt x="31" y="111"/>
                  </a:lnTo>
                  <a:lnTo>
                    <a:pt x="29" y="116"/>
                  </a:lnTo>
                  <a:lnTo>
                    <a:pt x="26" y="120"/>
                  </a:lnTo>
                  <a:lnTo>
                    <a:pt x="22" y="124"/>
                  </a:lnTo>
                  <a:lnTo>
                    <a:pt x="20" y="127"/>
                  </a:lnTo>
                  <a:lnTo>
                    <a:pt x="16" y="131"/>
                  </a:lnTo>
                  <a:lnTo>
                    <a:pt x="15" y="135"/>
                  </a:lnTo>
                  <a:lnTo>
                    <a:pt x="13" y="139"/>
                  </a:lnTo>
                  <a:lnTo>
                    <a:pt x="11" y="142"/>
                  </a:lnTo>
                  <a:lnTo>
                    <a:pt x="9" y="146"/>
                  </a:lnTo>
                  <a:lnTo>
                    <a:pt x="7" y="148"/>
                  </a:lnTo>
                  <a:lnTo>
                    <a:pt x="5" y="152"/>
                  </a:lnTo>
                  <a:lnTo>
                    <a:pt x="5" y="155"/>
                  </a:lnTo>
                  <a:lnTo>
                    <a:pt x="3" y="159"/>
                  </a:lnTo>
                  <a:lnTo>
                    <a:pt x="3" y="163"/>
                  </a:lnTo>
                  <a:lnTo>
                    <a:pt x="3" y="167"/>
                  </a:lnTo>
                  <a:lnTo>
                    <a:pt x="1" y="170"/>
                  </a:lnTo>
                  <a:lnTo>
                    <a:pt x="1" y="174"/>
                  </a:lnTo>
                  <a:lnTo>
                    <a:pt x="1" y="180"/>
                  </a:lnTo>
                  <a:lnTo>
                    <a:pt x="1" y="183"/>
                  </a:lnTo>
                  <a:lnTo>
                    <a:pt x="1" y="189"/>
                  </a:lnTo>
                  <a:lnTo>
                    <a:pt x="1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0" y="219"/>
                  </a:lnTo>
                  <a:lnTo>
                    <a:pt x="0" y="224"/>
                  </a:lnTo>
                  <a:lnTo>
                    <a:pt x="0" y="232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7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0" y="262"/>
                  </a:lnTo>
                  <a:lnTo>
                    <a:pt x="0" y="266"/>
                  </a:lnTo>
                  <a:lnTo>
                    <a:pt x="0" y="269"/>
                  </a:lnTo>
                  <a:lnTo>
                    <a:pt x="0" y="273"/>
                  </a:lnTo>
                  <a:lnTo>
                    <a:pt x="0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0" y="301"/>
                  </a:lnTo>
                  <a:lnTo>
                    <a:pt x="0" y="305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6"/>
                  </a:lnTo>
                  <a:lnTo>
                    <a:pt x="0" y="320"/>
                  </a:lnTo>
                  <a:lnTo>
                    <a:pt x="0" y="325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0" y="340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0" y="357"/>
                  </a:lnTo>
                  <a:lnTo>
                    <a:pt x="0" y="363"/>
                  </a:lnTo>
                  <a:lnTo>
                    <a:pt x="0" y="370"/>
                  </a:lnTo>
                  <a:lnTo>
                    <a:pt x="0" y="376"/>
                  </a:lnTo>
                  <a:lnTo>
                    <a:pt x="0" y="383"/>
                  </a:lnTo>
                  <a:lnTo>
                    <a:pt x="0" y="389"/>
                  </a:lnTo>
                  <a:lnTo>
                    <a:pt x="0" y="394"/>
                  </a:lnTo>
                  <a:lnTo>
                    <a:pt x="0" y="400"/>
                  </a:lnTo>
                  <a:lnTo>
                    <a:pt x="0" y="406"/>
                  </a:lnTo>
                  <a:lnTo>
                    <a:pt x="0" y="411"/>
                  </a:lnTo>
                  <a:lnTo>
                    <a:pt x="0" y="417"/>
                  </a:lnTo>
                  <a:lnTo>
                    <a:pt x="0" y="424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5"/>
                  </a:lnTo>
                  <a:lnTo>
                    <a:pt x="0" y="454"/>
                  </a:lnTo>
                  <a:lnTo>
                    <a:pt x="0" y="463"/>
                  </a:lnTo>
                  <a:lnTo>
                    <a:pt x="0" y="473"/>
                  </a:lnTo>
                  <a:lnTo>
                    <a:pt x="0" y="484"/>
                  </a:lnTo>
                  <a:lnTo>
                    <a:pt x="0" y="495"/>
                  </a:lnTo>
                  <a:lnTo>
                    <a:pt x="0" y="508"/>
                  </a:lnTo>
                  <a:lnTo>
                    <a:pt x="0" y="521"/>
                  </a:lnTo>
                  <a:lnTo>
                    <a:pt x="0" y="536"/>
                  </a:lnTo>
                  <a:lnTo>
                    <a:pt x="0" y="553"/>
                  </a:lnTo>
                  <a:lnTo>
                    <a:pt x="0" y="570"/>
                  </a:lnTo>
                  <a:lnTo>
                    <a:pt x="0" y="589"/>
                  </a:lnTo>
                  <a:lnTo>
                    <a:pt x="0" y="609"/>
                  </a:lnTo>
                  <a:lnTo>
                    <a:pt x="0" y="632"/>
                  </a:lnTo>
                  <a:lnTo>
                    <a:pt x="0" y="654"/>
                  </a:lnTo>
                  <a:lnTo>
                    <a:pt x="0" y="680"/>
                  </a:lnTo>
                  <a:lnTo>
                    <a:pt x="0" y="708"/>
                  </a:lnTo>
                  <a:lnTo>
                    <a:pt x="0" y="736"/>
                  </a:lnTo>
                  <a:lnTo>
                    <a:pt x="0" y="768"/>
                  </a:lnTo>
                  <a:lnTo>
                    <a:pt x="0" y="800"/>
                  </a:lnTo>
                  <a:lnTo>
                    <a:pt x="0" y="833"/>
                  </a:lnTo>
                  <a:lnTo>
                    <a:pt x="0" y="865"/>
                  </a:lnTo>
                  <a:lnTo>
                    <a:pt x="0" y="893"/>
                  </a:lnTo>
                  <a:lnTo>
                    <a:pt x="0" y="921"/>
                  </a:lnTo>
                  <a:lnTo>
                    <a:pt x="0" y="945"/>
                  </a:lnTo>
                  <a:lnTo>
                    <a:pt x="0" y="970"/>
                  </a:lnTo>
                  <a:lnTo>
                    <a:pt x="0" y="992"/>
                  </a:lnTo>
                  <a:lnTo>
                    <a:pt x="0" y="1012"/>
                  </a:lnTo>
                  <a:lnTo>
                    <a:pt x="0" y="1031"/>
                  </a:lnTo>
                  <a:lnTo>
                    <a:pt x="0" y="1048"/>
                  </a:lnTo>
                  <a:lnTo>
                    <a:pt x="0" y="1065"/>
                  </a:lnTo>
                  <a:lnTo>
                    <a:pt x="0" y="1080"/>
                  </a:lnTo>
                  <a:lnTo>
                    <a:pt x="0" y="1093"/>
                  </a:lnTo>
                  <a:lnTo>
                    <a:pt x="0" y="1106"/>
                  </a:lnTo>
                  <a:lnTo>
                    <a:pt x="0" y="1117"/>
                  </a:lnTo>
                  <a:lnTo>
                    <a:pt x="0" y="1128"/>
                  </a:lnTo>
                  <a:lnTo>
                    <a:pt x="0" y="1138"/>
                  </a:lnTo>
                  <a:lnTo>
                    <a:pt x="0" y="1147"/>
                  </a:lnTo>
                  <a:lnTo>
                    <a:pt x="0" y="1154"/>
                  </a:lnTo>
                  <a:lnTo>
                    <a:pt x="0" y="1162"/>
                  </a:lnTo>
                  <a:lnTo>
                    <a:pt x="0" y="1169"/>
                  </a:lnTo>
                  <a:lnTo>
                    <a:pt x="0" y="1177"/>
                  </a:lnTo>
                  <a:lnTo>
                    <a:pt x="0" y="1182"/>
                  </a:lnTo>
                  <a:lnTo>
                    <a:pt x="0" y="1190"/>
                  </a:lnTo>
                  <a:lnTo>
                    <a:pt x="0" y="1195"/>
                  </a:lnTo>
                  <a:lnTo>
                    <a:pt x="0" y="1201"/>
                  </a:lnTo>
                  <a:lnTo>
                    <a:pt x="0" y="1207"/>
                  </a:lnTo>
                  <a:lnTo>
                    <a:pt x="0" y="1212"/>
                  </a:lnTo>
                  <a:lnTo>
                    <a:pt x="0" y="1218"/>
                  </a:lnTo>
                  <a:lnTo>
                    <a:pt x="0" y="1223"/>
                  </a:lnTo>
                  <a:lnTo>
                    <a:pt x="0" y="1231"/>
                  </a:lnTo>
                  <a:lnTo>
                    <a:pt x="0" y="1237"/>
                  </a:lnTo>
                  <a:lnTo>
                    <a:pt x="0" y="1244"/>
                  </a:lnTo>
                  <a:lnTo>
                    <a:pt x="0" y="1250"/>
                  </a:lnTo>
                  <a:lnTo>
                    <a:pt x="1" y="1255"/>
                  </a:lnTo>
                  <a:lnTo>
                    <a:pt x="1" y="1261"/>
                  </a:lnTo>
                  <a:lnTo>
                    <a:pt x="1" y="1266"/>
                  </a:lnTo>
                  <a:lnTo>
                    <a:pt x="1" y="1272"/>
                  </a:lnTo>
                  <a:lnTo>
                    <a:pt x="1" y="1276"/>
                  </a:lnTo>
                  <a:lnTo>
                    <a:pt x="1" y="1280"/>
                  </a:lnTo>
                  <a:lnTo>
                    <a:pt x="1" y="1285"/>
                  </a:lnTo>
                  <a:lnTo>
                    <a:pt x="3" y="1289"/>
                  </a:lnTo>
                  <a:lnTo>
                    <a:pt x="3" y="1293"/>
                  </a:lnTo>
                  <a:lnTo>
                    <a:pt x="3" y="1296"/>
                  </a:lnTo>
                  <a:lnTo>
                    <a:pt x="5" y="1300"/>
                  </a:lnTo>
                  <a:lnTo>
                    <a:pt x="5" y="1304"/>
                  </a:lnTo>
                  <a:lnTo>
                    <a:pt x="7" y="1306"/>
                  </a:lnTo>
                  <a:lnTo>
                    <a:pt x="9" y="1309"/>
                  </a:lnTo>
                  <a:lnTo>
                    <a:pt x="11" y="1313"/>
                  </a:lnTo>
                  <a:lnTo>
                    <a:pt x="13" y="1317"/>
                  </a:lnTo>
                  <a:lnTo>
                    <a:pt x="15" y="1321"/>
                  </a:lnTo>
                  <a:lnTo>
                    <a:pt x="16" y="1324"/>
                  </a:lnTo>
                  <a:lnTo>
                    <a:pt x="20" y="1328"/>
                  </a:lnTo>
                  <a:lnTo>
                    <a:pt x="22" y="1332"/>
                  </a:lnTo>
                  <a:lnTo>
                    <a:pt x="26" y="1336"/>
                  </a:lnTo>
                  <a:lnTo>
                    <a:pt x="29" y="1339"/>
                  </a:lnTo>
                  <a:lnTo>
                    <a:pt x="31" y="1343"/>
                  </a:lnTo>
                  <a:lnTo>
                    <a:pt x="37" y="1349"/>
                  </a:lnTo>
                  <a:lnTo>
                    <a:pt x="41" y="1354"/>
                  </a:lnTo>
                  <a:lnTo>
                    <a:pt x="44" y="1358"/>
                  </a:lnTo>
                  <a:lnTo>
                    <a:pt x="50" y="1364"/>
                  </a:lnTo>
                  <a:lnTo>
                    <a:pt x="56" y="1369"/>
                  </a:lnTo>
                  <a:lnTo>
                    <a:pt x="61" y="1377"/>
                  </a:lnTo>
                  <a:lnTo>
                    <a:pt x="67" y="1382"/>
                  </a:lnTo>
                  <a:lnTo>
                    <a:pt x="72" y="1390"/>
                  </a:lnTo>
                  <a:lnTo>
                    <a:pt x="78" y="1395"/>
                  </a:lnTo>
                  <a:lnTo>
                    <a:pt x="84" y="1401"/>
                  </a:lnTo>
                  <a:lnTo>
                    <a:pt x="89" y="1406"/>
                  </a:lnTo>
                  <a:lnTo>
                    <a:pt x="93" y="1412"/>
                  </a:lnTo>
                  <a:lnTo>
                    <a:pt x="99" y="1416"/>
                  </a:lnTo>
                  <a:lnTo>
                    <a:pt x="102" y="1421"/>
                  </a:lnTo>
                  <a:lnTo>
                    <a:pt x="106" y="1425"/>
                  </a:lnTo>
                  <a:lnTo>
                    <a:pt x="110" y="1429"/>
                  </a:lnTo>
                  <a:lnTo>
                    <a:pt x="113" y="1433"/>
                  </a:lnTo>
                  <a:lnTo>
                    <a:pt x="117" y="1434"/>
                  </a:lnTo>
                  <a:lnTo>
                    <a:pt x="121" y="1438"/>
                  </a:lnTo>
                  <a:lnTo>
                    <a:pt x="123" y="1440"/>
                  </a:lnTo>
                  <a:lnTo>
                    <a:pt x="127" y="1442"/>
                  </a:lnTo>
                  <a:lnTo>
                    <a:pt x="130" y="1444"/>
                  </a:lnTo>
                  <a:lnTo>
                    <a:pt x="132" y="1446"/>
                  </a:lnTo>
                  <a:lnTo>
                    <a:pt x="136" y="1448"/>
                  </a:lnTo>
                  <a:lnTo>
                    <a:pt x="140" y="1449"/>
                  </a:lnTo>
                  <a:lnTo>
                    <a:pt x="143" y="1451"/>
                  </a:lnTo>
                  <a:lnTo>
                    <a:pt x="145" y="1451"/>
                  </a:lnTo>
                  <a:lnTo>
                    <a:pt x="149" y="1453"/>
                  </a:lnTo>
                  <a:lnTo>
                    <a:pt x="153" y="1453"/>
                  </a:lnTo>
                  <a:lnTo>
                    <a:pt x="156" y="1453"/>
                  </a:lnTo>
                  <a:lnTo>
                    <a:pt x="160" y="1455"/>
                  </a:lnTo>
                  <a:lnTo>
                    <a:pt x="164" y="1455"/>
                  </a:lnTo>
                  <a:lnTo>
                    <a:pt x="168" y="1455"/>
                  </a:lnTo>
                  <a:lnTo>
                    <a:pt x="173" y="1455"/>
                  </a:lnTo>
                  <a:lnTo>
                    <a:pt x="177" y="1455"/>
                  </a:lnTo>
                  <a:lnTo>
                    <a:pt x="183" y="1455"/>
                  </a:lnTo>
                  <a:lnTo>
                    <a:pt x="188" y="1455"/>
                  </a:lnTo>
                  <a:lnTo>
                    <a:pt x="194" y="1455"/>
                  </a:lnTo>
                  <a:lnTo>
                    <a:pt x="199" y="1455"/>
                  </a:lnTo>
                  <a:lnTo>
                    <a:pt x="205" y="1455"/>
                  </a:lnTo>
                  <a:lnTo>
                    <a:pt x="211" y="1455"/>
                  </a:lnTo>
                  <a:lnTo>
                    <a:pt x="216" y="1455"/>
                  </a:lnTo>
                  <a:lnTo>
                    <a:pt x="222" y="1455"/>
                  </a:lnTo>
                  <a:lnTo>
                    <a:pt x="225" y="1455"/>
                  </a:lnTo>
                  <a:lnTo>
                    <a:pt x="231" y="1455"/>
                  </a:lnTo>
                  <a:lnTo>
                    <a:pt x="235" y="1455"/>
                  </a:lnTo>
                  <a:lnTo>
                    <a:pt x="239" y="1455"/>
                  </a:lnTo>
                  <a:lnTo>
                    <a:pt x="242" y="1455"/>
                  </a:lnTo>
                  <a:lnTo>
                    <a:pt x="246" y="1455"/>
                  </a:lnTo>
                  <a:lnTo>
                    <a:pt x="250" y="1455"/>
                  </a:lnTo>
                  <a:lnTo>
                    <a:pt x="253" y="1455"/>
                  </a:lnTo>
                  <a:lnTo>
                    <a:pt x="255" y="1455"/>
                  </a:lnTo>
                  <a:lnTo>
                    <a:pt x="259" y="1455"/>
                  </a:lnTo>
                  <a:lnTo>
                    <a:pt x="263" y="1455"/>
                  </a:lnTo>
                  <a:lnTo>
                    <a:pt x="265" y="1455"/>
                  </a:lnTo>
                  <a:lnTo>
                    <a:pt x="268" y="1455"/>
                  </a:lnTo>
                  <a:lnTo>
                    <a:pt x="272" y="1455"/>
                  </a:lnTo>
                  <a:lnTo>
                    <a:pt x="274" y="1455"/>
                  </a:lnTo>
                  <a:lnTo>
                    <a:pt x="278" y="1455"/>
                  </a:lnTo>
                  <a:lnTo>
                    <a:pt x="281" y="1455"/>
                  </a:lnTo>
                  <a:lnTo>
                    <a:pt x="285" y="1455"/>
                  </a:lnTo>
                  <a:lnTo>
                    <a:pt x="289" y="1455"/>
                  </a:lnTo>
                  <a:lnTo>
                    <a:pt x="293" y="1455"/>
                  </a:lnTo>
                  <a:lnTo>
                    <a:pt x="296" y="1455"/>
                  </a:lnTo>
                  <a:lnTo>
                    <a:pt x="300" y="1455"/>
                  </a:lnTo>
                  <a:lnTo>
                    <a:pt x="304" y="1455"/>
                  </a:lnTo>
                  <a:lnTo>
                    <a:pt x="309" y="1455"/>
                  </a:lnTo>
                  <a:lnTo>
                    <a:pt x="315" y="1455"/>
                  </a:lnTo>
                  <a:lnTo>
                    <a:pt x="319" y="1455"/>
                  </a:lnTo>
                  <a:lnTo>
                    <a:pt x="324" y="1455"/>
                  </a:lnTo>
                  <a:lnTo>
                    <a:pt x="332" y="1455"/>
                  </a:lnTo>
                  <a:lnTo>
                    <a:pt x="337" y="1455"/>
                  </a:lnTo>
                  <a:lnTo>
                    <a:pt x="343" y="1455"/>
                  </a:lnTo>
                  <a:lnTo>
                    <a:pt x="349" y="1455"/>
                  </a:lnTo>
                  <a:lnTo>
                    <a:pt x="354" y="1455"/>
                  </a:lnTo>
                  <a:lnTo>
                    <a:pt x="360" y="1455"/>
                  </a:lnTo>
                  <a:lnTo>
                    <a:pt x="365" y="1455"/>
                  </a:lnTo>
                  <a:lnTo>
                    <a:pt x="371" y="1455"/>
                  </a:lnTo>
                  <a:lnTo>
                    <a:pt x="379" y="1455"/>
                  </a:lnTo>
                  <a:lnTo>
                    <a:pt x="384" y="1455"/>
                  </a:lnTo>
                  <a:lnTo>
                    <a:pt x="392" y="1455"/>
                  </a:lnTo>
                  <a:lnTo>
                    <a:pt x="401" y="1455"/>
                  </a:lnTo>
                  <a:lnTo>
                    <a:pt x="408" y="1455"/>
                  </a:lnTo>
                  <a:lnTo>
                    <a:pt x="420" y="1455"/>
                  </a:lnTo>
                  <a:lnTo>
                    <a:pt x="431" y="1455"/>
                  </a:lnTo>
                  <a:lnTo>
                    <a:pt x="442" y="1455"/>
                  </a:lnTo>
                  <a:lnTo>
                    <a:pt x="455" y="1455"/>
                  </a:lnTo>
                  <a:lnTo>
                    <a:pt x="470" y="1455"/>
                  </a:lnTo>
                  <a:lnTo>
                    <a:pt x="487" y="1455"/>
                  </a:lnTo>
                  <a:lnTo>
                    <a:pt x="504" y="1455"/>
                  </a:lnTo>
                  <a:lnTo>
                    <a:pt x="522" y="1455"/>
                  </a:lnTo>
                  <a:lnTo>
                    <a:pt x="545" y="1455"/>
                  </a:lnTo>
                  <a:lnTo>
                    <a:pt x="567" y="1455"/>
                  </a:lnTo>
                  <a:lnTo>
                    <a:pt x="593" y="1455"/>
                  </a:lnTo>
                  <a:lnTo>
                    <a:pt x="619" y="1455"/>
                  </a:lnTo>
                  <a:lnTo>
                    <a:pt x="649" y="1455"/>
                  </a:lnTo>
                  <a:lnTo>
                    <a:pt x="681" y="1455"/>
                  </a:lnTo>
                  <a:lnTo>
                    <a:pt x="715" y="1455"/>
                  </a:lnTo>
                  <a:lnTo>
                    <a:pt x="752" y="1455"/>
                  </a:lnTo>
                  <a:lnTo>
                    <a:pt x="791" y="1455"/>
                  </a:lnTo>
                  <a:lnTo>
                    <a:pt x="834" y="1455"/>
                  </a:lnTo>
                  <a:lnTo>
                    <a:pt x="879" y="1455"/>
                  </a:lnTo>
                  <a:lnTo>
                    <a:pt x="927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2" name="Line 52">
              <a:extLst>
                <a:ext uri="{FF2B5EF4-FFF2-40B4-BE49-F238E27FC236}">
                  <a16:creationId xmlns:a16="http://schemas.microsoft.com/office/drawing/2014/main" id="{398C9645-6C91-1345-8E4B-405B1F279C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7701" y="3540125"/>
              <a:ext cx="1587" cy="1274762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3" name="Line 53">
              <a:extLst>
                <a:ext uri="{FF2B5EF4-FFF2-40B4-BE49-F238E27FC236}">
                  <a16:creationId xmlns:a16="http://schemas.microsoft.com/office/drawing/2014/main" id="{5A720D2F-C2A5-DF47-B574-AB9AB7228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2426" y="2151063"/>
              <a:ext cx="5921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4" name="Line 54">
              <a:extLst>
                <a:ext uri="{FF2B5EF4-FFF2-40B4-BE49-F238E27FC236}">
                  <a16:creationId xmlns:a16="http://schemas.microsoft.com/office/drawing/2014/main" id="{A88716F0-238D-9E46-A4C0-B49D35719C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88026" y="3055938"/>
              <a:ext cx="307975" cy="0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5" name="Rectangle 55">
              <a:extLst>
                <a:ext uri="{FF2B5EF4-FFF2-40B4-BE49-F238E27FC236}">
                  <a16:creationId xmlns:a16="http://schemas.microsoft.com/office/drawing/2014/main" id="{C0013A1B-8B23-B246-8D64-4F7E8B901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126" y="3922712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6" name="Rectangle 56">
              <a:extLst>
                <a:ext uri="{FF2B5EF4-FFF2-40B4-BE49-F238E27FC236}">
                  <a16:creationId xmlns:a16="http://schemas.microsoft.com/office/drawing/2014/main" id="{B6936D96-1F5B-EF43-B863-1CB98774B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7" name="Rectangle 57">
              <a:extLst>
                <a:ext uri="{FF2B5EF4-FFF2-40B4-BE49-F238E27FC236}">
                  <a16:creationId xmlns:a16="http://schemas.microsoft.com/office/drawing/2014/main" id="{A4E0CDD5-E343-4D43-B387-026131912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8" name="Rectangle 58">
              <a:extLst>
                <a:ext uri="{FF2B5EF4-FFF2-40B4-BE49-F238E27FC236}">
                  <a16:creationId xmlns:a16="http://schemas.microsoft.com/office/drawing/2014/main" id="{33369B0D-EC58-DD4C-BAC4-99D1877D8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9" name="Rectangle 59">
              <a:extLst>
                <a:ext uri="{FF2B5EF4-FFF2-40B4-BE49-F238E27FC236}">
                  <a16:creationId xmlns:a16="http://schemas.microsoft.com/office/drawing/2014/main" id="{66C810BA-1AE0-A14C-BBB8-C61726FA7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0" name="Rectangle 60">
              <a:extLst>
                <a:ext uri="{FF2B5EF4-FFF2-40B4-BE49-F238E27FC236}">
                  <a16:creationId xmlns:a16="http://schemas.microsoft.com/office/drawing/2014/main" id="{15A54DBA-6794-604A-922F-DBB348BC9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2870201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1" name="Rectangle 61">
              <a:extLst>
                <a:ext uri="{FF2B5EF4-FFF2-40B4-BE49-F238E27FC236}">
                  <a16:creationId xmlns:a16="http://schemas.microsoft.com/office/drawing/2014/main" id="{EBFE2501-D090-2D45-BE7E-8FE33FBF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2" name="Rectangle 62">
              <a:extLst>
                <a:ext uri="{FF2B5EF4-FFF2-40B4-BE49-F238E27FC236}">
                  <a16:creationId xmlns:a16="http://schemas.microsoft.com/office/drawing/2014/main" id="{1EB295AF-9124-F544-A1B4-73BBE3F6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3" name="Rectangle 63">
              <a:extLst>
                <a:ext uri="{FF2B5EF4-FFF2-40B4-BE49-F238E27FC236}">
                  <a16:creationId xmlns:a16="http://schemas.microsoft.com/office/drawing/2014/main" id="{F97AC427-2B44-314A-9764-146576BA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4" name="Rectangle 64">
              <a:extLst>
                <a:ext uri="{FF2B5EF4-FFF2-40B4-BE49-F238E27FC236}">
                  <a16:creationId xmlns:a16="http://schemas.microsoft.com/office/drawing/2014/main" id="{760F5855-6E9E-0F4B-85FD-D6EBFE17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5" name="Rectangle 65">
              <a:extLst>
                <a:ext uri="{FF2B5EF4-FFF2-40B4-BE49-F238E27FC236}">
                  <a16:creationId xmlns:a16="http://schemas.microsoft.com/office/drawing/2014/main" id="{03FF1C0A-FA78-D641-AA6E-507ED61BB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6" name="Rectangle 66">
              <a:extLst>
                <a:ext uri="{FF2B5EF4-FFF2-40B4-BE49-F238E27FC236}">
                  <a16:creationId xmlns:a16="http://schemas.microsoft.com/office/drawing/2014/main" id="{F81C3FF4-5F0C-D542-B499-4040E8AF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7" name="Rectangle 67">
              <a:extLst>
                <a:ext uri="{FF2B5EF4-FFF2-40B4-BE49-F238E27FC236}">
                  <a16:creationId xmlns:a16="http://schemas.microsoft.com/office/drawing/2014/main" id="{1123E635-55F9-5848-8E38-E53AA21A7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1979613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8" name="Rectangle 68">
              <a:extLst>
                <a:ext uri="{FF2B5EF4-FFF2-40B4-BE49-F238E27FC236}">
                  <a16:creationId xmlns:a16="http://schemas.microsoft.com/office/drawing/2014/main" id="{DAE39B86-863B-5D4A-9D51-1EE98A3CB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9" name="Rectangle 69">
              <a:extLst>
                <a:ext uri="{FF2B5EF4-FFF2-40B4-BE49-F238E27FC236}">
                  <a16:creationId xmlns:a16="http://schemas.microsoft.com/office/drawing/2014/main" id="{78A6ACB7-4D40-5C46-8632-D106EDDC8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0" name="Rectangle 70">
              <a:extLst>
                <a:ext uri="{FF2B5EF4-FFF2-40B4-BE49-F238E27FC236}">
                  <a16:creationId xmlns:a16="http://schemas.microsoft.com/office/drawing/2014/main" id="{08C8A821-8C42-8F47-B80D-6A3F17EAF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1" name="Rectangle 71">
              <a:extLst>
                <a:ext uri="{FF2B5EF4-FFF2-40B4-BE49-F238E27FC236}">
                  <a16:creationId xmlns:a16="http://schemas.microsoft.com/office/drawing/2014/main" id="{A70D12BA-CDCC-B84D-8D8D-BF9101F4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87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2" name="Rectangle 72">
              <a:extLst>
                <a:ext uri="{FF2B5EF4-FFF2-40B4-BE49-F238E27FC236}">
                  <a16:creationId xmlns:a16="http://schemas.microsoft.com/office/drawing/2014/main" id="{F46FA31C-1EFD-FB4A-B29E-B5A308A7B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3" name="Rectangle 73">
              <a:extLst>
                <a:ext uri="{FF2B5EF4-FFF2-40B4-BE49-F238E27FC236}">
                  <a16:creationId xmlns:a16="http://schemas.microsoft.com/office/drawing/2014/main" id="{B8500EAD-4A79-174F-8463-7BFCB92FD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4" name="Rectangle 74">
              <a:extLst>
                <a:ext uri="{FF2B5EF4-FFF2-40B4-BE49-F238E27FC236}">
                  <a16:creationId xmlns:a16="http://schemas.microsoft.com/office/drawing/2014/main" id="{A3F4F8D1-50D2-8A42-9E2B-CEA3F67E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451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5" name="Rectangle 75">
              <a:extLst>
                <a:ext uri="{FF2B5EF4-FFF2-40B4-BE49-F238E27FC236}">
                  <a16:creationId xmlns:a16="http://schemas.microsoft.com/office/drawing/2014/main" id="{76B3AAFB-F285-C049-B9B4-E73EE5F5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2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6" name="Rectangle 76">
              <a:extLst>
                <a:ext uri="{FF2B5EF4-FFF2-40B4-BE49-F238E27FC236}">
                  <a16:creationId xmlns:a16="http://schemas.microsoft.com/office/drawing/2014/main" id="{3ADDC9F9-1C8D-4349-88A0-79F8F6EA2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032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7" name="Rectangle 77">
              <a:extLst>
                <a:ext uri="{FF2B5EF4-FFF2-40B4-BE49-F238E27FC236}">
                  <a16:creationId xmlns:a16="http://schemas.microsoft.com/office/drawing/2014/main" id="{727276C0-C300-C24E-B4C6-99296D3A4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50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8" name="Rectangle 78">
              <a:extLst>
                <a:ext uri="{FF2B5EF4-FFF2-40B4-BE49-F238E27FC236}">
                  <a16:creationId xmlns:a16="http://schemas.microsoft.com/office/drawing/2014/main" id="{4C1EFBF1-3D37-124B-85C3-3601B6BD9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73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9" name="Rectangle 79">
              <a:extLst>
                <a:ext uri="{FF2B5EF4-FFF2-40B4-BE49-F238E27FC236}">
                  <a16:creationId xmlns:a16="http://schemas.microsoft.com/office/drawing/2014/main" id="{D28DD507-24FE-6642-8392-479C2373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 dirty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0" name="Rectangle 80">
              <a:extLst>
                <a:ext uri="{FF2B5EF4-FFF2-40B4-BE49-F238E27FC236}">
                  <a16:creationId xmlns:a16="http://schemas.microsoft.com/office/drawing/2014/main" id="{FB6717B6-4E07-F843-8629-B5D6F6A4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48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1" name="Rectangle 81">
              <a:extLst>
                <a:ext uri="{FF2B5EF4-FFF2-40B4-BE49-F238E27FC236}">
                  <a16:creationId xmlns:a16="http://schemas.microsoft.com/office/drawing/2014/main" id="{D1DAFB2E-6FB1-D449-B98F-0B38178C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1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 dirty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2" name="Line 82">
              <a:extLst>
                <a:ext uri="{FF2B5EF4-FFF2-40B4-BE49-F238E27FC236}">
                  <a16:creationId xmlns:a16="http://schemas.microsoft.com/office/drawing/2014/main" id="{EC5A3669-D7CD-1949-8CDD-C059055DFC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4101" y="4906962"/>
              <a:ext cx="603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3" name="Line 83">
              <a:extLst>
                <a:ext uri="{FF2B5EF4-FFF2-40B4-BE49-F238E27FC236}">
                  <a16:creationId xmlns:a16="http://schemas.microsoft.com/office/drawing/2014/main" id="{559120DC-6579-EC42-94E6-E6347C389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89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4" name="Line 84">
              <a:extLst>
                <a:ext uri="{FF2B5EF4-FFF2-40B4-BE49-F238E27FC236}">
                  <a16:creationId xmlns:a16="http://schemas.microsoft.com/office/drawing/2014/main" id="{72603B02-EC8B-2A40-96A3-78FF08EE7D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23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5" name="Line 85">
              <a:extLst>
                <a:ext uri="{FF2B5EF4-FFF2-40B4-BE49-F238E27FC236}">
                  <a16:creationId xmlns:a16="http://schemas.microsoft.com/office/drawing/2014/main" id="{F850F291-ABB7-5749-A448-96596D8C9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5726" y="4906962"/>
              <a:ext cx="587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6" name="Rectangle 86">
              <a:extLst>
                <a:ext uri="{FF2B5EF4-FFF2-40B4-BE49-F238E27FC236}">
                  <a16:creationId xmlns:a16="http://schemas.microsoft.com/office/drawing/2014/main" id="{1BBA5715-2E07-DF44-87DC-A9C8DE6F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4326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43362" name="TextBox 125">
            <a:extLst>
              <a:ext uri="{FF2B5EF4-FFF2-40B4-BE49-F238E27FC236}">
                <a16:creationId xmlns:a16="http://schemas.microsoft.com/office/drawing/2014/main" id="{E7431A28-6FBA-C14C-94F8-A82E61455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2.61 from the textbook ]</a:t>
            </a:r>
          </a:p>
        </p:txBody>
      </p:sp>
      <p:sp>
        <p:nvSpPr>
          <p:cNvPr id="88" name="Title 1">
            <a:extLst>
              <a:ext uri="{FF2B5EF4-FFF2-40B4-BE49-F238E27FC236}">
                <a16:creationId xmlns:a16="http://schemas.microsoft.com/office/drawing/2014/main" id="{FC1ECE8F-CC53-1A47-85A3-39D890D37067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9pPr>
          </a:lstStyle>
          <a:p>
            <a:pPr algn="ctr">
              <a:defRPr/>
            </a:pPr>
            <a:r>
              <a:rPr lang="en-US" altLang="en-US" b="1" dirty="0">
                <a:latin typeface="Arial" charset="0"/>
                <a:ea typeface="MS PGothic" charset="-128"/>
              </a:rPr>
              <a:t>POS minimization of  f (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1</a:t>
            </a:r>
            <a:r>
              <a:rPr lang="en-US" altLang="en-US" b="1" dirty="0">
                <a:latin typeface="Arial" charset="0"/>
                <a:ea typeface="MS PGothic" charset="-128"/>
              </a:rPr>
              <a:t>,…,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4</a:t>
            </a:r>
            <a:r>
              <a:rPr lang="en-US" altLang="en-US" b="1" dirty="0">
                <a:latin typeface="Arial" charset="0"/>
                <a:ea typeface="MS PGothic" charset="-128"/>
              </a:rPr>
              <a:t>) = </a:t>
            </a:r>
            <a:r>
              <a:rPr lang="en-US" kern="0" dirty="0"/>
              <a:t>∏ </a:t>
            </a:r>
            <a:r>
              <a:rPr lang="en-US" altLang="en-US" b="1" dirty="0">
                <a:latin typeface="Arial" charset="0"/>
                <a:ea typeface="MS PGothic" charset="-128"/>
              </a:rPr>
              <a:t>M(0, 1, 4, 8, 9, 12, 15)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5C414AB-1C9A-4EA4-ED18-678FD8B3188E}"/>
              </a:ext>
            </a:extLst>
          </p:cNvPr>
          <p:cNvGrpSpPr/>
          <p:nvPr/>
        </p:nvGrpSpPr>
        <p:grpSpPr>
          <a:xfrm>
            <a:off x="971917" y="5754272"/>
            <a:ext cx="9144000" cy="685800"/>
            <a:chOff x="971917" y="5754272"/>
            <a:chExt cx="9144000" cy="685800"/>
          </a:xfrm>
        </p:grpSpPr>
        <p:sp>
          <p:nvSpPr>
            <p:cNvPr id="3" name="Title 1">
              <a:extLst>
                <a:ext uri="{FF2B5EF4-FFF2-40B4-BE49-F238E27FC236}">
                  <a16:creationId xmlns:a16="http://schemas.microsoft.com/office/drawing/2014/main" id="{87D2EC81-0B6E-14C2-AE84-E6664E891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917" y="5754272"/>
              <a:ext cx="9144000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f (x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, x</a:t>
              </a:r>
              <a:r>
                <a:rPr lang="en-US" altLang="en-US" baseline="-25000" dirty="0"/>
                <a:t>4</a:t>
              </a:r>
              <a:r>
                <a:rPr lang="en-US" altLang="en-US" dirty="0"/>
                <a:t>) = (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4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3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2  </a:t>
              </a:r>
              <a:r>
                <a:rPr lang="en-US" altLang="en-US" dirty="0"/>
                <a:t>+ 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4 </a:t>
              </a:r>
              <a:r>
                <a:rPr lang="en-US" altLang="en-US" dirty="0"/>
                <a:t>)</a:t>
              </a:r>
              <a:r>
                <a:rPr lang="en-US" altLang="en-US" baseline="-25000" dirty="0"/>
                <a:t> </a:t>
              </a:r>
              <a:endParaRPr lang="en-US" altLang="en-US" dirty="0"/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27F25383-733C-7674-DACE-6C714EB6E55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77857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C6915AA5-650D-DD87-D07F-BD3851D88E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671966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82266BC0-C6C6-9A5E-321F-1243126260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12072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2C281357-E51B-41EC-850D-DF98552FFD7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106181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49132068"/>
      </p:ext>
    </p:extLst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2094B5-0866-FB44-B444-0A7865CF2B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35DFD28-3BC7-FD47-818B-0B5074BC41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itle 1">
            <a:extLst>
              <a:ext uri="{FF2B5EF4-FFF2-40B4-BE49-F238E27FC236}">
                <a16:creationId xmlns:a16="http://schemas.microsoft.com/office/drawing/2014/main" id="{5D9C8838-B439-2544-8F85-065FB3BAA3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646" name="Freeform 50">
            <a:extLst>
              <a:ext uri="{FF2B5EF4-FFF2-40B4-BE49-F238E27FC236}">
                <a16:creationId xmlns:a16="http://schemas.microsoft.com/office/drawing/2014/main" id="{A1091772-6885-E64A-9398-058441585910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1730376"/>
            <a:ext cx="1169988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647" name="Group 14">
            <a:extLst>
              <a:ext uri="{FF2B5EF4-FFF2-40B4-BE49-F238E27FC236}">
                <a16:creationId xmlns:a16="http://schemas.microsoft.com/office/drawing/2014/main" id="{CB84DBA8-6603-7949-883E-08A8DA76968C}"/>
              </a:ext>
            </a:extLst>
          </p:cNvPr>
          <p:cNvGrpSpPr>
            <a:grpSpLocks/>
          </p:cNvGrpSpPr>
          <p:nvPr/>
        </p:nvGrpSpPr>
        <p:grpSpPr bwMode="auto">
          <a:xfrm>
            <a:off x="2667001" y="3036888"/>
            <a:ext cx="441325" cy="461962"/>
            <a:chOff x="1223159" y="2986644"/>
            <a:chExt cx="441146" cy="461665"/>
          </a:xfrm>
        </p:grpSpPr>
        <p:sp>
          <p:nvSpPr>
            <p:cNvPr id="19669" name="TextBox 2">
              <a:extLst>
                <a:ext uri="{FF2B5EF4-FFF2-40B4-BE49-F238E27FC236}">
                  <a16:creationId xmlns:a16="http://schemas.microsoft.com/office/drawing/2014/main" id="{763FA7AF-CC0F-1D47-90E1-3CEA3A2FC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cxnSp>
          <p:nvCxnSpPr>
            <p:cNvPr id="19670" name="Straight Connector 5">
              <a:extLst>
                <a:ext uri="{FF2B5EF4-FFF2-40B4-BE49-F238E27FC236}">
                  <a16:creationId xmlns:a16="http://schemas.microsoft.com/office/drawing/2014/main" id="{2B63990E-1512-BC4C-84B5-9C00D6BA83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9648" name="Group 3">
            <a:extLst>
              <a:ext uri="{FF2B5EF4-FFF2-40B4-BE49-F238E27FC236}">
                <a16:creationId xmlns:a16="http://schemas.microsoft.com/office/drawing/2014/main" id="{1BC6129F-61B7-8A46-BD62-37850825AB8F}"/>
              </a:ext>
            </a:extLst>
          </p:cNvPr>
          <p:cNvGrpSpPr>
            <a:grpSpLocks/>
          </p:cNvGrpSpPr>
          <p:nvPr/>
        </p:nvGrpSpPr>
        <p:grpSpPr bwMode="auto">
          <a:xfrm>
            <a:off x="6604000" y="4568826"/>
            <a:ext cx="2952750" cy="1069975"/>
            <a:chOff x="2806703" y="2219328"/>
            <a:chExt cx="2376485" cy="392113"/>
          </a:xfrm>
        </p:grpSpPr>
        <p:sp>
          <p:nvSpPr>
            <p:cNvPr id="19656" name="Line 61">
              <a:extLst>
                <a:ext uri="{FF2B5EF4-FFF2-40B4-BE49-F238E27FC236}">
                  <a16:creationId xmlns:a16="http://schemas.microsoft.com/office/drawing/2014/main" id="{38536061-23B4-8E47-971F-20D0D13AA4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657" name="Group 104">
              <a:extLst>
                <a:ext uri="{FF2B5EF4-FFF2-40B4-BE49-F238E27FC236}">
                  <a16:creationId xmlns:a16="http://schemas.microsoft.com/office/drawing/2014/main" id="{54E876A0-24C1-2B41-A9F8-82BAD06258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6703" y="2219328"/>
              <a:ext cx="536575" cy="392113"/>
              <a:chOff x="1753" y="1238"/>
              <a:chExt cx="338" cy="247"/>
            </a:xfrm>
          </p:grpSpPr>
          <p:grpSp>
            <p:nvGrpSpPr>
              <p:cNvPr id="19664" name="Group 105">
                <a:extLst>
                  <a:ext uri="{FF2B5EF4-FFF2-40B4-BE49-F238E27FC236}">
                    <a16:creationId xmlns:a16="http://schemas.microsoft.com/office/drawing/2014/main" id="{3369AE97-FFC3-6B43-A195-1A08F5D42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9667" name="Arc 106">
                  <a:extLst>
                    <a:ext uri="{FF2B5EF4-FFF2-40B4-BE49-F238E27FC236}">
                      <a16:creationId xmlns:a16="http://schemas.microsoft.com/office/drawing/2014/main" id="{2866659C-A3A7-A14B-851B-4D9C108F24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668" name="Arc 107">
                  <a:extLst>
                    <a:ext uri="{FF2B5EF4-FFF2-40B4-BE49-F238E27FC236}">
                      <a16:creationId xmlns:a16="http://schemas.microsoft.com/office/drawing/2014/main" id="{6CD435F8-BAC5-C748-A035-CDD60A3527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9665" name="Line 108">
                <a:extLst>
                  <a:ext uri="{FF2B5EF4-FFF2-40B4-BE49-F238E27FC236}">
                    <a16:creationId xmlns:a16="http://schemas.microsoft.com/office/drawing/2014/main" id="{5D8363BE-DBD4-2C4E-9D2E-870F240D66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6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66" name="Line 109">
                <a:extLst>
                  <a:ext uri="{FF2B5EF4-FFF2-40B4-BE49-F238E27FC236}">
                    <a16:creationId xmlns:a16="http://schemas.microsoft.com/office/drawing/2014/main" id="{7D722B24-0375-8344-8EC5-0972C98AC5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9658" name="Group 110">
              <a:extLst>
                <a:ext uri="{FF2B5EF4-FFF2-40B4-BE49-F238E27FC236}">
                  <a16:creationId xmlns:a16="http://schemas.microsoft.com/office/drawing/2014/main" id="{4295C1AC-9EB1-AB40-9ABC-93ABDE19898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19328"/>
              <a:ext cx="541338" cy="392113"/>
              <a:chOff x="1750" y="1238"/>
              <a:chExt cx="341" cy="247"/>
            </a:xfrm>
          </p:grpSpPr>
          <p:grpSp>
            <p:nvGrpSpPr>
              <p:cNvPr id="19659" name="Group 111">
                <a:extLst>
                  <a:ext uri="{FF2B5EF4-FFF2-40B4-BE49-F238E27FC236}">
                    <a16:creationId xmlns:a16="http://schemas.microsoft.com/office/drawing/2014/main" id="{2E417F5E-F687-E94A-86CC-6004EA9AB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9662" name="Arc 112">
                  <a:extLst>
                    <a:ext uri="{FF2B5EF4-FFF2-40B4-BE49-F238E27FC236}">
                      <a16:creationId xmlns:a16="http://schemas.microsoft.com/office/drawing/2014/main" id="{2A8DFCAD-C3C7-1745-9A6E-85CF662B80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663" name="Arc 113">
                  <a:extLst>
                    <a:ext uri="{FF2B5EF4-FFF2-40B4-BE49-F238E27FC236}">
                      <a16:creationId xmlns:a16="http://schemas.microsoft.com/office/drawing/2014/main" id="{3B9A2D19-5AD7-6D41-88BE-C707E1D254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9660" name="Line 114">
                <a:extLst>
                  <a:ext uri="{FF2B5EF4-FFF2-40B4-BE49-F238E27FC236}">
                    <a16:creationId xmlns:a16="http://schemas.microsoft.com/office/drawing/2014/main" id="{AF90F0EE-3C94-154E-9641-E3703088C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38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61" name="Line 115">
                <a:extLst>
                  <a:ext uri="{FF2B5EF4-FFF2-40B4-BE49-F238E27FC236}">
                    <a16:creationId xmlns:a16="http://schemas.microsoft.com/office/drawing/2014/main" id="{7DB8B1CC-188A-5B43-93BA-961C235DB4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9649" name="Freeform 50">
            <a:extLst>
              <a:ext uri="{FF2B5EF4-FFF2-40B4-BE49-F238E27FC236}">
                <a16:creationId xmlns:a16="http://schemas.microsoft.com/office/drawing/2014/main" id="{62182E8C-FEE5-1842-BA06-88587B158E81}"/>
              </a:ext>
            </a:extLst>
          </p:cNvPr>
          <p:cNvSpPr>
            <a:spLocks/>
          </p:cNvSpPr>
          <p:nvPr/>
        </p:nvSpPr>
        <p:spPr bwMode="auto">
          <a:xfrm rot="10800000">
            <a:off x="7491414" y="1727201"/>
            <a:ext cx="1169987" cy="105886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0" name="Freeform 50">
            <a:extLst>
              <a:ext uri="{FF2B5EF4-FFF2-40B4-BE49-F238E27FC236}">
                <a16:creationId xmlns:a16="http://schemas.microsoft.com/office/drawing/2014/main" id="{232BB88C-EA4A-E743-8613-73F88DA3DB87}"/>
              </a:ext>
            </a:extLst>
          </p:cNvPr>
          <p:cNvSpPr>
            <a:spLocks/>
          </p:cNvSpPr>
          <p:nvPr/>
        </p:nvSpPr>
        <p:spPr bwMode="auto">
          <a:xfrm rot="10800000">
            <a:off x="3624264" y="4581526"/>
            <a:ext cx="1169987" cy="105727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51" name="TextBox 44">
            <a:extLst>
              <a:ext uri="{FF2B5EF4-FFF2-40B4-BE49-F238E27FC236}">
                <a16:creationId xmlns:a16="http://schemas.microsoft.com/office/drawing/2014/main" id="{79A74110-5AD7-B348-8D4D-7EDD779F1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0039" y="2970214"/>
            <a:ext cx="4413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9652" name="TextBox 48">
            <a:extLst>
              <a:ext uri="{FF2B5EF4-FFF2-40B4-BE49-F238E27FC236}">
                <a16:creationId xmlns:a16="http://schemas.microsoft.com/office/drawing/2014/main" id="{60291870-B802-A641-BDF1-69FB32D9E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9076" y="588645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9653" name="Group 50">
            <a:extLst>
              <a:ext uri="{FF2B5EF4-FFF2-40B4-BE49-F238E27FC236}">
                <a16:creationId xmlns:a16="http://schemas.microsoft.com/office/drawing/2014/main" id="{F580E4A4-906F-674C-86AD-46EDEA052B72}"/>
              </a:ext>
            </a:extLst>
          </p:cNvPr>
          <p:cNvGrpSpPr>
            <a:grpSpLocks/>
          </p:cNvGrpSpPr>
          <p:nvPr/>
        </p:nvGrpSpPr>
        <p:grpSpPr bwMode="auto">
          <a:xfrm>
            <a:off x="7916864" y="5884863"/>
            <a:ext cx="441325" cy="461962"/>
            <a:chOff x="1223159" y="2986644"/>
            <a:chExt cx="441146" cy="461665"/>
          </a:xfrm>
        </p:grpSpPr>
        <p:sp>
          <p:nvSpPr>
            <p:cNvPr id="19654" name="TextBox 54">
              <a:extLst>
                <a:ext uri="{FF2B5EF4-FFF2-40B4-BE49-F238E27FC236}">
                  <a16:creationId xmlns:a16="http://schemas.microsoft.com/office/drawing/2014/main" id="{7ACC4BD9-9D34-2642-8BA7-403745E1E9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</a:p>
          </p:txBody>
        </p:sp>
        <p:cxnSp>
          <p:nvCxnSpPr>
            <p:cNvPr id="19655" name="Straight Connector 55">
              <a:extLst>
                <a:ext uri="{FF2B5EF4-FFF2-40B4-BE49-F238E27FC236}">
                  <a16:creationId xmlns:a16="http://schemas.microsoft.com/office/drawing/2014/main" id="{AB82B521-6178-DE41-8C26-31BE18C163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itle 1">
            <a:extLst>
              <a:ext uri="{FF2B5EF4-FFF2-40B4-BE49-F238E27FC236}">
                <a16:creationId xmlns:a16="http://schemas.microsoft.com/office/drawing/2014/main" id="{3F69B64D-622B-584E-99F3-E4A7F1E069A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0576" name="Group 14">
            <a:extLst>
              <a:ext uri="{FF2B5EF4-FFF2-40B4-BE49-F238E27FC236}">
                <a16:creationId xmlns:a16="http://schemas.microsoft.com/office/drawing/2014/main" id="{480029C4-C4BD-134A-AFA5-2EF9745BFC09}"/>
              </a:ext>
            </a:extLst>
          </p:cNvPr>
          <p:cNvGrpSpPr>
            <a:grpSpLocks/>
          </p:cNvGrpSpPr>
          <p:nvPr/>
        </p:nvGrpSpPr>
        <p:grpSpPr bwMode="auto">
          <a:xfrm>
            <a:off x="3306764" y="4492626"/>
            <a:ext cx="441325" cy="461963"/>
            <a:chOff x="1223159" y="2986644"/>
            <a:chExt cx="441146" cy="461665"/>
          </a:xfrm>
        </p:grpSpPr>
        <p:sp>
          <p:nvSpPr>
            <p:cNvPr id="20580" name="TextBox 2">
              <a:extLst>
                <a:ext uri="{FF2B5EF4-FFF2-40B4-BE49-F238E27FC236}">
                  <a16:creationId xmlns:a16="http://schemas.microsoft.com/office/drawing/2014/main" id="{7AE6C3BB-BD03-FD42-A0FB-FE631C3BDB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</a:t>
              </a:r>
            </a:p>
          </p:txBody>
        </p:sp>
        <p:cxnSp>
          <p:nvCxnSpPr>
            <p:cNvPr id="20581" name="Straight Connector 5">
              <a:extLst>
                <a:ext uri="{FF2B5EF4-FFF2-40B4-BE49-F238E27FC236}">
                  <a16:creationId xmlns:a16="http://schemas.microsoft.com/office/drawing/2014/main" id="{753A730A-098C-5D46-8AE9-AE098D0DC0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0577" name="TextBox 41">
            <a:extLst>
              <a:ext uri="{FF2B5EF4-FFF2-40B4-BE49-F238E27FC236}">
                <a16:creationId xmlns:a16="http://schemas.microsoft.com/office/drawing/2014/main" id="{F40A803A-B0C7-E449-9213-0B036573D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1614" y="4413251"/>
            <a:ext cx="517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869238" y="2679701"/>
            <a:ext cx="427038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3306764" y="2093914"/>
            <a:ext cx="427037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ED292D4C-F82F-6E4C-90FD-AA303751990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zero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21F730ED-68F0-A74B-B7D5-0F065B575A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2624" name="TextBox 2">
            <a:extLst>
              <a:ext uri="{FF2B5EF4-FFF2-40B4-BE49-F238E27FC236}">
                <a16:creationId xmlns:a16="http://schemas.microsoft.com/office/drawing/2014/main" id="{BA2FE1F6-A9F7-6742-B299-2C51A229B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1214" y="44132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22625" name="TextBox 41">
            <a:extLst>
              <a:ext uri="{FF2B5EF4-FFF2-40B4-BE49-F238E27FC236}">
                <a16:creationId xmlns:a16="http://schemas.microsoft.com/office/drawing/2014/main" id="{47E82DF4-82E4-C64F-8737-245A6C3FE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1614" y="4413251"/>
            <a:ext cx="415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1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565232" y="2375695"/>
            <a:ext cx="1035050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2997201" y="2370139"/>
            <a:ext cx="1046163" cy="25860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A0D03CC4-E1D0-9841-A78D-A9AC9673E7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23554" name="Picture 26" descr="Screen shot 2013-09-23 at 3.02.25 PM.png">
            <a:extLst>
              <a:ext uri="{FF2B5EF4-FFF2-40B4-BE49-F238E27FC236}">
                <a16:creationId xmlns:a16="http://schemas.microsoft.com/office/drawing/2014/main" id="{94AB9211-6BEF-FE43-8D07-3F82D249A5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TextBox 2">
            <a:extLst>
              <a:ext uri="{FF2B5EF4-FFF2-40B4-BE49-F238E27FC236}">
                <a16:creationId xmlns:a16="http://schemas.microsoft.com/office/drawing/2014/main" id="{C8676C7E-FC26-8448-987F-35832100D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23556" name="Straight Arrow Connector 29">
            <a:extLst>
              <a:ext uri="{FF2B5EF4-FFF2-40B4-BE49-F238E27FC236}">
                <a16:creationId xmlns:a16="http://schemas.microsoft.com/office/drawing/2014/main" id="{3AF3B985-64E6-074C-8291-12ED0EFE9FB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57" name="Straight Arrow Connector 30">
            <a:extLst>
              <a:ext uri="{FF2B5EF4-FFF2-40B4-BE49-F238E27FC236}">
                <a16:creationId xmlns:a16="http://schemas.microsoft.com/office/drawing/2014/main" id="{9A7A23AE-398C-094A-AC14-36E4BF4F760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58" name="TextBox 2">
            <a:extLst>
              <a:ext uri="{FF2B5EF4-FFF2-40B4-BE49-F238E27FC236}">
                <a16:creationId xmlns:a16="http://schemas.microsoft.com/office/drawing/2014/main" id="{77AB899D-2BE9-DF44-BB79-799566456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3559" name="Freeform 14">
            <a:extLst>
              <a:ext uri="{FF2B5EF4-FFF2-40B4-BE49-F238E27FC236}">
                <a16:creationId xmlns:a16="http://schemas.microsoft.com/office/drawing/2014/main" id="{D00885F5-94BA-EB40-963A-08EDD1BEDF54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3560" name="Group 15">
            <a:extLst>
              <a:ext uri="{FF2B5EF4-FFF2-40B4-BE49-F238E27FC236}">
                <a16:creationId xmlns:a16="http://schemas.microsoft.com/office/drawing/2014/main" id="{D8B0205E-3318-1244-AD2D-2B2D0BB2FF9E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2430464"/>
            <a:ext cx="2289175" cy="1316037"/>
            <a:chOff x="5943600" y="2430890"/>
            <a:chExt cx="2289479" cy="1315462"/>
          </a:xfrm>
        </p:grpSpPr>
        <p:sp>
          <p:nvSpPr>
            <p:cNvPr id="23561" name="Can 16">
              <a:extLst>
                <a:ext uri="{FF2B5EF4-FFF2-40B4-BE49-F238E27FC236}">
                  <a16:creationId xmlns:a16="http://schemas.microsoft.com/office/drawing/2014/main" id="{61E706DC-5626-4D44-BD60-964751C48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89A8A0E0-60F8-7740-B262-1894C30DFEC9}"/>
                </a:ext>
              </a:extLst>
            </p:cNvPr>
            <p:cNvSpPr/>
            <p:nvPr/>
          </p:nvSpPr>
          <p:spPr bwMode="auto">
            <a:xfrm rot="15778981" flipH="1">
              <a:off x="6717821" y="1758225"/>
              <a:ext cx="741038" cy="2289479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3563" name="Straight Connector 18">
              <a:extLst>
                <a:ext uri="{FF2B5EF4-FFF2-40B4-BE49-F238E27FC236}">
                  <a16:creationId xmlns:a16="http://schemas.microsoft.com/office/drawing/2014/main" id="{DD26DE5D-07EE-D54A-86E1-6BC5F40FB3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64" name="Straight Connector 19">
              <a:extLst>
                <a:ext uri="{FF2B5EF4-FFF2-40B4-BE49-F238E27FC236}">
                  <a16:creationId xmlns:a16="http://schemas.microsoft.com/office/drawing/2014/main" id="{147F010D-0672-624D-ACAF-D7C54C8D4A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3">
            <a:extLst>
              <a:ext uri="{FF2B5EF4-FFF2-40B4-BE49-F238E27FC236}">
                <a16:creationId xmlns:a16="http://schemas.microsoft.com/office/drawing/2014/main" id="{B8EB666A-E9A7-1A45-8788-C3DDC047C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3" y="2438401"/>
            <a:ext cx="9144001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/>
              <a:t>Minimization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/>
              <a:t>with K-Maps</a:t>
            </a:r>
          </a:p>
        </p:txBody>
      </p:sp>
      <p:sp>
        <p:nvSpPr>
          <p:cNvPr id="6146" name="Text Box 5">
            <a:extLst>
              <a:ext uri="{FF2B5EF4-FFF2-40B4-BE49-F238E27FC236}">
                <a16:creationId xmlns:a16="http://schemas.microsoft.com/office/drawing/2014/main" id="{F61A39C1-9DDC-FF47-ADF6-DEE2B5CF0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C7CEBA9F-E3C5-7742-AD21-8C6945804C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24578" name="Picture 26" descr="Screen shot 2013-09-23 at 3.02.25 PM.png">
            <a:extLst>
              <a:ext uri="{FF2B5EF4-FFF2-40B4-BE49-F238E27FC236}">
                <a16:creationId xmlns:a16="http://schemas.microsoft.com/office/drawing/2014/main" id="{3B8A15C9-7015-C44D-9583-15628BF453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TextBox 2">
            <a:extLst>
              <a:ext uri="{FF2B5EF4-FFF2-40B4-BE49-F238E27FC236}">
                <a16:creationId xmlns:a16="http://schemas.microsoft.com/office/drawing/2014/main" id="{7E811815-AD3A-4440-A4FA-115EC79B3D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24580" name="Straight Arrow Connector 29">
            <a:extLst>
              <a:ext uri="{FF2B5EF4-FFF2-40B4-BE49-F238E27FC236}">
                <a16:creationId xmlns:a16="http://schemas.microsoft.com/office/drawing/2014/main" id="{5038E45E-00BF-1144-BA82-86DFD3BD81D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1" name="Straight Arrow Connector 30">
            <a:extLst>
              <a:ext uri="{FF2B5EF4-FFF2-40B4-BE49-F238E27FC236}">
                <a16:creationId xmlns:a16="http://schemas.microsoft.com/office/drawing/2014/main" id="{5A99FA59-6DFF-3C4D-BD99-2FA4B54F73E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2" name="TextBox 2">
            <a:extLst>
              <a:ext uri="{FF2B5EF4-FFF2-40B4-BE49-F238E27FC236}">
                <a16:creationId xmlns:a16="http://schemas.microsoft.com/office/drawing/2014/main" id="{D8FC4CE0-D973-6B47-ACF5-007B85FE3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4583" name="Freeform 14">
            <a:extLst>
              <a:ext uri="{FF2B5EF4-FFF2-40B4-BE49-F238E27FC236}">
                <a16:creationId xmlns:a16="http://schemas.microsoft.com/office/drawing/2014/main" id="{8D47D6A6-FAB5-0D4F-9581-4D124EF5BEC5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584" name="Group 3">
            <a:extLst>
              <a:ext uri="{FF2B5EF4-FFF2-40B4-BE49-F238E27FC236}">
                <a16:creationId xmlns:a16="http://schemas.microsoft.com/office/drawing/2014/main" id="{965C5485-83EA-1B47-A966-B431C6A1918D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24585" name="Can 2">
              <a:extLst>
                <a:ext uri="{FF2B5EF4-FFF2-40B4-BE49-F238E27FC236}">
                  <a16:creationId xmlns:a16="http://schemas.microsoft.com/office/drawing/2014/main" id="{FEB0ACD8-DDB1-6242-A7BB-1D1EDAF5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9C1B2356-2FA5-F643-B35C-78DD97D82702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4587" name="Straight Connector 4">
              <a:extLst>
                <a:ext uri="{FF2B5EF4-FFF2-40B4-BE49-F238E27FC236}">
                  <a16:creationId xmlns:a16="http://schemas.microsoft.com/office/drawing/2014/main" id="{D1833530-498C-0743-9DE6-4F5B76ACED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88" name="Straight Connector 12">
              <a:extLst>
                <a:ext uri="{FF2B5EF4-FFF2-40B4-BE49-F238E27FC236}">
                  <a16:creationId xmlns:a16="http://schemas.microsoft.com/office/drawing/2014/main" id="{C9B6F108-8DE5-BA4E-ACDD-0D6A5FF74A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589" name="TextBox 13">
              <a:extLst>
                <a:ext uri="{FF2B5EF4-FFF2-40B4-BE49-F238E27FC236}">
                  <a16:creationId xmlns:a16="http://schemas.microsoft.com/office/drawing/2014/main" id="{375DAFAD-A8F5-C442-B1D4-1FB6B763CA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24590" name="TextBox 14">
              <a:extLst>
                <a:ext uri="{FF2B5EF4-FFF2-40B4-BE49-F238E27FC236}">
                  <a16:creationId xmlns:a16="http://schemas.microsoft.com/office/drawing/2014/main" id="{BB1066E3-282C-CF46-BE6D-09B63C888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4591" name="TextBox 16">
              <a:extLst>
                <a:ext uri="{FF2B5EF4-FFF2-40B4-BE49-F238E27FC236}">
                  <a16:creationId xmlns:a16="http://schemas.microsoft.com/office/drawing/2014/main" id="{8C3480ED-1153-694C-A983-791FA79AF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24592" name="TextBox 17">
              <a:extLst>
                <a:ext uri="{FF2B5EF4-FFF2-40B4-BE49-F238E27FC236}">
                  <a16:creationId xmlns:a16="http://schemas.microsoft.com/office/drawing/2014/main" id="{C2372FD4-DDB5-C841-A57B-CA3AAFA91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24593" name="TextBox 18">
              <a:extLst>
                <a:ext uri="{FF2B5EF4-FFF2-40B4-BE49-F238E27FC236}">
                  <a16:creationId xmlns:a16="http://schemas.microsoft.com/office/drawing/2014/main" id="{89199CFC-40AE-F746-A861-3B3392AB3B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24594" name="TextBox 20">
              <a:extLst>
                <a:ext uri="{FF2B5EF4-FFF2-40B4-BE49-F238E27FC236}">
                  <a16:creationId xmlns:a16="http://schemas.microsoft.com/office/drawing/2014/main" id="{899C9B62-FE1C-1D44-B2D5-4B2A101EFF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09C917BC-F53F-C84F-B8B0-4EEDC77595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sp>
        <p:nvSpPr>
          <p:cNvPr id="25602" name="TextBox 2">
            <a:extLst>
              <a:ext uri="{FF2B5EF4-FFF2-40B4-BE49-F238E27FC236}">
                <a16:creationId xmlns:a16="http://schemas.microsoft.com/office/drawing/2014/main" id="{D7797AAE-9873-AE4A-96D9-A3E044BA0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5603" name="Freeform 14">
            <a:extLst>
              <a:ext uri="{FF2B5EF4-FFF2-40B4-BE49-F238E27FC236}">
                <a16:creationId xmlns:a16="http://schemas.microsoft.com/office/drawing/2014/main" id="{DFA11FDB-FAC0-C94C-A4B1-7BF426963126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604" name="Group 3">
            <a:extLst>
              <a:ext uri="{FF2B5EF4-FFF2-40B4-BE49-F238E27FC236}">
                <a16:creationId xmlns:a16="http://schemas.microsoft.com/office/drawing/2014/main" id="{B7D0D7AF-6C68-6D40-B7FF-C7DAE6488262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25615" name="Can 2">
              <a:extLst>
                <a:ext uri="{FF2B5EF4-FFF2-40B4-BE49-F238E27FC236}">
                  <a16:creationId xmlns:a16="http://schemas.microsoft.com/office/drawing/2014/main" id="{3F813DDD-6A46-1D40-B058-A8D5A1253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9C1B2356-2FA5-F643-B35C-78DD97D82702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5617" name="Straight Connector 4">
              <a:extLst>
                <a:ext uri="{FF2B5EF4-FFF2-40B4-BE49-F238E27FC236}">
                  <a16:creationId xmlns:a16="http://schemas.microsoft.com/office/drawing/2014/main" id="{5A1E4B30-45B0-0E4E-86A5-3ECBB41D81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18" name="Straight Connector 12">
              <a:extLst>
                <a:ext uri="{FF2B5EF4-FFF2-40B4-BE49-F238E27FC236}">
                  <a16:creationId xmlns:a16="http://schemas.microsoft.com/office/drawing/2014/main" id="{416B6598-45E1-3D43-A660-B40B210E33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619" name="TextBox 13">
              <a:extLst>
                <a:ext uri="{FF2B5EF4-FFF2-40B4-BE49-F238E27FC236}">
                  <a16:creationId xmlns:a16="http://schemas.microsoft.com/office/drawing/2014/main" id="{F14A8CED-C694-F244-9941-E077194B51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25620" name="TextBox 14">
              <a:extLst>
                <a:ext uri="{FF2B5EF4-FFF2-40B4-BE49-F238E27FC236}">
                  <a16:creationId xmlns:a16="http://schemas.microsoft.com/office/drawing/2014/main" id="{63049518-AD28-A34B-AF09-A4AADF9E35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5621" name="TextBox 16">
              <a:extLst>
                <a:ext uri="{FF2B5EF4-FFF2-40B4-BE49-F238E27FC236}">
                  <a16:creationId xmlns:a16="http://schemas.microsoft.com/office/drawing/2014/main" id="{5C35A293-648F-3A4C-9250-D95699DFC1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25622" name="TextBox 17">
              <a:extLst>
                <a:ext uri="{FF2B5EF4-FFF2-40B4-BE49-F238E27FC236}">
                  <a16:creationId xmlns:a16="http://schemas.microsoft.com/office/drawing/2014/main" id="{E720CDD6-0DF4-9648-8677-7B85C24A8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25623" name="TextBox 18">
              <a:extLst>
                <a:ext uri="{FF2B5EF4-FFF2-40B4-BE49-F238E27FC236}">
                  <a16:creationId xmlns:a16="http://schemas.microsoft.com/office/drawing/2014/main" id="{57E4F77F-8109-EF4C-AC7D-D8B4D8FB3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25624" name="TextBox 20">
              <a:extLst>
                <a:ext uri="{FF2B5EF4-FFF2-40B4-BE49-F238E27FC236}">
                  <a16:creationId xmlns:a16="http://schemas.microsoft.com/office/drawing/2014/main" id="{5EABDE3F-E774-7049-AA8A-BCDF042EE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2F6EA1AA-8BF5-1649-8B32-4D437EDB9269}"/>
              </a:ext>
            </a:extLst>
          </p:cNvPr>
          <p:cNvSpPr/>
          <p:nvPr/>
        </p:nvSpPr>
        <p:spPr bwMode="auto">
          <a:xfrm rot="16200000">
            <a:off x="7078664" y="2670176"/>
            <a:ext cx="873125" cy="11842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25606" name="Group 1">
            <a:extLst>
              <a:ext uri="{FF2B5EF4-FFF2-40B4-BE49-F238E27FC236}">
                <a16:creationId xmlns:a16="http://schemas.microsoft.com/office/drawing/2014/main" id="{F37E9132-A08D-AA41-A4B2-A434B1B4102C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1905001"/>
            <a:ext cx="3638550" cy="3008531"/>
            <a:chOff x="1259112" y="1905000"/>
            <a:chExt cx="3637704" cy="3008531"/>
          </a:xfrm>
        </p:grpSpPr>
        <p:pic>
          <p:nvPicPr>
            <p:cNvPr id="25607" name="Picture 26" descr="Screen shot 2013-09-23 at 3.02.25 PM.png">
              <a:extLst>
                <a:ext uri="{FF2B5EF4-FFF2-40B4-BE49-F238E27FC236}">
                  <a16:creationId xmlns:a16="http://schemas.microsoft.com/office/drawing/2014/main" id="{07E6A322-F6CE-1B45-BFBC-9D9AA1FF9A9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1905000"/>
              <a:ext cx="2819400" cy="181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08" name="TextBox 2">
              <a:extLst>
                <a:ext uri="{FF2B5EF4-FFF2-40B4-BE49-F238E27FC236}">
                  <a16:creationId xmlns:a16="http://schemas.microsoft.com/office/drawing/2014/main" id="{7CAF0DAD-0FCD-9E4F-9437-1DF2002389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7000" y="4267200"/>
              <a:ext cx="101158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adjacent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columns</a:t>
              </a:r>
            </a:p>
          </p:txBody>
        </p:sp>
        <p:cxnSp>
          <p:nvCxnSpPr>
            <p:cNvPr id="25609" name="Straight Arrow Connector 29">
              <a:extLst>
                <a:ext uri="{FF2B5EF4-FFF2-40B4-BE49-F238E27FC236}">
                  <a16:creationId xmlns:a16="http://schemas.microsoft.com/office/drawing/2014/main" id="{564D3AB7-AFBC-0D4B-B8ED-E6C4D81F9A2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438400" y="3657600"/>
              <a:ext cx="533400" cy="457200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10" name="Straight Arrow Connector 30">
              <a:extLst>
                <a:ext uri="{FF2B5EF4-FFF2-40B4-BE49-F238E27FC236}">
                  <a16:creationId xmlns:a16="http://schemas.microsoft.com/office/drawing/2014/main" id="{7035656E-9DA2-574C-BEF0-EB0F1BE62E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55975" y="3657600"/>
              <a:ext cx="530225" cy="496888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CFC478CE-A16E-0746-9207-D50128F60C67}"/>
                </a:ext>
              </a:extLst>
            </p:cNvPr>
            <p:cNvSpPr/>
            <p:nvPr/>
          </p:nvSpPr>
          <p:spPr bwMode="auto">
            <a:xfrm rot="16200000">
              <a:off x="1565324" y="2498869"/>
              <a:ext cx="892175" cy="123478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6E2988B4-647A-6943-AFD0-4339BA2D804E}"/>
                </a:ext>
              </a:extLst>
            </p:cNvPr>
            <p:cNvSpPr/>
            <p:nvPr/>
          </p:nvSpPr>
          <p:spPr bwMode="auto">
            <a:xfrm rot="16200000">
              <a:off x="3819050" y="2606793"/>
              <a:ext cx="892175" cy="101893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5613" name="Rectangle 2">
              <a:extLst>
                <a:ext uri="{FF2B5EF4-FFF2-40B4-BE49-F238E27FC236}">
                  <a16:creationId xmlns:a16="http://schemas.microsoft.com/office/drawing/2014/main" id="{3513C6A7-116D-7547-9690-12FE76EA2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552" y="2344260"/>
              <a:ext cx="490264" cy="177260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5614" name="Rectangle 20">
              <a:extLst>
                <a:ext uri="{FF2B5EF4-FFF2-40B4-BE49-F238E27FC236}">
                  <a16:creationId xmlns:a16="http://schemas.microsoft.com/office/drawing/2014/main" id="{6BE5245D-BCFE-F843-A598-E367EA45A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112" y="2616028"/>
              <a:ext cx="457131" cy="14725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itle 1">
            <a:extLst>
              <a:ext uri="{FF2B5EF4-FFF2-40B4-BE49-F238E27FC236}">
                <a16:creationId xmlns:a16="http://schemas.microsoft.com/office/drawing/2014/main" id="{2C6C6860-5102-4C4F-8689-3B431B73FF5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sp>
        <p:nvSpPr>
          <p:cNvPr id="26626" name="TextBox 2">
            <a:extLst>
              <a:ext uri="{FF2B5EF4-FFF2-40B4-BE49-F238E27FC236}">
                <a16:creationId xmlns:a16="http://schemas.microsoft.com/office/drawing/2014/main" id="{0857FA74-2521-A14F-8D44-C4F199B9C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6627" name="Freeform 14">
            <a:extLst>
              <a:ext uri="{FF2B5EF4-FFF2-40B4-BE49-F238E27FC236}">
                <a16:creationId xmlns:a16="http://schemas.microsoft.com/office/drawing/2014/main" id="{4FDF1880-EE10-8C47-9920-5DB67FE0DFD7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348 w 1058333"/>
              <a:gd name="T3" fmla="*/ 69989 h 592667"/>
              <a:gd name="T4" fmla="*/ 113402 w 1058333"/>
              <a:gd name="T5" fmla="*/ 139982 h 592667"/>
              <a:gd name="T6" fmla="*/ 340197 w 1058333"/>
              <a:gd name="T7" fmla="*/ 293961 h 592667"/>
              <a:gd name="T8" fmla="*/ 566994 w 1058333"/>
              <a:gd name="T9" fmla="*/ 447941 h 592667"/>
              <a:gd name="T10" fmla="*/ 595344 w 1058333"/>
              <a:gd name="T11" fmla="*/ 475938 h 592667"/>
              <a:gd name="T12" fmla="*/ 666216 w 1058333"/>
              <a:gd name="T13" fmla="*/ 503934 h 592667"/>
              <a:gd name="T14" fmla="*/ 836316 w 1058333"/>
              <a:gd name="T15" fmla="*/ 545929 h 592667"/>
              <a:gd name="T16" fmla="*/ 978065 w 1058333"/>
              <a:gd name="T17" fmla="*/ 573925 h 592667"/>
              <a:gd name="T18" fmla="*/ 1063113 w 1058333"/>
              <a:gd name="T19" fmla="*/ 587922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6628" name="Group 3">
            <a:extLst>
              <a:ext uri="{FF2B5EF4-FFF2-40B4-BE49-F238E27FC236}">
                <a16:creationId xmlns:a16="http://schemas.microsoft.com/office/drawing/2014/main" id="{9504EB1C-8C7D-C64F-9AB7-9510F46FC8DB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26639" name="Can 2">
              <a:extLst>
                <a:ext uri="{FF2B5EF4-FFF2-40B4-BE49-F238E27FC236}">
                  <a16:creationId xmlns:a16="http://schemas.microsoft.com/office/drawing/2014/main" id="{577D54AF-6474-084B-B96B-BAC1B8FB3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9C1B2356-2FA5-F643-B35C-78DD97D82702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6641" name="Straight Connector 4">
              <a:extLst>
                <a:ext uri="{FF2B5EF4-FFF2-40B4-BE49-F238E27FC236}">
                  <a16:creationId xmlns:a16="http://schemas.microsoft.com/office/drawing/2014/main" id="{A3ECC88A-F12E-8341-90F7-C9374F9EB5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42" name="Straight Connector 12">
              <a:extLst>
                <a:ext uri="{FF2B5EF4-FFF2-40B4-BE49-F238E27FC236}">
                  <a16:creationId xmlns:a16="http://schemas.microsoft.com/office/drawing/2014/main" id="{DD03021B-7093-4A4B-9508-B9F732D4E3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43" name="TextBox 13">
              <a:extLst>
                <a:ext uri="{FF2B5EF4-FFF2-40B4-BE49-F238E27FC236}">
                  <a16:creationId xmlns:a16="http://schemas.microsoft.com/office/drawing/2014/main" id="{1D695E47-A07C-6E4E-BAC0-635FB9FA82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26644" name="TextBox 14">
              <a:extLst>
                <a:ext uri="{FF2B5EF4-FFF2-40B4-BE49-F238E27FC236}">
                  <a16:creationId xmlns:a16="http://schemas.microsoft.com/office/drawing/2014/main" id="{1EADA214-25EB-1349-BAA4-44E0AD398B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6645" name="TextBox 16">
              <a:extLst>
                <a:ext uri="{FF2B5EF4-FFF2-40B4-BE49-F238E27FC236}">
                  <a16:creationId xmlns:a16="http://schemas.microsoft.com/office/drawing/2014/main" id="{03F46546-804F-FF49-919A-EBF7CFE272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26646" name="TextBox 17">
              <a:extLst>
                <a:ext uri="{FF2B5EF4-FFF2-40B4-BE49-F238E27FC236}">
                  <a16:creationId xmlns:a16="http://schemas.microsoft.com/office/drawing/2014/main" id="{C189637D-1138-AB43-BEF0-1FF7444B9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26647" name="TextBox 18">
              <a:extLst>
                <a:ext uri="{FF2B5EF4-FFF2-40B4-BE49-F238E27FC236}">
                  <a16:creationId xmlns:a16="http://schemas.microsoft.com/office/drawing/2014/main" id="{47260789-D768-FB4F-8F50-E40B38A006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26648" name="TextBox 20">
              <a:extLst>
                <a:ext uri="{FF2B5EF4-FFF2-40B4-BE49-F238E27FC236}">
                  <a16:creationId xmlns:a16="http://schemas.microsoft.com/office/drawing/2014/main" id="{AEE7CCF8-6A85-CA43-B4E9-54EF22E23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2F6EA1AA-8BF5-1649-8B32-4D437EDB9269}"/>
              </a:ext>
            </a:extLst>
          </p:cNvPr>
          <p:cNvSpPr/>
          <p:nvPr/>
        </p:nvSpPr>
        <p:spPr bwMode="auto">
          <a:xfrm rot="16200000">
            <a:off x="7310439" y="2901951"/>
            <a:ext cx="409575" cy="1184275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26630" name="Group 1">
            <a:extLst>
              <a:ext uri="{FF2B5EF4-FFF2-40B4-BE49-F238E27FC236}">
                <a16:creationId xmlns:a16="http://schemas.microsoft.com/office/drawing/2014/main" id="{12C4462A-BE43-564D-8CCA-8AFCCFBBC42A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1905001"/>
            <a:ext cx="3638550" cy="3008531"/>
            <a:chOff x="1259112" y="1905000"/>
            <a:chExt cx="3637704" cy="3008531"/>
          </a:xfrm>
        </p:grpSpPr>
        <p:pic>
          <p:nvPicPr>
            <p:cNvPr id="26631" name="Picture 26" descr="Screen shot 2013-09-23 at 3.02.25 PM.png">
              <a:extLst>
                <a:ext uri="{FF2B5EF4-FFF2-40B4-BE49-F238E27FC236}">
                  <a16:creationId xmlns:a16="http://schemas.microsoft.com/office/drawing/2014/main" id="{F0B5CFEB-6CC7-7C47-A4B5-CEC3EBE331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1905000"/>
              <a:ext cx="2819400" cy="181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632" name="TextBox 2">
              <a:extLst>
                <a:ext uri="{FF2B5EF4-FFF2-40B4-BE49-F238E27FC236}">
                  <a16:creationId xmlns:a16="http://schemas.microsoft.com/office/drawing/2014/main" id="{22926146-988B-EF40-BD09-6EC21B437D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7000" y="4267200"/>
              <a:ext cx="101158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adjacent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" pitchFamily="2" charset="0"/>
                </a:rPr>
                <a:t>columns</a:t>
              </a:r>
            </a:p>
          </p:txBody>
        </p:sp>
        <p:cxnSp>
          <p:nvCxnSpPr>
            <p:cNvPr id="26633" name="Straight Arrow Connector 29">
              <a:extLst>
                <a:ext uri="{FF2B5EF4-FFF2-40B4-BE49-F238E27FC236}">
                  <a16:creationId xmlns:a16="http://schemas.microsoft.com/office/drawing/2014/main" id="{318DDF3A-7326-A247-8C81-BE50F4547C2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438400" y="3657600"/>
              <a:ext cx="533400" cy="457200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34" name="Straight Arrow Connector 30">
              <a:extLst>
                <a:ext uri="{FF2B5EF4-FFF2-40B4-BE49-F238E27FC236}">
                  <a16:creationId xmlns:a16="http://schemas.microsoft.com/office/drawing/2014/main" id="{41CEBD9C-45EA-284C-B6F7-C3A9C63B9C7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55975" y="3657600"/>
              <a:ext cx="530225" cy="496888"/>
            </a:xfrm>
            <a:prstGeom prst="straightConnector1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CFC478CE-A16E-0746-9207-D50128F60C67}"/>
                </a:ext>
              </a:extLst>
            </p:cNvPr>
            <p:cNvSpPr/>
            <p:nvPr/>
          </p:nvSpPr>
          <p:spPr bwMode="auto">
            <a:xfrm rot="16200000">
              <a:off x="1806624" y="2740169"/>
              <a:ext cx="409575" cy="123478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6E2988B4-647A-6943-AFD0-4339BA2D804E}"/>
                </a:ext>
              </a:extLst>
            </p:cNvPr>
            <p:cNvSpPr/>
            <p:nvPr/>
          </p:nvSpPr>
          <p:spPr bwMode="auto">
            <a:xfrm rot="16200000">
              <a:off x="4060350" y="2848093"/>
              <a:ext cx="409575" cy="1018938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26637" name="Rectangle 2">
              <a:extLst>
                <a:ext uri="{FF2B5EF4-FFF2-40B4-BE49-F238E27FC236}">
                  <a16:creationId xmlns:a16="http://schemas.microsoft.com/office/drawing/2014/main" id="{D9F40002-0C84-C84E-8710-D518BF306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552" y="2344260"/>
              <a:ext cx="490264" cy="177260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6638" name="Rectangle 20">
              <a:extLst>
                <a:ext uri="{FF2B5EF4-FFF2-40B4-BE49-F238E27FC236}">
                  <a16:creationId xmlns:a16="http://schemas.microsoft.com/office/drawing/2014/main" id="{62711FB2-EF42-1C4E-9FA5-476260114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112" y="2616028"/>
              <a:ext cx="457131" cy="14725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8E389518-1C91-6C40-B7BB-8F8EB37638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Grouping Size v.s. Term Size</a:t>
            </a:r>
            <a:br>
              <a:rPr lang="en-US" altLang="en-US"/>
            </a:br>
            <a:r>
              <a:rPr lang="en-US" altLang="en-US"/>
              <a:t>(for 3-variable K-maps)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DC73ACEE-B3F4-5047-98EC-9DE140906B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26EC724A-A772-4D46-929D-FA1BAF799DBF}"/>
              </a:ext>
            </a:extLst>
          </p:cNvPr>
          <p:cNvSpPr/>
          <p:nvPr/>
        </p:nvSpPr>
        <p:spPr bwMode="auto">
          <a:xfrm rot="16200000">
            <a:off x="3289300" y="2587625"/>
            <a:ext cx="427038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28675" name="Freeform 50">
            <a:extLst>
              <a:ext uri="{FF2B5EF4-FFF2-40B4-BE49-F238E27FC236}">
                <a16:creationId xmlns:a16="http://schemas.microsoft.com/office/drawing/2014/main" id="{241BD603-8B03-C347-B058-8092303AB3E7}"/>
              </a:ext>
            </a:extLst>
          </p:cNvPr>
          <p:cNvSpPr>
            <a:spLocks/>
          </p:cNvSpPr>
          <p:nvPr/>
        </p:nvSpPr>
        <p:spPr bwMode="auto">
          <a:xfrm rot="10800000">
            <a:off x="2238375" y="2343151"/>
            <a:ext cx="1169988" cy="4794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6" name="Freeform 50">
            <a:extLst>
              <a:ext uri="{FF2B5EF4-FFF2-40B4-BE49-F238E27FC236}">
                <a16:creationId xmlns:a16="http://schemas.microsoft.com/office/drawing/2014/main" id="{BB4A8C7A-6554-8D48-B774-579EDB2F9868}"/>
              </a:ext>
            </a:extLst>
          </p:cNvPr>
          <p:cNvSpPr>
            <a:spLocks/>
          </p:cNvSpPr>
          <p:nvPr/>
        </p:nvSpPr>
        <p:spPr bwMode="auto">
          <a:xfrm rot="16200000">
            <a:off x="2324894" y="1167607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7" name="TextBox 8">
            <a:extLst>
              <a:ext uri="{FF2B5EF4-FFF2-40B4-BE49-F238E27FC236}">
                <a16:creationId xmlns:a16="http://schemas.microsoft.com/office/drawing/2014/main" id="{C3A57516-4FA4-2A42-BA31-CBDB9ABAA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7350" y="1087438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3-variable term</a:t>
            </a:r>
          </a:p>
        </p:txBody>
      </p:sp>
      <p:sp>
        <p:nvSpPr>
          <p:cNvPr id="28678" name="TextBox 9">
            <a:extLst>
              <a:ext uri="{FF2B5EF4-FFF2-40B4-BE49-F238E27FC236}">
                <a16:creationId xmlns:a16="http://schemas.microsoft.com/office/drawing/2014/main" id="{B6817BF0-3C19-3A4A-BEF9-06F977EA5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7988" y="2230438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28679" name="TextBox 10">
            <a:extLst>
              <a:ext uri="{FF2B5EF4-FFF2-40B4-BE49-F238E27FC236}">
                <a16:creationId xmlns:a16="http://schemas.microsoft.com/office/drawing/2014/main" id="{C65722DB-2CFF-FB4B-AEF1-A4F23F609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3540126"/>
            <a:ext cx="2068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0603DD70-3147-8440-B4D0-05E351D703EC}"/>
              </a:ext>
            </a:extLst>
          </p:cNvPr>
          <p:cNvSpPr/>
          <p:nvPr/>
        </p:nvSpPr>
        <p:spPr bwMode="auto">
          <a:xfrm rot="16200000">
            <a:off x="2941638" y="4127500"/>
            <a:ext cx="1046162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28681" name="TextBox 12">
            <a:extLst>
              <a:ext uri="{FF2B5EF4-FFF2-40B4-BE49-F238E27FC236}">
                <a16:creationId xmlns:a16="http://schemas.microsoft.com/office/drawing/2014/main" id="{B79093CA-C2F3-DF42-B036-329410F06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5049838"/>
            <a:ext cx="2068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DE95C360-EACE-1B42-83D3-8BB73B6106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29698" name="Freeform 50">
            <a:extLst>
              <a:ext uri="{FF2B5EF4-FFF2-40B4-BE49-F238E27FC236}">
                <a16:creationId xmlns:a16="http://schemas.microsoft.com/office/drawing/2014/main" id="{656A4B17-9530-8743-8853-B33CD57E623E}"/>
              </a:ext>
            </a:extLst>
          </p:cNvPr>
          <p:cNvSpPr>
            <a:spLocks/>
          </p:cNvSpPr>
          <p:nvPr/>
        </p:nvSpPr>
        <p:spPr bwMode="auto">
          <a:xfrm rot="16200000">
            <a:off x="1940719" y="2343944"/>
            <a:ext cx="1168400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Freeform 50">
            <a:extLst>
              <a:ext uri="{FF2B5EF4-FFF2-40B4-BE49-F238E27FC236}">
                <a16:creationId xmlns:a16="http://schemas.microsoft.com/office/drawing/2014/main" id="{BE851FB0-2A59-3A4B-B1FD-53770D55EC76}"/>
              </a:ext>
            </a:extLst>
          </p:cNvPr>
          <p:cNvSpPr>
            <a:spLocks/>
          </p:cNvSpPr>
          <p:nvPr/>
        </p:nvSpPr>
        <p:spPr bwMode="auto">
          <a:xfrm rot="16200000">
            <a:off x="2324894" y="1167607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0603DD70-3147-8440-B4D0-05E351D703EC}"/>
              </a:ext>
            </a:extLst>
          </p:cNvPr>
          <p:cNvSpPr/>
          <p:nvPr/>
        </p:nvSpPr>
        <p:spPr bwMode="auto">
          <a:xfrm rot="16200000">
            <a:off x="2941638" y="4127500"/>
            <a:ext cx="1046162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29701" name="Freeform 50">
            <a:extLst>
              <a:ext uri="{FF2B5EF4-FFF2-40B4-BE49-F238E27FC236}">
                <a16:creationId xmlns:a16="http://schemas.microsoft.com/office/drawing/2014/main" id="{1788566D-B5AD-BF4A-9587-E1084FD04179}"/>
              </a:ext>
            </a:extLst>
          </p:cNvPr>
          <p:cNvSpPr>
            <a:spLocks/>
          </p:cNvSpPr>
          <p:nvPr/>
        </p:nvSpPr>
        <p:spPr bwMode="auto">
          <a:xfrm rot="10800000">
            <a:off x="2205039" y="3471863"/>
            <a:ext cx="1169987" cy="105886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2" name="TextBox 14">
            <a:extLst>
              <a:ext uri="{FF2B5EF4-FFF2-40B4-BE49-F238E27FC236}">
                <a16:creationId xmlns:a16="http://schemas.microsoft.com/office/drawing/2014/main" id="{E21D0209-3CEC-6D47-880E-853800FCD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7350" y="1087438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3-variable term</a:t>
            </a:r>
          </a:p>
        </p:txBody>
      </p:sp>
      <p:sp>
        <p:nvSpPr>
          <p:cNvPr id="29703" name="TextBox 15">
            <a:extLst>
              <a:ext uri="{FF2B5EF4-FFF2-40B4-BE49-F238E27FC236}">
                <a16:creationId xmlns:a16="http://schemas.microsoft.com/office/drawing/2014/main" id="{DA3F9B9F-3F2A-CB4F-BB33-1BACCE8D6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7988" y="2230438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29704" name="TextBox 16">
            <a:extLst>
              <a:ext uri="{FF2B5EF4-FFF2-40B4-BE49-F238E27FC236}">
                <a16:creationId xmlns:a16="http://schemas.microsoft.com/office/drawing/2014/main" id="{C7DE95B0-A37E-5E4F-98ED-431494169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3540126"/>
            <a:ext cx="2068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29705" name="TextBox 17">
            <a:extLst>
              <a:ext uri="{FF2B5EF4-FFF2-40B4-BE49-F238E27FC236}">
                <a16:creationId xmlns:a16="http://schemas.microsoft.com/office/drawing/2014/main" id="{B5765BA1-C87F-6645-9241-E4965582A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5049838"/>
            <a:ext cx="2068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AD4FF4FA-453F-C744-83FC-8FB5FEC593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Grouping Size v.s. Term Size</a:t>
            </a:r>
            <a:br>
              <a:rPr lang="en-US" altLang="en-US"/>
            </a:br>
            <a:r>
              <a:rPr lang="en-US" altLang="en-US"/>
              <a:t>(for 4-variable K-maps)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reeform 50">
            <a:extLst>
              <a:ext uri="{FF2B5EF4-FFF2-40B4-BE49-F238E27FC236}">
                <a16:creationId xmlns:a16="http://schemas.microsoft.com/office/drawing/2014/main" id="{63EF9DD2-B55F-5D4E-8FAA-ADFF040FB337}"/>
              </a:ext>
            </a:extLst>
          </p:cNvPr>
          <p:cNvSpPr>
            <a:spLocks/>
          </p:cNvSpPr>
          <p:nvPr/>
        </p:nvSpPr>
        <p:spPr bwMode="auto">
          <a:xfrm rot="16200000">
            <a:off x="1666083" y="76914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0603DD70-3147-8440-B4D0-05E351D703EC}"/>
              </a:ext>
            </a:extLst>
          </p:cNvPr>
          <p:cNvSpPr/>
          <p:nvPr/>
        </p:nvSpPr>
        <p:spPr bwMode="auto">
          <a:xfrm rot="16200000">
            <a:off x="2316163" y="2832100"/>
            <a:ext cx="1046162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02D3DD65-8AD8-2F44-B472-69265E7434C1}"/>
              </a:ext>
            </a:extLst>
          </p:cNvPr>
          <p:cNvSpPr/>
          <p:nvPr/>
        </p:nvSpPr>
        <p:spPr bwMode="auto">
          <a:xfrm rot="16200000">
            <a:off x="1789113" y="4481513"/>
            <a:ext cx="2100263" cy="2586038"/>
          </a:xfrm>
          <a:prstGeom prst="roundRect">
            <a:avLst>
              <a:gd name="adj" fmla="val 1186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1748" name="Freeform 50">
            <a:extLst>
              <a:ext uri="{FF2B5EF4-FFF2-40B4-BE49-F238E27FC236}">
                <a16:creationId xmlns:a16="http://schemas.microsoft.com/office/drawing/2014/main" id="{2AA37DE1-12F8-CF4B-A6E0-CAA752B51AD0}"/>
              </a:ext>
            </a:extLst>
          </p:cNvPr>
          <p:cNvSpPr>
            <a:spLocks/>
          </p:cNvSpPr>
          <p:nvPr/>
        </p:nvSpPr>
        <p:spPr bwMode="auto">
          <a:xfrm rot="16200000">
            <a:off x="1441451" y="1663701"/>
            <a:ext cx="919162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49" name="Freeform 50">
            <a:extLst>
              <a:ext uri="{FF2B5EF4-FFF2-40B4-BE49-F238E27FC236}">
                <a16:creationId xmlns:a16="http://schemas.microsoft.com/office/drawing/2014/main" id="{6F57586B-033F-D741-AC88-CA79D36B9BB2}"/>
              </a:ext>
            </a:extLst>
          </p:cNvPr>
          <p:cNvSpPr>
            <a:spLocks/>
          </p:cNvSpPr>
          <p:nvPr/>
        </p:nvSpPr>
        <p:spPr bwMode="auto">
          <a:xfrm rot="10800000">
            <a:off x="1566863" y="2446338"/>
            <a:ext cx="1168400" cy="105886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0" name="Title 1">
            <a:extLst>
              <a:ext uri="{FF2B5EF4-FFF2-40B4-BE49-F238E27FC236}">
                <a16:creationId xmlns:a16="http://schemas.microsoft.com/office/drawing/2014/main" id="{19918FD5-0304-184D-8176-90291C5F0D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31751" name="TextBox 16">
            <a:extLst>
              <a:ext uri="{FF2B5EF4-FFF2-40B4-BE49-F238E27FC236}">
                <a16:creationId xmlns:a16="http://schemas.microsoft.com/office/drawing/2014/main" id="{E482CFFC-408C-7241-BB7F-71EAE6C69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0850" y="1600201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3-variable term</a:t>
            </a:r>
          </a:p>
        </p:txBody>
      </p:sp>
      <p:sp>
        <p:nvSpPr>
          <p:cNvPr id="31752" name="TextBox 25">
            <a:extLst>
              <a:ext uri="{FF2B5EF4-FFF2-40B4-BE49-F238E27FC236}">
                <a16:creationId xmlns:a16="http://schemas.microsoft.com/office/drawing/2014/main" id="{028F9008-F88F-2F4A-8321-4FE61F1C4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1488" y="2744789"/>
            <a:ext cx="20685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31753" name="TextBox 26">
            <a:extLst>
              <a:ext uri="{FF2B5EF4-FFF2-40B4-BE49-F238E27FC236}">
                <a16:creationId xmlns:a16="http://schemas.microsoft.com/office/drawing/2014/main" id="{7743C978-7161-8E47-B19B-323B813A7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538" y="3922713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31754" name="TextBox 27">
            <a:extLst>
              <a:ext uri="{FF2B5EF4-FFF2-40B4-BE49-F238E27FC236}">
                <a16:creationId xmlns:a16="http://schemas.microsoft.com/office/drawing/2014/main" id="{D97BA534-F550-4145-AF52-74865F3B34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538" y="5562601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  <p:sp>
        <p:nvSpPr>
          <p:cNvPr id="31755" name="TextBox 28">
            <a:extLst>
              <a:ext uri="{FF2B5EF4-FFF2-40B4-BE49-F238E27FC236}">
                <a16:creationId xmlns:a16="http://schemas.microsoft.com/office/drawing/2014/main" id="{DDAB343F-2B0F-7F46-BD1F-CEEF28670D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5450" y="796926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4-variable term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Freeform 50">
            <a:extLst>
              <a:ext uri="{FF2B5EF4-FFF2-40B4-BE49-F238E27FC236}">
                <a16:creationId xmlns:a16="http://schemas.microsoft.com/office/drawing/2014/main" id="{C67706FD-7344-C344-81DE-B869380D8F4A}"/>
              </a:ext>
            </a:extLst>
          </p:cNvPr>
          <p:cNvSpPr>
            <a:spLocks/>
          </p:cNvSpPr>
          <p:nvPr/>
        </p:nvSpPr>
        <p:spPr bwMode="auto">
          <a:xfrm rot="16200000">
            <a:off x="1666083" y="76914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0603DD70-3147-8440-B4D0-05E351D703EC}"/>
              </a:ext>
            </a:extLst>
          </p:cNvPr>
          <p:cNvSpPr/>
          <p:nvPr/>
        </p:nvSpPr>
        <p:spPr bwMode="auto">
          <a:xfrm>
            <a:off x="4648201" y="2914650"/>
            <a:ext cx="1046163" cy="2114550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02D3DD65-8AD8-2F44-B472-69265E7434C1}"/>
              </a:ext>
            </a:extLst>
          </p:cNvPr>
          <p:cNvSpPr/>
          <p:nvPr/>
        </p:nvSpPr>
        <p:spPr bwMode="auto">
          <a:xfrm rot="16200000">
            <a:off x="1789113" y="4481513"/>
            <a:ext cx="2100263" cy="2586038"/>
          </a:xfrm>
          <a:prstGeom prst="roundRect">
            <a:avLst>
              <a:gd name="adj" fmla="val 1186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2772" name="Freeform 50">
            <a:extLst>
              <a:ext uri="{FF2B5EF4-FFF2-40B4-BE49-F238E27FC236}">
                <a16:creationId xmlns:a16="http://schemas.microsoft.com/office/drawing/2014/main" id="{DAF7DAAC-840C-C646-AE00-C2E281B6EAED}"/>
              </a:ext>
            </a:extLst>
          </p:cNvPr>
          <p:cNvSpPr>
            <a:spLocks/>
          </p:cNvSpPr>
          <p:nvPr/>
        </p:nvSpPr>
        <p:spPr bwMode="auto">
          <a:xfrm>
            <a:off x="1671638" y="1663700"/>
            <a:ext cx="919162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3" name="Title 1">
            <a:extLst>
              <a:ext uri="{FF2B5EF4-FFF2-40B4-BE49-F238E27FC236}">
                <a16:creationId xmlns:a16="http://schemas.microsoft.com/office/drawing/2014/main" id="{97FB9EB5-83E8-2644-8EF3-AF39B111C4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32774" name="TextBox 16">
            <a:extLst>
              <a:ext uri="{FF2B5EF4-FFF2-40B4-BE49-F238E27FC236}">
                <a16:creationId xmlns:a16="http://schemas.microsoft.com/office/drawing/2014/main" id="{7422E0CB-5F9E-704D-9B2B-91EB97A69A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0850" y="1600201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3-variable term</a:t>
            </a:r>
          </a:p>
        </p:txBody>
      </p:sp>
      <p:sp>
        <p:nvSpPr>
          <p:cNvPr id="32775" name="TextBox 25">
            <a:extLst>
              <a:ext uri="{FF2B5EF4-FFF2-40B4-BE49-F238E27FC236}">
                <a16:creationId xmlns:a16="http://schemas.microsoft.com/office/drawing/2014/main" id="{CC8DBDB5-8BBF-3641-AF68-BDCF83BE14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1488" y="2744789"/>
            <a:ext cx="20685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32776" name="TextBox 26">
            <a:extLst>
              <a:ext uri="{FF2B5EF4-FFF2-40B4-BE49-F238E27FC236}">
                <a16:creationId xmlns:a16="http://schemas.microsoft.com/office/drawing/2014/main" id="{447B061F-064D-4245-B8E4-2D1F21AE26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538" y="3922713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32777" name="TextBox 27">
            <a:extLst>
              <a:ext uri="{FF2B5EF4-FFF2-40B4-BE49-F238E27FC236}">
                <a16:creationId xmlns:a16="http://schemas.microsoft.com/office/drawing/2014/main" id="{12018BD7-4B7C-E74A-8944-3863A8CA8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538" y="5562601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  <p:sp>
        <p:nvSpPr>
          <p:cNvPr id="32778" name="TextBox 28">
            <a:extLst>
              <a:ext uri="{FF2B5EF4-FFF2-40B4-BE49-F238E27FC236}">
                <a16:creationId xmlns:a16="http://schemas.microsoft.com/office/drawing/2014/main" id="{9D103030-3ECF-0448-B60B-744FD8F9A3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5450" y="796926"/>
            <a:ext cx="20701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4-variable term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5CD1FC02-D1E1-3249-BBA5-9836268CFA88}"/>
              </a:ext>
            </a:extLst>
          </p:cNvPr>
          <p:cNvSpPr/>
          <p:nvPr/>
        </p:nvSpPr>
        <p:spPr bwMode="auto">
          <a:xfrm rot="16200000">
            <a:off x="2647951" y="1604963"/>
            <a:ext cx="427037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62C9A81E-DB3D-D844-B22D-B30FC77BCC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Grouping Size v.s. Term Size</a:t>
            </a:r>
            <a:br>
              <a:rPr lang="en-US" altLang="en-US"/>
            </a:br>
            <a:r>
              <a:rPr lang="en-US" altLang="en-US"/>
              <a:t>(for 2-variable K-maps)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7F5072B-D555-584C-B263-601A90E8B8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D18242B3-1DB3-E643-BE27-7C1FFDBE146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HW4 is out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due on Monday Sep 22 @ 10 pm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posted on the class web page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 also sent you an e-mail with the link.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2B28E963-6B0A-8340-B416-3D354309DB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34818" name="Freeform 50">
            <a:extLst>
              <a:ext uri="{FF2B5EF4-FFF2-40B4-BE49-F238E27FC236}">
                <a16:creationId xmlns:a16="http://schemas.microsoft.com/office/drawing/2014/main" id="{19EAAC13-F216-A347-BCB4-5E29552EB94B}"/>
              </a:ext>
            </a:extLst>
          </p:cNvPr>
          <p:cNvSpPr>
            <a:spLocks/>
          </p:cNvSpPr>
          <p:nvPr/>
        </p:nvSpPr>
        <p:spPr bwMode="auto">
          <a:xfrm rot="16200000">
            <a:off x="1939925" y="2841625"/>
            <a:ext cx="1169988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9" name="Freeform 50">
            <a:extLst>
              <a:ext uri="{FF2B5EF4-FFF2-40B4-BE49-F238E27FC236}">
                <a16:creationId xmlns:a16="http://schemas.microsoft.com/office/drawing/2014/main" id="{A83FFB55-76F6-E046-93E6-FF5B26F9C1E9}"/>
              </a:ext>
            </a:extLst>
          </p:cNvPr>
          <p:cNvSpPr>
            <a:spLocks/>
          </p:cNvSpPr>
          <p:nvPr/>
        </p:nvSpPr>
        <p:spPr bwMode="auto">
          <a:xfrm rot="16200000">
            <a:off x="2324894" y="1666082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0" name="Freeform 50">
            <a:extLst>
              <a:ext uri="{FF2B5EF4-FFF2-40B4-BE49-F238E27FC236}">
                <a16:creationId xmlns:a16="http://schemas.microsoft.com/office/drawing/2014/main" id="{C724EE44-A45B-5944-A4B0-B6919DF02797}"/>
              </a:ext>
            </a:extLst>
          </p:cNvPr>
          <p:cNvSpPr>
            <a:spLocks/>
          </p:cNvSpPr>
          <p:nvPr/>
        </p:nvSpPr>
        <p:spPr bwMode="auto">
          <a:xfrm rot="10800000">
            <a:off x="2205039" y="3970338"/>
            <a:ext cx="1169987" cy="105886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1" name="TextBox 15">
            <a:extLst>
              <a:ext uri="{FF2B5EF4-FFF2-40B4-BE49-F238E27FC236}">
                <a16:creationId xmlns:a16="http://schemas.microsoft.com/office/drawing/2014/main" id="{FE3CE08E-0C53-6B46-B1D4-F803586F5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7988" y="1712913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34822" name="TextBox 16">
            <a:extLst>
              <a:ext uri="{FF2B5EF4-FFF2-40B4-BE49-F238E27FC236}">
                <a16:creationId xmlns:a16="http://schemas.microsoft.com/office/drawing/2014/main" id="{4314B306-FA8E-8540-B16B-3D561AAA3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2860676"/>
            <a:ext cx="2068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34823" name="TextBox 17">
            <a:extLst>
              <a:ext uri="{FF2B5EF4-FFF2-40B4-BE49-F238E27FC236}">
                <a16:creationId xmlns:a16="http://schemas.microsoft.com/office/drawing/2014/main" id="{CDD6E0A6-0903-7040-B5C5-82CBBE947D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4306888"/>
            <a:ext cx="2068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E376B0FB-0706-8148-B701-0D3FB3F63B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88"/>
            <a:ext cx="9144000" cy="6858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  <p:sp>
        <p:nvSpPr>
          <p:cNvPr id="35842" name="Freeform 50">
            <a:extLst>
              <a:ext uri="{FF2B5EF4-FFF2-40B4-BE49-F238E27FC236}">
                <a16:creationId xmlns:a16="http://schemas.microsoft.com/office/drawing/2014/main" id="{B1C23751-48F6-AF45-B141-6E09ED2C8CE3}"/>
              </a:ext>
            </a:extLst>
          </p:cNvPr>
          <p:cNvSpPr>
            <a:spLocks/>
          </p:cNvSpPr>
          <p:nvPr/>
        </p:nvSpPr>
        <p:spPr bwMode="auto">
          <a:xfrm>
            <a:off x="2259014" y="2841625"/>
            <a:ext cx="1169987" cy="477838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3" name="Freeform 50">
            <a:extLst>
              <a:ext uri="{FF2B5EF4-FFF2-40B4-BE49-F238E27FC236}">
                <a16:creationId xmlns:a16="http://schemas.microsoft.com/office/drawing/2014/main" id="{A32A0696-1A6D-6D4A-96C5-EED4B00E9516}"/>
              </a:ext>
            </a:extLst>
          </p:cNvPr>
          <p:cNvSpPr>
            <a:spLocks/>
          </p:cNvSpPr>
          <p:nvPr/>
        </p:nvSpPr>
        <p:spPr bwMode="auto">
          <a:xfrm rot="16200000">
            <a:off x="2324894" y="1666082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4" name="Freeform 50">
            <a:extLst>
              <a:ext uri="{FF2B5EF4-FFF2-40B4-BE49-F238E27FC236}">
                <a16:creationId xmlns:a16="http://schemas.microsoft.com/office/drawing/2014/main" id="{01BDCC84-1564-5545-9776-199669C1BFAD}"/>
              </a:ext>
            </a:extLst>
          </p:cNvPr>
          <p:cNvSpPr>
            <a:spLocks/>
          </p:cNvSpPr>
          <p:nvPr/>
        </p:nvSpPr>
        <p:spPr bwMode="auto">
          <a:xfrm rot="10800000">
            <a:off x="2205039" y="3970338"/>
            <a:ext cx="1169987" cy="105886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5" name="TextBox 15">
            <a:extLst>
              <a:ext uri="{FF2B5EF4-FFF2-40B4-BE49-F238E27FC236}">
                <a16:creationId xmlns:a16="http://schemas.microsoft.com/office/drawing/2014/main" id="{1C5EC18A-FD04-8147-B1CF-7886F692A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7988" y="1712913"/>
            <a:ext cx="2070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term</a:t>
            </a:r>
          </a:p>
        </p:txBody>
      </p:sp>
      <p:sp>
        <p:nvSpPr>
          <p:cNvPr id="35846" name="TextBox 16">
            <a:extLst>
              <a:ext uri="{FF2B5EF4-FFF2-40B4-BE49-F238E27FC236}">
                <a16:creationId xmlns:a16="http://schemas.microsoft.com/office/drawing/2014/main" id="{DDCE140F-74F5-5142-858B-B9667146E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2860676"/>
            <a:ext cx="2068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1-variable term</a:t>
            </a:r>
          </a:p>
        </p:txBody>
      </p:sp>
      <p:sp>
        <p:nvSpPr>
          <p:cNvPr id="35847" name="TextBox 17">
            <a:extLst>
              <a:ext uri="{FF2B5EF4-FFF2-40B4-BE49-F238E27FC236}">
                <a16:creationId xmlns:a16="http://schemas.microsoft.com/office/drawing/2014/main" id="{92409B4E-DA11-A24C-ADAF-C851CE39B2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6" y="4306888"/>
            <a:ext cx="2068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0-variable term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589DDB93-DF66-BC4B-B9F8-1BA66DF019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Grouping Size v.s. Term Size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reeform 50">
            <a:extLst>
              <a:ext uri="{FF2B5EF4-FFF2-40B4-BE49-F238E27FC236}">
                <a16:creationId xmlns:a16="http://schemas.microsoft.com/office/drawing/2014/main" id="{6AE719E8-B1AD-8C40-99F0-C0D48A7A5CF6}"/>
              </a:ext>
            </a:extLst>
          </p:cNvPr>
          <p:cNvSpPr>
            <a:spLocks/>
          </p:cNvSpPr>
          <p:nvPr/>
        </p:nvSpPr>
        <p:spPr bwMode="auto">
          <a:xfrm rot="16200000">
            <a:off x="1666083" y="76914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0" name="TextBox 8">
            <a:extLst>
              <a:ext uri="{FF2B5EF4-FFF2-40B4-BE49-F238E27FC236}">
                <a16:creationId xmlns:a16="http://schemas.microsoft.com/office/drawing/2014/main" id="{C755AF65-EC99-F341-8A35-BA5878BCD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-42863"/>
            <a:ext cx="150653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2-variable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K-map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0603DD70-3147-8440-B4D0-05E351D703EC}"/>
              </a:ext>
            </a:extLst>
          </p:cNvPr>
          <p:cNvSpPr/>
          <p:nvPr/>
        </p:nvSpPr>
        <p:spPr bwMode="auto">
          <a:xfrm rot="16200000">
            <a:off x="2316163" y="2832100"/>
            <a:ext cx="1046162" cy="2586038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02D3DD65-8AD8-2F44-B472-69265E7434C1}"/>
              </a:ext>
            </a:extLst>
          </p:cNvPr>
          <p:cNvSpPr/>
          <p:nvPr/>
        </p:nvSpPr>
        <p:spPr bwMode="auto">
          <a:xfrm rot="16200000">
            <a:off x="1789113" y="4481513"/>
            <a:ext cx="2100263" cy="2586038"/>
          </a:xfrm>
          <a:prstGeom prst="roundRect">
            <a:avLst>
              <a:gd name="adj" fmla="val 1186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3" name="TextBox 17">
            <a:extLst>
              <a:ext uri="{FF2B5EF4-FFF2-40B4-BE49-F238E27FC236}">
                <a16:creationId xmlns:a16="http://schemas.microsoft.com/office/drawing/2014/main" id="{55F71132-20D0-3745-BC3B-AB49DFA96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4450" y="-42863"/>
            <a:ext cx="150653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3-variable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K-map</a:t>
            </a:r>
          </a:p>
        </p:txBody>
      </p:sp>
      <p:sp>
        <p:nvSpPr>
          <p:cNvPr id="37894" name="TextBox 18">
            <a:extLst>
              <a:ext uri="{FF2B5EF4-FFF2-40B4-BE49-F238E27FC236}">
                <a16:creationId xmlns:a16="http://schemas.microsoft.com/office/drawing/2014/main" id="{9A66C2AD-68DD-4041-AEEA-99ECA992E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7851" y="-76200"/>
            <a:ext cx="1508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4-variable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K-map</a:t>
            </a:r>
          </a:p>
        </p:txBody>
      </p:sp>
      <p:sp>
        <p:nvSpPr>
          <p:cNvPr id="37895" name="TextBox 19">
            <a:extLst>
              <a:ext uri="{FF2B5EF4-FFF2-40B4-BE49-F238E27FC236}">
                <a16:creationId xmlns:a16="http://schemas.microsoft.com/office/drawing/2014/main" id="{0C44B777-E55D-1742-8CE1-02246E9EF8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0800" y="884239"/>
            <a:ext cx="40322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2		3		4</a:t>
            </a:r>
          </a:p>
        </p:txBody>
      </p:sp>
      <p:sp>
        <p:nvSpPr>
          <p:cNvPr id="37896" name="TextBox 20">
            <a:extLst>
              <a:ext uri="{FF2B5EF4-FFF2-40B4-BE49-F238E27FC236}">
                <a16:creationId xmlns:a16="http://schemas.microsoft.com/office/drawing/2014/main" id="{1F733E35-5CD1-6742-ABCD-85E1FE3AF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0800" y="1603376"/>
            <a:ext cx="40322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1		2		3</a:t>
            </a:r>
          </a:p>
        </p:txBody>
      </p:sp>
      <p:sp>
        <p:nvSpPr>
          <p:cNvPr id="37897" name="TextBox 21">
            <a:extLst>
              <a:ext uri="{FF2B5EF4-FFF2-40B4-BE49-F238E27FC236}">
                <a16:creationId xmlns:a16="http://schemas.microsoft.com/office/drawing/2014/main" id="{9C508A95-CE53-B645-A38C-BF900E764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7625" y="2667001"/>
            <a:ext cx="403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0		1		2</a:t>
            </a:r>
          </a:p>
        </p:txBody>
      </p:sp>
      <p:sp>
        <p:nvSpPr>
          <p:cNvPr id="37898" name="Freeform 50">
            <a:extLst>
              <a:ext uri="{FF2B5EF4-FFF2-40B4-BE49-F238E27FC236}">
                <a16:creationId xmlns:a16="http://schemas.microsoft.com/office/drawing/2014/main" id="{1E57FF5F-D897-1549-9E24-FC5634B2E4FF}"/>
              </a:ext>
            </a:extLst>
          </p:cNvPr>
          <p:cNvSpPr>
            <a:spLocks/>
          </p:cNvSpPr>
          <p:nvPr/>
        </p:nvSpPr>
        <p:spPr bwMode="auto">
          <a:xfrm rot="16200000">
            <a:off x="1441451" y="1663701"/>
            <a:ext cx="919162" cy="47783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9" name="Freeform 50">
            <a:extLst>
              <a:ext uri="{FF2B5EF4-FFF2-40B4-BE49-F238E27FC236}">
                <a16:creationId xmlns:a16="http://schemas.microsoft.com/office/drawing/2014/main" id="{ADBB08A7-2807-A948-8AAD-9C06F1A4751A}"/>
              </a:ext>
            </a:extLst>
          </p:cNvPr>
          <p:cNvSpPr>
            <a:spLocks/>
          </p:cNvSpPr>
          <p:nvPr/>
        </p:nvSpPr>
        <p:spPr bwMode="auto">
          <a:xfrm rot="10800000">
            <a:off x="1566863" y="2446338"/>
            <a:ext cx="1168400" cy="105886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0" name="TextBox 23">
            <a:extLst>
              <a:ext uri="{FF2B5EF4-FFF2-40B4-BE49-F238E27FC236}">
                <a16:creationId xmlns:a16="http://schemas.microsoft.com/office/drawing/2014/main" id="{5ECB6B1E-12E3-0D43-97AC-8E70C90F2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3976" y="3894138"/>
            <a:ext cx="40306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N/A		0		1</a:t>
            </a:r>
          </a:p>
        </p:txBody>
      </p:sp>
      <p:sp>
        <p:nvSpPr>
          <p:cNvPr id="37901" name="TextBox 24">
            <a:extLst>
              <a:ext uri="{FF2B5EF4-FFF2-40B4-BE49-F238E27FC236}">
                <a16:creationId xmlns:a16="http://schemas.microsoft.com/office/drawing/2014/main" id="{D71C54F7-5397-D749-AFB9-4DB726C114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1913" y="5313363"/>
            <a:ext cx="4030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N/A		N/A		0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130679E0-54E2-6041-8122-A4F6A57FFC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 dirty="0"/>
              <a:t>Example: </a:t>
            </a:r>
            <a:br>
              <a:rPr lang="en-US" altLang="en-US" dirty="0"/>
            </a:br>
            <a:r>
              <a:rPr lang="en-US" altLang="en-US" dirty="0"/>
              <a:t>K-Map for the 2-to-1 Multiplexer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C49F1011-FA15-BB43-B00E-947EB93B01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2-to-1 Multiplexer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45EA2DA-E12D-3C45-9570-295A54EAB5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514600" y="1295400"/>
            <a:ext cx="6477000" cy="4953000"/>
          </a:xfrm>
        </p:spPr>
        <p:txBody>
          <a:bodyPr/>
          <a:lstStyle/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Has two inputs: x</a:t>
            </a:r>
            <a:r>
              <a:rPr lang="en-US" baseline="-25000" dirty="0"/>
              <a:t>1</a:t>
            </a:r>
            <a:r>
              <a:rPr lang="en-US" dirty="0"/>
              <a:t> and x</a:t>
            </a:r>
            <a:r>
              <a:rPr lang="en-US" baseline="-25000" dirty="0"/>
              <a:t>2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Also has another input line s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If s=0, then the output is equal to x</a:t>
            </a:r>
            <a:r>
              <a:rPr lang="en-US" baseline="-25000" dirty="0"/>
              <a:t>1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If s=1, then the output is equal to x</a:t>
            </a:r>
            <a:r>
              <a:rPr lang="en-US" baseline="-25000" dirty="0"/>
              <a:t>2</a:t>
            </a:r>
          </a:p>
          <a:p>
            <a:pPr marL="0" indent="0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B8D049D9-9B9B-5E44-A8FB-89CC734CC3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Circuit for 2-to-1 Multiplexer</a:t>
            </a:r>
          </a:p>
        </p:txBody>
      </p:sp>
      <p:grpSp>
        <p:nvGrpSpPr>
          <p:cNvPr id="40962" name="Group 2">
            <a:extLst>
              <a:ext uri="{FF2B5EF4-FFF2-40B4-BE49-F238E27FC236}">
                <a16:creationId xmlns:a16="http://schemas.microsoft.com/office/drawing/2014/main" id="{CCB42416-D4C9-824E-9473-6D974A6B48D1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514601"/>
            <a:ext cx="6103938" cy="1998821"/>
            <a:chOff x="346075" y="4143375"/>
            <a:chExt cx="6103938" cy="1998821"/>
          </a:xfrm>
        </p:grpSpPr>
        <p:sp>
          <p:nvSpPr>
            <p:cNvPr id="40964" name="Line 245">
              <a:extLst>
                <a:ext uri="{FF2B5EF4-FFF2-40B4-BE49-F238E27FC236}">
                  <a16:creationId xmlns:a16="http://schemas.microsoft.com/office/drawing/2014/main" id="{BBF7351F-2BBB-1D43-AAD0-197837806CF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50888" y="4514850"/>
              <a:ext cx="0" cy="2778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246">
              <a:extLst>
                <a:ext uri="{FF2B5EF4-FFF2-40B4-BE49-F238E27FC236}">
                  <a16:creationId xmlns:a16="http://schemas.microsoft.com/office/drawing/2014/main" id="{4E45C06A-9934-B845-B89F-1E8F4DFFF81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750888" y="4976813"/>
              <a:ext cx="0" cy="3222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247">
              <a:extLst>
                <a:ext uri="{FF2B5EF4-FFF2-40B4-BE49-F238E27FC236}">
                  <a16:creationId xmlns:a16="http://schemas.microsoft.com/office/drawing/2014/main" id="{6783EB24-7217-9043-92FB-6D56FE8C79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19125" y="4773613"/>
              <a:ext cx="258763" cy="260350"/>
            </a:xfrm>
            <a:custGeom>
              <a:avLst/>
              <a:gdLst>
                <a:gd name="T0" fmla="*/ 2147483646 w 336"/>
                <a:gd name="T1" fmla="*/ 0 h 337"/>
                <a:gd name="T2" fmla="*/ 2147483646 w 336"/>
                <a:gd name="T3" fmla="*/ 2147483646 h 337"/>
                <a:gd name="T4" fmla="*/ 0 w 336"/>
                <a:gd name="T5" fmla="*/ 2147483646 h 337"/>
                <a:gd name="T6" fmla="*/ 2147483646 w 336"/>
                <a:gd name="T7" fmla="*/ 0 h 3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37">
                  <a:moveTo>
                    <a:pt x="168" y="0"/>
                  </a:moveTo>
                  <a:lnTo>
                    <a:pt x="336" y="337"/>
                  </a:lnTo>
                  <a:lnTo>
                    <a:pt x="0" y="337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248">
              <a:extLst>
                <a:ext uri="{FF2B5EF4-FFF2-40B4-BE49-F238E27FC236}">
                  <a16:creationId xmlns:a16="http://schemas.microsoft.com/office/drawing/2014/main" id="{252B27DA-5381-DC44-8142-D964A6B94D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06438" y="4679950"/>
              <a:ext cx="85725" cy="85725"/>
            </a:xfrm>
            <a:custGeom>
              <a:avLst/>
              <a:gdLst>
                <a:gd name="T0" fmla="*/ 0 w 109"/>
                <a:gd name="T1" fmla="*/ 2147483646 h 110"/>
                <a:gd name="T2" fmla="*/ 2147483646 w 109"/>
                <a:gd name="T3" fmla="*/ 2147483646 h 110"/>
                <a:gd name="T4" fmla="*/ 2147483646 w 109"/>
                <a:gd name="T5" fmla="*/ 2147483646 h 110"/>
                <a:gd name="T6" fmla="*/ 2147483646 w 109"/>
                <a:gd name="T7" fmla="*/ 2147483646 h 110"/>
                <a:gd name="T8" fmla="*/ 2147483646 w 109"/>
                <a:gd name="T9" fmla="*/ 2147483646 h 110"/>
                <a:gd name="T10" fmla="*/ 2147483646 w 109"/>
                <a:gd name="T11" fmla="*/ 2147483646 h 110"/>
                <a:gd name="T12" fmla="*/ 2147483646 w 109"/>
                <a:gd name="T13" fmla="*/ 2147483646 h 110"/>
                <a:gd name="T14" fmla="*/ 2147483646 w 109"/>
                <a:gd name="T15" fmla="*/ 2147483646 h 110"/>
                <a:gd name="T16" fmla="*/ 2147483646 w 109"/>
                <a:gd name="T17" fmla="*/ 2147483646 h 110"/>
                <a:gd name="T18" fmla="*/ 2147483646 w 109"/>
                <a:gd name="T19" fmla="*/ 2147483646 h 110"/>
                <a:gd name="T20" fmla="*/ 2147483646 w 109"/>
                <a:gd name="T21" fmla="*/ 2147483646 h 110"/>
                <a:gd name="T22" fmla="*/ 2147483646 w 109"/>
                <a:gd name="T23" fmla="*/ 2147483646 h 110"/>
                <a:gd name="T24" fmla="*/ 2147483646 w 109"/>
                <a:gd name="T25" fmla="*/ 2147483646 h 110"/>
                <a:gd name="T26" fmla="*/ 2147483646 w 109"/>
                <a:gd name="T27" fmla="*/ 2147483646 h 110"/>
                <a:gd name="T28" fmla="*/ 2147483646 w 109"/>
                <a:gd name="T29" fmla="*/ 2147483646 h 110"/>
                <a:gd name="T30" fmla="*/ 2147483646 w 109"/>
                <a:gd name="T31" fmla="*/ 2147483646 h 110"/>
                <a:gd name="T32" fmla="*/ 2147483646 w 109"/>
                <a:gd name="T33" fmla="*/ 2147483646 h 110"/>
                <a:gd name="T34" fmla="*/ 2147483646 w 109"/>
                <a:gd name="T35" fmla="*/ 2147483646 h 110"/>
                <a:gd name="T36" fmla="*/ 2147483646 w 109"/>
                <a:gd name="T37" fmla="*/ 2147483646 h 110"/>
                <a:gd name="T38" fmla="*/ 2147483646 w 109"/>
                <a:gd name="T39" fmla="*/ 2147483646 h 110"/>
                <a:gd name="T40" fmla="*/ 2147483646 w 109"/>
                <a:gd name="T41" fmla="*/ 2147483646 h 110"/>
                <a:gd name="T42" fmla="*/ 2147483646 w 109"/>
                <a:gd name="T43" fmla="*/ 2147483646 h 110"/>
                <a:gd name="T44" fmla="*/ 2147483646 w 109"/>
                <a:gd name="T45" fmla="*/ 2147483646 h 110"/>
                <a:gd name="T46" fmla="*/ 2147483646 w 109"/>
                <a:gd name="T47" fmla="*/ 2147483646 h 110"/>
                <a:gd name="T48" fmla="*/ 2147483646 w 109"/>
                <a:gd name="T49" fmla="*/ 2147483646 h 110"/>
                <a:gd name="T50" fmla="*/ 2147483646 w 109"/>
                <a:gd name="T51" fmla="*/ 2147483646 h 110"/>
                <a:gd name="T52" fmla="*/ 2147483646 w 109"/>
                <a:gd name="T53" fmla="*/ 2147483646 h 110"/>
                <a:gd name="T54" fmla="*/ 2147483646 w 109"/>
                <a:gd name="T55" fmla="*/ 2147483646 h 110"/>
                <a:gd name="T56" fmla="*/ 2147483646 w 109"/>
                <a:gd name="T57" fmla="*/ 2147483646 h 110"/>
                <a:gd name="T58" fmla="*/ 2147483646 w 109"/>
                <a:gd name="T59" fmla="*/ 2147483646 h 110"/>
                <a:gd name="T60" fmla="*/ 2147483646 w 109"/>
                <a:gd name="T61" fmla="*/ 2147483646 h 110"/>
                <a:gd name="T62" fmla="*/ 2147483646 w 109"/>
                <a:gd name="T63" fmla="*/ 2147483646 h 110"/>
                <a:gd name="T64" fmla="*/ 2147483646 w 109"/>
                <a:gd name="T65" fmla="*/ 0 h 110"/>
                <a:gd name="T66" fmla="*/ 2147483646 w 109"/>
                <a:gd name="T67" fmla="*/ 0 h 110"/>
                <a:gd name="T68" fmla="*/ 2147483646 w 109"/>
                <a:gd name="T69" fmla="*/ 2147483646 h 110"/>
                <a:gd name="T70" fmla="*/ 2147483646 w 109"/>
                <a:gd name="T71" fmla="*/ 2147483646 h 110"/>
                <a:gd name="T72" fmla="*/ 2147483646 w 109"/>
                <a:gd name="T73" fmla="*/ 2147483646 h 110"/>
                <a:gd name="T74" fmla="*/ 2147483646 w 109"/>
                <a:gd name="T75" fmla="*/ 2147483646 h 110"/>
                <a:gd name="T76" fmla="*/ 2147483646 w 109"/>
                <a:gd name="T77" fmla="*/ 2147483646 h 110"/>
                <a:gd name="T78" fmla="*/ 2147483646 w 109"/>
                <a:gd name="T79" fmla="*/ 2147483646 h 110"/>
                <a:gd name="T80" fmla="*/ 2147483646 w 109"/>
                <a:gd name="T81" fmla="*/ 2147483646 h 110"/>
                <a:gd name="T82" fmla="*/ 2147483646 w 109"/>
                <a:gd name="T83" fmla="*/ 2147483646 h 110"/>
                <a:gd name="T84" fmla="*/ 0 w 109"/>
                <a:gd name="T85" fmla="*/ 2147483646 h 110"/>
                <a:gd name="T86" fmla="*/ 0 w 109"/>
                <a:gd name="T87" fmla="*/ 2147483646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9" h="110">
                  <a:moveTo>
                    <a:pt x="0" y="55"/>
                  </a:moveTo>
                  <a:lnTo>
                    <a:pt x="0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6" y="81"/>
                  </a:lnTo>
                  <a:lnTo>
                    <a:pt x="7" y="84"/>
                  </a:lnTo>
                  <a:lnTo>
                    <a:pt x="8" y="86"/>
                  </a:lnTo>
                  <a:lnTo>
                    <a:pt x="10" y="87"/>
                  </a:lnTo>
                  <a:lnTo>
                    <a:pt x="12" y="90"/>
                  </a:lnTo>
                  <a:lnTo>
                    <a:pt x="13" y="92"/>
                  </a:lnTo>
                  <a:lnTo>
                    <a:pt x="15" y="93"/>
                  </a:lnTo>
                  <a:lnTo>
                    <a:pt x="16" y="96"/>
                  </a:lnTo>
                  <a:lnTo>
                    <a:pt x="19" y="97"/>
                  </a:lnTo>
                  <a:lnTo>
                    <a:pt x="21" y="99"/>
                  </a:lnTo>
                  <a:lnTo>
                    <a:pt x="24" y="101"/>
                  </a:lnTo>
                  <a:lnTo>
                    <a:pt x="25" y="102"/>
                  </a:lnTo>
                  <a:lnTo>
                    <a:pt x="27" y="103"/>
                  </a:lnTo>
                  <a:lnTo>
                    <a:pt x="30" y="104"/>
                  </a:lnTo>
                  <a:lnTo>
                    <a:pt x="32" y="105"/>
                  </a:lnTo>
                  <a:lnTo>
                    <a:pt x="34" y="107"/>
                  </a:lnTo>
                  <a:lnTo>
                    <a:pt x="38" y="108"/>
                  </a:lnTo>
                  <a:lnTo>
                    <a:pt x="40" y="108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10"/>
                  </a:lnTo>
                  <a:lnTo>
                    <a:pt x="51" y="110"/>
                  </a:lnTo>
                  <a:lnTo>
                    <a:pt x="54" y="110"/>
                  </a:lnTo>
                  <a:lnTo>
                    <a:pt x="57" y="110"/>
                  </a:lnTo>
                  <a:lnTo>
                    <a:pt x="60" y="110"/>
                  </a:lnTo>
                  <a:lnTo>
                    <a:pt x="62" y="109"/>
                  </a:lnTo>
                  <a:lnTo>
                    <a:pt x="64" y="109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73" y="107"/>
                  </a:lnTo>
                  <a:lnTo>
                    <a:pt x="75" y="105"/>
                  </a:lnTo>
                  <a:lnTo>
                    <a:pt x="78" y="104"/>
                  </a:lnTo>
                  <a:lnTo>
                    <a:pt x="80" y="103"/>
                  </a:lnTo>
                  <a:lnTo>
                    <a:pt x="82" y="102"/>
                  </a:lnTo>
                  <a:lnTo>
                    <a:pt x="85" y="101"/>
                  </a:lnTo>
                  <a:lnTo>
                    <a:pt x="86" y="99"/>
                  </a:lnTo>
                  <a:lnTo>
                    <a:pt x="88" y="97"/>
                  </a:lnTo>
                  <a:lnTo>
                    <a:pt x="91" y="96"/>
                  </a:lnTo>
                  <a:lnTo>
                    <a:pt x="92" y="93"/>
                  </a:lnTo>
                  <a:lnTo>
                    <a:pt x="94" y="92"/>
                  </a:lnTo>
                  <a:lnTo>
                    <a:pt x="96" y="90"/>
                  </a:lnTo>
                  <a:lnTo>
                    <a:pt x="98" y="87"/>
                  </a:lnTo>
                  <a:lnTo>
                    <a:pt x="99" y="86"/>
                  </a:lnTo>
                  <a:lnTo>
                    <a:pt x="100" y="84"/>
                  </a:lnTo>
                  <a:lnTo>
                    <a:pt x="102" y="81"/>
                  </a:lnTo>
                  <a:lnTo>
                    <a:pt x="103" y="79"/>
                  </a:lnTo>
                  <a:lnTo>
                    <a:pt x="104" y="77"/>
                  </a:lnTo>
                  <a:lnTo>
                    <a:pt x="105" y="74"/>
                  </a:lnTo>
                  <a:lnTo>
                    <a:pt x="106" y="72"/>
                  </a:lnTo>
                  <a:lnTo>
                    <a:pt x="106" y="68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9" y="61"/>
                  </a:lnTo>
                  <a:lnTo>
                    <a:pt x="109" y="57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9"/>
                  </a:lnTo>
                  <a:lnTo>
                    <a:pt x="108" y="47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5" y="36"/>
                  </a:lnTo>
                  <a:lnTo>
                    <a:pt x="104" y="33"/>
                  </a:lnTo>
                  <a:lnTo>
                    <a:pt x="103" y="31"/>
                  </a:lnTo>
                  <a:lnTo>
                    <a:pt x="102" y="29"/>
                  </a:lnTo>
                  <a:lnTo>
                    <a:pt x="100" y="26"/>
                  </a:lnTo>
                  <a:lnTo>
                    <a:pt x="99" y="24"/>
                  </a:lnTo>
                  <a:lnTo>
                    <a:pt x="98" y="23"/>
                  </a:lnTo>
                  <a:lnTo>
                    <a:pt x="96" y="20"/>
                  </a:lnTo>
                  <a:lnTo>
                    <a:pt x="94" y="18"/>
                  </a:lnTo>
                  <a:lnTo>
                    <a:pt x="92" y="17"/>
                  </a:lnTo>
                  <a:lnTo>
                    <a:pt x="91" y="14"/>
                  </a:lnTo>
                  <a:lnTo>
                    <a:pt x="88" y="13"/>
                  </a:lnTo>
                  <a:lnTo>
                    <a:pt x="86" y="11"/>
                  </a:lnTo>
                  <a:lnTo>
                    <a:pt x="85" y="9"/>
                  </a:lnTo>
                  <a:lnTo>
                    <a:pt x="82" y="8"/>
                  </a:lnTo>
                  <a:lnTo>
                    <a:pt x="80" y="7"/>
                  </a:lnTo>
                  <a:lnTo>
                    <a:pt x="78" y="6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0" y="6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4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6" y="14"/>
                  </a:lnTo>
                  <a:lnTo>
                    <a:pt x="15" y="17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0" y="23"/>
                  </a:lnTo>
                  <a:lnTo>
                    <a:pt x="8" y="24"/>
                  </a:lnTo>
                  <a:lnTo>
                    <a:pt x="7" y="26"/>
                  </a:lnTo>
                  <a:lnTo>
                    <a:pt x="6" y="29"/>
                  </a:lnTo>
                  <a:lnTo>
                    <a:pt x="4" y="31"/>
                  </a:lnTo>
                  <a:lnTo>
                    <a:pt x="3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1" y="42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5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Rectangle 249">
              <a:extLst>
                <a:ext uri="{FF2B5EF4-FFF2-40B4-BE49-F238E27FC236}">
                  <a16:creationId xmlns:a16="http://schemas.microsoft.com/office/drawing/2014/main" id="{5A6D073A-5D30-6145-AAAF-62B9E90F3E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73438" y="4811713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69" name="Rectangle 250">
              <a:extLst>
                <a:ext uri="{FF2B5EF4-FFF2-40B4-BE49-F238E27FC236}">
                  <a16:creationId xmlns:a16="http://schemas.microsoft.com/office/drawing/2014/main" id="{322D1648-1DD4-6A44-B078-ADF7C7E5B9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6075" y="41433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70" name="Rectangle 251">
              <a:extLst>
                <a:ext uri="{FF2B5EF4-FFF2-40B4-BE49-F238E27FC236}">
                  <a16:creationId xmlns:a16="http://schemas.microsoft.com/office/drawing/2014/main" id="{505D9309-5671-184C-AFF3-25416A9313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8625" y="4230688"/>
              <a:ext cx="1270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71" name="Rectangle 252">
              <a:extLst>
                <a:ext uri="{FF2B5EF4-FFF2-40B4-BE49-F238E27FC236}">
                  <a16:creationId xmlns:a16="http://schemas.microsoft.com/office/drawing/2014/main" id="{77A0C329-4660-FF41-AEC3-160DF14FC7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6075" y="54641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72" name="Rectangle 253">
              <a:extLst>
                <a:ext uri="{FF2B5EF4-FFF2-40B4-BE49-F238E27FC236}">
                  <a16:creationId xmlns:a16="http://schemas.microsoft.com/office/drawing/2014/main" id="{859CC933-9BA6-4949-8D78-093FD84BD0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8625" y="5553075"/>
              <a:ext cx="1270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73" name="Freeform 254">
              <a:extLst>
                <a:ext uri="{FF2B5EF4-FFF2-40B4-BE49-F238E27FC236}">
                  <a16:creationId xmlns:a16="http://schemas.microsoft.com/office/drawing/2014/main" id="{C9E9754D-4699-384C-9123-CD220F19B0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8238" y="4529336"/>
              <a:ext cx="274637" cy="3175"/>
            </a:xfrm>
            <a:custGeom>
              <a:avLst/>
              <a:gdLst>
                <a:gd name="T0" fmla="*/ 2147483646 w 360"/>
                <a:gd name="T1" fmla="*/ 0 h 3175"/>
                <a:gd name="T2" fmla="*/ 0 w 360"/>
                <a:gd name="T3" fmla="*/ 0 h 3175"/>
                <a:gd name="T4" fmla="*/ 2147483646 w 360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3175">
                  <a:moveTo>
                    <a:pt x="360" y="0"/>
                  </a:moveTo>
                  <a:lnTo>
                    <a:pt x="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256">
              <a:extLst>
                <a:ext uri="{FF2B5EF4-FFF2-40B4-BE49-F238E27FC236}">
                  <a16:creationId xmlns:a16="http://schemas.microsoft.com/office/drawing/2014/main" id="{9A326232-162D-464F-8446-391E2770078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8238" y="4257675"/>
              <a:ext cx="274637" cy="1588"/>
            </a:xfrm>
            <a:custGeom>
              <a:avLst/>
              <a:gdLst>
                <a:gd name="T0" fmla="*/ 2147483646 w 360"/>
                <a:gd name="T1" fmla="*/ 0 h 1588"/>
                <a:gd name="T2" fmla="*/ 0 w 360"/>
                <a:gd name="T3" fmla="*/ 0 h 1588"/>
                <a:gd name="T4" fmla="*/ 2147483646 w 360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588">
                  <a:moveTo>
                    <a:pt x="360" y="0"/>
                  </a:moveTo>
                  <a:lnTo>
                    <a:pt x="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Line 257">
              <a:extLst>
                <a:ext uri="{FF2B5EF4-FFF2-40B4-BE49-F238E27FC236}">
                  <a16:creationId xmlns:a16="http://schemas.microsoft.com/office/drawing/2014/main" id="{2006C17D-F338-9B49-A445-12BC965C38C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138238" y="4257675"/>
              <a:ext cx="2746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258">
              <a:extLst>
                <a:ext uri="{FF2B5EF4-FFF2-40B4-BE49-F238E27FC236}">
                  <a16:creationId xmlns:a16="http://schemas.microsoft.com/office/drawing/2014/main" id="{D9CC879C-65F8-E045-8AA5-FC7B48E5394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31838" y="5291138"/>
              <a:ext cx="34925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8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Line 259">
              <a:extLst>
                <a:ext uri="{FF2B5EF4-FFF2-40B4-BE49-F238E27FC236}">
                  <a16:creationId xmlns:a16="http://schemas.microsoft.com/office/drawing/2014/main" id="{25CFEF8E-53EB-8F43-95FC-AA90E61EF48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2338" y="4792663"/>
              <a:ext cx="2746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Line 260">
              <a:extLst>
                <a:ext uri="{FF2B5EF4-FFF2-40B4-BE49-F238E27FC236}">
                  <a16:creationId xmlns:a16="http://schemas.microsoft.com/office/drawing/2014/main" id="{AC8F3BD6-4F73-6042-9159-819E1AB6090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2338" y="5051425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261">
              <a:extLst>
                <a:ext uri="{FF2B5EF4-FFF2-40B4-BE49-F238E27FC236}">
                  <a16:creationId xmlns:a16="http://schemas.microsoft.com/office/drawing/2014/main" id="{71E5B8D5-43E0-C140-A382-218A8743DC2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986088" y="4921250"/>
              <a:ext cx="13970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62">
              <a:extLst>
                <a:ext uri="{FF2B5EF4-FFF2-40B4-BE49-F238E27FC236}">
                  <a16:creationId xmlns:a16="http://schemas.microsoft.com/office/drawing/2014/main" id="{631A2F45-A815-C540-B0C1-21CBB11547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12938" y="5440363"/>
              <a:ext cx="147637" cy="1587"/>
            </a:xfrm>
            <a:custGeom>
              <a:avLst/>
              <a:gdLst>
                <a:gd name="T0" fmla="*/ 2147483646 w 192"/>
                <a:gd name="T1" fmla="*/ 0 h 1587"/>
                <a:gd name="T2" fmla="*/ 0 w 192"/>
                <a:gd name="T3" fmla="*/ 0 h 1587"/>
                <a:gd name="T4" fmla="*/ 2147483646 w 192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587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Line 263">
              <a:extLst>
                <a:ext uri="{FF2B5EF4-FFF2-40B4-BE49-F238E27FC236}">
                  <a16:creationId xmlns:a16="http://schemas.microsoft.com/office/drawing/2014/main" id="{7C3E61F5-5923-4D4F-AAE1-0CA7424C191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912938" y="5440363"/>
              <a:ext cx="1476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64">
              <a:extLst>
                <a:ext uri="{FF2B5EF4-FFF2-40B4-BE49-F238E27FC236}">
                  <a16:creationId xmlns:a16="http://schemas.microsoft.com/office/drawing/2014/main" id="{53D11893-4FCA-8D4A-B52C-6F569119A7D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60575" y="4386263"/>
              <a:ext cx="131763" cy="406400"/>
            </a:xfrm>
            <a:custGeom>
              <a:avLst/>
              <a:gdLst>
                <a:gd name="T0" fmla="*/ 2147483646 w 168"/>
                <a:gd name="T1" fmla="*/ 2147483646 h 528"/>
                <a:gd name="T2" fmla="*/ 2147483646 w 168"/>
                <a:gd name="T3" fmla="*/ 0 h 528"/>
                <a:gd name="T4" fmla="*/ 0 w 168"/>
                <a:gd name="T5" fmla="*/ 0 h 5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528">
                  <a:moveTo>
                    <a:pt x="168" y="528"/>
                  </a:moveTo>
                  <a:lnTo>
                    <a:pt x="168" y="0"/>
                  </a:lnTo>
                  <a:lnTo>
                    <a:pt x="0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65">
              <a:extLst>
                <a:ext uri="{FF2B5EF4-FFF2-40B4-BE49-F238E27FC236}">
                  <a16:creationId xmlns:a16="http://schemas.microsoft.com/office/drawing/2014/main" id="{F106AAFE-1424-8043-BAAE-126888E91BF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60575" y="5051425"/>
              <a:ext cx="131763" cy="388938"/>
            </a:xfrm>
            <a:custGeom>
              <a:avLst/>
              <a:gdLst>
                <a:gd name="T0" fmla="*/ 2147483646 w 168"/>
                <a:gd name="T1" fmla="*/ 0 h 504"/>
                <a:gd name="T2" fmla="*/ 2147483646 w 168"/>
                <a:gd name="T3" fmla="*/ 2147483646 h 504"/>
                <a:gd name="T4" fmla="*/ 0 w 168"/>
                <a:gd name="T5" fmla="*/ 2147483646 h 5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504">
                  <a:moveTo>
                    <a:pt x="168" y="0"/>
                  </a:moveTo>
                  <a:lnTo>
                    <a:pt x="168" y="504"/>
                  </a:lnTo>
                  <a:lnTo>
                    <a:pt x="0" y="50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Line 266">
              <a:extLst>
                <a:ext uri="{FF2B5EF4-FFF2-40B4-BE49-F238E27FC236}">
                  <a16:creationId xmlns:a16="http://schemas.microsoft.com/office/drawing/2014/main" id="{085EA156-3011-CD4E-9B04-ED1E6DE21FB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114675" y="4921250"/>
              <a:ext cx="12858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Line 267">
              <a:extLst>
                <a:ext uri="{FF2B5EF4-FFF2-40B4-BE49-F238E27FC236}">
                  <a16:creationId xmlns:a16="http://schemas.microsoft.com/office/drawing/2014/main" id="{6F876575-6DA4-7C4F-B9D0-DF748504651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50888" y="4524375"/>
              <a:ext cx="38735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Line 268">
              <a:extLst>
                <a:ext uri="{FF2B5EF4-FFF2-40B4-BE49-F238E27FC236}">
                  <a16:creationId xmlns:a16="http://schemas.microsoft.com/office/drawing/2014/main" id="{CEF80790-B101-E040-A00E-26ECE04F968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00075" y="4257675"/>
              <a:ext cx="538163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69">
              <a:extLst>
                <a:ext uri="{FF2B5EF4-FFF2-40B4-BE49-F238E27FC236}">
                  <a16:creationId xmlns:a16="http://schemas.microsoft.com/office/drawing/2014/main" id="{6A6EACF7-0E43-7144-9742-58F38D2851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763" y="5202238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0988" name="Line 270">
              <a:extLst>
                <a:ext uri="{FF2B5EF4-FFF2-40B4-BE49-F238E27FC236}">
                  <a16:creationId xmlns:a16="http://schemas.microsoft.com/office/drawing/2014/main" id="{010344DC-7C8A-B742-B4BD-565CBF2E66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425" y="5310188"/>
              <a:ext cx="79851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89" name="Line 271">
              <a:extLst>
                <a:ext uri="{FF2B5EF4-FFF2-40B4-BE49-F238E27FC236}">
                  <a16:creationId xmlns:a16="http://schemas.microsoft.com/office/drawing/2014/main" id="{5EF00C0B-E072-CC41-9FBD-1350F9B90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488" y="5580063"/>
              <a:ext cx="8001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90" name="Line 272">
              <a:extLst>
                <a:ext uri="{FF2B5EF4-FFF2-40B4-BE49-F238E27FC236}">
                  <a16:creationId xmlns:a16="http://schemas.microsoft.com/office/drawing/2014/main" id="{E8966986-8CBB-244D-A8E9-59A329F02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38338" y="4386263"/>
              <a:ext cx="12223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0991" name="Group 273">
              <a:extLst>
                <a:ext uri="{FF2B5EF4-FFF2-40B4-BE49-F238E27FC236}">
                  <a16:creationId xmlns:a16="http://schemas.microsoft.com/office/drawing/2014/main" id="{ECB31765-2AA1-8B40-BB2D-CA4F2E64E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0813" y="4162425"/>
              <a:ext cx="517525" cy="442913"/>
              <a:chOff x="3435" y="821"/>
              <a:chExt cx="421" cy="354"/>
            </a:xfrm>
          </p:grpSpPr>
          <p:sp>
            <p:nvSpPr>
              <p:cNvPr id="41019" name="Line 274">
                <a:extLst>
                  <a:ext uri="{FF2B5EF4-FFF2-40B4-BE49-F238E27FC236}">
                    <a16:creationId xmlns:a16="http://schemas.microsoft.com/office/drawing/2014/main" id="{63CE360A-EAD7-BC44-859F-97E29FCA40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20" name="Line 275">
                <a:extLst>
                  <a:ext uri="{FF2B5EF4-FFF2-40B4-BE49-F238E27FC236}">
                    <a16:creationId xmlns:a16="http://schemas.microsoft.com/office/drawing/2014/main" id="{F5AA13F2-2291-D543-907B-701530003A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4"/>
                <a:ext cx="0" cy="351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21" name="Arc 276">
                <a:extLst>
                  <a:ext uri="{FF2B5EF4-FFF2-40B4-BE49-F238E27FC236}">
                    <a16:creationId xmlns:a16="http://schemas.microsoft.com/office/drawing/2014/main" id="{B16DCB43-EF6E-4A43-878A-6A4231832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22" name="Arc 277">
                <a:extLst>
                  <a:ext uri="{FF2B5EF4-FFF2-40B4-BE49-F238E27FC236}">
                    <a16:creationId xmlns:a16="http://schemas.microsoft.com/office/drawing/2014/main" id="{C6C962E5-3847-5F46-88D0-61ADAC3176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23" name="Line 278">
                <a:extLst>
                  <a:ext uri="{FF2B5EF4-FFF2-40B4-BE49-F238E27FC236}">
                    <a16:creationId xmlns:a16="http://schemas.microsoft.com/office/drawing/2014/main" id="{7B3CA08E-5DD3-FF4C-A45C-E9459F71D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2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0992" name="Group 279">
              <a:extLst>
                <a:ext uri="{FF2B5EF4-FFF2-40B4-BE49-F238E27FC236}">
                  <a16:creationId xmlns:a16="http://schemas.microsoft.com/office/drawing/2014/main" id="{FBE477AB-1EB6-5449-8ECF-E0EB07CBFE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238" y="5218113"/>
              <a:ext cx="520700" cy="442912"/>
              <a:chOff x="3435" y="821"/>
              <a:chExt cx="421" cy="354"/>
            </a:xfrm>
          </p:grpSpPr>
          <p:sp>
            <p:nvSpPr>
              <p:cNvPr id="41014" name="Line 280">
                <a:extLst>
                  <a:ext uri="{FF2B5EF4-FFF2-40B4-BE49-F238E27FC236}">
                    <a16:creationId xmlns:a16="http://schemas.microsoft.com/office/drawing/2014/main" id="{887F3163-05CC-404C-AE2F-7C24B8C88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15" name="Line 281">
                <a:extLst>
                  <a:ext uri="{FF2B5EF4-FFF2-40B4-BE49-F238E27FC236}">
                    <a16:creationId xmlns:a16="http://schemas.microsoft.com/office/drawing/2014/main" id="{97A9020C-650C-3747-9C2F-9101088DE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4"/>
                <a:ext cx="0" cy="351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16" name="Arc 282">
                <a:extLst>
                  <a:ext uri="{FF2B5EF4-FFF2-40B4-BE49-F238E27FC236}">
                    <a16:creationId xmlns:a16="http://schemas.microsoft.com/office/drawing/2014/main" id="{DD965E60-27C0-0549-943A-BD4AF3D69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17" name="Arc 283">
                <a:extLst>
                  <a:ext uri="{FF2B5EF4-FFF2-40B4-BE49-F238E27FC236}">
                    <a16:creationId xmlns:a16="http://schemas.microsoft.com/office/drawing/2014/main" id="{594CFBBE-6773-E843-B99E-60CE3CF6400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18" name="Line 284">
                <a:extLst>
                  <a:ext uri="{FF2B5EF4-FFF2-40B4-BE49-F238E27FC236}">
                    <a16:creationId xmlns:a16="http://schemas.microsoft.com/office/drawing/2014/main" id="{2790491F-A2BD-394E-B252-103DB112D9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2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0993" name="Group 285">
              <a:extLst>
                <a:ext uri="{FF2B5EF4-FFF2-40B4-BE49-F238E27FC236}">
                  <a16:creationId xmlns:a16="http://schemas.microsoft.com/office/drawing/2014/main" id="{E21CA95F-5AA7-F649-84A6-EC63625F66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0938" y="4691063"/>
              <a:ext cx="565150" cy="463550"/>
              <a:chOff x="3108" y="782"/>
              <a:chExt cx="436" cy="345"/>
            </a:xfrm>
          </p:grpSpPr>
          <p:sp>
            <p:nvSpPr>
              <p:cNvPr id="41010" name="Freeform 286">
                <a:extLst>
                  <a:ext uri="{FF2B5EF4-FFF2-40B4-BE49-F238E27FC236}">
                    <a16:creationId xmlns:a16="http://schemas.microsoft.com/office/drawing/2014/main" id="{2252997B-5F46-174B-B2A9-33B4BA23CA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4" y="782"/>
                <a:ext cx="430" cy="172"/>
              </a:xfrm>
              <a:custGeom>
                <a:avLst/>
                <a:gdLst>
                  <a:gd name="T0" fmla="*/ 1 w 717"/>
                  <a:gd name="T1" fmla="*/ 1 h 286"/>
                  <a:gd name="T2" fmla="*/ 1 w 717"/>
                  <a:gd name="T3" fmla="*/ 1 h 286"/>
                  <a:gd name="T4" fmla="*/ 1 w 717"/>
                  <a:gd name="T5" fmla="*/ 1 h 286"/>
                  <a:gd name="T6" fmla="*/ 1 w 717"/>
                  <a:gd name="T7" fmla="*/ 1 h 286"/>
                  <a:gd name="T8" fmla="*/ 1 w 717"/>
                  <a:gd name="T9" fmla="*/ 1 h 286"/>
                  <a:gd name="T10" fmla="*/ 1 w 717"/>
                  <a:gd name="T11" fmla="*/ 1 h 286"/>
                  <a:gd name="T12" fmla="*/ 1 w 717"/>
                  <a:gd name="T13" fmla="*/ 1 h 286"/>
                  <a:gd name="T14" fmla="*/ 1 w 717"/>
                  <a:gd name="T15" fmla="*/ 1 h 286"/>
                  <a:gd name="T16" fmla="*/ 1 w 717"/>
                  <a:gd name="T17" fmla="*/ 1 h 286"/>
                  <a:gd name="T18" fmla="*/ 1 w 717"/>
                  <a:gd name="T19" fmla="*/ 1 h 286"/>
                  <a:gd name="T20" fmla="*/ 1 w 717"/>
                  <a:gd name="T21" fmla="*/ 1 h 286"/>
                  <a:gd name="T22" fmla="*/ 1 w 717"/>
                  <a:gd name="T23" fmla="*/ 1 h 286"/>
                  <a:gd name="T24" fmla="*/ 1 w 717"/>
                  <a:gd name="T25" fmla="*/ 1 h 286"/>
                  <a:gd name="T26" fmla="*/ 1 w 717"/>
                  <a:gd name="T27" fmla="*/ 1 h 286"/>
                  <a:gd name="T28" fmla="*/ 1 w 717"/>
                  <a:gd name="T29" fmla="*/ 1 h 286"/>
                  <a:gd name="T30" fmla="*/ 1 w 717"/>
                  <a:gd name="T31" fmla="*/ 1 h 286"/>
                  <a:gd name="T32" fmla="*/ 1 w 717"/>
                  <a:gd name="T33" fmla="*/ 1 h 286"/>
                  <a:gd name="T34" fmla="*/ 1 w 717"/>
                  <a:gd name="T35" fmla="*/ 1 h 286"/>
                  <a:gd name="T36" fmla="*/ 1 w 717"/>
                  <a:gd name="T37" fmla="*/ 1 h 286"/>
                  <a:gd name="T38" fmla="*/ 1 w 717"/>
                  <a:gd name="T39" fmla="*/ 1 h 286"/>
                  <a:gd name="T40" fmla="*/ 1 w 717"/>
                  <a:gd name="T41" fmla="*/ 1 h 286"/>
                  <a:gd name="T42" fmla="*/ 1 w 717"/>
                  <a:gd name="T43" fmla="*/ 1 h 286"/>
                  <a:gd name="T44" fmla="*/ 1 w 717"/>
                  <a:gd name="T45" fmla="*/ 1 h 286"/>
                  <a:gd name="T46" fmla="*/ 1 w 717"/>
                  <a:gd name="T47" fmla="*/ 1 h 286"/>
                  <a:gd name="T48" fmla="*/ 1 w 717"/>
                  <a:gd name="T49" fmla="*/ 1 h 286"/>
                  <a:gd name="T50" fmla="*/ 1 w 717"/>
                  <a:gd name="T51" fmla="*/ 1 h 286"/>
                  <a:gd name="T52" fmla="*/ 1 w 717"/>
                  <a:gd name="T53" fmla="*/ 1 h 286"/>
                  <a:gd name="T54" fmla="*/ 1 w 717"/>
                  <a:gd name="T55" fmla="*/ 1 h 286"/>
                  <a:gd name="T56" fmla="*/ 1 w 717"/>
                  <a:gd name="T57" fmla="*/ 1 h 286"/>
                  <a:gd name="T58" fmla="*/ 1 w 717"/>
                  <a:gd name="T59" fmla="*/ 1 h 286"/>
                  <a:gd name="T60" fmla="*/ 1 w 717"/>
                  <a:gd name="T61" fmla="*/ 1 h 286"/>
                  <a:gd name="T62" fmla="*/ 1 w 717"/>
                  <a:gd name="T63" fmla="*/ 1 h 286"/>
                  <a:gd name="T64" fmla="*/ 1 w 717"/>
                  <a:gd name="T65" fmla="*/ 1 h 286"/>
                  <a:gd name="T66" fmla="*/ 1 w 717"/>
                  <a:gd name="T67" fmla="*/ 1 h 286"/>
                  <a:gd name="T68" fmla="*/ 1 w 717"/>
                  <a:gd name="T69" fmla="*/ 1 h 286"/>
                  <a:gd name="T70" fmla="*/ 1 w 717"/>
                  <a:gd name="T71" fmla="*/ 1 h 286"/>
                  <a:gd name="T72" fmla="*/ 1 w 717"/>
                  <a:gd name="T73" fmla="*/ 1 h 286"/>
                  <a:gd name="T74" fmla="*/ 1 w 717"/>
                  <a:gd name="T75" fmla="*/ 1 h 286"/>
                  <a:gd name="T76" fmla="*/ 1 w 717"/>
                  <a:gd name="T77" fmla="*/ 1 h 286"/>
                  <a:gd name="T78" fmla="*/ 1 w 717"/>
                  <a:gd name="T79" fmla="*/ 1 h 286"/>
                  <a:gd name="T80" fmla="*/ 1 w 717"/>
                  <a:gd name="T81" fmla="*/ 1 h 286"/>
                  <a:gd name="T82" fmla="*/ 1 w 717"/>
                  <a:gd name="T83" fmla="*/ 1 h 286"/>
                  <a:gd name="T84" fmla="*/ 1 w 717"/>
                  <a:gd name="T85" fmla="*/ 1 h 286"/>
                  <a:gd name="T86" fmla="*/ 1 w 717"/>
                  <a:gd name="T87" fmla="*/ 1 h 286"/>
                  <a:gd name="T88" fmla="*/ 1 w 717"/>
                  <a:gd name="T89" fmla="*/ 1 h 286"/>
                  <a:gd name="T90" fmla="*/ 1 w 717"/>
                  <a:gd name="T91" fmla="*/ 1 h 286"/>
                  <a:gd name="T92" fmla="*/ 1 w 717"/>
                  <a:gd name="T93" fmla="*/ 1 h 286"/>
                  <a:gd name="T94" fmla="*/ 1 w 717"/>
                  <a:gd name="T95" fmla="*/ 1 h 286"/>
                  <a:gd name="T96" fmla="*/ 1 w 717"/>
                  <a:gd name="T97" fmla="*/ 1 h 286"/>
                  <a:gd name="T98" fmla="*/ 1 w 717"/>
                  <a:gd name="T99" fmla="*/ 1 h 286"/>
                  <a:gd name="T100" fmla="*/ 1 w 717"/>
                  <a:gd name="T101" fmla="*/ 1 h 286"/>
                  <a:gd name="T102" fmla="*/ 1 w 717"/>
                  <a:gd name="T103" fmla="*/ 1 h 286"/>
                  <a:gd name="T104" fmla="*/ 1 w 717"/>
                  <a:gd name="T105" fmla="*/ 1 h 286"/>
                  <a:gd name="T106" fmla="*/ 1 w 717"/>
                  <a:gd name="T107" fmla="*/ 1 h 286"/>
                  <a:gd name="T108" fmla="*/ 1 w 717"/>
                  <a:gd name="T109" fmla="*/ 1 h 286"/>
                  <a:gd name="T110" fmla="*/ 1 w 717"/>
                  <a:gd name="T111" fmla="*/ 1 h 286"/>
                  <a:gd name="T112" fmla="*/ 1 w 717"/>
                  <a:gd name="T113" fmla="*/ 1 h 286"/>
                  <a:gd name="T114" fmla="*/ 1 w 717"/>
                  <a:gd name="T115" fmla="*/ 1 h 286"/>
                  <a:gd name="T116" fmla="*/ 1 w 717"/>
                  <a:gd name="T117" fmla="*/ 1 h 286"/>
                  <a:gd name="T118" fmla="*/ 1 w 717"/>
                  <a:gd name="T119" fmla="*/ 1 h 286"/>
                  <a:gd name="T120" fmla="*/ 1 w 717"/>
                  <a:gd name="T121" fmla="*/ 1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2"/>
                    </a:lnTo>
                    <a:lnTo>
                      <a:pt x="158" y="2"/>
                    </a:lnTo>
                    <a:lnTo>
                      <a:pt x="175" y="2"/>
                    </a:lnTo>
                    <a:lnTo>
                      <a:pt x="191" y="2"/>
                    </a:lnTo>
                    <a:lnTo>
                      <a:pt x="205" y="2"/>
                    </a:lnTo>
                    <a:lnTo>
                      <a:pt x="217" y="2"/>
                    </a:lnTo>
                    <a:lnTo>
                      <a:pt x="229" y="2"/>
                    </a:lnTo>
                    <a:lnTo>
                      <a:pt x="240" y="2"/>
                    </a:lnTo>
                    <a:lnTo>
                      <a:pt x="249" y="2"/>
                    </a:lnTo>
                    <a:lnTo>
                      <a:pt x="259" y="2"/>
                    </a:lnTo>
                    <a:lnTo>
                      <a:pt x="267" y="2"/>
                    </a:lnTo>
                    <a:lnTo>
                      <a:pt x="273" y="2"/>
                    </a:lnTo>
                    <a:lnTo>
                      <a:pt x="281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6" y="2"/>
                    </a:lnTo>
                    <a:lnTo>
                      <a:pt x="300" y="2"/>
                    </a:lnTo>
                    <a:lnTo>
                      <a:pt x="303" y="2"/>
                    </a:lnTo>
                    <a:lnTo>
                      <a:pt x="306" y="2"/>
                    </a:lnTo>
                    <a:lnTo>
                      <a:pt x="309" y="2"/>
                    </a:lnTo>
                    <a:lnTo>
                      <a:pt x="312" y="2"/>
                    </a:lnTo>
                    <a:lnTo>
                      <a:pt x="314" y="2"/>
                    </a:lnTo>
                    <a:lnTo>
                      <a:pt x="315" y="2"/>
                    </a:lnTo>
                    <a:lnTo>
                      <a:pt x="318" y="2"/>
                    </a:lnTo>
                    <a:lnTo>
                      <a:pt x="319" y="2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5" y="3"/>
                    </a:lnTo>
                    <a:lnTo>
                      <a:pt x="327" y="3"/>
                    </a:lnTo>
                    <a:lnTo>
                      <a:pt x="329" y="3"/>
                    </a:lnTo>
                    <a:lnTo>
                      <a:pt x="331" y="3"/>
                    </a:lnTo>
                    <a:lnTo>
                      <a:pt x="332" y="3"/>
                    </a:lnTo>
                    <a:lnTo>
                      <a:pt x="333" y="3"/>
                    </a:lnTo>
                    <a:lnTo>
                      <a:pt x="335" y="3"/>
                    </a:lnTo>
                    <a:lnTo>
                      <a:pt x="336" y="3"/>
                    </a:lnTo>
                    <a:lnTo>
                      <a:pt x="338" y="4"/>
                    </a:lnTo>
                    <a:lnTo>
                      <a:pt x="339" y="4"/>
                    </a:lnTo>
                    <a:lnTo>
                      <a:pt x="341" y="4"/>
                    </a:lnTo>
                    <a:lnTo>
                      <a:pt x="342" y="4"/>
                    </a:lnTo>
                    <a:lnTo>
                      <a:pt x="343" y="4"/>
                    </a:lnTo>
                    <a:lnTo>
                      <a:pt x="344" y="4"/>
                    </a:lnTo>
                    <a:lnTo>
                      <a:pt x="345" y="4"/>
                    </a:lnTo>
                    <a:lnTo>
                      <a:pt x="347" y="4"/>
                    </a:lnTo>
                    <a:lnTo>
                      <a:pt x="348" y="4"/>
                    </a:lnTo>
                    <a:lnTo>
                      <a:pt x="349" y="4"/>
                    </a:lnTo>
                    <a:lnTo>
                      <a:pt x="350" y="5"/>
                    </a:lnTo>
                    <a:lnTo>
                      <a:pt x="351" y="5"/>
                    </a:lnTo>
                    <a:lnTo>
                      <a:pt x="353" y="5"/>
                    </a:lnTo>
                    <a:lnTo>
                      <a:pt x="354" y="5"/>
                    </a:lnTo>
                    <a:lnTo>
                      <a:pt x="355" y="5"/>
                    </a:lnTo>
                    <a:lnTo>
                      <a:pt x="356" y="5"/>
                    </a:lnTo>
                    <a:lnTo>
                      <a:pt x="357" y="5"/>
                    </a:lnTo>
                    <a:lnTo>
                      <a:pt x="360" y="6"/>
                    </a:lnTo>
                    <a:lnTo>
                      <a:pt x="361" y="6"/>
                    </a:lnTo>
                    <a:lnTo>
                      <a:pt x="362" y="6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8"/>
                    </a:lnTo>
                    <a:lnTo>
                      <a:pt x="369" y="8"/>
                    </a:lnTo>
                    <a:lnTo>
                      <a:pt x="372" y="8"/>
                    </a:lnTo>
                    <a:lnTo>
                      <a:pt x="373" y="8"/>
                    </a:lnTo>
                    <a:lnTo>
                      <a:pt x="374" y="8"/>
                    </a:lnTo>
                    <a:lnTo>
                      <a:pt x="377" y="9"/>
                    </a:lnTo>
                    <a:lnTo>
                      <a:pt x="378" y="9"/>
                    </a:lnTo>
                    <a:lnTo>
                      <a:pt x="379" y="9"/>
                    </a:lnTo>
                    <a:lnTo>
                      <a:pt x="380" y="9"/>
                    </a:lnTo>
                    <a:lnTo>
                      <a:pt x="381" y="9"/>
                    </a:lnTo>
                    <a:lnTo>
                      <a:pt x="383" y="9"/>
                    </a:lnTo>
                    <a:lnTo>
                      <a:pt x="384" y="10"/>
                    </a:lnTo>
                    <a:lnTo>
                      <a:pt x="385" y="10"/>
                    </a:lnTo>
                    <a:lnTo>
                      <a:pt x="386" y="10"/>
                    </a:lnTo>
                    <a:lnTo>
                      <a:pt x="387" y="10"/>
                    </a:lnTo>
                    <a:lnTo>
                      <a:pt x="389" y="11"/>
                    </a:lnTo>
                    <a:lnTo>
                      <a:pt x="390" y="11"/>
                    </a:lnTo>
                    <a:lnTo>
                      <a:pt x="391" y="11"/>
                    </a:lnTo>
                    <a:lnTo>
                      <a:pt x="392" y="11"/>
                    </a:lnTo>
                    <a:lnTo>
                      <a:pt x="393" y="12"/>
                    </a:lnTo>
                    <a:lnTo>
                      <a:pt x="395" y="12"/>
                    </a:lnTo>
                    <a:lnTo>
                      <a:pt x="396" y="12"/>
                    </a:lnTo>
                    <a:lnTo>
                      <a:pt x="397" y="14"/>
                    </a:lnTo>
                    <a:lnTo>
                      <a:pt x="398" y="14"/>
                    </a:lnTo>
                    <a:lnTo>
                      <a:pt x="399" y="14"/>
                    </a:lnTo>
                    <a:lnTo>
                      <a:pt x="402" y="15"/>
                    </a:lnTo>
                    <a:lnTo>
                      <a:pt x="403" y="15"/>
                    </a:lnTo>
                    <a:lnTo>
                      <a:pt x="405" y="16"/>
                    </a:lnTo>
                    <a:lnTo>
                      <a:pt x="407" y="16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4" y="18"/>
                    </a:lnTo>
                    <a:lnTo>
                      <a:pt x="415" y="18"/>
                    </a:lnTo>
                    <a:lnTo>
                      <a:pt x="417" y="20"/>
                    </a:lnTo>
                    <a:lnTo>
                      <a:pt x="420" y="20"/>
                    </a:lnTo>
                    <a:lnTo>
                      <a:pt x="421" y="21"/>
                    </a:lnTo>
                    <a:lnTo>
                      <a:pt x="422" y="21"/>
                    </a:lnTo>
                    <a:lnTo>
                      <a:pt x="425" y="22"/>
                    </a:lnTo>
                    <a:lnTo>
                      <a:pt x="426" y="22"/>
                    </a:lnTo>
                    <a:lnTo>
                      <a:pt x="427" y="22"/>
                    </a:lnTo>
                    <a:lnTo>
                      <a:pt x="428" y="23"/>
                    </a:lnTo>
                    <a:lnTo>
                      <a:pt x="429" y="23"/>
                    </a:lnTo>
                    <a:lnTo>
                      <a:pt x="431" y="23"/>
                    </a:lnTo>
                    <a:lnTo>
                      <a:pt x="432" y="24"/>
                    </a:lnTo>
                    <a:lnTo>
                      <a:pt x="433" y="24"/>
                    </a:lnTo>
                    <a:lnTo>
                      <a:pt x="434" y="24"/>
                    </a:lnTo>
                    <a:lnTo>
                      <a:pt x="435" y="26"/>
                    </a:lnTo>
                    <a:lnTo>
                      <a:pt x="437" y="27"/>
                    </a:lnTo>
                    <a:lnTo>
                      <a:pt x="438" y="27"/>
                    </a:lnTo>
                    <a:lnTo>
                      <a:pt x="439" y="27"/>
                    </a:lnTo>
                    <a:lnTo>
                      <a:pt x="440" y="28"/>
                    </a:lnTo>
                    <a:lnTo>
                      <a:pt x="441" y="28"/>
                    </a:lnTo>
                    <a:lnTo>
                      <a:pt x="443" y="29"/>
                    </a:lnTo>
                    <a:lnTo>
                      <a:pt x="444" y="29"/>
                    </a:lnTo>
                    <a:lnTo>
                      <a:pt x="445" y="30"/>
                    </a:lnTo>
                    <a:lnTo>
                      <a:pt x="446" y="30"/>
                    </a:lnTo>
                    <a:lnTo>
                      <a:pt x="447" y="32"/>
                    </a:lnTo>
                    <a:lnTo>
                      <a:pt x="450" y="32"/>
                    </a:lnTo>
                    <a:lnTo>
                      <a:pt x="451" y="33"/>
                    </a:lnTo>
                    <a:lnTo>
                      <a:pt x="452" y="34"/>
                    </a:lnTo>
                    <a:lnTo>
                      <a:pt x="455" y="34"/>
                    </a:lnTo>
                    <a:lnTo>
                      <a:pt x="456" y="35"/>
                    </a:lnTo>
                    <a:lnTo>
                      <a:pt x="458" y="36"/>
                    </a:lnTo>
                    <a:lnTo>
                      <a:pt x="459" y="38"/>
                    </a:lnTo>
                    <a:lnTo>
                      <a:pt x="462" y="39"/>
                    </a:lnTo>
                    <a:lnTo>
                      <a:pt x="463" y="39"/>
                    </a:lnTo>
                    <a:lnTo>
                      <a:pt x="464" y="40"/>
                    </a:lnTo>
                    <a:lnTo>
                      <a:pt x="467" y="40"/>
                    </a:lnTo>
                    <a:lnTo>
                      <a:pt x="468" y="41"/>
                    </a:lnTo>
                    <a:lnTo>
                      <a:pt x="469" y="41"/>
                    </a:lnTo>
                    <a:lnTo>
                      <a:pt x="470" y="42"/>
                    </a:lnTo>
                    <a:lnTo>
                      <a:pt x="471" y="42"/>
                    </a:lnTo>
                    <a:lnTo>
                      <a:pt x="473" y="44"/>
                    </a:lnTo>
                    <a:lnTo>
                      <a:pt x="474" y="45"/>
                    </a:lnTo>
                    <a:lnTo>
                      <a:pt x="475" y="45"/>
                    </a:lnTo>
                    <a:lnTo>
                      <a:pt x="476" y="46"/>
                    </a:lnTo>
                    <a:lnTo>
                      <a:pt x="477" y="46"/>
                    </a:lnTo>
                    <a:lnTo>
                      <a:pt x="479" y="47"/>
                    </a:lnTo>
                    <a:lnTo>
                      <a:pt x="480" y="47"/>
                    </a:lnTo>
                    <a:lnTo>
                      <a:pt x="481" y="48"/>
                    </a:lnTo>
                    <a:lnTo>
                      <a:pt x="482" y="48"/>
                    </a:lnTo>
                    <a:lnTo>
                      <a:pt x="483" y="50"/>
                    </a:lnTo>
                    <a:lnTo>
                      <a:pt x="485" y="50"/>
                    </a:lnTo>
                    <a:lnTo>
                      <a:pt x="486" y="51"/>
                    </a:lnTo>
                    <a:lnTo>
                      <a:pt x="487" y="52"/>
                    </a:lnTo>
                    <a:lnTo>
                      <a:pt x="488" y="52"/>
                    </a:lnTo>
                    <a:lnTo>
                      <a:pt x="489" y="53"/>
                    </a:lnTo>
                    <a:lnTo>
                      <a:pt x="491" y="53"/>
                    </a:lnTo>
                    <a:lnTo>
                      <a:pt x="493" y="54"/>
                    </a:lnTo>
                    <a:lnTo>
                      <a:pt x="494" y="56"/>
                    </a:lnTo>
                    <a:lnTo>
                      <a:pt x="495" y="57"/>
                    </a:lnTo>
                    <a:lnTo>
                      <a:pt x="498" y="57"/>
                    </a:lnTo>
                    <a:lnTo>
                      <a:pt x="499" y="58"/>
                    </a:lnTo>
                    <a:lnTo>
                      <a:pt x="500" y="59"/>
                    </a:lnTo>
                    <a:lnTo>
                      <a:pt x="503" y="60"/>
                    </a:lnTo>
                    <a:lnTo>
                      <a:pt x="504" y="60"/>
                    </a:lnTo>
                    <a:lnTo>
                      <a:pt x="505" y="62"/>
                    </a:lnTo>
                    <a:lnTo>
                      <a:pt x="506" y="62"/>
                    </a:lnTo>
                    <a:lnTo>
                      <a:pt x="507" y="63"/>
                    </a:lnTo>
                    <a:lnTo>
                      <a:pt x="509" y="63"/>
                    </a:lnTo>
                    <a:lnTo>
                      <a:pt x="509" y="64"/>
                    </a:lnTo>
                    <a:lnTo>
                      <a:pt x="510" y="64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6"/>
                    </a:lnTo>
                    <a:lnTo>
                      <a:pt x="513" y="66"/>
                    </a:lnTo>
                    <a:lnTo>
                      <a:pt x="515" y="66"/>
                    </a:lnTo>
                    <a:lnTo>
                      <a:pt x="515" y="68"/>
                    </a:lnTo>
                    <a:lnTo>
                      <a:pt x="516" y="68"/>
                    </a:lnTo>
                    <a:lnTo>
                      <a:pt x="517" y="69"/>
                    </a:lnTo>
                    <a:lnTo>
                      <a:pt x="518" y="69"/>
                    </a:lnTo>
                    <a:lnTo>
                      <a:pt x="519" y="70"/>
                    </a:lnTo>
                    <a:lnTo>
                      <a:pt x="521" y="71"/>
                    </a:lnTo>
                    <a:lnTo>
                      <a:pt x="522" y="71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4" y="74"/>
                    </a:lnTo>
                    <a:lnTo>
                      <a:pt x="525" y="74"/>
                    </a:lnTo>
                    <a:lnTo>
                      <a:pt x="527" y="75"/>
                    </a:lnTo>
                    <a:lnTo>
                      <a:pt x="529" y="76"/>
                    </a:lnTo>
                    <a:lnTo>
                      <a:pt x="530" y="76"/>
                    </a:lnTo>
                    <a:lnTo>
                      <a:pt x="531" y="77"/>
                    </a:lnTo>
                    <a:lnTo>
                      <a:pt x="533" y="78"/>
                    </a:lnTo>
                    <a:lnTo>
                      <a:pt x="534" y="80"/>
                    </a:lnTo>
                    <a:lnTo>
                      <a:pt x="535" y="80"/>
                    </a:lnTo>
                    <a:lnTo>
                      <a:pt x="536" y="81"/>
                    </a:lnTo>
                    <a:lnTo>
                      <a:pt x="537" y="82"/>
                    </a:lnTo>
                    <a:lnTo>
                      <a:pt x="539" y="82"/>
                    </a:lnTo>
                    <a:lnTo>
                      <a:pt x="540" y="83"/>
                    </a:lnTo>
                    <a:lnTo>
                      <a:pt x="541" y="84"/>
                    </a:lnTo>
                    <a:lnTo>
                      <a:pt x="542" y="84"/>
                    </a:lnTo>
                    <a:lnTo>
                      <a:pt x="543" y="86"/>
                    </a:lnTo>
                    <a:lnTo>
                      <a:pt x="545" y="87"/>
                    </a:lnTo>
                    <a:lnTo>
                      <a:pt x="546" y="87"/>
                    </a:lnTo>
                    <a:lnTo>
                      <a:pt x="546" y="88"/>
                    </a:lnTo>
                    <a:lnTo>
                      <a:pt x="547" y="88"/>
                    </a:lnTo>
                    <a:lnTo>
                      <a:pt x="548" y="89"/>
                    </a:lnTo>
                    <a:lnTo>
                      <a:pt x="549" y="89"/>
                    </a:lnTo>
                    <a:lnTo>
                      <a:pt x="549" y="90"/>
                    </a:lnTo>
                    <a:lnTo>
                      <a:pt x="551" y="90"/>
                    </a:lnTo>
                    <a:lnTo>
                      <a:pt x="551" y="92"/>
                    </a:lnTo>
                    <a:lnTo>
                      <a:pt x="552" y="92"/>
                    </a:lnTo>
                    <a:lnTo>
                      <a:pt x="553" y="93"/>
                    </a:lnTo>
                    <a:lnTo>
                      <a:pt x="554" y="94"/>
                    </a:lnTo>
                    <a:lnTo>
                      <a:pt x="555" y="94"/>
                    </a:lnTo>
                    <a:lnTo>
                      <a:pt x="557" y="95"/>
                    </a:lnTo>
                    <a:lnTo>
                      <a:pt x="557" y="96"/>
                    </a:lnTo>
                    <a:lnTo>
                      <a:pt x="558" y="96"/>
                    </a:lnTo>
                    <a:lnTo>
                      <a:pt x="559" y="98"/>
                    </a:lnTo>
                    <a:lnTo>
                      <a:pt x="560" y="99"/>
                    </a:lnTo>
                    <a:lnTo>
                      <a:pt x="561" y="99"/>
                    </a:lnTo>
                    <a:lnTo>
                      <a:pt x="561" y="100"/>
                    </a:lnTo>
                    <a:lnTo>
                      <a:pt x="563" y="100"/>
                    </a:lnTo>
                    <a:lnTo>
                      <a:pt x="564" y="101"/>
                    </a:lnTo>
                    <a:lnTo>
                      <a:pt x="565" y="101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6" y="104"/>
                    </a:lnTo>
                    <a:lnTo>
                      <a:pt x="567" y="104"/>
                    </a:lnTo>
                    <a:lnTo>
                      <a:pt x="569" y="105"/>
                    </a:lnTo>
                    <a:lnTo>
                      <a:pt x="570" y="105"/>
                    </a:lnTo>
                    <a:lnTo>
                      <a:pt x="570" y="106"/>
                    </a:lnTo>
                    <a:lnTo>
                      <a:pt x="571" y="106"/>
                    </a:lnTo>
                    <a:lnTo>
                      <a:pt x="571" y="107"/>
                    </a:lnTo>
                    <a:lnTo>
                      <a:pt x="572" y="107"/>
                    </a:lnTo>
                    <a:lnTo>
                      <a:pt x="573" y="108"/>
                    </a:lnTo>
                    <a:lnTo>
                      <a:pt x="575" y="110"/>
                    </a:lnTo>
                    <a:lnTo>
                      <a:pt x="576" y="110"/>
                    </a:lnTo>
                    <a:lnTo>
                      <a:pt x="577" y="111"/>
                    </a:lnTo>
                    <a:lnTo>
                      <a:pt x="578" y="111"/>
                    </a:lnTo>
                    <a:lnTo>
                      <a:pt x="579" y="112"/>
                    </a:lnTo>
                    <a:lnTo>
                      <a:pt x="579" y="113"/>
                    </a:lnTo>
                    <a:lnTo>
                      <a:pt x="581" y="113"/>
                    </a:lnTo>
                    <a:lnTo>
                      <a:pt x="582" y="115"/>
                    </a:lnTo>
                    <a:lnTo>
                      <a:pt x="583" y="115"/>
                    </a:lnTo>
                    <a:lnTo>
                      <a:pt x="583" y="116"/>
                    </a:lnTo>
                    <a:lnTo>
                      <a:pt x="584" y="116"/>
                    </a:lnTo>
                    <a:lnTo>
                      <a:pt x="585" y="117"/>
                    </a:lnTo>
                    <a:lnTo>
                      <a:pt x="587" y="117"/>
                    </a:lnTo>
                    <a:lnTo>
                      <a:pt x="587" y="118"/>
                    </a:lnTo>
                    <a:lnTo>
                      <a:pt x="588" y="118"/>
                    </a:lnTo>
                    <a:lnTo>
                      <a:pt x="588" y="119"/>
                    </a:lnTo>
                    <a:lnTo>
                      <a:pt x="589" y="119"/>
                    </a:lnTo>
                    <a:lnTo>
                      <a:pt x="590" y="121"/>
                    </a:lnTo>
                    <a:lnTo>
                      <a:pt x="591" y="122"/>
                    </a:lnTo>
                    <a:lnTo>
                      <a:pt x="593" y="123"/>
                    </a:lnTo>
                    <a:lnTo>
                      <a:pt x="594" y="124"/>
                    </a:lnTo>
                    <a:lnTo>
                      <a:pt x="595" y="125"/>
                    </a:lnTo>
                    <a:lnTo>
                      <a:pt x="596" y="127"/>
                    </a:lnTo>
                    <a:lnTo>
                      <a:pt x="597" y="128"/>
                    </a:lnTo>
                    <a:lnTo>
                      <a:pt x="599" y="129"/>
                    </a:lnTo>
                    <a:lnTo>
                      <a:pt x="600" y="130"/>
                    </a:lnTo>
                    <a:lnTo>
                      <a:pt x="600" y="131"/>
                    </a:lnTo>
                    <a:lnTo>
                      <a:pt x="601" y="131"/>
                    </a:lnTo>
                    <a:lnTo>
                      <a:pt x="602" y="133"/>
                    </a:lnTo>
                    <a:lnTo>
                      <a:pt x="603" y="135"/>
                    </a:lnTo>
                    <a:lnTo>
                      <a:pt x="605" y="135"/>
                    </a:lnTo>
                    <a:lnTo>
                      <a:pt x="606" y="136"/>
                    </a:lnTo>
                    <a:lnTo>
                      <a:pt x="607" y="137"/>
                    </a:lnTo>
                    <a:lnTo>
                      <a:pt x="608" y="139"/>
                    </a:lnTo>
                    <a:lnTo>
                      <a:pt x="608" y="140"/>
                    </a:lnTo>
                    <a:lnTo>
                      <a:pt x="609" y="141"/>
                    </a:lnTo>
                    <a:lnTo>
                      <a:pt x="611" y="141"/>
                    </a:lnTo>
                    <a:lnTo>
                      <a:pt x="611" y="142"/>
                    </a:lnTo>
                    <a:lnTo>
                      <a:pt x="612" y="143"/>
                    </a:lnTo>
                    <a:lnTo>
                      <a:pt x="613" y="145"/>
                    </a:lnTo>
                    <a:lnTo>
                      <a:pt x="614" y="146"/>
                    </a:lnTo>
                    <a:lnTo>
                      <a:pt x="615" y="147"/>
                    </a:lnTo>
                    <a:lnTo>
                      <a:pt x="617" y="148"/>
                    </a:lnTo>
                    <a:lnTo>
                      <a:pt x="618" y="149"/>
                    </a:lnTo>
                    <a:lnTo>
                      <a:pt x="618" y="151"/>
                    </a:lnTo>
                    <a:lnTo>
                      <a:pt x="619" y="151"/>
                    </a:lnTo>
                    <a:lnTo>
                      <a:pt x="620" y="152"/>
                    </a:lnTo>
                    <a:lnTo>
                      <a:pt x="620" y="153"/>
                    </a:lnTo>
                    <a:lnTo>
                      <a:pt x="621" y="154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4" y="158"/>
                    </a:lnTo>
                    <a:lnTo>
                      <a:pt x="625" y="159"/>
                    </a:lnTo>
                    <a:lnTo>
                      <a:pt x="626" y="160"/>
                    </a:lnTo>
                    <a:lnTo>
                      <a:pt x="627" y="161"/>
                    </a:lnTo>
                    <a:lnTo>
                      <a:pt x="629" y="163"/>
                    </a:lnTo>
                    <a:lnTo>
                      <a:pt x="630" y="165"/>
                    </a:lnTo>
                    <a:lnTo>
                      <a:pt x="631" y="166"/>
                    </a:lnTo>
                    <a:lnTo>
                      <a:pt x="633" y="167"/>
                    </a:lnTo>
                    <a:lnTo>
                      <a:pt x="635" y="170"/>
                    </a:lnTo>
                    <a:lnTo>
                      <a:pt x="635" y="171"/>
                    </a:lnTo>
                    <a:lnTo>
                      <a:pt x="636" y="172"/>
                    </a:lnTo>
                    <a:lnTo>
                      <a:pt x="637" y="173"/>
                    </a:lnTo>
                    <a:lnTo>
                      <a:pt x="638" y="175"/>
                    </a:lnTo>
                    <a:lnTo>
                      <a:pt x="639" y="176"/>
                    </a:lnTo>
                    <a:lnTo>
                      <a:pt x="639" y="177"/>
                    </a:lnTo>
                    <a:lnTo>
                      <a:pt x="641" y="177"/>
                    </a:lnTo>
                    <a:lnTo>
                      <a:pt x="642" y="178"/>
                    </a:lnTo>
                    <a:lnTo>
                      <a:pt x="642" y="179"/>
                    </a:lnTo>
                    <a:lnTo>
                      <a:pt x="643" y="181"/>
                    </a:lnTo>
                    <a:lnTo>
                      <a:pt x="644" y="181"/>
                    </a:lnTo>
                    <a:lnTo>
                      <a:pt x="644" y="182"/>
                    </a:lnTo>
                    <a:lnTo>
                      <a:pt x="645" y="183"/>
                    </a:lnTo>
                    <a:lnTo>
                      <a:pt x="645" y="184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8" y="187"/>
                    </a:lnTo>
                    <a:lnTo>
                      <a:pt x="649" y="188"/>
                    </a:lnTo>
                    <a:lnTo>
                      <a:pt x="650" y="189"/>
                    </a:lnTo>
                    <a:lnTo>
                      <a:pt x="650" y="190"/>
                    </a:lnTo>
                    <a:lnTo>
                      <a:pt x="651" y="191"/>
                    </a:lnTo>
                    <a:lnTo>
                      <a:pt x="653" y="193"/>
                    </a:lnTo>
                    <a:lnTo>
                      <a:pt x="653" y="194"/>
                    </a:lnTo>
                    <a:lnTo>
                      <a:pt x="654" y="195"/>
                    </a:lnTo>
                    <a:lnTo>
                      <a:pt x="655" y="196"/>
                    </a:lnTo>
                    <a:lnTo>
                      <a:pt x="656" y="199"/>
                    </a:lnTo>
                    <a:lnTo>
                      <a:pt x="657" y="200"/>
                    </a:lnTo>
                    <a:lnTo>
                      <a:pt x="659" y="202"/>
                    </a:lnTo>
                    <a:lnTo>
                      <a:pt x="660" y="203"/>
                    </a:lnTo>
                    <a:lnTo>
                      <a:pt x="661" y="206"/>
                    </a:lnTo>
                    <a:lnTo>
                      <a:pt x="663" y="207"/>
                    </a:lnTo>
                    <a:lnTo>
                      <a:pt x="665" y="209"/>
                    </a:lnTo>
                    <a:lnTo>
                      <a:pt x="665" y="211"/>
                    </a:lnTo>
                    <a:lnTo>
                      <a:pt x="666" y="212"/>
                    </a:lnTo>
                    <a:lnTo>
                      <a:pt x="667" y="213"/>
                    </a:lnTo>
                    <a:lnTo>
                      <a:pt x="668" y="215"/>
                    </a:lnTo>
                    <a:lnTo>
                      <a:pt x="669" y="217"/>
                    </a:lnTo>
                    <a:lnTo>
                      <a:pt x="669" y="218"/>
                    </a:lnTo>
                    <a:lnTo>
                      <a:pt x="671" y="219"/>
                    </a:lnTo>
                    <a:lnTo>
                      <a:pt x="672" y="220"/>
                    </a:lnTo>
                    <a:lnTo>
                      <a:pt x="673" y="221"/>
                    </a:lnTo>
                    <a:lnTo>
                      <a:pt x="674" y="223"/>
                    </a:lnTo>
                    <a:lnTo>
                      <a:pt x="674" y="224"/>
                    </a:lnTo>
                    <a:lnTo>
                      <a:pt x="675" y="225"/>
                    </a:lnTo>
                    <a:lnTo>
                      <a:pt x="677" y="226"/>
                    </a:lnTo>
                    <a:lnTo>
                      <a:pt x="678" y="227"/>
                    </a:lnTo>
                    <a:lnTo>
                      <a:pt x="678" y="229"/>
                    </a:lnTo>
                    <a:lnTo>
                      <a:pt x="679" y="230"/>
                    </a:lnTo>
                    <a:lnTo>
                      <a:pt x="680" y="231"/>
                    </a:lnTo>
                    <a:lnTo>
                      <a:pt x="680" y="232"/>
                    </a:lnTo>
                    <a:lnTo>
                      <a:pt x="681" y="233"/>
                    </a:lnTo>
                    <a:lnTo>
                      <a:pt x="683" y="235"/>
                    </a:lnTo>
                    <a:lnTo>
                      <a:pt x="684" y="236"/>
                    </a:lnTo>
                    <a:lnTo>
                      <a:pt x="685" y="238"/>
                    </a:lnTo>
                    <a:lnTo>
                      <a:pt x="686" y="239"/>
                    </a:lnTo>
                    <a:lnTo>
                      <a:pt x="687" y="241"/>
                    </a:lnTo>
                    <a:lnTo>
                      <a:pt x="689" y="243"/>
                    </a:lnTo>
                    <a:lnTo>
                      <a:pt x="690" y="244"/>
                    </a:lnTo>
                    <a:lnTo>
                      <a:pt x="691" y="247"/>
                    </a:lnTo>
                    <a:lnTo>
                      <a:pt x="692" y="249"/>
                    </a:lnTo>
                    <a:lnTo>
                      <a:pt x="693" y="250"/>
                    </a:lnTo>
                    <a:lnTo>
                      <a:pt x="695" y="253"/>
                    </a:lnTo>
                    <a:lnTo>
                      <a:pt x="696" y="254"/>
                    </a:lnTo>
                    <a:lnTo>
                      <a:pt x="697" y="255"/>
                    </a:lnTo>
                    <a:lnTo>
                      <a:pt x="698" y="256"/>
                    </a:lnTo>
                    <a:lnTo>
                      <a:pt x="699" y="257"/>
                    </a:lnTo>
                    <a:lnTo>
                      <a:pt x="701" y="260"/>
                    </a:lnTo>
                    <a:lnTo>
                      <a:pt x="701" y="261"/>
                    </a:lnTo>
                    <a:lnTo>
                      <a:pt x="702" y="262"/>
                    </a:lnTo>
                    <a:lnTo>
                      <a:pt x="703" y="262"/>
                    </a:lnTo>
                    <a:lnTo>
                      <a:pt x="703" y="263"/>
                    </a:lnTo>
                    <a:lnTo>
                      <a:pt x="704" y="265"/>
                    </a:lnTo>
                    <a:lnTo>
                      <a:pt x="704" y="266"/>
                    </a:lnTo>
                    <a:lnTo>
                      <a:pt x="705" y="267"/>
                    </a:lnTo>
                    <a:lnTo>
                      <a:pt x="707" y="268"/>
                    </a:lnTo>
                    <a:lnTo>
                      <a:pt x="708" y="269"/>
                    </a:lnTo>
                    <a:lnTo>
                      <a:pt x="708" y="271"/>
                    </a:lnTo>
                    <a:lnTo>
                      <a:pt x="709" y="272"/>
                    </a:lnTo>
                    <a:lnTo>
                      <a:pt x="710" y="273"/>
                    </a:lnTo>
                    <a:lnTo>
                      <a:pt x="710" y="274"/>
                    </a:lnTo>
                    <a:lnTo>
                      <a:pt x="711" y="275"/>
                    </a:lnTo>
                    <a:lnTo>
                      <a:pt x="711" y="277"/>
                    </a:lnTo>
                    <a:lnTo>
                      <a:pt x="713" y="278"/>
                    </a:lnTo>
                    <a:lnTo>
                      <a:pt x="713" y="279"/>
                    </a:lnTo>
                    <a:lnTo>
                      <a:pt x="714" y="280"/>
                    </a:lnTo>
                    <a:lnTo>
                      <a:pt x="715" y="281"/>
                    </a:lnTo>
                    <a:lnTo>
                      <a:pt x="715" y="283"/>
                    </a:lnTo>
                    <a:lnTo>
                      <a:pt x="716" y="285"/>
                    </a:lnTo>
                    <a:lnTo>
                      <a:pt x="717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1" name="Freeform 287">
                <a:extLst>
                  <a:ext uri="{FF2B5EF4-FFF2-40B4-BE49-F238E27FC236}">
                    <a16:creationId xmlns:a16="http://schemas.microsoft.com/office/drawing/2014/main" id="{3FB1778A-622C-6347-9A7B-AF3040B8EB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4" y="954"/>
                <a:ext cx="430" cy="173"/>
              </a:xfrm>
              <a:custGeom>
                <a:avLst/>
                <a:gdLst>
                  <a:gd name="T0" fmla="*/ 1 w 717"/>
                  <a:gd name="T1" fmla="*/ 1 h 286"/>
                  <a:gd name="T2" fmla="*/ 1 w 717"/>
                  <a:gd name="T3" fmla="*/ 1 h 286"/>
                  <a:gd name="T4" fmla="*/ 1 w 717"/>
                  <a:gd name="T5" fmla="*/ 1 h 286"/>
                  <a:gd name="T6" fmla="*/ 1 w 717"/>
                  <a:gd name="T7" fmla="*/ 1 h 286"/>
                  <a:gd name="T8" fmla="*/ 1 w 717"/>
                  <a:gd name="T9" fmla="*/ 1 h 286"/>
                  <a:gd name="T10" fmla="*/ 1 w 717"/>
                  <a:gd name="T11" fmla="*/ 1 h 286"/>
                  <a:gd name="T12" fmla="*/ 1 w 717"/>
                  <a:gd name="T13" fmla="*/ 1 h 286"/>
                  <a:gd name="T14" fmla="*/ 1 w 717"/>
                  <a:gd name="T15" fmla="*/ 1 h 286"/>
                  <a:gd name="T16" fmla="*/ 1 w 717"/>
                  <a:gd name="T17" fmla="*/ 1 h 286"/>
                  <a:gd name="T18" fmla="*/ 1 w 717"/>
                  <a:gd name="T19" fmla="*/ 1 h 286"/>
                  <a:gd name="T20" fmla="*/ 1 w 717"/>
                  <a:gd name="T21" fmla="*/ 1 h 286"/>
                  <a:gd name="T22" fmla="*/ 1 w 717"/>
                  <a:gd name="T23" fmla="*/ 1 h 286"/>
                  <a:gd name="T24" fmla="*/ 1 w 717"/>
                  <a:gd name="T25" fmla="*/ 1 h 286"/>
                  <a:gd name="T26" fmla="*/ 1 w 717"/>
                  <a:gd name="T27" fmla="*/ 1 h 286"/>
                  <a:gd name="T28" fmla="*/ 1 w 717"/>
                  <a:gd name="T29" fmla="*/ 1 h 286"/>
                  <a:gd name="T30" fmla="*/ 1 w 717"/>
                  <a:gd name="T31" fmla="*/ 1 h 286"/>
                  <a:gd name="T32" fmla="*/ 1 w 717"/>
                  <a:gd name="T33" fmla="*/ 1 h 286"/>
                  <a:gd name="T34" fmla="*/ 1 w 717"/>
                  <a:gd name="T35" fmla="*/ 1 h 286"/>
                  <a:gd name="T36" fmla="*/ 1 w 717"/>
                  <a:gd name="T37" fmla="*/ 1 h 286"/>
                  <a:gd name="T38" fmla="*/ 1 w 717"/>
                  <a:gd name="T39" fmla="*/ 1 h 286"/>
                  <a:gd name="T40" fmla="*/ 1 w 717"/>
                  <a:gd name="T41" fmla="*/ 1 h 286"/>
                  <a:gd name="T42" fmla="*/ 1 w 717"/>
                  <a:gd name="T43" fmla="*/ 1 h 286"/>
                  <a:gd name="T44" fmla="*/ 1 w 717"/>
                  <a:gd name="T45" fmla="*/ 1 h 286"/>
                  <a:gd name="T46" fmla="*/ 1 w 717"/>
                  <a:gd name="T47" fmla="*/ 1 h 286"/>
                  <a:gd name="T48" fmla="*/ 1 w 717"/>
                  <a:gd name="T49" fmla="*/ 1 h 286"/>
                  <a:gd name="T50" fmla="*/ 1 w 717"/>
                  <a:gd name="T51" fmla="*/ 1 h 286"/>
                  <a:gd name="T52" fmla="*/ 1 w 717"/>
                  <a:gd name="T53" fmla="*/ 1 h 286"/>
                  <a:gd name="T54" fmla="*/ 1 w 717"/>
                  <a:gd name="T55" fmla="*/ 1 h 286"/>
                  <a:gd name="T56" fmla="*/ 1 w 717"/>
                  <a:gd name="T57" fmla="*/ 1 h 286"/>
                  <a:gd name="T58" fmla="*/ 1 w 717"/>
                  <a:gd name="T59" fmla="*/ 1 h 286"/>
                  <a:gd name="T60" fmla="*/ 1 w 717"/>
                  <a:gd name="T61" fmla="*/ 1 h 286"/>
                  <a:gd name="T62" fmla="*/ 1 w 717"/>
                  <a:gd name="T63" fmla="*/ 1 h 286"/>
                  <a:gd name="T64" fmla="*/ 1 w 717"/>
                  <a:gd name="T65" fmla="*/ 1 h 286"/>
                  <a:gd name="T66" fmla="*/ 1 w 717"/>
                  <a:gd name="T67" fmla="*/ 1 h 286"/>
                  <a:gd name="T68" fmla="*/ 1 w 717"/>
                  <a:gd name="T69" fmla="*/ 1 h 286"/>
                  <a:gd name="T70" fmla="*/ 1 w 717"/>
                  <a:gd name="T71" fmla="*/ 1 h 286"/>
                  <a:gd name="T72" fmla="*/ 1 w 717"/>
                  <a:gd name="T73" fmla="*/ 1 h 286"/>
                  <a:gd name="T74" fmla="*/ 1 w 717"/>
                  <a:gd name="T75" fmla="*/ 1 h 286"/>
                  <a:gd name="T76" fmla="*/ 1 w 717"/>
                  <a:gd name="T77" fmla="*/ 1 h 286"/>
                  <a:gd name="T78" fmla="*/ 1 w 717"/>
                  <a:gd name="T79" fmla="*/ 1 h 286"/>
                  <a:gd name="T80" fmla="*/ 1 w 717"/>
                  <a:gd name="T81" fmla="*/ 1 h 286"/>
                  <a:gd name="T82" fmla="*/ 1 w 717"/>
                  <a:gd name="T83" fmla="*/ 1 h 286"/>
                  <a:gd name="T84" fmla="*/ 1 w 717"/>
                  <a:gd name="T85" fmla="*/ 1 h 286"/>
                  <a:gd name="T86" fmla="*/ 1 w 717"/>
                  <a:gd name="T87" fmla="*/ 1 h 286"/>
                  <a:gd name="T88" fmla="*/ 1 w 717"/>
                  <a:gd name="T89" fmla="*/ 1 h 286"/>
                  <a:gd name="T90" fmla="*/ 1 w 717"/>
                  <a:gd name="T91" fmla="*/ 1 h 286"/>
                  <a:gd name="T92" fmla="*/ 1 w 717"/>
                  <a:gd name="T93" fmla="*/ 1 h 286"/>
                  <a:gd name="T94" fmla="*/ 1 w 717"/>
                  <a:gd name="T95" fmla="*/ 1 h 286"/>
                  <a:gd name="T96" fmla="*/ 1 w 717"/>
                  <a:gd name="T97" fmla="*/ 1 h 286"/>
                  <a:gd name="T98" fmla="*/ 1 w 717"/>
                  <a:gd name="T99" fmla="*/ 1 h 286"/>
                  <a:gd name="T100" fmla="*/ 1 w 717"/>
                  <a:gd name="T101" fmla="*/ 1 h 286"/>
                  <a:gd name="T102" fmla="*/ 1 w 717"/>
                  <a:gd name="T103" fmla="*/ 1 h 286"/>
                  <a:gd name="T104" fmla="*/ 1 w 717"/>
                  <a:gd name="T105" fmla="*/ 1 h 286"/>
                  <a:gd name="T106" fmla="*/ 1 w 717"/>
                  <a:gd name="T107" fmla="*/ 1 h 286"/>
                  <a:gd name="T108" fmla="*/ 1 w 717"/>
                  <a:gd name="T109" fmla="*/ 1 h 286"/>
                  <a:gd name="T110" fmla="*/ 1 w 717"/>
                  <a:gd name="T111" fmla="*/ 1 h 286"/>
                  <a:gd name="T112" fmla="*/ 1 w 717"/>
                  <a:gd name="T113" fmla="*/ 1 h 286"/>
                  <a:gd name="T114" fmla="*/ 1 w 717"/>
                  <a:gd name="T115" fmla="*/ 1 h 286"/>
                  <a:gd name="T116" fmla="*/ 1 w 717"/>
                  <a:gd name="T117" fmla="*/ 1 h 286"/>
                  <a:gd name="T118" fmla="*/ 1 w 717"/>
                  <a:gd name="T119" fmla="*/ 1 h 286"/>
                  <a:gd name="T120" fmla="*/ 1 w 717"/>
                  <a:gd name="T121" fmla="*/ 1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286"/>
                    </a:moveTo>
                    <a:lnTo>
                      <a:pt x="27" y="286"/>
                    </a:lnTo>
                    <a:lnTo>
                      <a:pt x="54" y="286"/>
                    </a:lnTo>
                    <a:lnTo>
                      <a:pt x="78" y="286"/>
                    </a:lnTo>
                    <a:lnTo>
                      <a:pt x="99" y="286"/>
                    </a:lnTo>
                    <a:lnTo>
                      <a:pt x="121" y="286"/>
                    </a:lnTo>
                    <a:lnTo>
                      <a:pt x="140" y="286"/>
                    </a:lnTo>
                    <a:lnTo>
                      <a:pt x="158" y="286"/>
                    </a:lnTo>
                    <a:lnTo>
                      <a:pt x="175" y="286"/>
                    </a:lnTo>
                    <a:lnTo>
                      <a:pt x="191" y="286"/>
                    </a:lnTo>
                    <a:lnTo>
                      <a:pt x="205" y="286"/>
                    </a:lnTo>
                    <a:lnTo>
                      <a:pt x="217" y="286"/>
                    </a:lnTo>
                    <a:lnTo>
                      <a:pt x="229" y="286"/>
                    </a:lnTo>
                    <a:lnTo>
                      <a:pt x="240" y="286"/>
                    </a:lnTo>
                    <a:lnTo>
                      <a:pt x="249" y="286"/>
                    </a:lnTo>
                    <a:lnTo>
                      <a:pt x="259" y="286"/>
                    </a:lnTo>
                    <a:lnTo>
                      <a:pt x="267" y="286"/>
                    </a:lnTo>
                    <a:lnTo>
                      <a:pt x="273" y="286"/>
                    </a:lnTo>
                    <a:lnTo>
                      <a:pt x="281" y="285"/>
                    </a:lnTo>
                    <a:lnTo>
                      <a:pt x="287" y="285"/>
                    </a:lnTo>
                    <a:lnTo>
                      <a:pt x="291" y="285"/>
                    </a:lnTo>
                    <a:lnTo>
                      <a:pt x="296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9" y="285"/>
                    </a:lnTo>
                    <a:lnTo>
                      <a:pt x="312" y="285"/>
                    </a:lnTo>
                    <a:lnTo>
                      <a:pt x="314" y="285"/>
                    </a:lnTo>
                    <a:lnTo>
                      <a:pt x="315" y="285"/>
                    </a:lnTo>
                    <a:lnTo>
                      <a:pt x="318" y="285"/>
                    </a:lnTo>
                    <a:lnTo>
                      <a:pt x="319" y="285"/>
                    </a:lnTo>
                    <a:lnTo>
                      <a:pt x="321" y="285"/>
                    </a:lnTo>
                    <a:lnTo>
                      <a:pt x="324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4"/>
                    </a:lnTo>
                    <a:lnTo>
                      <a:pt x="332" y="284"/>
                    </a:lnTo>
                    <a:lnTo>
                      <a:pt x="333" y="284"/>
                    </a:lnTo>
                    <a:lnTo>
                      <a:pt x="335" y="284"/>
                    </a:lnTo>
                    <a:lnTo>
                      <a:pt x="336" y="284"/>
                    </a:lnTo>
                    <a:lnTo>
                      <a:pt x="338" y="284"/>
                    </a:lnTo>
                    <a:lnTo>
                      <a:pt x="339" y="284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2"/>
                    </a:lnTo>
                    <a:lnTo>
                      <a:pt x="347" y="282"/>
                    </a:lnTo>
                    <a:lnTo>
                      <a:pt x="348" y="282"/>
                    </a:lnTo>
                    <a:lnTo>
                      <a:pt x="349" y="282"/>
                    </a:lnTo>
                    <a:lnTo>
                      <a:pt x="350" y="282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1"/>
                    </a:lnTo>
                    <a:lnTo>
                      <a:pt x="356" y="281"/>
                    </a:lnTo>
                    <a:lnTo>
                      <a:pt x="357" y="281"/>
                    </a:lnTo>
                    <a:lnTo>
                      <a:pt x="360" y="281"/>
                    </a:lnTo>
                    <a:lnTo>
                      <a:pt x="361" y="280"/>
                    </a:lnTo>
                    <a:lnTo>
                      <a:pt x="362" y="280"/>
                    </a:lnTo>
                    <a:lnTo>
                      <a:pt x="365" y="280"/>
                    </a:lnTo>
                    <a:lnTo>
                      <a:pt x="366" y="280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9"/>
                    </a:lnTo>
                    <a:lnTo>
                      <a:pt x="373" y="279"/>
                    </a:lnTo>
                    <a:lnTo>
                      <a:pt x="374" y="279"/>
                    </a:lnTo>
                    <a:lnTo>
                      <a:pt x="377" y="279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8"/>
                    </a:lnTo>
                    <a:lnTo>
                      <a:pt x="381" y="278"/>
                    </a:lnTo>
                    <a:lnTo>
                      <a:pt x="383" y="278"/>
                    </a:lnTo>
                    <a:lnTo>
                      <a:pt x="384" y="278"/>
                    </a:lnTo>
                    <a:lnTo>
                      <a:pt x="385" y="276"/>
                    </a:lnTo>
                    <a:lnTo>
                      <a:pt x="386" y="276"/>
                    </a:lnTo>
                    <a:lnTo>
                      <a:pt x="387" y="276"/>
                    </a:lnTo>
                    <a:lnTo>
                      <a:pt x="389" y="276"/>
                    </a:lnTo>
                    <a:lnTo>
                      <a:pt x="390" y="275"/>
                    </a:lnTo>
                    <a:lnTo>
                      <a:pt x="391" y="275"/>
                    </a:lnTo>
                    <a:lnTo>
                      <a:pt x="392" y="275"/>
                    </a:lnTo>
                    <a:lnTo>
                      <a:pt x="393" y="275"/>
                    </a:lnTo>
                    <a:lnTo>
                      <a:pt x="395" y="274"/>
                    </a:lnTo>
                    <a:lnTo>
                      <a:pt x="396" y="274"/>
                    </a:lnTo>
                    <a:lnTo>
                      <a:pt x="397" y="274"/>
                    </a:lnTo>
                    <a:lnTo>
                      <a:pt x="398" y="273"/>
                    </a:lnTo>
                    <a:lnTo>
                      <a:pt x="399" y="273"/>
                    </a:lnTo>
                    <a:lnTo>
                      <a:pt x="402" y="272"/>
                    </a:lnTo>
                    <a:lnTo>
                      <a:pt x="403" y="272"/>
                    </a:lnTo>
                    <a:lnTo>
                      <a:pt x="405" y="272"/>
                    </a:lnTo>
                    <a:lnTo>
                      <a:pt x="407" y="270"/>
                    </a:lnTo>
                    <a:lnTo>
                      <a:pt x="409" y="269"/>
                    </a:lnTo>
                    <a:lnTo>
                      <a:pt x="411" y="269"/>
                    </a:lnTo>
                    <a:lnTo>
                      <a:pt x="414" y="268"/>
                    </a:lnTo>
                    <a:lnTo>
                      <a:pt x="415" y="268"/>
                    </a:lnTo>
                    <a:lnTo>
                      <a:pt x="417" y="267"/>
                    </a:lnTo>
                    <a:lnTo>
                      <a:pt x="420" y="267"/>
                    </a:lnTo>
                    <a:lnTo>
                      <a:pt x="421" y="266"/>
                    </a:lnTo>
                    <a:lnTo>
                      <a:pt x="422" y="266"/>
                    </a:lnTo>
                    <a:lnTo>
                      <a:pt x="425" y="266"/>
                    </a:lnTo>
                    <a:lnTo>
                      <a:pt x="426" y="264"/>
                    </a:lnTo>
                    <a:lnTo>
                      <a:pt x="427" y="264"/>
                    </a:lnTo>
                    <a:lnTo>
                      <a:pt x="428" y="263"/>
                    </a:lnTo>
                    <a:lnTo>
                      <a:pt x="429" y="263"/>
                    </a:lnTo>
                    <a:lnTo>
                      <a:pt x="431" y="263"/>
                    </a:lnTo>
                    <a:lnTo>
                      <a:pt x="432" y="262"/>
                    </a:lnTo>
                    <a:lnTo>
                      <a:pt x="433" y="262"/>
                    </a:lnTo>
                    <a:lnTo>
                      <a:pt x="434" y="262"/>
                    </a:lnTo>
                    <a:lnTo>
                      <a:pt x="435" y="261"/>
                    </a:lnTo>
                    <a:lnTo>
                      <a:pt x="437" y="261"/>
                    </a:lnTo>
                    <a:lnTo>
                      <a:pt x="438" y="260"/>
                    </a:lnTo>
                    <a:lnTo>
                      <a:pt x="439" y="260"/>
                    </a:lnTo>
                    <a:lnTo>
                      <a:pt x="440" y="258"/>
                    </a:lnTo>
                    <a:lnTo>
                      <a:pt x="441" y="258"/>
                    </a:lnTo>
                    <a:lnTo>
                      <a:pt x="443" y="258"/>
                    </a:lnTo>
                    <a:lnTo>
                      <a:pt x="444" y="257"/>
                    </a:lnTo>
                    <a:lnTo>
                      <a:pt x="445" y="257"/>
                    </a:lnTo>
                    <a:lnTo>
                      <a:pt x="446" y="256"/>
                    </a:lnTo>
                    <a:lnTo>
                      <a:pt x="447" y="255"/>
                    </a:lnTo>
                    <a:lnTo>
                      <a:pt x="450" y="255"/>
                    </a:lnTo>
                    <a:lnTo>
                      <a:pt x="451" y="254"/>
                    </a:lnTo>
                    <a:lnTo>
                      <a:pt x="452" y="252"/>
                    </a:lnTo>
                    <a:lnTo>
                      <a:pt x="455" y="252"/>
                    </a:lnTo>
                    <a:lnTo>
                      <a:pt x="456" y="251"/>
                    </a:lnTo>
                    <a:lnTo>
                      <a:pt x="458" y="250"/>
                    </a:lnTo>
                    <a:lnTo>
                      <a:pt x="459" y="249"/>
                    </a:lnTo>
                    <a:lnTo>
                      <a:pt x="462" y="249"/>
                    </a:lnTo>
                    <a:lnTo>
                      <a:pt x="463" y="248"/>
                    </a:lnTo>
                    <a:lnTo>
                      <a:pt x="464" y="246"/>
                    </a:lnTo>
                    <a:lnTo>
                      <a:pt x="467" y="246"/>
                    </a:lnTo>
                    <a:lnTo>
                      <a:pt x="468" y="245"/>
                    </a:lnTo>
                    <a:lnTo>
                      <a:pt x="469" y="245"/>
                    </a:lnTo>
                    <a:lnTo>
                      <a:pt x="470" y="244"/>
                    </a:lnTo>
                    <a:lnTo>
                      <a:pt x="471" y="244"/>
                    </a:lnTo>
                    <a:lnTo>
                      <a:pt x="473" y="243"/>
                    </a:lnTo>
                    <a:lnTo>
                      <a:pt x="474" y="243"/>
                    </a:lnTo>
                    <a:lnTo>
                      <a:pt x="475" y="242"/>
                    </a:lnTo>
                    <a:lnTo>
                      <a:pt x="476" y="242"/>
                    </a:lnTo>
                    <a:lnTo>
                      <a:pt x="477" y="240"/>
                    </a:lnTo>
                    <a:lnTo>
                      <a:pt x="479" y="239"/>
                    </a:lnTo>
                    <a:lnTo>
                      <a:pt x="480" y="239"/>
                    </a:lnTo>
                    <a:lnTo>
                      <a:pt x="481" y="239"/>
                    </a:lnTo>
                    <a:lnTo>
                      <a:pt x="482" y="238"/>
                    </a:lnTo>
                    <a:lnTo>
                      <a:pt x="483" y="237"/>
                    </a:lnTo>
                    <a:lnTo>
                      <a:pt x="485" y="237"/>
                    </a:lnTo>
                    <a:lnTo>
                      <a:pt x="486" y="236"/>
                    </a:lnTo>
                    <a:lnTo>
                      <a:pt x="487" y="236"/>
                    </a:lnTo>
                    <a:lnTo>
                      <a:pt x="488" y="234"/>
                    </a:lnTo>
                    <a:lnTo>
                      <a:pt x="489" y="233"/>
                    </a:lnTo>
                    <a:lnTo>
                      <a:pt x="491" y="233"/>
                    </a:lnTo>
                    <a:lnTo>
                      <a:pt x="493" y="232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30"/>
                    </a:lnTo>
                    <a:lnTo>
                      <a:pt x="499" y="228"/>
                    </a:lnTo>
                    <a:lnTo>
                      <a:pt x="500" y="227"/>
                    </a:lnTo>
                    <a:lnTo>
                      <a:pt x="503" y="227"/>
                    </a:lnTo>
                    <a:lnTo>
                      <a:pt x="504" y="226"/>
                    </a:lnTo>
                    <a:lnTo>
                      <a:pt x="505" y="225"/>
                    </a:lnTo>
                    <a:lnTo>
                      <a:pt x="506" y="225"/>
                    </a:lnTo>
                    <a:lnTo>
                      <a:pt x="507" y="224"/>
                    </a:lnTo>
                    <a:lnTo>
                      <a:pt x="509" y="224"/>
                    </a:lnTo>
                    <a:lnTo>
                      <a:pt x="509" y="222"/>
                    </a:lnTo>
                    <a:lnTo>
                      <a:pt x="510" y="222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3" y="220"/>
                    </a:lnTo>
                    <a:lnTo>
                      <a:pt x="515" y="220"/>
                    </a:lnTo>
                    <a:lnTo>
                      <a:pt x="515" y="219"/>
                    </a:lnTo>
                    <a:lnTo>
                      <a:pt x="516" y="219"/>
                    </a:lnTo>
                    <a:lnTo>
                      <a:pt x="517" y="219"/>
                    </a:lnTo>
                    <a:lnTo>
                      <a:pt x="517" y="218"/>
                    </a:lnTo>
                    <a:lnTo>
                      <a:pt x="518" y="218"/>
                    </a:lnTo>
                    <a:lnTo>
                      <a:pt x="519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4" y="214"/>
                    </a:lnTo>
                    <a:lnTo>
                      <a:pt x="524" y="213"/>
                    </a:lnTo>
                    <a:lnTo>
                      <a:pt x="525" y="213"/>
                    </a:lnTo>
                    <a:lnTo>
                      <a:pt x="527" y="212"/>
                    </a:lnTo>
                    <a:lnTo>
                      <a:pt x="529" y="210"/>
                    </a:lnTo>
                    <a:lnTo>
                      <a:pt x="530" y="209"/>
                    </a:lnTo>
                    <a:lnTo>
                      <a:pt x="531" y="209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7"/>
                    </a:lnTo>
                    <a:lnTo>
                      <a:pt x="536" y="206"/>
                    </a:lnTo>
                    <a:lnTo>
                      <a:pt x="537" y="204"/>
                    </a:lnTo>
                    <a:lnTo>
                      <a:pt x="539" y="204"/>
                    </a:lnTo>
                    <a:lnTo>
                      <a:pt x="540" y="203"/>
                    </a:lnTo>
                    <a:lnTo>
                      <a:pt x="541" y="202"/>
                    </a:lnTo>
                    <a:lnTo>
                      <a:pt x="542" y="202"/>
                    </a:lnTo>
                    <a:lnTo>
                      <a:pt x="543" y="201"/>
                    </a:lnTo>
                    <a:lnTo>
                      <a:pt x="545" y="201"/>
                    </a:lnTo>
                    <a:lnTo>
                      <a:pt x="545" y="200"/>
                    </a:lnTo>
                    <a:lnTo>
                      <a:pt x="546" y="200"/>
                    </a:lnTo>
                    <a:lnTo>
                      <a:pt x="547" y="198"/>
                    </a:lnTo>
                    <a:lnTo>
                      <a:pt x="548" y="197"/>
                    </a:lnTo>
                    <a:lnTo>
                      <a:pt x="549" y="197"/>
                    </a:lnTo>
                    <a:lnTo>
                      <a:pt x="549" y="196"/>
                    </a:lnTo>
                    <a:lnTo>
                      <a:pt x="551" y="196"/>
                    </a:lnTo>
                    <a:lnTo>
                      <a:pt x="551" y="195"/>
                    </a:lnTo>
                    <a:lnTo>
                      <a:pt x="552" y="195"/>
                    </a:lnTo>
                    <a:lnTo>
                      <a:pt x="553" y="194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7" y="190"/>
                    </a:lnTo>
                    <a:lnTo>
                      <a:pt x="558" y="190"/>
                    </a:lnTo>
                    <a:lnTo>
                      <a:pt x="559" y="189"/>
                    </a:lnTo>
                    <a:lnTo>
                      <a:pt x="560" y="188"/>
                    </a:lnTo>
                    <a:lnTo>
                      <a:pt x="561" y="188"/>
                    </a:lnTo>
                    <a:lnTo>
                      <a:pt x="561" y="186"/>
                    </a:lnTo>
                    <a:lnTo>
                      <a:pt x="563" y="186"/>
                    </a:lnTo>
                    <a:lnTo>
                      <a:pt x="564" y="185"/>
                    </a:lnTo>
                    <a:lnTo>
                      <a:pt x="565" y="185"/>
                    </a:lnTo>
                    <a:lnTo>
                      <a:pt x="565" y="184"/>
                    </a:lnTo>
                    <a:lnTo>
                      <a:pt x="566" y="184"/>
                    </a:lnTo>
                    <a:lnTo>
                      <a:pt x="566" y="183"/>
                    </a:lnTo>
                    <a:lnTo>
                      <a:pt x="567" y="183"/>
                    </a:lnTo>
                    <a:lnTo>
                      <a:pt x="569" y="182"/>
                    </a:lnTo>
                    <a:lnTo>
                      <a:pt x="570" y="182"/>
                    </a:lnTo>
                    <a:lnTo>
                      <a:pt x="570" y="180"/>
                    </a:lnTo>
                    <a:lnTo>
                      <a:pt x="571" y="180"/>
                    </a:lnTo>
                    <a:lnTo>
                      <a:pt x="572" y="179"/>
                    </a:lnTo>
                    <a:lnTo>
                      <a:pt x="573" y="179"/>
                    </a:lnTo>
                    <a:lnTo>
                      <a:pt x="573" y="178"/>
                    </a:lnTo>
                    <a:lnTo>
                      <a:pt x="575" y="178"/>
                    </a:lnTo>
                    <a:lnTo>
                      <a:pt x="576" y="177"/>
                    </a:lnTo>
                    <a:lnTo>
                      <a:pt x="577" y="177"/>
                    </a:lnTo>
                    <a:lnTo>
                      <a:pt x="578" y="176"/>
                    </a:lnTo>
                    <a:lnTo>
                      <a:pt x="579" y="174"/>
                    </a:lnTo>
                    <a:lnTo>
                      <a:pt x="581" y="173"/>
                    </a:lnTo>
                    <a:lnTo>
                      <a:pt x="582" y="173"/>
                    </a:lnTo>
                    <a:lnTo>
                      <a:pt x="583" y="172"/>
                    </a:lnTo>
                    <a:lnTo>
                      <a:pt x="584" y="171"/>
                    </a:lnTo>
                    <a:lnTo>
                      <a:pt x="585" y="171"/>
                    </a:lnTo>
                    <a:lnTo>
                      <a:pt x="585" y="170"/>
                    </a:lnTo>
                    <a:lnTo>
                      <a:pt x="587" y="170"/>
                    </a:lnTo>
                    <a:lnTo>
                      <a:pt x="587" y="168"/>
                    </a:lnTo>
                    <a:lnTo>
                      <a:pt x="588" y="168"/>
                    </a:lnTo>
                    <a:lnTo>
                      <a:pt x="589" y="167"/>
                    </a:lnTo>
                    <a:lnTo>
                      <a:pt x="590" y="166"/>
                    </a:lnTo>
                    <a:lnTo>
                      <a:pt x="591" y="165"/>
                    </a:lnTo>
                    <a:lnTo>
                      <a:pt x="593" y="165"/>
                    </a:lnTo>
                    <a:lnTo>
                      <a:pt x="593" y="164"/>
                    </a:lnTo>
                    <a:lnTo>
                      <a:pt x="594" y="162"/>
                    </a:lnTo>
                    <a:lnTo>
                      <a:pt x="595" y="161"/>
                    </a:lnTo>
                    <a:lnTo>
                      <a:pt x="596" y="161"/>
                    </a:lnTo>
                    <a:lnTo>
                      <a:pt x="596" y="160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600" y="158"/>
                    </a:lnTo>
                    <a:lnTo>
                      <a:pt x="600" y="156"/>
                    </a:lnTo>
                    <a:lnTo>
                      <a:pt x="601" y="155"/>
                    </a:lnTo>
                    <a:lnTo>
                      <a:pt x="602" y="154"/>
                    </a:lnTo>
                    <a:lnTo>
                      <a:pt x="603" y="153"/>
                    </a:lnTo>
                    <a:lnTo>
                      <a:pt x="605" y="152"/>
                    </a:lnTo>
                    <a:lnTo>
                      <a:pt x="606" y="150"/>
                    </a:lnTo>
                    <a:lnTo>
                      <a:pt x="607" y="149"/>
                    </a:lnTo>
                    <a:lnTo>
                      <a:pt x="608" y="148"/>
                    </a:lnTo>
                    <a:lnTo>
                      <a:pt x="608" y="147"/>
                    </a:lnTo>
                    <a:lnTo>
                      <a:pt x="609" y="147"/>
                    </a:lnTo>
                    <a:lnTo>
                      <a:pt x="611" y="146"/>
                    </a:lnTo>
                    <a:lnTo>
                      <a:pt x="611" y="144"/>
                    </a:lnTo>
                    <a:lnTo>
                      <a:pt x="612" y="144"/>
                    </a:lnTo>
                    <a:lnTo>
                      <a:pt x="612" y="143"/>
                    </a:lnTo>
                    <a:lnTo>
                      <a:pt x="613" y="142"/>
                    </a:lnTo>
                    <a:lnTo>
                      <a:pt x="614" y="141"/>
                    </a:lnTo>
                    <a:lnTo>
                      <a:pt x="615" y="141"/>
                    </a:lnTo>
                    <a:lnTo>
                      <a:pt x="615" y="140"/>
                    </a:lnTo>
                    <a:lnTo>
                      <a:pt x="617" y="138"/>
                    </a:lnTo>
                    <a:lnTo>
                      <a:pt x="618" y="137"/>
                    </a:lnTo>
                    <a:lnTo>
                      <a:pt x="618" y="136"/>
                    </a:lnTo>
                    <a:lnTo>
                      <a:pt x="619" y="136"/>
                    </a:lnTo>
                    <a:lnTo>
                      <a:pt x="620" y="135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4" y="130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5"/>
                    </a:lnTo>
                    <a:lnTo>
                      <a:pt x="629" y="124"/>
                    </a:lnTo>
                    <a:lnTo>
                      <a:pt x="630" y="122"/>
                    </a:lnTo>
                    <a:lnTo>
                      <a:pt x="631" y="120"/>
                    </a:lnTo>
                    <a:lnTo>
                      <a:pt x="633" y="119"/>
                    </a:lnTo>
                    <a:lnTo>
                      <a:pt x="635" y="118"/>
                    </a:lnTo>
                    <a:lnTo>
                      <a:pt x="635" y="117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2"/>
                    </a:lnTo>
                    <a:lnTo>
                      <a:pt x="639" y="111"/>
                    </a:lnTo>
                    <a:lnTo>
                      <a:pt x="641" y="110"/>
                    </a:lnTo>
                    <a:lnTo>
                      <a:pt x="642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6"/>
                    </a:lnTo>
                    <a:lnTo>
                      <a:pt x="644" y="105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2"/>
                    </a:lnTo>
                    <a:lnTo>
                      <a:pt x="648" y="101"/>
                    </a:lnTo>
                    <a:lnTo>
                      <a:pt x="648" y="100"/>
                    </a:lnTo>
                    <a:lnTo>
                      <a:pt x="649" y="99"/>
                    </a:lnTo>
                    <a:lnTo>
                      <a:pt x="650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3"/>
                    </a:lnTo>
                    <a:lnTo>
                      <a:pt x="654" y="92"/>
                    </a:lnTo>
                    <a:lnTo>
                      <a:pt x="655" y="90"/>
                    </a:lnTo>
                    <a:lnTo>
                      <a:pt x="656" y="88"/>
                    </a:lnTo>
                    <a:lnTo>
                      <a:pt x="657" y="87"/>
                    </a:lnTo>
                    <a:lnTo>
                      <a:pt x="659" y="84"/>
                    </a:lnTo>
                    <a:lnTo>
                      <a:pt x="660" y="83"/>
                    </a:lnTo>
                    <a:lnTo>
                      <a:pt x="661" y="81"/>
                    </a:lnTo>
                    <a:lnTo>
                      <a:pt x="663" y="80"/>
                    </a:lnTo>
                    <a:lnTo>
                      <a:pt x="665" y="77"/>
                    </a:lnTo>
                    <a:lnTo>
                      <a:pt x="665" y="76"/>
                    </a:lnTo>
                    <a:lnTo>
                      <a:pt x="666" y="75"/>
                    </a:lnTo>
                    <a:lnTo>
                      <a:pt x="667" y="74"/>
                    </a:lnTo>
                    <a:lnTo>
                      <a:pt x="668" y="72"/>
                    </a:lnTo>
                    <a:lnTo>
                      <a:pt x="669" y="71"/>
                    </a:lnTo>
                    <a:lnTo>
                      <a:pt x="669" y="70"/>
                    </a:lnTo>
                    <a:lnTo>
                      <a:pt x="671" y="69"/>
                    </a:lnTo>
                    <a:lnTo>
                      <a:pt x="672" y="68"/>
                    </a:lnTo>
                    <a:lnTo>
                      <a:pt x="672" y="66"/>
                    </a:lnTo>
                    <a:lnTo>
                      <a:pt x="673" y="65"/>
                    </a:lnTo>
                    <a:lnTo>
                      <a:pt x="674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7" y="62"/>
                    </a:lnTo>
                    <a:lnTo>
                      <a:pt x="677" y="60"/>
                    </a:lnTo>
                    <a:lnTo>
                      <a:pt x="678" y="59"/>
                    </a:lnTo>
                    <a:lnTo>
                      <a:pt x="678" y="58"/>
                    </a:lnTo>
                    <a:lnTo>
                      <a:pt x="679" y="57"/>
                    </a:lnTo>
                    <a:lnTo>
                      <a:pt x="680" y="56"/>
                    </a:lnTo>
                    <a:lnTo>
                      <a:pt x="680" y="54"/>
                    </a:lnTo>
                    <a:lnTo>
                      <a:pt x="681" y="53"/>
                    </a:lnTo>
                    <a:lnTo>
                      <a:pt x="683" y="52"/>
                    </a:lnTo>
                    <a:lnTo>
                      <a:pt x="684" y="51"/>
                    </a:lnTo>
                    <a:lnTo>
                      <a:pt x="685" y="50"/>
                    </a:lnTo>
                    <a:lnTo>
                      <a:pt x="686" y="47"/>
                    </a:lnTo>
                    <a:lnTo>
                      <a:pt x="687" y="46"/>
                    </a:lnTo>
                    <a:lnTo>
                      <a:pt x="689" y="45"/>
                    </a:lnTo>
                    <a:lnTo>
                      <a:pt x="690" y="42"/>
                    </a:lnTo>
                    <a:lnTo>
                      <a:pt x="691" y="40"/>
                    </a:lnTo>
                    <a:lnTo>
                      <a:pt x="692" y="39"/>
                    </a:lnTo>
                    <a:lnTo>
                      <a:pt x="693" y="36"/>
                    </a:lnTo>
                    <a:lnTo>
                      <a:pt x="695" y="35"/>
                    </a:lnTo>
                    <a:lnTo>
                      <a:pt x="696" y="33"/>
                    </a:lnTo>
                    <a:lnTo>
                      <a:pt x="697" y="32"/>
                    </a:lnTo>
                    <a:lnTo>
                      <a:pt x="698" y="30"/>
                    </a:lnTo>
                    <a:lnTo>
                      <a:pt x="699" y="29"/>
                    </a:lnTo>
                    <a:lnTo>
                      <a:pt x="701" y="28"/>
                    </a:lnTo>
                    <a:lnTo>
                      <a:pt x="701" y="27"/>
                    </a:lnTo>
                    <a:lnTo>
                      <a:pt x="702" y="26"/>
                    </a:lnTo>
                    <a:lnTo>
                      <a:pt x="703" y="24"/>
                    </a:lnTo>
                    <a:lnTo>
                      <a:pt x="703" y="23"/>
                    </a:lnTo>
                    <a:lnTo>
                      <a:pt x="704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7" y="20"/>
                    </a:lnTo>
                    <a:lnTo>
                      <a:pt x="707" y="18"/>
                    </a:lnTo>
                    <a:lnTo>
                      <a:pt x="708" y="17"/>
                    </a:lnTo>
                    <a:lnTo>
                      <a:pt x="708" y="16"/>
                    </a:lnTo>
                    <a:lnTo>
                      <a:pt x="709" y="16"/>
                    </a:lnTo>
                    <a:lnTo>
                      <a:pt x="709" y="15"/>
                    </a:lnTo>
                    <a:lnTo>
                      <a:pt x="710" y="14"/>
                    </a:lnTo>
                    <a:lnTo>
                      <a:pt x="710" y="12"/>
                    </a:lnTo>
                    <a:lnTo>
                      <a:pt x="711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5" y="5"/>
                    </a:lnTo>
                    <a:lnTo>
                      <a:pt x="715" y="4"/>
                    </a:lnTo>
                    <a:lnTo>
                      <a:pt x="716" y="3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Freeform 288">
                <a:extLst>
                  <a:ext uri="{FF2B5EF4-FFF2-40B4-BE49-F238E27FC236}">
                    <a16:creationId xmlns:a16="http://schemas.microsoft.com/office/drawing/2014/main" id="{3DC7D921-44B0-5B46-9958-A6F7A83366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08" y="782"/>
                <a:ext cx="52" cy="172"/>
              </a:xfrm>
              <a:custGeom>
                <a:avLst/>
                <a:gdLst>
                  <a:gd name="T0" fmla="*/ 1 w 85"/>
                  <a:gd name="T1" fmla="*/ 1 h 287"/>
                  <a:gd name="T2" fmla="*/ 1 w 85"/>
                  <a:gd name="T3" fmla="*/ 1 h 287"/>
                  <a:gd name="T4" fmla="*/ 1 w 85"/>
                  <a:gd name="T5" fmla="*/ 1 h 287"/>
                  <a:gd name="T6" fmla="*/ 1 w 85"/>
                  <a:gd name="T7" fmla="*/ 1 h 287"/>
                  <a:gd name="T8" fmla="*/ 1 w 85"/>
                  <a:gd name="T9" fmla="*/ 1 h 287"/>
                  <a:gd name="T10" fmla="*/ 1 w 85"/>
                  <a:gd name="T11" fmla="*/ 1 h 287"/>
                  <a:gd name="T12" fmla="*/ 1 w 85"/>
                  <a:gd name="T13" fmla="*/ 1 h 287"/>
                  <a:gd name="T14" fmla="*/ 1 w 85"/>
                  <a:gd name="T15" fmla="*/ 1 h 287"/>
                  <a:gd name="T16" fmla="*/ 1 w 85"/>
                  <a:gd name="T17" fmla="*/ 1 h 287"/>
                  <a:gd name="T18" fmla="*/ 1 w 85"/>
                  <a:gd name="T19" fmla="*/ 1 h 287"/>
                  <a:gd name="T20" fmla="*/ 1 w 85"/>
                  <a:gd name="T21" fmla="*/ 1 h 287"/>
                  <a:gd name="T22" fmla="*/ 1 w 85"/>
                  <a:gd name="T23" fmla="*/ 1 h 287"/>
                  <a:gd name="T24" fmla="*/ 1 w 85"/>
                  <a:gd name="T25" fmla="*/ 1 h 287"/>
                  <a:gd name="T26" fmla="*/ 1 w 85"/>
                  <a:gd name="T27" fmla="*/ 1 h 287"/>
                  <a:gd name="T28" fmla="*/ 1 w 85"/>
                  <a:gd name="T29" fmla="*/ 1 h 287"/>
                  <a:gd name="T30" fmla="*/ 1 w 85"/>
                  <a:gd name="T31" fmla="*/ 1 h 287"/>
                  <a:gd name="T32" fmla="*/ 1 w 85"/>
                  <a:gd name="T33" fmla="*/ 1 h 287"/>
                  <a:gd name="T34" fmla="*/ 1 w 85"/>
                  <a:gd name="T35" fmla="*/ 1 h 287"/>
                  <a:gd name="T36" fmla="*/ 1 w 85"/>
                  <a:gd name="T37" fmla="*/ 1 h 287"/>
                  <a:gd name="T38" fmla="*/ 1 w 85"/>
                  <a:gd name="T39" fmla="*/ 1 h 287"/>
                  <a:gd name="T40" fmla="*/ 1 w 85"/>
                  <a:gd name="T41" fmla="*/ 1 h 287"/>
                  <a:gd name="T42" fmla="*/ 1 w 85"/>
                  <a:gd name="T43" fmla="*/ 1 h 287"/>
                  <a:gd name="T44" fmla="*/ 1 w 85"/>
                  <a:gd name="T45" fmla="*/ 1 h 287"/>
                  <a:gd name="T46" fmla="*/ 1 w 85"/>
                  <a:gd name="T47" fmla="*/ 1 h 287"/>
                  <a:gd name="T48" fmla="*/ 1 w 85"/>
                  <a:gd name="T49" fmla="*/ 1 h 287"/>
                  <a:gd name="T50" fmla="*/ 1 w 85"/>
                  <a:gd name="T51" fmla="*/ 1 h 287"/>
                  <a:gd name="T52" fmla="*/ 1 w 85"/>
                  <a:gd name="T53" fmla="*/ 1 h 287"/>
                  <a:gd name="T54" fmla="*/ 1 w 85"/>
                  <a:gd name="T55" fmla="*/ 1 h 287"/>
                  <a:gd name="T56" fmla="*/ 1 w 85"/>
                  <a:gd name="T57" fmla="*/ 1 h 287"/>
                  <a:gd name="T58" fmla="*/ 1 w 85"/>
                  <a:gd name="T59" fmla="*/ 1 h 287"/>
                  <a:gd name="T60" fmla="*/ 1 w 85"/>
                  <a:gd name="T61" fmla="*/ 1 h 287"/>
                  <a:gd name="T62" fmla="*/ 1 w 85"/>
                  <a:gd name="T63" fmla="*/ 1 h 287"/>
                  <a:gd name="T64" fmla="*/ 1 w 85"/>
                  <a:gd name="T65" fmla="*/ 1 h 287"/>
                  <a:gd name="T66" fmla="*/ 1 w 85"/>
                  <a:gd name="T67" fmla="*/ 1 h 287"/>
                  <a:gd name="T68" fmla="*/ 1 w 85"/>
                  <a:gd name="T69" fmla="*/ 1 h 287"/>
                  <a:gd name="T70" fmla="*/ 1 w 85"/>
                  <a:gd name="T71" fmla="*/ 1 h 287"/>
                  <a:gd name="T72" fmla="*/ 1 w 85"/>
                  <a:gd name="T73" fmla="*/ 1 h 287"/>
                  <a:gd name="T74" fmla="*/ 1 w 85"/>
                  <a:gd name="T75" fmla="*/ 1 h 287"/>
                  <a:gd name="T76" fmla="*/ 1 w 85"/>
                  <a:gd name="T77" fmla="*/ 1 h 287"/>
                  <a:gd name="T78" fmla="*/ 1 w 85"/>
                  <a:gd name="T79" fmla="*/ 1 h 287"/>
                  <a:gd name="T80" fmla="*/ 1 w 85"/>
                  <a:gd name="T81" fmla="*/ 1 h 287"/>
                  <a:gd name="T82" fmla="*/ 1 w 85"/>
                  <a:gd name="T83" fmla="*/ 1 h 287"/>
                  <a:gd name="T84" fmla="*/ 1 w 85"/>
                  <a:gd name="T85" fmla="*/ 1 h 287"/>
                  <a:gd name="T86" fmla="*/ 1 w 85"/>
                  <a:gd name="T87" fmla="*/ 1 h 287"/>
                  <a:gd name="T88" fmla="*/ 1 w 85"/>
                  <a:gd name="T89" fmla="*/ 1 h 287"/>
                  <a:gd name="T90" fmla="*/ 1 w 85"/>
                  <a:gd name="T91" fmla="*/ 1 h 287"/>
                  <a:gd name="T92" fmla="*/ 1 w 85"/>
                  <a:gd name="T93" fmla="*/ 1 h 287"/>
                  <a:gd name="T94" fmla="*/ 1 w 85"/>
                  <a:gd name="T95" fmla="*/ 1 h 287"/>
                  <a:gd name="T96" fmla="*/ 1 w 85"/>
                  <a:gd name="T97" fmla="*/ 1 h 287"/>
                  <a:gd name="T98" fmla="*/ 1 w 85"/>
                  <a:gd name="T99" fmla="*/ 1 h 287"/>
                  <a:gd name="T100" fmla="*/ 1 w 85"/>
                  <a:gd name="T101" fmla="*/ 1 h 287"/>
                  <a:gd name="T102" fmla="*/ 1 w 85"/>
                  <a:gd name="T103" fmla="*/ 1 h 287"/>
                  <a:gd name="T104" fmla="*/ 1 w 85"/>
                  <a:gd name="T105" fmla="*/ 1 h 287"/>
                  <a:gd name="T106" fmla="*/ 1 w 85"/>
                  <a:gd name="T107" fmla="*/ 1 h 287"/>
                  <a:gd name="T108" fmla="*/ 1 w 85"/>
                  <a:gd name="T109" fmla="*/ 1 h 287"/>
                  <a:gd name="T110" fmla="*/ 1 w 85"/>
                  <a:gd name="T111" fmla="*/ 1 h 287"/>
                  <a:gd name="T112" fmla="*/ 1 w 85"/>
                  <a:gd name="T113" fmla="*/ 1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0"/>
                    </a:moveTo>
                    <a:lnTo>
                      <a:pt x="2" y="4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3" y="24"/>
                    </a:lnTo>
                    <a:lnTo>
                      <a:pt x="14" y="27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9" y="35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1" y="40"/>
                    </a:lnTo>
                    <a:lnTo>
                      <a:pt x="21" y="41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7" y="53"/>
                    </a:lnTo>
                    <a:lnTo>
                      <a:pt x="27" y="56"/>
                    </a:lnTo>
                    <a:lnTo>
                      <a:pt x="28" y="57"/>
                    </a:lnTo>
                    <a:lnTo>
                      <a:pt x="28" y="58"/>
                    </a:lnTo>
                    <a:lnTo>
                      <a:pt x="30" y="59"/>
                    </a:lnTo>
                    <a:lnTo>
                      <a:pt x="30" y="60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2" y="65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3" y="69"/>
                    </a:lnTo>
                    <a:lnTo>
                      <a:pt x="33" y="70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6" y="76"/>
                    </a:lnTo>
                    <a:lnTo>
                      <a:pt x="37" y="77"/>
                    </a:lnTo>
                    <a:lnTo>
                      <a:pt x="37" y="78"/>
                    </a:lnTo>
                    <a:lnTo>
                      <a:pt x="37" y="80"/>
                    </a:lnTo>
                    <a:lnTo>
                      <a:pt x="38" y="81"/>
                    </a:lnTo>
                    <a:lnTo>
                      <a:pt x="38" y="82"/>
                    </a:lnTo>
                    <a:lnTo>
                      <a:pt x="38" y="83"/>
                    </a:lnTo>
                    <a:lnTo>
                      <a:pt x="39" y="84"/>
                    </a:lnTo>
                    <a:lnTo>
                      <a:pt x="39" y="86"/>
                    </a:lnTo>
                    <a:lnTo>
                      <a:pt x="40" y="88"/>
                    </a:lnTo>
                    <a:lnTo>
                      <a:pt x="40" y="89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4" y="98"/>
                    </a:lnTo>
                    <a:lnTo>
                      <a:pt x="44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4"/>
                    </a:lnTo>
                    <a:lnTo>
                      <a:pt x="46" y="105"/>
                    </a:lnTo>
                    <a:lnTo>
                      <a:pt x="48" y="106"/>
                    </a:lnTo>
                    <a:lnTo>
                      <a:pt x="48" y="107"/>
                    </a:lnTo>
                    <a:lnTo>
                      <a:pt x="49" y="108"/>
                    </a:lnTo>
                    <a:lnTo>
                      <a:pt x="49" y="110"/>
                    </a:lnTo>
                    <a:lnTo>
                      <a:pt x="49" y="111"/>
                    </a:lnTo>
                    <a:lnTo>
                      <a:pt x="50" y="112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1" y="118"/>
                    </a:lnTo>
                    <a:lnTo>
                      <a:pt x="52" y="119"/>
                    </a:lnTo>
                    <a:lnTo>
                      <a:pt x="52" y="121"/>
                    </a:lnTo>
                    <a:lnTo>
                      <a:pt x="52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4" y="125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6" y="131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6"/>
                    </a:lnTo>
                    <a:lnTo>
                      <a:pt x="58" y="139"/>
                    </a:lnTo>
                    <a:lnTo>
                      <a:pt x="58" y="141"/>
                    </a:lnTo>
                    <a:lnTo>
                      <a:pt x="60" y="142"/>
                    </a:lnTo>
                    <a:lnTo>
                      <a:pt x="60" y="145"/>
                    </a:lnTo>
                    <a:lnTo>
                      <a:pt x="61" y="146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49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5"/>
                    </a:lnTo>
                    <a:lnTo>
                      <a:pt x="63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1"/>
                    </a:lnTo>
                    <a:lnTo>
                      <a:pt x="66" y="163"/>
                    </a:lnTo>
                    <a:lnTo>
                      <a:pt x="66" y="164"/>
                    </a:lnTo>
                    <a:lnTo>
                      <a:pt x="67" y="165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9"/>
                    </a:lnTo>
                    <a:lnTo>
                      <a:pt x="68" y="170"/>
                    </a:lnTo>
                    <a:lnTo>
                      <a:pt x="68" y="172"/>
                    </a:lnTo>
                    <a:lnTo>
                      <a:pt x="69" y="173"/>
                    </a:lnTo>
                    <a:lnTo>
                      <a:pt x="69" y="175"/>
                    </a:lnTo>
                    <a:lnTo>
                      <a:pt x="69" y="177"/>
                    </a:lnTo>
                    <a:lnTo>
                      <a:pt x="70" y="178"/>
                    </a:lnTo>
                    <a:lnTo>
                      <a:pt x="70" y="181"/>
                    </a:lnTo>
                    <a:lnTo>
                      <a:pt x="72" y="183"/>
                    </a:lnTo>
                    <a:lnTo>
                      <a:pt x="72" y="184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4" y="191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5" y="196"/>
                    </a:lnTo>
                    <a:lnTo>
                      <a:pt x="76" y="196"/>
                    </a:lnTo>
                    <a:lnTo>
                      <a:pt x="76" y="197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6" y="201"/>
                    </a:lnTo>
                    <a:lnTo>
                      <a:pt x="78" y="202"/>
                    </a:lnTo>
                    <a:lnTo>
                      <a:pt x="78" y="203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9" y="209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5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6"/>
                    </a:lnTo>
                    <a:lnTo>
                      <a:pt x="80" y="227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3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39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5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1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4" y="257"/>
                    </a:lnTo>
                    <a:lnTo>
                      <a:pt x="85" y="257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3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69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3"/>
                    </a:lnTo>
                    <a:lnTo>
                      <a:pt x="85" y="274"/>
                    </a:lnTo>
                    <a:lnTo>
                      <a:pt x="85" y="275"/>
                    </a:lnTo>
                    <a:lnTo>
                      <a:pt x="85" y="278"/>
                    </a:lnTo>
                    <a:lnTo>
                      <a:pt x="84" y="279"/>
                    </a:lnTo>
                    <a:lnTo>
                      <a:pt x="84" y="281"/>
                    </a:lnTo>
                    <a:lnTo>
                      <a:pt x="84" y="284"/>
                    </a:lnTo>
                    <a:lnTo>
                      <a:pt x="84" y="285"/>
                    </a:lnTo>
                    <a:lnTo>
                      <a:pt x="84" y="28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3" name="Freeform 289">
                <a:extLst>
                  <a:ext uri="{FF2B5EF4-FFF2-40B4-BE49-F238E27FC236}">
                    <a16:creationId xmlns:a16="http://schemas.microsoft.com/office/drawing/2014/main" id="{131278C9-AB54-8B4A-94A0-2B3C0E8729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08" y="954"/>
                <a:ext cx="52" cy="173"/>
              </a:xfrm>
              <a:custGeom>
                <a:avLst/>
                <a:gdLst>
                  <a:gd name="T0" fmla="*/ 1 w 85"/>
                  <a:gd name="T1" fmla="*/ 1 h 287"/>
                  <a:gd name="T2" fmla="*/ 1 w 85"/>
                  <a:gd name="T3" fmla="*/ 1 h 287"/>
                  <a:gd name="T4" fmla="*/ 1 w 85"/>
                  <a:gd name="T5" fmla="*/ 1 h 287"/>
                  <a:gd name="T6" fmla="*/ 1 w 85"/>
                  <a:gd name="T7" fmla="*/ 1 h 287"/>
                  <a:gd name="T8" fmla="*/ 1 w 85"/>
                  <a:gd name="T9" fmla="*/ 1 h 287"/>
                  <a:gd name="T10" fmla="*/ 1 w 85"/>
                  <a:gd name="T11" fmla="*/ 1 h 287"/>
                  <a:gd name="T12" fmla="*/ 1 w 85"/>
                  <a:gd name="T13" fmla="*/ 1 h 287"/>
                  <a:gd name="T14" fmla="*/ 1 w 85"/>
                  <a:gd name="T15" fmla="*/ 1 h 287"/>
                  <a:gd name="T16" fmla="*/ 1 w 85"/>
                  <a:gd name="T17" fmla="*/ 1 h 287"/>
                  <a:gd name="T18" fmla="*/ 1 w 85"/>
                  <a:gd name="T19" fmla="*/ 1 h 287"/>
                  <a:gd name="T20" fmla="*/ 1 w 85"/>
                  <a:gd name="T21" fmla="*/ 1 h 287"/>
                  <a:gd name="T22" fmla="*/ 1 w 85"/>
                  <a:gd name="T23" fmla="*/ 1 h 287"/>
                  <a:gd name="T24" fmla="*/ 1 w 85"/>
                  <a:gd name="T25" fmla="*/ 1 h 287"/>
                  <a:gd name="T26" fmla="*/ 1 w 85"/>
                  <a:gd name="T27" fmla="*/ 1 h 287"/>
                  <a:gd name="T28" fmla="*/ 1 w 85"/>
                  <a:gd name="T29" fmla="*/ 1 h 287"/>
                  <a:gd name="T30" fmla="*/ 1 w 85"/>
                  <a:gd name="T31" fmla="*/ 1 h 287"/>
                  <a:gd name="T32" fmla="*/ 1 w 85"/>
                  <a:gd name="T33" fmla="*/ 1 h 287"/>
                  <a:gd name="T34" fmla="*/ 1 w 85"/>
                  <a:gd name="T35" fmla="*/ 1 h 287"/>
                  <a:gd name="T36" fmla="*/ 1 w 85"/>
                  <a:gd name="T37" fmla="*/ 1 h 287"/>
                  <a:gd name="T38" fmla="*/ 1 w 85"/>
                  <a:gd name="T39" fmla="*/ 1 h 287"/>
                  <a:gd name="T40" fmla="*/ 1 w 85"/>
                  <a:gd name="T41" fmla="*/ 1 h 287"/>
                  <a:gd name="T42" fmla="*/ 1 w 85"/>
                  <a:gd name="T43" fmla="*/ 1 h 287"/>
                  <a:gd name="T44" fmla="*/ 1 w 85"/>
                  <a:gd name="T45" fmla="*/ 1 h 287"/>
                  <a:gd name="T46" fmla="*/ 1 w 85"/>
                  <a:gd name="T47" fmla="*/ 1 h 287"/>
                  <a:gd name="T48" fmla="*/ 1 w 85"/>
                  <a:gd name="T49" fmla="*/ 1 h 287"/>
                  <a:gd name="T50" fmla="*/ 1 w 85"/>
                  <a:gd name="T51" fmla="*/ 1 h 287"/>
                  <a:gd name="T52" fmla="*/ 1 w 85"/>
                  <a:gd name="T53" fmla="*/ 1 h 287"/>
                  <a:gd name="T54" fmla="*/ 1 w 85"/>
                  <a:gd name="T55" fmla="*/ 1 h 287"/>
                  <a:gd name="T56" fmla="*/ 1 w 85"/>
                  <a:gd name="T57" fmla="*/ 1 h 287"/>
                  <a:gd name="T58" fmla="*/ 1 w 85"/>
                  <a:gd name="T59" fmla="*/ 1 h 287"/>
                  <a:gd name="T60" fmla="*/ 1 w 85"/>
                  <a:gd name="T61" fmla="*/ 1 h 287"/>
                  <a:gd name="T62" fmla="*/ 1 w 85"/>
                  <a:gd name="T63" fmla="*/ 1 h 287"/>
                  <a:gd name="T64" fmla="*/ 1 w 85"/>
                  <a:gd name="T65" fmla="*/ 1 h 287"/>
                  <a:gd name="T66" fmla="*/ 1 w 85"/>
                  <a:gd name="T67" fmla="*/ 1 h 287"/>
                  <a:gd name="T68" fmla="*/ 1 w 85"/>
                  <a:gd name="T69" fmla="*/ 1 h 287"/>
                  <a:gd name="T70" fmla="*/ 1 w 85"/>
                  <a:gd name="T71" fmla="*/ 1 h 287"/>
                  <a:gd name="T72" fmla="*/ 1 w 85"/>
                  <a:gd name="T73" fmla="*/ 1 h 287"/>
                  <a:gd name="T74" fmla="*/ 1 w 85"/>
                  <a:gd name="T75" fmla="*/ 1 h 287"/>
                  <a:gd name="T76" fmla="*/ 1 w 85"/>
                  <a:gd name="T77" fmla="*/ 1 h 287"/>
                  <a:gd name="T78" fmla="*/ 1 w 85"/>
                  <a:gd name="T79" fmla="*/ 1 h 287"/>
                  <a:gd name="T80" fmla="*/ 1 w 85"/>
                  <a:gd name="T81" fmla="*/ 1 h 287"/>
                  <a:gd name="T82" fmla="*/ 1 w 85"/>
                  <a:gd name="T83" fmla="*/ 1 h 287"/>
                  <a:gd name="T84" fmla="*/ 1 w 85"/>
                  <a:gd name="T85" fmla="*/ 1 h 287"/>
                  <a:gd name="T86" fmla="*/ 1 w 85"/>
                  <a:gd name="T87" fmla="*/ 1 h 287"/>
                  <a:gd name="T88" fmla="*/ 1 w 85"/>
                  <a:gd name="T89" fmla="*/ 1 h 287"/>
                  <a:gd name="T90" fmla="*/ 1 w 85"/>
                  <a:gd name="T91" fmla="*/ 1 h 287"/>
                  <a:gd name="T92" fmla="*/ 1 w 85"/>
                  <a:gd name="T93" fmla="*/ 1 h 287"/>
                  <a:gd name="T94" fmla="*/ 1 w 85"/>
                  <a:gd name="T95" fmla="*/ 1 h 287"/>
                  <a:gd name="T96" fmla="*/ 1 w 85"/>
                  <a:gd name="T97" fmla="*/ 1 h 287"/>
                  <a:gd name="T98" fmla="*/ 1 w 85"/>
                  <a:gd name="T99" fmla="*/ 1 h 287"/>
                  <a:gd name="T100" fmla="*/ 1 w 85"/>
                  <a:gd name="T101" fmla="*/ 1 h 287"/>
                  <a:gd name="T102" fmla="*/ 1 w 85"/>
                  <a:gd name="T103" fmla="*/ 1 h 287"/>
                  <a:gd name="T104" fmla="*/ 1 w 85"/>
                  <a:gd name="T105" fmla="*/ 1 h 287"/>
                  <a:gd name="T106" fmla="*/ 1 w 85"/>
                  <a:gd name="T107" fmla="*/ 1 h 287"/>
                  <a:gd name="T108" fmla="*/ 1 w 85"/>
                  <a:gd name="T109" fmla="*/ 1 h 287"/>
                  <a:gd name="T110" fmla="*/ 1 w 85"/>
                  <a:gd name="T111" fmla="*/ 1 h 287"/>
                  <a:gd name="T112" fmla="*/ 1 w 85"/>
                  <a:gd name="T113" fmla="*/ 1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2" y="283"/>
                    </a:lnTo>
                    <a:lnTo>
                      <a:pt x="3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8" y="273"/>
                    </a:lnTo>
                    <a:lnTo>
                      <a:pt x="9" y="270"/>
                    </a:lnTo>
                    <a:lnTo>
                      <a:pt x="10" y="268"/>
                    </a:lnTo>
                    <a:lnTo>
                      <a:pt x="12" y="267"/>
                    </a:lnTo>
                    <a:lnTo>
                      <a:pt x="12" y="264"/>
                    </a:lnTo>
                    <a:lnTo>
                      <a:pt x="13" y="263"/>
                    </a:lnTo>
                    <a:lnTo>
                      <a:pt x="14" y="261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8" y="256"/>
                    </a:lnTo>
                    <a:lnTo>
                      <a:pt x="18" y="255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20" y="251"/>
                    </a:lnTo>
                    <a:lnTo>
                      <a:pt x="20" y="250"/>
                    </a:lnTo>
                    <a:lnTo>
                      <a:pt x="20" y="249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5" y="240"/>
                    </a:lnTo>
                    <a:lnTo>
                      <a:pt x="25" y="239"/>
                    </a:lnTo>
                    <a:lnTo>
                      <a:pt x="26" y="238"/>
                    </a:lnTo>
                    <a:lnTo>
                      <a:pt x="26" y="235"/>
                    </a:lnTo>
                    <a:lnTo>
                      <a:pt x="27" y="234"/>
                    </a:lnTo>
                    <a:lnTo>
                      <a:pt x="27" y="233"/>
                    </a:lnTo>
                    <a:lnTo>
                      <a:pt x="28" y="231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1" y="226"/>
                    </a:lnTo>
                    <a:lnTo>
                      <a:pt x="31" y="225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2" y="220"/>
                    </a:lnTo>
                    <a:lnTo>
                      <a:pt x="33" y="220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6" y="214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8" y="208"/>
                    </a:lnTo>
                    <a:lnTo>
                      <a:pt x="38" y="205"/>
                    </a:lnTo>
                    <a:lnTo>
                      <a:pt x="38" y="204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1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3" y="195"/>
                    </a:lnTo>
                    <a:lnTo>
                      <a:pt x="43" y="192"/>
                    </a:lnTo>
                    <a:lnTo>
                      <a:pt x="44" y="191"/>
                    </a:lnTo>
                    <a:lnTo>
                      <a:pt x="44" y="189"/>
                    </a:lnTo>
                    <a:lnTo>
                      <a:pt x="45" y="187"/>
                    </a:lnTo>
                    <a:lnTo>
                      <a:pt x="46" y="186"/>
                    </a:lnTo>
                    <a:lnTo>
                      <a:pt x="46" y="184"/>
                    </a:lnTo>
                    <a:lnTo>
                      <a:pt x="46" y="183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9" y="177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1" y="173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4" y="162"/>
                    </a:lnTo>
                    <a:lnTo>
                      <a:pt x="55" y="161"/>
                    </a:lnTo>
                    <a:lnTo>
                      <a:pt x="55" y="160"/>
                    </a:lnTo>
                    <a:lnTo>
                      <a:pt x="55" y="159"/>
                    </a:lnTo>
                    <a:lnTo>
                      <a:pt x="56" y="156"/>
                    </a:lnTo>
                    <a:lnTo>
                      <a:pt x="56" y="155"/>
                    </a:lnTo>
                    <a:lnTo>
                      <a:pt x="57" y="153"/>
                    </a:lnTo>
                    <a:lnTo>
                      <a:pt x="57" y="150"/>
                    </a:lnTo>
                    <a:lnTo>
                      <a:pt x="58" y="149"/>
                    </a:lnTo>
                    <a:lnTo>
                      <a:pt x="58" y="147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1" y="142"/>
                    </a:lnTo>
                    <a:lnTo>
                      <a:pt x="61" y="141"/>
                    </a:lnTo>
                    <a:lnTo>
                      <a:pt x="61" y="139"/>
                    </a:lnTo>
                    <a:lnTo>
                      <a:pt x="62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3" y="135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9"/>
                    </a:lnTo>
                    <a:lnTo>
                      <a:pt x="64" y="127"/>
                    </a:lnTo>
                    <a:lnTo>
                      <a:pt x="66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7"/>
                    </a:lnTo>
                    <a:lnTo>
                      <a:pt x="69" y="114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7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0"/>
                    </a:lnTo>
                    <a:lnTo>
                      <a:pt x="74" y="99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3"/>
                    </a:lnTo>
                    <a:lnTo>
                      <a:pt x="76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7"/>
                    </a:lnTo>
                    <a:lnTo>
                      <a:pt x="78" y="87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1"/>
                    </a:lnTo>
                    <a:lnTo>
                      <a:pt x="78" y="79"/>
                    </a:lnTo>
                    <a:lnTo>
                      <a:pt x="79" y="78"/>
                    </a:lnTo>
                    <a:lnTo>
                      <a:pt x="79" y="77"/>
                    </a:lnTo>
                    <a:lnTo>
                      <a:pt x="79" y="76"/>
                    </a:lnTo>
                    <a:lnTo>
                      <a:pt x="79" y="75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0"/>
                    </a:lnTo>
                    <a:lnTo>
                      <a:pt x="79" y="69"/>
                    </a:lnTo>
                    <a:lnTo>
                      <a:pt x="79" y="66"/>
                    </a:lnTo>
                    <a:lnTo>
                      <a:pt x="79" y="65"/>
                    </a:lnTo>
                    <a:lnTo>
                      <a:pt x="80" y="64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1" y="52"/>
                    </a:lnTo>
                    <a:lnTo>
                      <a:pt x="81" y="51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5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9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3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5" y="12"/>
                    </a:lnTo>
                    <a:lnTo>
                      <a:pt x="85" y="10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5"/>
                    </a:lnTo>
                    <a:lnTo>
                      <a:pt x="84" y="3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994" name="Line 290">
              <a:extLst>
                <a:ext uri="{FF2B5EF4-FFF2-40B4-BE49-F238E27FC236}">
                  <a16:creationId xmlns:a16="http://schemas.microsoft.com/office/drawing/2014/main" id="{15F8C523-5896-DD45-850F-A0363E6F969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62513" y="4870450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Line 291">
              <a:extLst>
                <a:ext uri="{FF2B5EF4-FFF2-40B4-BE49-F238E27FC236}">
                  <a16:creationId xmlns:a16="http://schemas.microsoft.com/office/drawing/2014/main" id="{7B97E010-5CDC-C44F-94CB-F46C1C8D1F2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33938" y="5278438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Line 292">
              <a:extLst>
                <a:ext uri="{FF2B5EF4-FFF2-40B4-BE49-F238E27FC236}">
                  <a16:creationId xmlns:a16="http://schemas.microsoft.com/office/drawing/2014/main" id="{E352902F-B970-CE4F-AA39-A3BC188E483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5518150" y="5073650"/>
              <a:ext cx="28733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293">
              <a:extLst>
                <a:ext uri="{FF2B5EF4-FFF2-40B4-BE49-F238E27FC236}">
                  <a16:creationId xmlns:a16="http://schemas.microsoft.com/office/drawing/2014/main" id="{87CA614A-9F08-2D46-9102-0F3BA1E7A6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129213" y="4575175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294">
              <a:extLst>
                <a:ext uri="{FF2B5EF4-FFF2-40B4-BE49-F238E27FC236}">
                  <a16:creationId xmlns:a16="http://schemas.microsoft.com/office/drawing/2014/main" id="{96970943-3E2D-164A-9D55-D1F9426D806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313363" y="4279900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Rectangle 295">
              <a:extLst>
                <a:ext uri="{FF2B5EF4-FFF2-40B4-BE49-F238E27FC236}">
                  <a16:creationId xmlns:a16="http://schemas.microsoft.com/office/drawing/2014/main" id="{B024DDE4-AD80-6E41-B59C-50142A576D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69000" y="49911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0" name="Line 296">
              <a:extLst>
                <a:ext uri="{FF2B5EF4-FFF2-40B4-BE49-F238E27FC236}">
                  <a16:creationId xmlns:a16="http://schemas.microsoft.com/office/drawing/2014/main" id="{F966F1DF-F7BD-6245-83D7-6188B7E2EA7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33938" y="4279900"/>
              <a:ext cx="4794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Rectangle 297">
              <a:extLst>
                <a:ext uri="{FF2B5EF4-FFF2-40B4-BE49-F238E27FC236}">
                  <a16:creationId xmlns:a16="http://schemas.microsoft.com/office/drawing/2014/main" id="{7D015912-68A6-1146-A803-1B2906B594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59313" y="4189413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2" name="Rectangle 298">
              <a:extLst>
                <a:ext uri="{FF2B5EF4-FFF2-40B4-BE49-F238E27FC236}">
                  <a16:creationId xmlns:a16="http://schemas.microsoft.com/office/drawing/2014/main" id="{0A90D562-5B4F-CD46-BA56-30EB874599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0413" y="4749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3" name="Rectangle 299">
              <a:extLst>
                <a:ext uri="{FF2B5EF4-FFF2-40B4-BE49-F238E27FC236}">
                  <a16:creationId xmlns:a16="http://schemas.microsoft.com/office/drawing/2014/main" id="{8DB26FDD-D8FE-2140-AAF9-0EDC95277E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9788" y="48387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4" name="Rectangle 300">
              <a:extLst>
                <a:ext uri="{FF2B5EF4-FFF2-40B4-BE49-F238E27FC236}">
                  <a16:creationId xmlns:a16="http://schemas.microsoft.com/office/drawing/2014/main" id="{C1616060-4EE3-1B4F-9BB9-4D92E71F96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0413" y="51482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5" name="Rectangle 301">
              <a:extLst>
                <a:ext uri="{FF2B5EF4-FFF2-40B4-BE49-F238E27FC236}">
                  <a16:creationId xmlns:a16="http://schemas.microsoft.com/office/drawing/2014/main" id="{50068FB4-C36C-8042-A13B-66DE225C38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9788" y="523557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6" name="Rectangle 302">
              <a:extLst>
                <a:ext uri="{FF2B5EF4-FFF2-40B4-BE49-F238E27FC236}">
                  <a16:creationId xmlns:a16="http://schemas.microsoft.com/office/drawing/2014/main" id="{AB994D2B-1619-C542-B614-4C065FBF44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5413" y="48275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7" name="Rectangle 303">
              <a:extLst>
                <a:ext uri="{FF2B5EF4-FFF2-40B4-BE49-F238E27FC236}">
                  <a16:creationId xmlns:a16="http://schemas.microsoft.com/office/drawing/2014/main" id="{BA035AC8-2BC7-E340-8B9A-29143571D8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5413" y="52197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8" name="Rectangle 304">
              <a:extLst>
                <a:ext uri="{FF2B5EF4-FFF2-40B4-BE49-F238E27FC236}">
                  <a16:creationId xmlns:a16="http://schemas.microsoft.com/office/drawing/2014/main" id="{D06AB9CD-F8AE-3F41-995E-1D6D80762F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76738" y="5853113"/>
              <a:ext cx="2073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(c) Graphical symbol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41009" name="Rectangle 305">
              <a:extLst>
                <a:ext uri="{FF2B5EF4-FFF2-40B4-BE49-F238E27FC236}">
                  <a16:creationId xmlns:a16="http://schemas.microsoft.com/office/drawing/2014/main" id="{CC54FF06-9A4F-B747-BA38-60186D6450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1738" y="5895975"/>
              <a:ext cx="9473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(b) Circuit </a:t>
              </a:r>
              <a:endParaRPr lang="en-US" altLang="en-US" sz="1600" b="0">
                <a:latin typeface="Times" pitchFamily="2" charset="0"/>
              </a:endParaRPr>
            </a:p>
          </p:txBody>
        </p:sp>
      </p:grpSp>
      <p:sp>
        <p:nvSpPr>
          <p:cNvPr id="40963" name="TextBox 125">
            <a:extLst>
              <a:ext uri="{FF2B5EF4-FFF2-40B4-BE49-F238E27FC236}">
                <a16:creationId xmlns:a16="http://schemas.microsoft.com/office/drawing/2014/main" id="{62D8DBF0-A509-9849-ABF9-E17B079FBE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2.33b-c from the textbook ]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62851A4C-2CA9-CB42-863D-45BAE81CA7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Truth Table for a 2-to-1 Multiplexer</a:t>
            </a:r>
          </a:p>
        </p:txBody>
      </p:sp>
      <p:sp>
        <p:nvSpPr>
          <p:cNvPr id="41986" name="TextBox 125">
            <a:extLst>
              <a:ext uri="{FF2B5EF4-FFF2-40B4-BE49-F238E27FC236}">
                <a16:creationId xmlns:a16="http://schemas.microsoft.com/office/drawing/2014/main" id="{DBF8F1D7-F5C5-E048-A70C-9CA81D0CA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2.33a from the textbook ]</a:t>
            </a:r>
          </a:p>
        </p:txBody>
      </p:sp>
      <p:pic>
        <p:nvPicPr>
          <p:cNvPr id="41987" name="Picture 3" descr="Screen shot 2013-09-11 at 1.53.58 PM.png">
            <a:extLst>
              <a:ext uri="{FF2B5EF4-FFF2-40B4-BE49-F238E27FC236}">
                <a16:creationId xmlns:a16="http://schemas.microsoft.com/office/drawing/2014/main" id="{9C6D8AD8-5DE9-5D4E-B9A2-72EE62C8CF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3218A34A-8BC8-4548-BCB3-12707A42A42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sp>
        <p:nvSpPr>
          <p:cNvPr id="43010" name="TextBox 125">
            <a:extLst>
              <a:ext uri="{FF2B5EF4-FFF2-40B4-BE49-F238E27FC236}">
                <a16:creationId xmlns:a16="http://schemas.microsoft.com/office/drawing/2014/main" id="{31380B3C-34C2-A54C-B415-419303012E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6513514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2.33a from the textbook ]</a:t>
            </a:r>
          </a:p>
        </p:txBody>
      </p:sp>
      <p:pic>
        <p:nvPicPr>
          <p:cNvPr id="43011" name="Picture 3" descr="Screen shot 2013-09-11 at 1.53.58 PM.png">
            <a:extLst>
              <a:ext uri="{FF2B5EF4-FFF2-40B4-BE49-F238E27FC236}">
                <a16:creationId xmlns:a16="http://schemas.microsoft.com/office/drawing/2014/main" id="{D1E9A5EF-F9AC-634A-AE2D-8799B5EB7D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60503809-EF79-7047-BF98-C35C388D04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4034" name="Picture 3" descr="Screen shot 2013-09-11 at 1.53.58 PM.png">
            <a:extLst>
              <a:ext uri="{FF2B5EF4-FFF2-40B4-BE49-F238E27FC236}">
                <a16:creationId xmlns:a16="http://schemas.microsoft.com/office/drawing/2014/main" id="{14F948A5-44D9-8B4D-A668-A13C982820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035" name="Picture 5" descr="Screen shot 2014-02-03 at 1.56.59 PM.png">
            <a:extLst>
              <a:ext uri="{FF2B5EF4-FFF2-40B4-BE49-F238E27FC236}">
                <a16:creationId xmlns:a16="http://schemas.microsoft.com/office/drawing/2014/main" id="{A04AEE4D-6AE4-0A44-A63F-4F1AD153AE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itle 1">
            <a:extLst>
              <a:ext uri="{FF2B5EF4-FFF2-40B4-BE49-F238E27FC236}">
                <a16:creationId xmlns:a16="http://schemas.microsoft.com/office/drawing/2014/main" id="{26E46531-2EFF-5844-8D6B-5F683B596A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Quick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CC04B19F-A588-6E46-81A8-58D8FFC689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5058" name="Picture 3" descr="Screen shot 2013-09-11 at 1.53.58 PM.png">
            <a:extLst>
              <a:ext uri="{FF2B5EF4-FFF2-40B4-BE49-F238E27FC236}">
                <a16:creationId xmlns:a16="http://schemas.microsoft.com/office/drawing/2014/main" id="{D9D18372-DFFC-AB4F-B909-4D507C70E8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59" name="Picture 2" descr="Screen shot 2014-02-03 at 1.55.42 PM.png">
            <a:extLst>
              <a:ext uri="{FF2B5EF4-FFF2-40B4-BE49-F238E27FC236}">
                <a16:creationId xmlns:a16="http://schemas.microsoft.com/office/drawing/2014/main" id="{527D3664-B2AE-1640-9D04-3E2A6009CC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133600"/>
            <a:ext cx="4364038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0" name="Picture 5" descr="Screen shot 2014-02-03 at 1.56.59 PM.png">
            <a:extLst>
              <a:ext uri="{FF2B5EF4-FFF2-40B4-BE49-F238E27FC236}">
                <a16:creationId xmlns:a16="http://schemas.microsoft.com/office/drawing/2014/main" id="{C16F854C-409F-3C46-B922-D77B33500E8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99A3E90D-0434-6642-B099-CA5BD540AB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6082" name="Picture 3" descr="Screen shot 2013-09-11 at 1.53.58 PM.png">
            <a:extLst>
              <a:ext uri="{FF2B5EF4-FFF2-40B4-BE49-F238E27FC236}">
                <a16:creationId xmlns:a16="http://schemas.microsoft.com/office/drawing/2014/main" id="{2AEF2502-6A77-E642-80DA-C5BB84955A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083" name="Picture 5" descr="Screen shot 2014-02-03 at 1.56.59 PM.png">
            <a:extLst>
              <a:ext uri="{FF2B5EF4-FFF2-40B4-BE49-F238E27FC236}">
                <a16:creationId xmlns:a16="http://schemas.microsoft.com/office/drawing/2014/main" id="{81176D58-F5FC-AB4F-BE6F-519DE9B8A3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6084" name="Group 4">
            <a:extLst>
              <a:ext uri="{FF2B5EF4-FFF2-40B4-BE49-F238E27FC236}">
                <a16:creationId xmlns:a16="http://schemas.microsoft.com/office/drawing/2014/main" id="{99E1C5DB-899F-D844-AEFF-FCFEEA9409A0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133600"/>
            <a:ext cx="4364038" cy="2895600"/>
            <a:chOff x="4572000" y="2133600"/>
            <a:chExt cx="4364182" cy="2895600"/>
          </a:xfrm>
        </p:grpSpPr>
        <p:pic>
          <p:nvPicPr>
            <p:cNvPr id="46085" name="Picture 2" descr="Screen shot 2014-02-03 at 1.55.42 PM.png">
              <a:extLst>
                <a:ext uri="{FF2B5EF4-FFF2-40B4-BE49-F238E27FC236}">
                  <a16:creationId xmlns:a16="http://schemas.microsoft.com/office/drawing/2014/main" id="{D33DCA36-94EE-4247-9084-28E4058C165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86" name="TextBox 3">
              <a:extLst>
                <a:ext uri="{FF2B5EF4-FFF2-40B4-BE49-F238E27FC236}">
                  <a16:creationId xmlns:a16="http://schemas.microsoft.com/office/drawing/2014/main" id="{1DE5D2D3-8CA0-E243-A7B3-44922ADAD6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88463" y="339751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6087" name="TextBox 7">
              <a:extLst>
                <a:ext uri="{FF2B5EF4-FFF2-40B4-BE49-F238E27FC236}">
                  <a16:creationId xmlns:a16="http://schemas.microsoft.com/office/drawing/2014/main" id="{98E5686B-BEEE-EF48-8876-59E8DB2CAC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200" y="339247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6088" name="TextBox 8">
              <a:extLst>
                <a:ext uri="{FF2B5EF4-FFF2-40B4-BE49-F238E27FC236}">
                  <a16:creationId xmlns:a16="http://schemas.microsoft.com/office/drawing/2014/main" id="{C785D804-7229-F342-8495-3888E4774B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8892" y="339792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6089" name="TextBox 9">
              <a:extLst>
                <a:ext uri="{FF2B5EF4-FFF2-40B4-BE49-F238E27FC236}">
                  <a16:creationId xmlns:a16="http://schemas.microsoft.com/office/drawing/2014/main" id="{4296A910-4DB7-FA4E-AACF-79047F95AE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627" y="3392472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6090" name="TextBox 10">
              <a:extLst>
                <a:ext uri="{FF2B5EF4-FFF2-40B4-BE49-F238E27FC236}">
                  <a16:creationId xmlns:a16="http://schemas.microsoft.com/office/drawing/2014/main" id="{6B9482D8-CC33-7542-82D5-0E55EDFE4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3933" y="416917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6091" name="TextBox 11">
              <a:extLst>
                <a:ext uri="{FF2B5EF4-FFF2-40B4-BE49-F238E27FC236}">
                  <a16:creationId xmlns:a16="http://schemas.microsoft.com/office/drawing/2014/main" id="{CD6116C7-1A99-7740-B7B4-0D9F306C9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8670" y="416413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6092" name="TextBox 12">
              <a:extLst>
                <a:ext uri="{FF2B5EF4-FFF2-40B4-BE49-F238E27FC236}">
                  <a16:creationId xmlns:a16="http://schemas.microsoft.com/office/drawing/2014/main" id="{ED17D080-94D6-114B-8729-B92F09949E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4362" y="416959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6093" name="TextBox 13">
              <a:extLst>
                <a:ext uri="{FF2B5EF4-FFF2-40B4-BE49-F238E27FC236}">
                  <a16:creationId xmlns:a16="http://schemas.microsoft.com/office/drawing/2014/main" id="{AA719E7D-4800-334E-850A-10D4CF1A6F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9097" y="416413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</p:grp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71032EB6-24CD-9248-957E-8A5CB0A693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7106" name="Picture 3" descr="Screen shot 2013-09-11 at 1.53.58 PM.png">
            <a:extLst>
              <a:ext uri="{FF2B5EF4-FFF2-40B4-BE49-F238E27FC236}">
                <a16:creationId xmlns:a16="http://schemas.microsoft.com/office/drawing/2014/main" id="{2F376822-4C15-2846-8762-F5A75004056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07" name="Picture 5" descr="Screen shot 2014-02-03 at 1.56.59 PM.png">
            <a:extLst>
              <a:ext uri="{FF2B5EF4-FFF2-40B4-BE49-F238E27FC236}">
                <a16:creationId xmlns:a16="http://schemas.microsoft.com/office/drawing/2014/main" id="{D37BB353-513A-2445-B5F3-AB484AC2B8D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08" name="Group 4">
            <a:extLst>
              <a:ext uri="{FF2B5EF4-FFF2-40B4-BE49-F238E27FC236}">
                <a16:creationId xmlns:a16="http://schemas.microsoft.com/office/drawing/2014/main" id="{69F6924C-E1C5-7244-8BA3-EA5F870EFF55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133600"/>
            <a:ext cx="4364038" cy="2895600"/>
            <a:chOff x="4572000" y="2133600"/>
            <a:chExt cx="4364182" cy="2895600"/>
          </a:xfrm>
        </p:grpSpPr>
        <p:pic>
          <p:nvPicPr>
            <p:cNvPr id="47113" name="Picture 2" descr="Screen shot 2014-02-03 at 1.55.42 PM.png">
              <a:extLst>
                <a:ext uri="{FF2B5EF4-FFF2-40B4-BE49-F238E27FC236}">
                  <a16:creationId xmlns:a16="http://schemas.microsoft.com/office/drawing/2014/main" id="{D58F3586-6FC2-8B4D-8641-5BDC0CB48E8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14" name="TextBox 3">
              <a:extLst>
                <a:ext uri="{FF2B5EF4-FFF2-40B4-BE49-F238E27FC236}">
                  <a16:creationId xmlns:a16="http://schemas.microsoft.com/office/drawing/2014/main" id="{00DC2587-FBC7-E343-9BDB-6F2DCB59D7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88463" y="339751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7115" name="TextBox 7">
              <a:extLst>
                <a:ext uri="{FF2B5EF4-FFF2-40B4-BE49-F238E27FC236}">
                  <a16:creationId xmlns:a16="http://schemas.microsoft.com/office/drawing/2014/main" id="{736BC9CD-D0E3-D24B-A53F-851B12008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200" y="339247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7116" name="TextBox 8">
              <a:extLst>
                <a:ext uri="{FF2B5EF4-FFF2-40B4-BE49-F238E27FC236}">
                  <a16:creationId xmlns:a16="http://schemas.microsoft.com/office/drawing/2014/main" id="{2EA7029D-C503-1642-A56F-E4C31B7C30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8892" y="339792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7117" name="TextBox 9">
              <a:extLst>
                <a:ext uri="{FF2B5EF4-FFF2-40B4-BE49-F238E27FC236}">
                  <a16:creationId xmlns:a16="http://schemas.microsoft.com/office/drawing/2014/main" id="{CF09CCF8-9573-924E-9D51-BDBDBFBA5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627" y="3392472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7118" name="TextBox 10">
              <a:extLst>
                <a:ext uri="{FF2B5EF4-FFF2-40B4-BE49-F238E27FC236}">
                  <a16:creationId xmlns:a16="http://schemas.microsoft.com/office/drawing/2014/main" id="{18F29441-4529-A34C-97FB-DA928654E4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3933" y="416917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7119" name="TextBox 11">
              <a:extLst>
                <a:ext uri="{FF2B5EF4-FFF2-40B4-BE49-F238E27FC236}">
                  <a16:creationId xmlns:a16="http://schemas.microsoft.com/office/drawing/2014/main" id="{5C09820D-2C00-804E-9FEA-C9F5994217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8670" y="416413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7120" name="TextBox 12">
              <a:extLst>
                <a:ext uri="{FF2B5EF4-FFF2-40B4-BE49-F238E27FC236}">
                  <a16:creationId xmlns:a16="http://schemas.microsoft.com/office/drawing/2014/main" id="{B9A9D974-1D9F-6C41-AE9A-2576CA594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4362" y="416959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7121" name="TextBox 13">
              <a:extLst>
                <a:ext uri="{FF2B5EF4-FFF2-40B4-BE49-F238E27FC236}">
                  <a16:creationId xmlns:a16="http://schemas.microsoft.com/office/drawing/2014/main" id="{F1C6CD63-C08D-AC40-BD85-5113784E3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9097" y="416413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</p:grpSp>
      <p:sp>
        <p:nvSpPr>
          <p:cNvPr id="47109" name="Freeform 50">
            <a:extLst>
              <a:ext uri="{FF2B5EF4-FFF2-40B4-BE49-F238E27FC236}">
                <a16:creationId xmlns:a16="http://schemas.microsoft.com/office/drawing/2014/main" id="{6E46514B-70A6-084C-A0B3-0E255B419E4B}"/>
              </a:ext>
            </a:extLst>
          </p:cNvPr>
          <p:cNvSpPr>
            <a:spLocks/>
          </p:cNvSpPr>
          <p:nvPr/>
        </p:nvSpPr>
        <p:spPr bwMode="auto">
          <a:xfrm>
            <a:off x="8229600" y="4191000"/>
            <a:ext cx="1322388" cy="5842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10" name="Freeform 50">
            <a:extLst>
              <a:ext uri="{FF2B5EF4-FFF2-40B4-BE49-F238E27FC236}">
                <a16:creationId xmlns:a16="http://schemas.microsoft.com/office/drawing/2014/main" id="{9858DDED-B6F0-DB42-83B4-A0D2CBF21242}"/>
              </a:ext>
            </a:extLst>
          </p:cNvPr>
          <p:cNvSpPr>
            <a:spLocks/>
          </p:cNvSpPr>
          <p:nvPr/>
        </p:nvSpPr>
        <p:spPr bwMode="auto">
          <a:xfrm rot="16200000">
            <a:off x="7078664" y="3802064"/>
            <a:ext cx="1322387" cy="58578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47111" name="Straight Connector 14">
            <a:extLst>
              <a:ext uri="{FF2B5EF4-FFF2-40B4-BE49-F238E27FC236}">
                <a16:creationId xmlns:a16="http://schemas.microsoft.com/office/drawing/2014/main" id="{557FB65A-7FFF-EE47-9A98-142A1317DE9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48588" y="4745038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2" name="Straight Connector 19">
            <a:extLst>
              <a:ext uri="{FF2B5EF4-FFF2-40B4-BE49-F238E27FC236}">
                <a16:creationId xmlns:a16="http://schemas.microsoft.com/office/drawing/2014/main" id="{4A8F9727-6300-744A-8614-EDE3222AE1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04275" y="4772025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53D1C0BA-7676-D14F-A406-E8B722EB59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8130" name="Picture 3" descr="Screen shot 2013-09-11 at 1.53.58 PM.png">
            <a:extLst>
              <a:ext uri="{FF2B5EF4-FFF2-40B4-BE49-F238E27FC236}">
                <a16:creationId xmlns:a16="http://schemas.microsoft.com/office/drawing/2014/main" id="{F6FF29E6-70C2-C84E-8196-5FB7881025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1" name="Picture 5" descr="Screen shot 2014-02-03 at 1.56.59 PM.png">
            <a:extLst>
              <a:ext uri="{FF2B5EF4-FFF2-40B4-BE49-F238E27FC236}">
                <a16:creationId xmlns:a16="http://schemas.microsoft.com/office/drawing/2014/main" id="{4166A49E-793C-B54D-8BF9-348C718B9B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132" name="Group 4">
            <a:extLst>
              <a:ext uri="{FF2B5EF4-FFF2-40B4-BE49-F238E27FC236}">
                <a16:creationId xmlns:a16="http://schemas.microsoft.com/office/drawing/2014/main" id="{6DA33C9A-0406-4845-9DE9-8C7F708F15B2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133600"/>
            <a:ext cx="4364038" cy="2895600"/>
            <a:chOff x="4572000" y="2133600"/>
            <a:chExt cx="4364182" cy="2895600"/>
          </a:xfrm>
        </p:grpSpPr>
        <p:pic>
          <p:nvPicPr>
            <p:cNvPr id="48144" name="Picture 2" descr="Screen shot 2014-02-03 at 1.55.42 PM.png">
              <a:extLst>
                <a:ext uri="{FF2B5EF4-FFF2-40B4-BE49-F238E27FC236}">
                  <a16:creationId xmlns:a16="http://schemas.microsoft.com/office/drawing/2014/main" id="{BB30FB7F-A33E-A64B-AF75-EC9DD51E3AD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145" name="TextBox 3">
              <a:extLst>
                <a:ext uri="{FF2B5EF4-FFF2-40B4-BE49-F238E27FC236}">
                  <a16:creationId xmlns:a16="http://schemas.microsoft.com/office/drawing/2014/main" id="{3DDF91BD-0A52-D141-AA93-ED5BEE9C56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88463" y="339751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8146" name="TextBox 7">
              <a:extLst>
                <a:ext uri="{FF2B5EF4-FFF2-40B4-BE49-F238E27FC236}">
                  <a16:creationId xmlns:a16="http://schemas.microsoft.com/office/drawing/2014/main" id="{8C978634-2873-8E47-B1EC-A998931F92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200" y="339247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8147" name="TextBox 8">
              <a:extLst>
                <a:ext uri="{FF2B5EF4-FFF2-40B4-BE49-F238E27FC236}">
                  <a16:creationId xmlns:a16="http://schemas.microsoft.com/office/drawing/2014/main" id="{7D482528-5EAC-B747-BB9B-B78DA0845B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8892" y="339792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8148" name="TextBox 9">
              <a:extLst>
                <a:ext uri="{FF2B5EF4-FFF2-40B4-BE49-F238E27FC236}">
                  <a16:creationId xmlns:a16="http://schemas.microsoft.com/office/drawing/2014/main" id="{3F5A8008-F1ED-394E-B784-238D0C8D9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627" y="3392472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8149" name="TextBox 10">
              <a:extLst>
                <a:ext uri="{FF2B5EF4-FFF2-40B4-BE49-F238E27FC236}">
                  <a16:creationId xmlns:a16="http://schemas.microsoft.com/office/drawing/2014/main" id="{E86315ED-D84F-8B46-83DF-61129B9048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3933" y="416917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8150" name="TextBox 11">
              <a:extLst>
                <a:ext uri="{FF2B5EF4-FFF2-40B4-BE49-F238E27FC236}">
                  <a16:creationId xmlns:a16="http://schemas.microsoft.com/office/drawing/2014/main" id="{6D24AD3D-A632-CA4E-BDC9-830B45DF6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8670" y="416413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8151" name="TextBox 12">
              <a:extLst>
                <a:ext uri="{FF2B5EF4-FFF2-40B4-BE49-F238E27FC236}">
                  <a16:creationId xmlns:a16="http://schemas.microsoft.com/office/drawing/2014/main" id="{7C1174FC-BF4E-364D-89E9-353E6DEBA4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4362" y="416959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8152" name="TextBox 13">
              <a:extLst>
                <a:ext uri="{FF2B5EF4-FFF2-40B4-BE49-F238E27FC236}">
                  <a16:creationId xmlns:a16="http://schemas.microsoft.com/office/drawing/2014/main" id="{C501FB2A-6DF7-3F42-9D53-34BFD96C8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9097" y="416413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</p:grpSp>
      <p:sp>
        <p:nvSpPr>
          <p:cNvPr id="48133" name="Freeform 50">
            <a:extLst>
              <a:ext uri="{FF2B5EF4-FFF2-40B4-BE49-F238E27FC236}">
                <a16:creationId xmlns:a16="http://schemas.microsoft.com/office/drawing/2014/main" id="{9ACE3C95-A597-5842-A151-B829949E1FCF}"/>
              </a:ext>
            </a:extLst>
          </p:cNvPr>
          <p:cNvSpPr>
            <a:spLocks/>
          </p:cNvSpPr>
          <p:nvPr/>
        </p:nvSpPr>
        <p:spPr bwMode="auto">
          <a:xfrm>
            <a:off x="8229600" y="4191000"/>
            <a:ext cx="1322388" cy="5842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34" name="Freeform 50">
            <a:extLst>
              <a:ext uri="{FF2B5EF4-FFF2-40B4-BE49-F238E27FC236}">
                <a16:creationId xmlns:a16="http://schemas.microsoft.com/office/drawing/2014/main" id="{A35E8096-111A-7E49-A3B8-BD10392815A1}"/>
              </a:ext>
            </a:extLst>
          </p:cNvPr>
          <p:cNvSpPr>
            <a:spLocks/>
          </p:cNvSpPr>
          <p:nvPr/>
        </p:nvSpPr>
        <p:spPr bwMode="auto">
          <a:xfrm rot="16200000">
            <a:off x="7078664" y="3802064"/>
            <a:ext cx="1322387" cy="58578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48135" name="Straight Connector 14">
            <a:extLst>
              <a:ext uri="{FF2B5EF4-FFF2-40B4-BE49-F238E27FC236}">
                <a16:creationId xmlns:a16="http://schemas.microsoft.com/office/drawing/2014/main" id="{F28D6858-E392-1744-BAE8-097F9C16C1B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48588" y="4745038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36" name="Straight Connector 19">
            <a:extLst>
              <a:ext uri="{FF2B5EF4-FFF2-40B4-BE49-F238E27FC236}">
                <a16:creationId xmlns:a16="http://schemas.microsoft.com/office/drawing/2014/main" id="{083910AE-EB3A-7F47-859A-9ED86545E2C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04275" y="4772025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8137" name="Group 46">
            <a:extLst>
              <a:ext uri="{FF2B5EF4-FFF2-40B4-BE49-F238E27FC236}">
                <a16:creationId xmlns:a16="http://schemas.microsoft.com/office/drawing/2014/main" id="{F6E8712E-4943-6A4E-B321-80FC2046B57F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5486401"/>
            <a:ext cx="4348590" cy="609599"/>
            <a:chOff x="533400" y="4495800"/>
            <a:chExt cx="4347821" cy="609599"/>
          </a:xfrm>
        </p:grpSpPr>
        <p:sp>
          <p:nvSpPr>
            <p:cNvPr id="48138" name="TextBox 36">
              <a:extLst>
                <a:ext uri="{FF2B5EF4-FFF2-40B4-BE49-F238E27FC236}">
                  <a16:creationId xmlns:a16="http://schemas.microsoft.com/office/drawing/2014/main" id="{12200B97-9559-FC48-B6DA-26C25BC27C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0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48139" name="Group 37">
              <a:extLst>
                <a:ext uri="{FF2B5EF4-FFF2-40B4-BE49-F238E27FC236}">
                  <a16:creationId xmlns:a16="http://schemas.microsoft.com/office/drawing/2014/main" id="{6BE6CD5A-3E51-1B4A-A2A0-7F63ADE0EB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165498" cy="584775"/>
              <a:chOff x="5791200" y="2667000"/>
              <a:chExt cx="1165498" cy="584775"/>
            </a:xfrm>
          </p:grpSpPr>
          <p:sp>
            <p:nvSpPr>
              <p:cNvPr id="48142" name="TextBox 43">
                <a:extLst>
                  <a:ext uri="{FF2B5EF4-FFF2-40B4-BE49-F238E27FC236}">
                    <a16:creationId xmlns:a16="http://schemas.microsoft.com/office/drawing/2014/main" id="{3B82FF33-51E6-3E43-BE77-3D84BB0C95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6549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48143" name="Straight Connector 26">
                <a:extLst>
                  <a:ext uri="{FF2B5EF4-FFF2-40B4-BE49-F238E27FC236}">
                    <a16:creationId xmlns:a16="http://schemas.microsoft.com/office/drawing/2014/main" id="{87E9F65D-6999-5145-9D35-7A442F21E2F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157" y="2819976"/>
                <a:ext cx="22856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8140" name="TextBox 41">
              <a:extLst>
                <a:ext uri="{FF2B5EF4-FFF2-40B4-BE49-F238E27FC236}">
                  <a16:creationId xmlns:a16="http://schemas.microsoft.com/office/drawing/2014/main" id="{100F202A-C4EA-C748-AF11-93993E1F7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48141" name="TextBox 39">
              <a:extLst>
                <a:ext uri="{FF2B5EF4-FFF2-40B4-BE49-F238E27FC236}">
                  <a16:creationId xmlns:a16="http://schemas.microsoft.com/office/drawing/2014/main" id="{6B8FE6D1-7774-824E-B87B-61F20290F8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0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DE0B43F0-C7EE-AC4A-A752-983471131E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</a:t>
            </a:r>
          </a:p>
        </p:txBody>
      </p:sp>
      <p:pic>
        <p:nvPicPr>
          <p:cNvPr id="49154" name="Picture 3" descr="Screen shot 2013-09-11 at 1.53.58 PM.png">
            <a:extLst>
              <a:ext uri="{FF2B5EF4-FFF2-40B4-BE49-F238E27FC236}">
                <a16:creationId xmlns:a16="http://schemas.microsoft.com/office/drawing/2014/main" id="{9E411C8B-8EDB-7149-8577-FF3F6703F97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5" name="Picture 5" descr="Screen shot 2014-02-03 at 1.56.59 PM.png">
            <a:extLst>
              <a:ext uri="{FF2B5EF4-FFF2-40B4-BE49-F238E27FC236}">
                <a16:creationId xmlns:a16="http://schemas.microsoft.com/office/drawing/2014/main" id="{B8461D7E-6B1C-A845-8D40-B58736A5B1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156" name="Group 4">
            <a:extLst>
              <a:ext uri="{FF2B5EF4-FFF2-40B4-BE49-F238E27FC236}">
                <a16:creationId xmlns:a16="http://schemas.microsoft.com/office/drawing/2014/main" id="{42489139-B089-9E4C-A664-9DA985D1C1F5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133600"/>
            <a:ext cx="4364038" cy="2895600"/>
            <a:chOff x="4572000" y="2133600"/>
            <a:chExt cx="4364182" cy="2895600"/>
          </a:xfrm>
        </p:grpSpPr>
        <p:pic>
          <p:nvPicPr>
            <p:cNvPr id="49171" name="Picture 2" descr="Screen shot 2014-02-03 at 1.55.42 PM.png">
              <a:extLst>
                <a:ext uri="{FF2B5EF4-FFF2-40B4-BE49-F238E27FC236}">
                  <a16:creationId xmlns:a16="http://schemas.microsoft.com/office/drawing/2014/main" id="{D92D69A8-6DD3-5846-BA7B-A27125E60F6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172" name="TextBox 3">
              <a:extLst>
                <a:ext uri="{FF2B5EF4-FFF2-40B4-BE49-F238E27FC236}">
                  <a16:creationId xmlns:a16="http://schemas.microsoft.com/office/drawing/2014/main" id="{ADE3000C-9197-7C49-B644-0A69A8529D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88463" y="339751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9173" name="TextBox 7">
              <a:extLst>
                <a:ext uri="{FF2B5EF4-FFF2-40B4-BE49-F238E27FC236}">
                  <a16:creationId xmlns:a16="http://schemas.microsoft.com/office/drawing/2014/main" id="{AC8797DB-639F-3A48-8035-33AEFD57BC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3200" y="339247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9174" name="TextBox 8">
              <a:extLst>
                <a:ext uri="{FF2B5EF4-FFF2-40B4-BE49-F238E27FC236}">
                  <a16:creationId xmlns:a16="http://schemas.microsoft.com/office/drawing/2014/main" id="{CA5BE15E-D8D8-F141-9C02-BD01DF0E47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8892" y="339792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9175" name="TextBox 9">
              <a:extLst>
                <a:ext uri="{FF2B5EF4-FFF2-40B4-BE49-F238E27FC236}">
                  <a16:creationId xmlns:a16="http://schemas.microsoft.com/office/drawing/2014/main" id="{BCEC1A90-B514-754F-8760-C0702E5CEF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627" y="3392472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9176" name="TextBox 10">
              <a:extLst>
                <a:ext uri="{FF2B5EF4-FFF2-40B4-BE49-F238E27FC236}">
                  <a16:creationId xmlns:a16="http://schemas.microsoft.com/office/drawing/2014/main" id="{D1E34FCB-BCCA-3346-B3B8-3D0C1EFDBE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3933" y="416917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0 </a:t>
              </a:r>
            </a:p>
          </p:txBody>
        </p:sp>
        <p:sp>
          <p:nvSpPr>
            <p:cNvPr id="49177" name="TextBox 11">
              <a:extLst>
                <a:ext uri="{FF2B5EF4-FFF2-40B4-BE49-F238E27FC236}">
                  <a16:creationId xmlns:a16="http://schemas.microsoft.com/office/drawing/2014/main" id="{9E713F6A-9A59-0440-A4DE-46070F796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8670" y="4164134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9178" name="TextBox 12">
              <a:extLst>
                <a:ext uri="{FF2B5EF4-FFF2-40B4-BE49-F238E27FC236}">
                  <a16:creationId xmlns:a16="http://schemas.microsoft.com/office/drawing/2014/main" id="{06AA4992-65DC-174D-B590-BE6A6D7F75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4362" y="4169590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  <p:sp>
          <p:nvSpPr>
            <p:cNvPr id="49179" name="TextBox 13">
              <a:extLst>
                <a:ext uri="{FF2B5EF4-FFF2-40B4-BE49-F238E27FC236}">
                  <a16:creationId xmlns:a16="http://schemas.microsoft.com/office/drawing/2014/main" id="{F7452A9F-9649-FA45-85D0-BD40CF433D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9097" y="4164136"/>
              <a:ext cx="595055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 1 </a:t>
              </a:r>
            </a:p>
          </p:txBody>
        </p:sp>
      </p:grpSp>
      <p:sp>
        <p:nvSpPr>
          <p:cNvPr id="49157" name="Freeform 50">
            <a:extLst>
              <a:ext uri="{FF2B5EF4-FFF2-40B4-BE49-F238E27FC236}">
                <a16:creationId xmlns:a16="http://schemas.microsoft.com/office/drawing/2014/main" id="{8EB5063B-9CC4-3844-92DA-D4C62DDDC95D}"/>
              </a:ext>
            </a:extLst>
          </p:cNvPr>
          <p:cNvSpPr>
            <a:spLocks/>
          </p:cNvSpPr>
          <p:nvPr/>
        </p:nvSpPr>
        <p:spPr bwMode="auto">
          <a:xfrm>
            <a:off x="8229600" y="4191000"/>
            <a:ext cx="1322388" cy="5842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8" name="Freeform 50">
            <a:extLst>
              <a:ext uri="{FF2B5EF4-FFF2-40B4-BE49-F238E27FC236}">
                <a16:creationId xmlns:a16="http://schemas.microsoft.com/office/drawing/2014/main" id="{E66F8548-8388-F342-8258-F374539AB646}"/>
              </a:ext>
            </a:extLst>
          </p:cNvPr>
          <p:cNvSpPr>
            <a:spLocks/>
          </p:cNvSpPr>
          <p:nvPr/>
        </p:nvSpPr>
        <p:spPr bwMode="auto">
          <a:xfrm rot="16200000">
            <a:off x="7078664" y="3802064"/>
            <a:ext cx="1322387" cy="58578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49159" name="Straight Connector 14">
            <a:extLst>
              <a:ext uri="{FF2B5EF4-FFF2-40B4-BE49-F238E27FC236}">
                <a16:creationId xmlns:a16="http://schemas.microsoft.com/office/drawing/2014/main" id="{82C2BAF5-5D97-E34C-A905-3C19F5D8559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48588" y="4745038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60" name="Straight Connector 19">
            <a:extLst>
              <a:ext uri="{FF2B5EF4-FFF2-40B4-BE49-F238E27FC236}">
                <a16:creationId xmlns:a16="http://schemas.microsoft.com/office/drawing/2014/main" id="{FE0F9508-52EC-2C41-B2D8-82FDC7750C6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04275" y="4772025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9161" name="Group 46">
            <a:extLst>
              <a:ext uri="{FF2B5EF4-FFF2-40B4-BE49-F238E27FC236}">
                <a16:creationId xmlns:a16="http://schemas.microsoft.com/office/drawing/2014/main" id="{62B994C9-8207-DB4D-92CD-C9028DBDCDC0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5486401"/>
            <a:ext cx="4348590" cy="609599"/>
            <a:chOff x="533400" y="4495800"/>
            <a:chExt cx="4347821" cy="609599"/>
          </a:xfrm>
        </p:grpSpPr>
        <p:sp>
          <p:nvSpPr>
            <p:cNvPr id="49165" name="TextBox 36">
              <a:extLst>
                <a:ext uri="{FF2B5EF4-FFF2-40B4-BE49-F238E27FC236}">
                  <a16:creationId xmlns:a16="http://schemas.microsoft.com/office/drawing/2014/main" id="{D8CD3C13-E6E1-AE43-A548-1A14270E5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0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49166" name="Group 37">
              <a:extLst>
                <a:ext uri="{FF2B5EF4-FFF2-40B4-BE49-F238E27FC236}">
                  <a16:creationId xmlns:a16="http://schemas.microsoft.com/office/drawing/2014/main" id="{4EF75BA6-1A4E-554F-858B-B580652208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165498" cy="584775"/>
              <a:chOff x="5791200" y="2667000"/>
              <a:chExt cx="1165498" cy="584775"/>
            </a:xfrm>
          </p:grpSpPr>
          <p:sp>
            <p:nvSpPr>
              <p:cNvPr id="49169" name="TextBox 43">
                <a:extLst>
                  <a:ext uri="{FF2B5EF4-FFF2-40B4-BE49-F238E27FC236}">
                    <a16:creationId xmlns:a16="http://schemas.microsoft.com/office/drawing/2014/main" id="{D4D3A946-83F3-B846-AFD9-175B791C11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6549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49170" name="Straight Connector 26">
                <a:extLst>
                  <a:ext uri="{FF2B5EF4-FFF2-40B4-BE49-F238E27FC236}">
                    <a16:creationId xmlns:a16="http://schemas.microsoft.com/office/drawing/2014/main" id="{E6F7D66B-37C5-6246-9F7E-6B646E1EFE0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157" y="2819976"/>
                <a:ext cx="22856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9167" name="TextBox 41">
              <a:extLst>
                <a:ext uri="{FF2B5EF4-FFF2-40B4-BE49-F238E27FC236}">
                  <a16:creationId xmlns:a16="http://schemas.microsoft.com/office/drawing/2014/main" id="{36765E26-FBE5-2043-8483-F46F55395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49168" name="TextBox 39">
              <a:extLst>
                <a:ext uri="{FF2B5EF4-FFF2-40B4-BE49-F238E27FC236}">
                  <a16:creationId xmlns:a16="http://schemas.microsoft.com/office/drawing/2014/main" id="{3EFB6916-350C-1D4F-BB90-B846B9E6D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0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sp>
        <p:nvSpPr>
          <p:cNvPr id="49162" name="TextBox 6">
            <a:extLst>
              <a:ext uri="{FF2B5EF4-FFF2-40B4-BE49-F238E27FC236}">
                <a16:creationId xmlns:a16="http://schemas.microsoft.com/office/drawing/2014/main" id="{E4AAB4E8-5F61-2B4C-8D4D-2BE71F728E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1" y="6324601"/>
            <a:ext cx="27670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Something is wrong!</a:t>
            </a:r>
          </a:p>
        </p:txBody>
      </p:sp>
      <p:cxnSp>
        <p:nvCxnSpPr>
          <p:cNvPr id="49163" name="Straight Connector 18">
            <a:extLst>
              <a:ext uri="{FF2B5EF4-FFF2-40B4-BE49-F238E27FC236}">
                <a16:creationId xmlns:a16="http://schemas.microsoft.com/office/drawing/2014/main" id="{6D5C6A28-38DF-C244-868B-CFB0FEAD998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43000" y="1143000"/>
            <a:ext cx="8382000" cy="51816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64" name="Straight Connector 29">
            <a:extLst>
              <a:ext uri="{FF2B5EF4-FFF2-40B4-BE49-F238E27FC236}">
                <a16:creationId xmlns:a16="http://schemas.microsoft.com/office/drawing/2014/main" id="{D8E9D810-A479-FA40-A72B-02D27F511A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143000" y="1600200"/>
            <a:ext cx="8382000" cy="48006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A9D9CF95-4FB7-9847-A0C4-C380A14F62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Compare this with the SOP derivation</a:t>
            </a: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97180DAF-EF5C-C441-8DB0-E46CEEB67B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51202" name="Picture 3" descr="Screen shot 2013-09-11 at 1.53.58 PM.png">
            <a:extLst>
              <a:ext uri="{FF2B5EF4-FFF2-40B4-BE49-F238E27FC236}">
                <a16:creationId xmlns:a16="http://schemas.microsoft.com/office/drawing/2014/main" id="{D4E6F93A-7BD0-004F-A5DD-99B618F081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3B6BB0C7-4E1B-1841-B972-07CBF888F0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52226" name="Picture 3" descr="Screen shot 2013-09-11 at 1.53.58 PM.png">
            <a:extLst>
              <a:ext uri="{FF2B5EF4-FFF2-40B4-BE49-F238E27FC236}">
                <a16:creationId xmlns:a16="http://schemas.microsoft.com/office/drawing/2014/main" id="{9BDF319A-26DC-6649-A844-74F21810EF2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7" name="Rectangle 2">
            <a:extLst>
              <a:ext uri="{FF2B5EF4-FFF2-40B4-BE49-F238E27FC236}">
                <a16:creationId xmlns:a16="http://schemas.microsoft.com/office/drawing/2014/main" id="{E8C6B7DC-6356-BA41-A55E-598E75CC5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2228" name="Rectangle 8">
            <a:extLst>
              <a:ext uri="{FF2B5EF4-FFF2-40B4-BE49-F238E27FC236}">
                <a16:creationId xmlns:a16="http://schemas.microsoft.com/office/drawing/2014/main" id="{195FED86-04F6-6740-AA5C-E6E90ECE7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2229" name="Rectangle 9">
            <a:extLst>
              <a:ext uri="{FF2B5EF4-FFF2-40B4-BE49-F238E27FC236}">
                <a16:creationId xmlns:a16="http://schemas.microsoft.com/office/drawing/2014/main" id="{55C894A9-641A-0640-AAE3-B108FEC8D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2230" name="Rectangle 10">
            <a:extLst>
              <a:ext uri="{FF2B5EF4-FFF2-40B4-BE49-F238E27FC236}">
                <a16:creationId xmlns:a16="http://schemas.microsoft.com/office/drawing/2014/main" id="{3B4453C4-9956-C24E-B42D-766C30A26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04B2218C-D092-3240-8601-37096A142C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53250" name="Picture 3" descr="Screen shot 2013-09-11 at 1.53.58 PM.png">
            <a:extLst>
              <a:ext uri="{FF2B5EF4-FFF2-40B4-BE49-F238E27FC236}">
                <a16:creationId xmlns:a16="http://schemas.microsoft.com/office/drawing/2014/main" id="{911E8022-E446-5345-AB5B-0A109545B83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2">
            <a:extLst>
              <a:ext uri="{FF2B5EF4-FFF2-40B4-BE49-F238E27FC236}">
                <a16:creationId xmlns:a16="http://schemas.microsoft.com/office/drawing/2014/main" id="{707EB2AF-6AC2-4844-8BAA-3AD28207B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2" name="TextBox 7">
            <a:extLst>
              <a:ext uri="{FF2B5EF4-FFF2-40B4-BE49-F238E27FC236}">
                <a16:creationId xmlns:a16="http://schemas.microsoft.com/office/drawing/2014/main" id="{1896F853-DE43-BF45-A797-A680E3A65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5257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3253" name="Rectangle 8">
            <a:extLst>
              <a:ext uri="{FF2B5EF4-FFF2-40B4-BE49-F238E27FC236}">
                <a16:creationId xmlns:a16="http://schemas.microsoft.com/office/drawing/2014/main" id="{C2FA659B-BECB-2A4B-B21C-B9BCE4FEB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4" name="Rectangle 9">
            <a:extLst>
              <a:ext uri="{FF2B5EF4-FFF2-40B4-BE49-F238E27FC236}">
                <a16:creationId xmlns:a16="http://schemas.microsoft.com/office/drawing/2014/main" id="{15A69D05-86D7-8245-9825-73C95916E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5" name="Rectangle 10">
            <a:extLst>
              <a:ext uri="{FF2B5EF4-FFF2-40B4-BE49-F238E27FC236}">
                <a16:creationId xmlns:a16="http://schemas.microsoft.com/office/drawing/2014/main" id="{280D70A8-5982-E946-A383-2F147DD47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6" name="TextBox 4">
            <a:extLst>
              <a:ext uri="{FF2B5EF4-FFF2-40B4-BE49-F238E27FC236}">
                <a16:creationId xmlns:a16="http://schemas.microsoft.com/office/drawing/2014/main" id="{1C3224A6-CC81-8B42-83D8-FA5D21C371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26670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3257" name="TextBox 5">
            <a:extLst>
              <a:ext uri="{FF2B5EF4-FFF2-40B4-BE49-F238E27FC236}">
                <a16:creationId xmlns:a16="http://schemas.microsoft.com/office/drawing/2014/main" id="{7BCF3A10-514B-954D-966C-BE799D341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3225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3258" name="TextBox 6">
            <a:extLst>
              <a:ext uri="{FF2B5EF4-FFF2-40B4-BE49-F238E27FC236}">
                <a16:creationId xmlns:a16="http://schemas.microsoft.com/office/drawing/2014/main" id="{D375F83F-7641-4B4E-B1CB-6A933C41A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41910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3259" name="TextBox 11">
            <a:extLst>
              <a:ext uri="{FF2B5EF4-FFF2-40B4-BE49-F238E27FC236}">
                <a16:creationId xmlns:a16="http://schemas.microsoft.com/office/drawing/2014/main" id="{4610893F-5959-7B4B-BDAB-8072AEA93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1" y="1447801"/>
            <a:ext cx="301466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Where should we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put the negation signs?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D8971F79-5FA3-DC4D-9F48-79260E7BA8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54274" name="Picture 3" descr="Screen shot 2013-09-11 at 1.53.58 PM.png">
            <a:extLst>
              <a:ext uri="{FF2B5EF4-FFF2-40B4-BE49-F238E27FC236}">
                <a16:creationId xmlns:a16="http://schemas.microsoft.com/office/drawing/2014/main" id="{9F9DFD2C-48F6-7847-A770-6C5824BCCC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5" name="Rectangle 2">
            <a:extLst>
              <a:ext uri="{FF2B5EF4-FFF2-40B4-BE49-F238E27FC236}">
                <a16:creationId xmlns:a16="http://schemas.microsoft.com/office/drawing/2014/main" id="{80A48362-3E77-A04C-B408-DEED82744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6" name="TextBox 7">
            <a:extLst>
              <a:ext uri="{FF2B5EF4-FFF2-40B4-BE49-F238E27FC236}">
                <a16:creationId xmlns:a16="http://schemas.microsoft.com/office/drawing/2014/main" id="{A233E4FF-BC0A-804B-9DC3-23427B27F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5257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4277" name="Rectangle 8">
            <a:extLst>
              <a:ext uri="{FF2B5EF4-FFF2-40B4-BE49-F238E27FC236}">
                <a16:creationId xmlns:a16="http://schemas.microsoft.com/office/drawing/2014/main" id="{E04A677E-8061-8442-B0B0-4BA11EC38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8" name="Rectangle 9">
            <a:extLst>
              <a:ext uri="{FF2B5EF4-FFF2-40B4-BE49-F238E27FC236}">
                <a16:creationId xmlns:a16="http://schemas.microsoft.com/office/drawing/2014/main" id="{6D9EA3D2-0768-5747-9710-E40473F22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9" name="Rectangle 10">
            <a:extLst>
              <a:ext uri="{FF2B5EF4-FFF2-40B4-BE49-F238E27FC236}">
                <a16:creationId xmlns:a16="http://schemas.microsoft.com/office/drawing/2014/main" id="{426CB373-6FE8-8344-A200-96ED36FE4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4280" name="Group 16">
            <a:extLst>
              <a:ext uri="{FF2B5EF4-FFF2-40B4-BE49-F238E27FC236}">
                <a16:creationId xmlns:a16="http://schemas.microsoft.com/office/drawing/2014/main" id="{43503C91-DEE5-C041-98E0-CB9038656C93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2666999"/>
            <a:ext cx="1188146" cy="584775"/>
            <a:chOff x="5791200" y="2667000"/>
            <a:chExt cx="1188312" cy="585352"/>
          </a:xfrm>
        </p:grpSpPr>
        <p:sp>
          <p:nvSpPr>
            <p:cNvPr id="54287" name="TextBox 4">
              <a:extLst>
                <a:ext uri="{FF2B5EF4-FFF2-40B4-BE49-F238E27FC236}">
                  <a16:creationId xmlns:a16="http://schemas.microsoft.com/office/drawing/2014/main" id="{4F94A9BF-FBDD-E64B-AD90-7BE3805BA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2667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4288" name="Straight Connector 14">
              <a:extLst>
                <a:ext uri="{FF2B5EF4-FFF2-40B4-BE49-F238E27FC236}">
                  <a16:creationId xmlns:a16="http://schemas.microsoft.com/office/drawing/2014/main" id="{7355DAE2-777F-2E42-B22C-471D6F2AB7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89" name="Straight Connector 15">
              <a:extLst>
                <a:ext uri="{FF2B5EF4-FFF2-40B4-BE49-F238E27FC236}">
                  <a16:creationId xmlns:a16="http://schemas.microsoft.com/office/drawing/2014/main" id="{98B9F156-484B-C84F-A7E9-EE0FF96879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307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4281" name="Group 18">
            <a:extLst>
              <a:ext uri="{FF2B5EF4-FFF2-40B4-BE49-F238E27FC236}">
                <a16:creationId xmlns:a16="http://schemas.microsoft.com/office/drawing/2014/main" id="{1AFF03E6-22C5-374E-B86C-7858C9C1AEBC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3225799"/>
            <a:ext cx="1188146" cy="584775"/>
            <a:chOff x="5791200" y="3225224"/>
            <a:chExt cx="1188312" cy="585352"/>
          </a:xfrm>
        </p:grpSpPr>
        <p:sp>
          <p:nvSpPr>
            <p:cNvPr id="54285" name="TextBox 5">
              <a:extLst>
                <a:ext uri="{FF2B5EF4-FFF2-40B4-BE49-F238E27FC236}">
                  <a16:creationId xmlns:a16="http://schemas.microsoft.com/office/drawing/2014/main" id="{9D339586-224F-274F-98E9-71E903112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3225224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4286" name="Straight Connector 17">
              <a:extLst>
                <a:ext uri="{FF2B5EF4-FFF2-40B4-BE49-F238E27FC236}">
                  <a16:creationId xmlns:a16="http://schemas.microsoft.com/office/drawing/2014/main" id="{30E5157B-46B8-984F-A8CA-55E982F799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3411145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4282" name="Group 20">
            <a:extLst>
              <a:ext uri="{FF2B5EF4-FFF2-40B4-BE49-F238E27FC236}">
                <a16:creationId xmlns:a16="http://schemas.microsoft.com/office/drawing/2014/main" id="{636665CC-82A2-FB44-A99D-4F1C4D73B36D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4190998"/>
            <a:ext cx="1188146" cy="584775"/>
            <a:chOff x="5791200" y="4191000"/>
            <a:chExt cx="1188312" cy="585352"/>
          </a:xfrm>
        </p:grpSpPr>
        <p:sp>
          <p:nvSpPr>
            <p:cNvPr id="54283" name="TextBox 6">
              <a:extLst>
                <a:ext uri="{FF2B5EF4-FFF2-40B4-BE49-F238E27FC236}">
                  <a16:creationId xmlns:a16="http://schemas.microsoft.com/office/drawing/2014/main" id="{97DC2D55-57C1-2C48-8487-45FC7CBF01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4191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4284" name="Straight Connector 19">
              <a:extLst>
                <a:ext uri="{FF2B5EF4-FFF2-40B4-BE49-F238E27FC236}">
                  <a16:creationId xmlns:a16="http://schemas.microsoft.com/office/drawing/2014/main" id="{A67C56FC-E93F-984E-9D9E-26ECF5B6E6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5902" y="4343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itle 1">
            <a:extLst>
              <a:ext uri="{FF2B5EF4-FFF2-40B4-BE49-F238E27FC236}">
                <a16:creationId xmlns:a16="http://schemas.microsoft.com/office/drawing/2014/main" id="{229B28E5-94E1-784C-ADA7-D519E89CEF3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minterms</a:t>
            </a:r>
          </a:p>
        </p:txBody>
      </p:sp>
      <p:sp>
        <p:nvSpPr>
          <p:cNvPr id="9218" name="Content Placeholder 2">
            <a:extLst>
              <a:ext uri="{FF2B5EF4-FFF2-40B4-BE49-F238E27FC236}">
                <a16:creationId xmlns:a16="http://schemas.microsoft.com/office/drawing/2014/main" id="{A9BA5273-40E9-7543-A0C7-396C9B24FE0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1371600"/>
            <a:ext cx="2895600" cy="5334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4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5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6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7</a:t>
            </a:r>
            <a:r>
              <a:rPr lang="en-US" altLang="en-US"/>
              <a:t>  =  x  y  z</a:t>
            </a:r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9219" name="Straight Connector 8">
            <a:extLst>
              <a:ext uri="{FF2B5EF4-FFF2-40B4-BE49-F238E27FC236}">
                <a16:creationId xmlns:a16="http://schemas.microsoft.com/office/drawing/2014/main" id="{B115BB55-161B-8C4C-A405-DA909FAF753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9513" y="2071688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0" name="Straight Connector 8">
            <a:extLst>
              <a:ext uri="{FF2B5EF4-FFF2-40B4-BE49-F238E27FC236}">
                <a16:creationId xmlns:a16="http://schemas.microsoft.com/office/drawing/2014/main" id="{D9EF119A-1385-CA44-9701-F87F4B00DC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6813" y="27225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1" name="Straight Connector 8">
            <a:extLst>
              <a:ext uri="{FF2B5EF4-FFF2-40B4-BE49-F238E27FC236}">
                <a16:creationId xmlns:a16="http://schemas.microsoft.com/office/drawing/2014/main" id="{F003A997-04D6-5340-A861-6F417AFD11A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5226" y="34051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2" name="Straight Connector 8">
            <a:extLst>
              <a:ext uri="{FF2B5EF4-FFF2-40B4-BE49-F238E27FC236}">
                <a16:creationId xmlns:a16="http://schemas.microsoft.com/office/drawing/2014/main" id="{9D3E3307-4D79-2F46-8D38-0DBD0FFDF24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41976" y="4043363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3" name="Straight Connector 8">
            <a:extLst>
              <a:ext uri="{FF2B5EF4-FFF2-40B4-BE49-F238E27FC236}">
                <a16:creationId xmlns:a16="http://schemas.microsoft.com/office/drawing/2014/main" id="{1E087151-48BC-8F4D-A7D6-AB6879C581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08601" y="4051300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4" name="Straight Connector 8">
            <a:extLst>
              <a:ext uri="{FF2B5EF4-FFF2-40B4-BE49-F238E27FC236}">
                <a16:creationId xmlns:a16="http://schemas.microsoft.com/office/drawing/2014/main" id="{495204EA-4C86-6645-A042-FFD7924F781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18126" y="47513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5" name="Straight Connector 8">
            <a:extLst>
              <a:ext uri="{FF2B5EF4-FFF2-40B4-BE49-F238E27FC236}">
                <a16:creationId xmlns:a16="http://schemas.microsoft.com/office/drawing/2014/main" id="{77BCC48F-FBB1-F447-BA45-707D4E80D83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48326" y="53863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6" name="Straight Connector 8">
            <a:extLst>
              <a:ext uri="{FF2B5EF4-FFF2-40B4-BE49-F238E27FC236}">
                <a16:creationId xmlns:a16="http://schemas.microsoft.com/office/drawing/2014/main" id="{C18998A4-0E32-5546-BE06-C09368DFF5E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7926" y="14112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7" name="Straight Connector 8">
            <a:extLst>
              <a:ext uri="{FF2B5EF4-FFF2-40B4-BE49-F238E27FC236}">
                <a16:creationId xmlns:a16="http://schemas.microsoft.com/office/drawing/2014/main" id="{72DFC5E3-9309-EB45-8464-37769F8CFD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05426" y="13985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8" name="Straight Connector 8">
            <a:extLst>
              <a:ext uri="{FF2B5EF4-FFF2-40B4-BE49-F238E27FC236}">
                <a16:creationId xmlns:a16="http://schemas.microsoft.com/office/drawing/2014/main" id="{3CB64AA0-447A-BC43-9E93-316CC62D8EF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35626" y="14112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9" name="Straight Connector 8">
            <a:extLst>
              <a:ext uri="{FF2B5EF4-FFF2-40B4-BE49-F238E27FC236}">
                <a16:creationId xmlns:a16="http://schemas.microsoft.com/office/drawing/2014/main" id="{2764715B-0C70-354E-8451-A008349D491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32413" y="2071688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30" name="Straight Connector 8">
            <a:extLst>
              <a:ext uri="{FF2B5EF4-FFF2-40B4-BE49-F238E27FC236}">
                <a16:creationId xmlns:a16="http://schemas.microsoft.com/office/drawing/2014/main" id="{FAF09F79-DC61-9547-91E8-148FB80EEC6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37213" y="27352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5852C27B-DE89-F949-AC1B-2C4DEB3EB25D}"/>
              </a:ext>
            </a:extLst>
          </p:cNvPr>
          <p:cNvSpPr txBox="1">
            <a:spLocks/>
          </p:cNvSpPr>
          <p:nvPr/>
        </p:nvSpPr>
        <p:spPr bwMode="auto">
          <a:xfrm>
            <a:off x="1957388" y="1397000"/>
            <a:ext cx="1865312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0   0   1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0   1   0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0   1   1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1   0   1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1   1   0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1   1   1</a:t>
            </a:r>
          </a:p>
        </p:txBody>
      </p:sp>
      <p:sp>
        <p:nvSpPr>
          <p:cNvPr id="9232" name="TextBox 21">
            <a:extLst>
              <a:ext uri="{FF2B5EF4-FFF2-40B4-BE49-F238E27FC236}">
                <a16:creationId xmlns:a16="http://schemas.microsoft.com/office/drawing/2014/main" id="{3305C5BA-5A70-8E4A-96D5-FAA737FB52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7663" y="3000375"/>
            <a:ext cx="3300412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bars coincide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with the 0’s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the binary expansion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minterm sub-index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BFA3B434-52C8-5746-B4D9-3214A8DCA7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55298" name="Picture 3" descr="Screen shot 2013-09-11 at 1.53.58 PM.png">
            <a:extLst>
              <a:ext uri="{FF2B5EF4-FFF2-40B4-BE49-F238E27FC236}">
                <a16:creationId xmlns:a16="http://schemas.microsoft.com/office/drawing/2014/main" id="{6B56A799-61B9-3C4E-A22B-A87672F8F0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Rectangle 2">
            <a:extLst>
              <a:ext uri="{FF2B5EF4-FFF2-40B4-BE49-F238E27FC236}">
                <a16:creationId xmlns:a16="http://schemas.microsoft.com/office/drawing/2014/main" id="{B540494B-B772-C74D-A235-1A7446978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0" name="TextBox 7">
            <a:extLst>
              <a:ext uri="{FF2B5EF4-FFF2-40B4-BE49-F238E27FC236}">
                <a16:creationId xmlns:a16="http://schemas.microsoft.com/office/drawing/2014/main" id="{DE60DEC5-F489-6644-B858-6529CB0B5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5257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5301" name="Rectangle 8">
            <a:extLst>
              <a:ext uri="{FF2B5EF4-FFF2-40B4-BE49-F238E27FC236}">
                <a16:creationId xmlns:a16="http://schemas.microsoft.com/office/drawing/2014/main" id="{62E79BDD-2765-C741-9437-EB281E2F8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2" name="Rectangle 9">
            <a:extLst>
              <a:ext uri="{FF2B5EF4-FFF2-40B4-BE49-F238E27FC236}">
                <a16:creationId xmlns:a16="http://schemas.microsoft.com/office/drawing/2014/main" id="{300ABC3F-605F-DF40-A340-5C6C6A2C3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3" name="Rectangle 10">
            <a:extLst>
              <a:ext uri="{FF2B5EF4-FFF2-40B4-BE49-F238E27FC236}">
                <a16:creationId xmlns:a16="http://schemas.microsoft.com/office/drawing/2014/main" id="{7EF242B2-63CD-2B4A-8A50-8B35B1D09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5304" name="Group 16">
            <a:extLst>
              <a:ext uri="{FF2B5EF4-FFF2-40B4-BE49-F238E27FC236}">
                <a16:creationId xmlns:a16="http://schemas.microsoft.com/office/drawing/2014/main" id="{471C4D77-41FE-484B-A824-1E1D8FAE0858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2666999"/>
            <a:ext cx="1188146" cy="584775"/>
            <a:chOff x="5791200" y="2667000"/>
            <a:chExt cx="1188312" cy="585352"/>
          </a:xfrm>
        </p:grpSpPr>
        <p:sp>
          <p:nvSpPr>
            <p:cNvPr id="55327" name="TextBox 4">
              <a:extLst>
                <a:ext uri="{FF2B5EF4-FFF2-40B4-BE49-F238E27FC236}">
                  <a16:creationId xmlns:a16="http://schemas.microsoft.com/office/drawing/2014/main" id="{FE933B53-EE28-7D4A-A2F1-F0A8ADB60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2667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5328" name="Straight Connector 14">
              <a:extLst>
                <a:ext uri="{FF2B5EF4-FFF2-40B4-BE49-F238E27FC236}">
                  <a16:creationId xmlns:a16="http://schemas.microsoft.com/office/drawing/2014/main" id="{AB12F151-771D-D84A-BD1B-62D9C61CDB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29" name="Straight Connector 15">
              <a:extLst>
                <a:ext uri="{FF2B5EF4-FFF2-40B4-BE49-F238E27FC236}">
                  <a16:creationId xmlns:a16="http://schemas.microsoft.com/office/drawing/2014/main" id="{0613CDF5-9576-314A-9C04-41A5B6A882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307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5305" name="Group 18">
            <a:extLst>
              <a:ext uri="{FF2B5EF4-FFF2-40B4-BE49-F238E27FC236}">
                <a16:creationId xmlns:a16="http://schemas.microsoft.com/office/drawing/2014/main" id="{024F5FA9-2973-454E-B177-892F6385A6C8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3225799"/>
            <a:ext cx="1188146" cy="584775"/>
            <a:chOff x="5791200" y="3225224"/>
            <a:chExt cx="1188312" cy="585352"/>
          </a:xfrm>
        </p:grpSpPr>
        <p:sp>
          <p:nvSpPr>
            <p:cNvPr id="55325" name="TextBox 5">
              <a:extLst>
                <a:ext uri="{FF2B5EF4-FFF2-40B4-BE49-F238E27FC236}">
                  <a16:creationId xmlns:a16="http://schemas.microsoft.com/office/drawing/2014/main" id="{55A36CD0-DDB3-5D43-AC24-D40C6CB7B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3225224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5326" name="Straight Connector 17">
              <a:extLst>
                <a:ext uri="{FF2B5EF4-FFF2-40B4-BE49-F238E27FC236}">
                  <a16:creationId xmlns:a16="http://schemas.microsoft.com/office/drawing/2014/main" id="{B9D74C9F-FD07-D644-BC30-C66C725894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3411145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5306" name="Group 20">
            <a:extLst>
              <a:ext uri="{FF2B5EF4-FFF2-40B4-BE49-F238E27FC236}">
                <a16:creationId xmlns:a16="http://schemas.microsoft.com/office/drawing/2014/main" id="{10A102C6-A56B-BA49-B71E-753098466263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4190998"/>
            <a:ext cx="1188146" cy="584775"/>
            <a:chOff x="5791200" y="4191000"/>
            <a:chExt cx="1188312" cy="585352"/>
          </a:xfrm>
        </p:grpSpPr>
        <p:sp>
          <p:nvSpPr>
            <p:cNvPr id="55323" name="TextBox 6">
              <a:extLst>
                <a:ext uri="{FF2B5EF4-FFF2-40B4-BE49-F238E27FC236}">
                  <a16:creationId xmlns:a16="http://schemas.microsoft.com/office/drawing/2014/main" id="{179DC63C-31A4-C74F-A5BE-8E04C9F00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4191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55324" name="Straight Connector 19">
              <a:extLst>
                <a:ext uri="{FF2B5EF4-FFF2-40B4-BE49-F238E27FC236}">
                  <a16:creationId xmlns:a16="http://schemas.microsoft.com/office/drawing/2014/main" id="{7B467674-CA51-9143-9522-404FDA8678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5902" y="4343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5307" name="Group 36">
            <a:extLst>
              <a:ext uri="{FF2B5EF4-FFF2-40B4-BE49-F238E27FC236}">
                <a16:creationId xmlns:a16="http://schemas.microsoft.com/office/drawing/2014/main" id="{E81BAF91-0FE9-0D40-A01E-5385BEFC0EAB}"/>
              </a:ext>
            </a:extLst>
          </p:cNvPr>
          <p:cNvGrpSpPr>
            <a:grpSpLocks/>
          </p:cNvGrpSpPr>
          <p:nvPr/>
        </p:nvGrpSpPr>
        <p:grpSpPr bwMode="auto">
          <a:xfrm>
            <a:off x="1524001" y="6172201"/>
            <a:ext cx="8144393" cy="609599"/>
            <a:chOff x="609600" y="6172200"/>
            <a:chExt cx="8144393" cy="609599"/>
          </a:xfrm>
        </p:grpSpPr>
        <p:sp>
          <p:nvSpPr>
            <p:cNvPr id="55308" name="TextBox 21">
              <a:extLst>
                <a:ext uri="{FF2B5EF4-FFF2-40B4-BE49-F238E27FC236}">
                  <a16:creationId xmlns:a16="http://schemas.microsoft.com/office/drawing/2014/main" id="{0FEC1C3F-6B3A-2242-B04B-5A7CF3E6AE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5309" name="Group 22">
              <a:extLst>
                <a:ext uri="{FF2B5EF4-FFF2-40B4-BE49-F238E27FC236}">
                  <a16:creationId xmlns:a16="http://schemas.microsoft.com/office/drawing/2014/main" id="{AE4E67AF-ACFC-594E-83CF-E219633844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55320" name="TextBox 23">
                <a:extLst>
                  <a:ext uri="{FF2B5EF4-FFF2-40B4-BE49-F238E27FC236}">
                    <a16:creationId xmlns:a16="http://schemas.microsoft.com/office/drawing/2014/main" id="{CBEFE98E-FB5A-A443-9D13-FFC09C1A97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5321" name="Straight Connector 24">
                <a:extLst>
                  <a:ext uri="{FF2B5EF4-FFF2-40B4-BE49-F238E27FC236}">
                    <a16:creationId xmlns:a16="http://schemas.microsoft.com/office/drawing/2014/main" id="{5D87CA2D-717D-B94D-B003-D645B59C44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22" name="Straight Connector 25">
                <a:extLst>
                  <a:ext uri="{FF2B5EF4-FFF2-40B4-BE49-F238E27FC236}">
                    <a16:creationId xmlns:a16="http://schemas.microsoft.com/office/drawing/2014/main" id="{9ADE66C7-9DA6-4A49-9930-E60D5E881B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5310" name="Group 26">
              <a:extLst>
                <a:ext uri="{FF2B5EF4-FFF2-40B4-BE49-F238E27FC236}">
                  <a16:creationId xmlns:a16="http://schemas.microsoft.com/office/drawing/2014/main" id="{F96A1923-D455-5E4D-A5FF-20B2936529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55318" name="TextBox 27">
                <a:extLst>
                  <a:ext uri="{FF2B5EF4-FFF2-40B4-BE49-F238E27FC236}">
                    <a16:creationId xmlns:a16="http://schemas.microsoft.com/office/drawing/2014/main" id="{8A4396FE-3CA8-E64B-8A7A-E5DC82427E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5319" name="Straight Connector 28">
                <a:extLst>
                  <a:ext uri="{FF2B5EF4-FFF2-40B4-BE49-F238E27FC236}">
                    <a16:creationId xmlns:a16="http://schemas.microsoft.com/office/drawing/2014/main" id="{BF06F924-168E-1344-B077-4A2E0FD7C4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5311" name="Group 29">
              <a:extLst>
                <a:ext uri="{FF2B5EF4-FFF2-40B4-BE49-F238E27FC236}">
                  <a16:creationId xmlns:a16="http://schemas.microsoft.com/office/drawing/2014/main" id="{45D6D725-B83C-0B43-986C-5C52D15A5A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55316" name="TextBox 30">
                <a:extLst>
                  <a:ext uri="{FF2B5EF4-FFF2-40B4-BE49-F238E27FC236}">
                    <a16:creationId xmlns:a16="http://schemas.microsoft.com/office/drawing/2014/main" id="{997CCCAC-FF9C-1846-977C-AF67F988C1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5317" name="Straight Connector 31">
                <a:extLst>
                  <a:ext uri="{FF2B5EF4-FFF2-40B4-BE49-F238E27FC236}">
                    <a16:creationId xmlns:a16="http://schemas.microsoft.com/office/drawing/2014/main" id="{A8DE0F3E-A2D2-2F4A-BE41-6E18919BF9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5312" name="TextBox 32">
              <a:extLst>
                <a:ext uri="{FF2B5EF4-FFF2-40B4-BE49-F238E27FC236}">
                  <a16:creationId xmlns:a16="http://schemas.microsoft.com/office/drawing/2014/main" id="{963CB5CF-7552-774B-A8A0-6F8EC88AA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55313" name="TextBox 33">
              <a:extLst>
                <a:ext uri="{FF2B5EF4-FFF2-40B4-BE49-F238E27FC236}">
                  <a16:creationId xmlns:a16="http://schemas.microsoft.com/office/drawing/2014/main" id="{DB365535-17F7-E64D-B897-4AA1B06A7C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5314" name="TextBox 34">
              <a:extLst>
                <a:ext uri="{FF2B5EF4-FFF2-40B4-BE49-F238E27FC236}">
                  <a16:creationId xmlns:a16="http://schemas.microsoft.com/office/drawing/2014/main" id="{391C0E4F-6B8A-464B-82F1-BC5587128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5315" name="TextBox 35">
              <a:extLst>
                <a:ext uri="{FF2B5EF4-FFF2-40B4-BE49-F238E27FC236}">
                  <a16:creationId xmlns:a16="http://schemas.microsoft.com/office/drawing/2014/main" id="{E7C77A42-6E32-324A-9116-C822205E9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CDBBADD3-F438-7647-B3F8-15C38EAD8E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simplify this expression</a:t>
            </a:r>
          </a:p>
        </p:txBody>
      </p:sp>
      <p:grpSp>
        <p:nvGrpSpPr>
          <p:cNvPr id="56322" name="Group 2">
            <a:extLst>
              <a:ext uri="{FF2B5EF4-FFF2-40B4-BE49-F238E27FC236}">
                <a16:creationId xmlns:a16="http://schemas.microsoft.com/office/drawing/2014/main" id="{F8F0BB77-EA8D-9B45-BF3E-C4652699318F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600201"/>
            <a:ext cx="8144393" cy="609599"/>
            <a:chOff x="609600" y="6172200"/>
            <a:chExt cx="8144393" cy="609599"/>
          </a:xfrm>
        </p:grpSpPr>
        <p:sp>
          <p:nvSpPr>
            <p:cNvPr id="56323" name="TextBox 3">
              <a:extLst>
                <a:ext uri="{FF2B5EF4-FFF2-40B4-BE49-F238E27FC236}">
                  <a16:creationId xmlns:a16="http://schemas.microsoft.com/office/drawing/2014/main" id="{72FA269F-0C48-E749-A285-8DAB3E8CF6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6324" name="Group 4">
              <a:extLst>
                <a:ext uri="{FF2B5EF4-FFF2-40B4-BE49-F238E27FC236}">
                  <a16:creationId xmlns:a16="http://schemas.microsoft.com/office/drawing/2014/main" id="{F003041D-303B-454E-A422-7D6310CC1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56335" name="TextBox 15">
                <a:extLst>
                  <a:ext uri="{FF2B5EF4-FFF2-40B4-BE49-F238E27FC236}">
                    <a16:creationId xmlns:a16="http://schemas.microsoft.com/office/drawing/2014/main" id="{06365EDA-E416-4A4D-9F1B-71D3A0C735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6336" name="Straight Connector 16">
                <a:extLst>
                  <a:ext uri="{FF2B5EF4-FFF2-40B4-BE49-F238E27FC236}">
                    <a16:creationId xmlns:a16="http://schemas.microsoft.com/office/drawing/2014/main" id="{0E7A69A1-FBA3-F947-A6AE-E17BD5ADE76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37" name="Straight Connector 17">
                <a:extLst>
                  <a:ext uri="{FF2B5EF4-FFF2-40B4-BE49-F238E27FC236}">
                    <a16:creationId xmlns:a16="http://schemas.microsoft.com/office/drawing/2014/main" id="{3981D7F2-E0DA-5B4A-B460-DFD297DF7E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6325" name="Group 5">
              <a:extLst>
                <a:ext uri="{FF2B5EF4-FFF2-40B4-BE49-F238E27FC236}">
                  <a16:creationId xmlns:a16="http://schemas.microsoft.com/office/drawing/2014/main" id="{2C1CAD82-7531-4742-BBD2-D4376945BD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56333" name="TextBox 13">
                <a:extLst>
                  <a:ext uri="{FF2B5EF4-FFF2-40B4-BE49-F238E27FC236}">
                    <a16:creationId xmlns:a16="http://schemas.microsoft.com/office/drawing/2014/main" id="{E262B93B-5801-4048-8ED0-9128341D5E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6334" name="Straight Connector 14">
                <a:extLst>
                  <a:ext uri="{FF2B5EF4-FFF2-40B4-BE49-F238E27FC236}">
                    <a16:creationId xmlns:a16="http://schemas.microsoft.com/office/drawing/2014/main" id="{82AB9321-BCDE-AF46-AC51-2423BB3A2D7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6326" name="Group 6">
              <a:extLst>
                <a:ext uri="{FF2B5EF4-FFF2-40B4-BE49-F238E27FC236}">
                  <a16:creationId xmlns:a16="http://schemas.microsoft.com/office/drawing/2014/main" id="{4536DC3A-7864-4B49-B94A-853614A7D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56331" name="TextBox 11">
                <a:extLst>
                  <a:ext uri="{FF2B5EF4-FFF2-40B4-BE49-F238E27FC236}">
                    <a16:creationId xmlns:a16="http://schemas.microsoft.com/office/drawing/2014/main" id="{7537E81C-6EF6-6F49-A841-C44559D802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6332" name="Straight Connector 12">
                <a:extLst>
                  <a:ext uri="{FF2B5EF4-FFF2-40B4-BE49-F238E27FC236}">
                    <a16:creationId xmlns:a16="http://schemas.microsoft.com/office/drawing/2014/main" id="{CD7C4B0D-6EFC-0F48-B2D1-5C4F9FADE8C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6327" name="TextBox 7">
              <a:extLst>
                <a:ext uri="{FF2B5EF4-FFF2-40B4-BE49-F238E27FC236}">
                  <a16:creationId xmlns:a16="http://schemas.microsoft.com/office/drawing/2014/main" id="{F93CEA1F-7636-954A-A012-9CB420B71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56328" name="TextBox 8">
              <a:extLst>
                <a:ext uri="{FF2B5EF4-FFF2-40B4-BE49-F238E27FC236}">
                  <a16:creationId xmlns:a16="http://schemas.microsoft.com/office/drawing/2014/main" id="{BEF0AC59-0E9F-F54D-AD0A-26B924CCE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6329" name="TextBox 9">
              <a:extLst>
                <a:ext uri="{FF2B5EF4-FFF2-40B4-BE49-F238E27FC236}">
                  <a16:creationId xmlns:a16="http://schemas.microsoft.com/office/drawing/2014/main" id="{7A380B8B-A30A-8341-BE90-92AC44F94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6330" name="TextBox 10">
              <a:extLst>
                <a:ext uri="{FF2B5EF4-FFF2-40B4-BE49-F238E27FC236}">
                  <a16:creationId xmlns:a16="http://schemas.microsoft.com/office/drawing/2014/main" id="{BDF43194-0CFA-6540-83A8-01DD50D42E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0231FB46-1FFF-2F41-AD9F-00005E0BFE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simplify this expression</a:t>
            </a:r>
          </a:p>
        </p:txBody>
      </p:sp>
      <p:grpSp>
        <p:nvGrpSpPr>
          <p:cNvPr id="57346" name="Group 2">
            <a:extLst>
              <a:ext uri="{FF2B5EF4-FFF2-40B4-BE49-F238E27FC236}">
                <a16:creationId xmlns:a16="http://schemas.microsoft.com/office/drawing/2014/main" id="{412C069C-0436-2149-92D8-D0FD61ADC231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600201"/>
            <a:ext cx="8144393" cy="609599"/>
            <a:chOff x="609600" y="6172200"/>
            <a:chExt cx="8144393" cy="609599"/>
          </a:xfrm>
        </p:grpSpPr>
        <p:sp>
          <p:nvSpPr>
            <p:cNvPr id="57358" name="TextBox 3">
              <a:extLst>
                <a:ext uri="{FF2B5EF4-FFF2-40B4-BE49-F238E27FC236}">
                  <a16:creationId xmlns:a16="http://schemas.microsoft.com/office/drawing/2014/main" id="{C23D611C-2431-0643-8923-C191C1D1C4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7359" name="Group 4">
              <a:extLst>
                <a:ext uri="{FF2B5EF4-FFF2-40B4-BE49-F238E27FC236}">
                  <a16:creationId xmlns:a16="http://schemas.microsoft.com/office/drawing/2014/main" id="{8D45ACB4-5CCB-074B-AAFB-7EC949B9F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57370" name="TextBox 15">
                <a:extLst>
                  <a:ext uri="{FF2B5EF4-FFF2-40B4-BE49-F238E27FC236}">
                    <a16:creationId xmlns:a16="http://schemas.microsoft.com/office/drawing/2014/main" id="{414CE1F4-5957-F74D-94DF-F42A2A85B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7371" name="Straight Connector 16">
                <a:extLst>
                  <a:ext uri="{FF2B5EF4-FFF2-40B4-BE49-F238E27FC236}">
                    <a16:creationId xmlns:a16="http://schemas.microsoft.com/office/drawing/2014/main" id="{B9B2BF89-471A-7744-B8E2-6295EC0D17D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7372" name="Straight Connector 17">
                <a:extLst>
                  <a:ext uri="{FF2B5EF4-FFF2-40B4-BE49-F238E27FC236}">
                    <a16:creationId xmlns:a16="http://schemas.microsoft.com/office/drawing/2014/main" id="{D3F0A724-34F7-8140-84D7-D9FCCCB4BEA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7360" name="Group 5">
              <a:extLst>
                <a:ext uri="{FF2B5EF4-FFF2-40B4-BE49-F238E27FC236}">
                  <a16:creationId xmlns:a16="http://schemas.microsoft.com/office/drawing/2014/main" id="{FBBE8E53-A765-B34B-8254-A28A8DE8B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57368" name="TextBox 13">
                <a:extLst>
                  <a:ext uri="{FF2B5EF4-FFF2-40B4-BE49-F238E27FC236}">
                    <a16:creationId xmlns:a16="http://schemas.microsoft.com/office/drawing/2014/main" id="{E3F44634-D8C8-7C46-946C-D38568028E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7369" name="Straight Connector 14">
                <a:extLst>
                  <a:ext uri="{FF2B5EF4-FFF2-40B4-BE49-F238E27FC236}">
                    <a16:creationId xmlns:a16="http://schemas.microsoft.com/office/drawing/2014/main" id="{C3138E6B-59B4-AC4B-9A85-DB5D95D030A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7361" name="Group 6">
              <a:extLst>
                <a:ext uri="{FF2B5EF4-FFF2-40B4-BE49-F238E27FC236}">
                  <a16:creationId xmlns:a16="http://schemas.microsoft.com/office/drawing/2014/main" id="{C348555A-04B7-D24E-8526-AE4BE2344C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57366" name="TextBox 11">
                <a:extLst>
                  <a:ext uri="{FF2B5EF4-FFF2-40B4-BE49-F238E27FC236}">
                    <a16:creationId xmlns:a16="http://schemas.microsoft.com/office/drawing/2014/main" id="{1EC56EB8-2CB4-D74D-982D-DB07441589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7367" name="Straight Connector 12">
                <a:extLst>
                  <a:ext uri="{FF2B5EF4-FFF2-40B4-BE49-F238E27FC236}">
                    <a16:creationId xmlns:a16="http://schemas.microsoft.com/office/drawing/2014/main" id="{3C0A3F09-629C-8543-BC63-15FB6F20E7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7362" name="TextBox 7">
              <a:extLst>
                <a:ext uri="{FF2B5EF4-FFF2-40B4-BE49-F238E27FC236}">
                  <a16:creationId xmlns:a16="http://schemas.microsoft.com/office/drawing/2014/main" id="{5087684E-3A2B-7146-BA5A-E461A6946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57363" name="TextBox 8">
              <a:extLst>
                <a:ext uri="{FF2B5EF4-FFF2-40B4-BE49-F238E27FC236}">
                  <a16:creationId xmlns:a16="http://schemas.microsoft.com/office/drawing/2014/main" id="{DB0F4FF6-1B2D-6B43-8444-BE3D248C04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7364" name="TextBox 9">
              <a:extLst>
                <a:ext uri="{FF2B5EF4-FFF2-40B4-BE49-F238E27FC236}">
                  <a16:creationId xmlns:a16="http://schemas.microsoft.com/office/drawing/2014/main" id="{9366BF90-E28C-834B-B40A-3CEA14AD3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7365" name="TextBox 10">
              <a:extLst>
                <a:ext uri="{FF2B5EF4-FFF2-40B4-BE49-F238E27FC236}">
                  <a16:creationId xmlns:a16="http://schemas.microsoft.com/office/drawing/2014/main" id="{BB52AD8E-9966-EC4D-8A32-10F6DE3C84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grpSp>
        <p:nvGrpSpPr>
          <p:cNvPr id="57347" name="Group 34">
            <a:extLst>
              <a:ext uri="{FF2B5EF4-FFF2-40B4-BE49-F238E27FC236}">
                <a16:creationId xmlns:a16="http://schemas.microsoft.com/office/drawing/2014/main" id="{DB124175-3C6A-3844-9490-EC77B178A065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3048001"/>
            <a:ext cx="7154527" cy="609599"/>
            <a:chOff x="533400" y="3048000"/>
            <a:chExt cx="7154527" cy="609599"/>
          </a:xfrm>
        </p:grpSpPr>
        <p:sp>
          <p:nvSpPr>
            <p:cNvPr id="57348" name="TextBox 19">
              <a:extLst>
                <a:ext uri="{FF2B5EF4-FFF2-40B4-BE49-F238E27FC236}">
                  <a16:creationId xmlns:a16="http://schemas.microsoft.com/office/drawing/2014/main" id="{22994667-356C-7449-8777-7A76B14A70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30480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7349" name="Group 20">
              <a:extLst>
                <a:ext uri="{FF2B5EF4-FFF2-40B4-BE49-F238E27FC236}">
                  <a16:creationId xmlns:a16="http://schemas.microsoft.com/office/drawing/2014/main" id="{F7F2F3D1-98CF-9D48-974D-D43946693A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3072824"/>
              <a:ext cx="2366353" cy="584775"/>
              <a:chOff x="5791200" y="2667000"/>
              <a:chExt cx="2366353" cy="584775"/>
            </a:xfrm>
          </p:grpSpPr>
          <p:sp>
            <p:nvSpPr>
              <p:cNvPr id="57355" name="TextBox 31">
                <a:extLst>
                  <a:ext uri="{FF2B5EF4-FFF2-40B4-BE49-F238E27FC236}">
                    <a16:creationId xmlns:a16="http://schemas.microsoft.com/office/drawing/2014/main" id="{226A30A7-302E-CD4C-AF9D-F37AADA71A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236635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(x</a:t>
                </a:r>
                <a:r>
                  <a:rPr lang="en-US" altLang="en-US" sz="3200" b="0" i="1" baseline="-25000">
                    <a:latin typeface="Times" pitchFamily="2" charset="0"/>
                  </a:rPr>
                  <a:t>2 </a:t>
                </a:r>
                <a:r>
                  <a:rPr lang="en-US" altLang="en-US" sz="3200" b="0" i="1">
                    <a:latin typeface="Times" pitchFamily="2" charset="0"/>
                  </a:rPr>
                  <a:t>+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  <a:r>
                  <a:rPr lang="en-US" altLang="en-US" sz="3200" b="0" i="1">
                    <a:latin typeface="Times" pitchFamily="2" charset="0"/>
                  </a:rPr>
                  <a:t>)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57356" name="Straight Connector 32">
                <a:extLst>
                  <a:ext uri="{FF2B5EF4-FFF2-40B4-BE49-F238E27FC236}">
                    <a16:creationId xmlns:a16="http://schemas.microsoft.com/office/drawing/2014/main" id="{32F49C4D-D5E6-A544-8C28-2A19190EF68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7357" name="Straight Connector 33">
                <a:extLst>
                  <a:ext uri="{FF2B5EF4-FFF2-40B4-BE49-F238E27FC236}">
                    <a16:creationId xmlns:a16="http://schemas.microsoft.com/office/drawing/2014/main" id="{BFEC3CDF-373C-084A-856F-797FB49047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683553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7350" name="Group 22">
              <a:extLst>
                <a:ext uri="{FF2B5EF4-FFF2-40B4-BE49-F238E27FC236}">
                  <a16:creationId xmlns:a16="http://schemas.microsoft.com/office/drawing/2014/main" id="{183566E0-3493-F340-B3B3-C39A1F6B7A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5688" y="3072824"/>
              <a:ext cx="2092239" cy="584775"/>
              <a:chOff x="5791200" y="4191000"/>
              <a:chExt cx="2092239" cy="584775"/>
            </a:xfrm>
          </p:grpSpPr>
          <p:sp>
            <p:nvSpPr>
              <p:cNvPr id="57353" name="TextBox 27">
                <a:extLst>
                  <a:ext uri="{FF2B5EF4-FFF2-40B4-BE49-F238E27FC236}">
                    <a16:creationId xmlns:a16="http://schemas.microsoft.com/office/drawing/2014/main" id="{CD562FF5-C754-D14B-B5A2-437F8B8ED6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2092239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(x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+x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)x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7354" name="Straight Connector 28">
                <a:extLst>
                  <a:ext uri="{FF2B5EF4-FFF2-40B4-BE49-F238E27FC236}">
                    <a16:creationId xmlns:a16="http://schemas.microsoft.com/office/drawing/2014/main" id="{B265513D-EB3D-6C4A-ADE6-CC83707B57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302625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7351" name="TextBox 24">
              <a:extLst>
                <a:ext uri="{FF2B5EF4-FFF2-40B4-BE49-F238E27FC236}">
                  <a16:creationId xmlns:a16="http://schemas.microsoft.com/office/drawing/2014/main" id="{501BE065-BC73-1D4C-8E67-99BA93CFC3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9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7352" name="TextBox 25">
              <a:extLst>
                <a:ext uri="{FF2B5EF4-FFF2-40B4-BE49-F238E27FC236}">
                  <a16:creationId xmlns:a16="http://schemas.microsoft.com/office/drawing/2014/main" id="{881AE37C-9EDB-E74E-807F-095598F9C7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47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8042B8EB-4375-ED45-B93B-6A35ADF5974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simplify this expression</a:t>
            </a:r>
          </a:p>
        </p:txBody>
      </p:sp>
      <p:grpSp>
        <p:nvGrpSpPr>
          <p:cNvPr id="58370" name="Group 2">
            <a:extLst>
              <a:ext uri="{FF2B5EF4-FFF2-40B4-BE49-F238E27FC236}">
                <a16:creationId xmlns:a16="http://schemas.microsoft.com/office/drawing/2014/main" id="{E96F844C-E16F-5141-958F-FAE4BC9DDEA3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600201"/>
            <a:ext cx="8144393" cy="609599"/>
            <a:chOff x="609600" y="6172200"/>
            <a:chExt cx="8144393" cy="609599"/>
          </a:xfrm>
        </p:grpSpPr>
        <p:sp>
          <p:nvSpPr>
            <p:cNvPr id="58389" name="TextBox 3">
              <a:extLst>
                <a:ext uri="{FF2B5EF4-FFF2-40B4-BE49-F238E27FC236}">
                  <a16:creationId xmlns:a16="http://schemas.microsoft.com/office/drawing/2014/main" id="{5FA93986-5D5E-2A47-967E-C99889127A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8390" name="Group 4">
              <a:extLst>
                <a:ext uri="{FF2B5EF4-FFF2-40B4-BE49-F238E27FC236}">
                  <a16:creationId xmlns:a16="http://schemas.microsoft.com/office/drawing/2014/main" id="{B95FC667-6E5E-AE42-B273-368DFF5303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58401" name="TextBox 15">
                <a:extLst>
                  <a:ext uri="{FF2B5EF4-FFF2-40B4-BE49-F238E27FC236}">
                    <a16:creationId xmlns:a16="http://schemas.microsoft.com/office/drawing/2014/main" id="{DE317E5E-8409-264E-AE3F-D2DB8A0EEB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8402" name="Straight Connector 16">
                <a:extLst>
                  <a:ext uri="{FF2B5EF4-FFF2-40B4-BE49-F238E27FC236}">
                    <a16:creationId xmlns:a16="http://schemas.microsoft.com/office/drawing/2014/main" id="{9F520ED2-DBA6-E243-9C2C-DEC0BE4BD63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403" name="Straight Connector 17">
                <a:extLst>
                  <a:ext uri="{FF2B5EF4-FFF2-40B4-BE49-F238E27FC236}">
                    <a16:creationId xmlns:a16="http://schemas.microsoft.com/office/drawing/2014/main" id="{5DECF62C-09E2-824F-81D7-06794DBA21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8391" name="Group 5">
              <a:extLst>
                <a:ext uri="{FF2B5EF4-FFF2-40B4-BE49-F238E27FC236}">
                  <a16:creationId xmlns:a16="http://schemas.microsoft.com/office/drawing/2014/main" id="{EFAD42AD-2137-D147-88A6-7BAD90A7DC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58399" name="TextBox 13">
                <a:extLst>
                  <a:ext uri="{FF2B5EF4-FFF2-40B4-BE49-F238E27FC236}">
                    <a16:creationId xmlns:a16="http://schemas.microsoft.com/office/drawing/2014/main" id="{2CA40881-9678-5144-9D91-D511E5AD66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8400" name="Straight Connector 14">
                <a:extLst>
                  <a:ext uri="{FF2B5EF4-FFF2-40B4-BE49-F238E27FC236}">
                    <a16:creationId xmlns:a16="http://schemas.microsoft.com/office/drawing/2014/main" id="{2CC72E24-1734-0148-A33B-FD21DB874B8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8392" name="Group 6">
              <a:extLst>
                <a:ext uri="{FF2B5EF4-FFF2-40B4-BE49-F238E27FC236}">
                  <a16:creationId xmlns:a16="http://schemas.microsoft.com/office/drawing/2014/main" id="{58832A4F-9667-5A4D-A1DB-36DFA8432B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58397" name="TextBox 11">
                <a:extLst>
                  <a:ext uri="{FF2B5EF4-FFF2-40B4-BE49-F238E27FC236}">
                    <a16:creationId xmlns:a16="http://schemas.microsoft.com/office/drawing/2014/main" id="{F8DB03D3-1121-F54B-BCF0-9AA2EC712D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8398" name="Straight Connector 12">
                <a:extLst>
                  <a:ext uri="{FF2B5EF4-FFF2-40B4-BE49-F238E27FC236}">
                    <a16:creationId xmlns:a16="http://schemas.microsoft.com/office/drawing/2014/main" id="{2278837A-0645-C94E-9B5B-E1FDC493011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8393" name="TextBox 7">
              <a:extLst>
                <a:ext uri="{FF2B5EF4-FFF2-40B4-BE49-F238E27FC236}">
                  <a16:creationId xmlns:a16="http://schemas.microsoft.com/office/drawing/2014/main" id="{F34CE435-F44A-E14B-B95F-2FAA84BDE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58394" name="TextBox 8">
              <a:extLst>
                <a:ext uri="{FF2B5EF4-FFF2-40B4-BE49-F238E27FC236}">
                  <a16:creationId xmlns:a16="http://schemas.microsoft.com/office/drawing/2014/main" id="{00E06AE2-419A-D54B-9C47-8B2E673641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8395" name="TextBox 9">
              <a:extLst>
                <a:ext uri="{FF2B5EF4-FFF2-40B4-BE49-F238E27FC236}">
                  <a16:creationId xmlns:a16="http://schemas.microsoft.com/office/drawing/2014/main" id="{69D89419-D006-BF48-A512-98B9D04C92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8396" name="TextBox 10">
              <a:extLst>
                <a:ext uri="{FF2B5EF4-FFF2-40B4-BE49-F238E27FC236}">
                  <a16:creationId xmlns:a16="http://schemas.microsoft.com/office/drawing/2014/main" id="{8C76B622-0D91-4E43-9B74-27539085F2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grpSp>
        <p:nvGrpSpPr>
          <p:cNvPr id="58371" name="Group 34">
            <a:extLst>
              <a:ext uri="{FF2B5EF4-FFF2-40B4-BE49-F238E27FC236}">
                <a16:creationId xmlns:a16="http://schemas.microsoft.com/office/drawing/2014/main" id="{55442721-25AA-D442-9275-A529D877E776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3048001"/>
            <a:ext cx="7154527" cy="609599"/>
            <a:chOff x="533400" y="3048000"/>
            <a:chExt cx="7154527" cy="609599"/>
          </a:xfrm>
        </p:grpSpPr>
        <p:sp>
          <p:nvSpPr>
            <p:cNvPr id="58379" name="TextBox 19">
              <a:extLst>
                <a:ext uri="{FF2B5EF4-FFF2-40B4-BE49-F238E27FC236}">
                  <a16:creationId xmlns:a16="http://schemas.microsoft.com/office/drawing/2014/main" id="{1CC8C1EA-DC4A-4A4B-AED3-9CC0A426A3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30480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8380" name="Group 20">
              <a:extLst>
                <a:ext uri="{FF2B5EF4-FFF2-40B4-BE49-F238E27FC236}">
                  <a16:creationId xmlns:a16="http://schemas.microsoft.com/office/drawing/2014/main" id="{9C6B7FED-EFA0-5842-9E9D-912B977F1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3072824"/>
              <a:ext cx="2366353" cy="584775"/>
              <a:chOff x="5791200" y="2667000"/>
              <a:chExt cx="2366353" cy="584775"/>
            </a:xfrm>
          </p:grpSpPr>
          <p:sp>
            <p:nvSpPr>
              <p:cNvPr id="58386" name="TextBox 31">
                <a:extLst>
                  <a:ext uri="{FF2B5EF4-FFF2-40B4-BE49-F238E27FC236}">
                    <a16:creationId xmlns:a16="http://schemas.microsoft.com/office/drawing/2014/main" id="{C57319CD-8409-364D-9CDA-88083BFCB3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236635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(x</a:t>
                </a:r>
                <a:r>
                  <a:rPr lang="en-US" altLang="en-US" sz="3200" b="0" i="1" baseline="-25000">
                    <a:latin typeface="Times" pitchFamily="2" charset="0"/>
                  </a:rPr>
                  <a:t>2 </a:t>
                </a:r>
                <a:r>
                  <a:rPr lang="en-US" altLang="en-US" sz="3200" b="0" i="1">
                    <a:latin typeface="Times" pitchFamily="2" charset="0"/>
                  </a:rPr>
                  <a:t>+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  <a:r>
                  <a:rPr lang="en-US" altLang="en-US" sz="3200" b="0" i="1">
                    <a:latin typeface="Times" pitchFamily="2" charset="0"/>
                  </a:rPr>
                  <a:t>)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58387" name="Straight Connector 32">
                <a:extLst>
                  <a:ext uri="{FF2B5EF4-FFF2-40B4-BE49-F238E27FC236}">
                    <a16:creationId xmlns:a16="http://schemas.microsoft.com/office/drawing/2014/main" id="{7A743697-8A44-3242-B8DD-4CA517D13C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388" name="Straight Connector 33">
                <a:extLst>
                  <a:ext uri="{FF2B5EF4-FFF2-40B4-BE49-F238E27FC236}">
                    <a16:creationId xmlns:a16="http://schemas.microsoft.com/office/drawing/2014/main" id="{533ACBD1-D1B6-2D40-9FCF-21236FE6897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683553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8381" name="Group 22">
              <a:extLst>
                <a:ext uri="{FF2B5EF4-FFF2-40B4-BE49-F238E27FC236}">
                  <a16:creationId xmlns:a16="http://schemas.microsoft.com/office/drawing/2014/main" id="{924127FB-4B6F-B54B-9374-6A7B1ED024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5688" y="3072824"/>
              <a:ext cx="2092239" cy="584775"/>
              <a:chOff x="5791200" y="4191000"/>
              <a:chExt cx="2092239" cy="584775"/>
            </a:xfrm>
          </p:grpSpPr>
          <p:sp>
            <p:nvSpPr>
              <p:cNvPr id="58384" name="TextBox 27">
                <a:extLst>
                  <a:ext uri="{FF2B5EF4-FFF2-40B4-BE49-F238E27FC236}">
                    <a16:creationId xmlns:a16="http://schemas.microsoft.com/office/drawing/2014/main" id="{DA76CE17-24C7-314D-A1AC-F5A8122FAC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2092239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(x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+x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)x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58385" name="Straight Connector 28">
                <a:extLst>
                  <a:ext uri="{FF2B5EF4-FFF2-40B4-BE49-F238E27FC236}">
                    <a16:creationId xmlns:a16="http://schemas.microsoft.com/office/drawing/2014/main" id="{3D21C7D3-F3AB-3A4F-BECB-997C6AA528F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302625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8382" name="TextBox 24">
              <a:extLst>
                <a:ext uri="{FF2B5EF4-FFF2-40B4-BE49-F238E27FC236}">
                  <a16:creationId xmlns:a16="http://schemas.microsoft.com/office/drawing/2014/main" id="{D7F6EA84-DB44-FD48-9EE7-07635D5C78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9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58383" name="TextBox 25">
              <a:extLst>
                <a:ext uri="{FF2B5EF4-FFF2-40B4-BE49-F238E27FC236}">
                  <a16:creationId xmlns:a16="http://schemas.microsoft.com/office/drawing/2014/main" id="{8DF39691-0E9B-C348-B986-56D2B09147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47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grpSp>
        <p:nvGrpSpPr>
          <p:cNvPr id="58372" name="Group 46">
            <a:extLst>
              <a:ext uri="{FF2B5EF4-FFF2-40B4-BE49-F238E27FC236}">
                <a16:creationId xmlns:a16="http://schemas.microsoft.com/office/drawing/2014/main" id="{0B05DF1B-9C53-5143-97EA-6778F55ECB4E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4495801"/>
            <a:ext cx="4348488" cy="609599"/>
            <a:chOff x="533400" y="4495800"/>
            <a:chExt cx="4347843" cy="609599"/>
          </a:xfrm>
        </p:grpSpPr>
        <p:sp>
          <p:nvSpPr>
            <p:cNvPr id="58373" name="TextBox 36">
              <a:extLst>
                <a:ext uri="{FF2B5EF4-FFF2-40B4-BE49-F238E27FC236}">
                  <a16:creationId xmlns:a16="http://schemas.microsoft.com/office/drawing/2014/main" id="{2A67B007-D080-6B4B-8C0D-9BE9F82982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6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58374" name="Group 37">
              <a:extLst>
                <a:ext uri="{FF2B5EF4-FFF2-40B4-BE49-F238E27FC236}">
                  <a16:creationId xmlns:a16="http://schemas.microsoft.com/office/drawing/2014/main" id="{7916EDB4-5624-184B-9446-95E0171EF2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006858" cy="584775"/>
              <a:chOff x="5791200" y="2667000"/>
              <a:chExt cx="1006858" cy="584775"/>
            </a:xfrm>
          </p:grpSpPr>
          <p:sp>
            <p:nvSpPr>
              <p:cNvPr id="58377" name="TextBox 43">
                <a:extLst>
                  <a:ext uri="{FF2B5EF4-FFF2-40B4-BE49-F238E27FC236}">
                    <a16:creationId xmlns:a16="http://schemas.microsoft.com/office/drawing/2014/main" id="{95797A75-67A8-EA46-A3E4-1305F65122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00685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58378" name="Straight Connector 44">
                <a:extLst>
                  <a:ext uri="{FF2B5EF4-FFF2-40B4-BE49-F238E27FC236}">
                    <a16:creationId xmlns:a16="http://schemas.microsoft.com/office/drawing/2014/main" id="{AE20A328-32FE-EC49-80A6-15C1C9CF18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224" y="2819976"/>
                <a:ext cx="22856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8375" name="TextBox 41">
              <a:extLst>
                <a:ext uri="{FF2B5EF4-FFF2-40B4-BE49-F238E27FC236}">
                  <a16:creationId xmlns:a16="http://schemas.microsoft.com/office/drawing/2014/main" id="{410BC4C0-6BDB-164D-9AE6-75EE4ABEFE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58376" name="TextBox 39">
              <a:extLst>
                <a:ext uri="{FF2B5EF4-FFF2-40B4-BE49-F238E27FC236}">
                  <a16:creationId xmlns:a16="http://schemas.microsoft.com/office/drawing/2014/main" id="{771376F5-C43B-614A-B737-DC3C61682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1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FAE02C53-1588-AF4B-8DE9-596C845BE9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sp>
        <p:nvSpPr>
          <p:cNvPr id="59394" name="TextBox 125">
            <a:extLst>
              <a:ext uri="{FF2B5EF4-FFF2-40B4-BE49-F238E27FC236}">
                <a16:creationId xmlns:a16="http://schemas.microsoft.com/office/drawing/2014/main" id="{8E4FB09D-4ED8-F94F-A5EF-4BACE1D47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6513514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2.33a from the textbook ]</a:t>
            </a:r>
          </a:p>
        </p:txBody>
      </p:sp>
      <p:pic>
        <p:nvPicPr>
          <p:cNvPr id="59395" name="Picture 3" descr="Screen shot 2013-09-11 at 1.53.58 PM.png">
            <a:extLst>
              <a:ext uri="{FF2B5EF4-FFF2-40B4-BE49-F238E27FC236}">
                <a16:creationId xmlns:a16="http://schemas.microsoft.com/office/drawing/2014/main" id="{08332E33-6DD8-834B-8246-2A97A0A3B0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D6BF7810-3063-4C43-9408-E9657066FE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0418" name="Picture 3" descr="Screen shot 2013-09-11 at 1.53.58 PM.png">
            <a:extLst>
              <a:ext uri="{FF2B5EF4-FFF2-40B4-BE49-F238E27FC236}">
                <a16:creationId xmlns:a16="http://schemas.microsoft.com/office/drawing/2014/main" id="{89512574-8DE4-A448-812E-23C0B8CC09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419" name="Picture 5" descr="Screen shot 2014-02-03 at 1.56.59 PM.png">
            <a:extLst>
              <a:ext uri="{FF2B5EF4-FFF2-40B4-BE49-F238E27FC236}">
                <a16:creationId xmlns:a16="http://schemas.microsoft.com/office/drawing/2014/main" id="{FDF658E6-1980-1441-925A-D14AD72FCC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12E13C28-34A3-E04B-94AB-5E7EE2455E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1442" name="Picture 3" descr="Screen shot 2013-09-11 at 1.53.58 PM.png">
            <a:extLst>
              <a:ext uri="{FF2B5EF4-FFF2-40B4-BE49-F238E27FC236}">
                <a16:creationId xmlns:a16="http://schemas.microsoft.com/office/drawing/2014/main" id="{9A7C2098-76F5-FE47-A1BC-39653C3EDE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43" name="Picture 5" descr="Screen shot 2014-02-03 at 1.56.59 PM.png">
            <a:extLst>
              <a:ext uri="{FF2B5EF4-FFF2-40B4-BE49-F238E27FC236}">
                <a16:creationId xmlns:a16="http://schemas.microsoft.com/office/drawing/2014/main" id="{07EA00F4-A8B7-814C-BB68-678405B80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44" name="Picture 2" descr="Screen shot 2014-02-03 at 1.55.42 PM.png">
            <a:extLst>
              <a:ext uri="{FF2B5EF4-FFF2-40B4-BE49-F238E27FC236}">
                <a16:creationId xmlns:a16="http://schemas.microsoft.com/office/drawing/2014/main" id="{F8764821-6050-9948-B714-0645141E5F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133600"/>
            <a:ext cx="4364038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A06101D7-8476-6E45-A22D-4E9B9F0792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2466" name="Picture 3" descr="Screen shot 2013-09-11 at 1.53.58 PM.png">
            <a:extLst>
              <a:ext uri="{FF2B5EF4-FFF2-40B4-BE49-F238E27FC236}">
                <a16:creationId xmlns:a16="http://schemas.microsoft.com/office/drawing/2014/main" id="{9D46588C-0AAC-3743-8E86-D986400596F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67" name="Picture 5" descr="Screen shot 2014-02-03 at 1.56.59 PM.png">
            <a:extLst>
              <a:ext uri="{FF2B5EF4-FFF2-40B4-BE49-F238E27FC236}">
                <a16:creationId xmlns:a16="http://schemas.microsoft.com/office/drawing/2014/main" id="{D3A5E75E-84EE-0745-A2A9-9DB664382B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8" name="Oval 8">
            <a:extLst>
              <a:ext uri="{FF2B5EF4-FFF2-40B4-BE49-F238E27FC236}">
                <a16:creationId xmlns:a16="http://schemas.microsoft.com/office/drawing/2014/main" id="{5B691678-C2F9-9C4C-8C72-9005FDB26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1" y="1382713"/>
            <a:ext cx="1084263" cy="527050"/>
          </a:xfrm>
          <a:prstGeom prst="ellipse">
            <a:avLst/>
          </a:prstGeom>
          <a:solidFill>
            <a:srgbClr val="FF0000">
              <a:alpha val="27843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62469" name="Picture 2" descr="Screen shot 2014-02-03 at 1.55.42 PM.png">
            <a:extLst>
              <a:ext uri="{FF2B5EF4-FFF2-40B4-BE49-F238E27FC236}">
                <a16:creationId xmlns:a16="http://schemas.microsoft.com/office/drawing/2014/main" id="{79B497C6-5FFD-D34A-8E3D-7654AD54141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133600"/>
            <a:ext cx="4364038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Oval 7">
            <a:extLst>
              <a:ext uri="{FF2B5EF4-FFF2-40B4-BE49-F238E27FC236}">
                <a16:creationId xmlns:a16="http://schemas.microsoft.com/office/drawing/2014/main" id="{8D21FF6E-4B50-2C41-B098-2789EDB01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2120900"/>
            <a:ext cx="1306513" cy="1181100"/>
          </a:xfrm>
          <a:prstGeom prst="ellipse">
            <a:avLst/>
          </a:prstGeom>
          <a:solidFill>
            <a:srgbClr val="FF0000">
              <a:alpha val="27843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8AB6FC11-90CC-AE40-99BE-3EEAADA3D3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3490" name="Picture 3" descr="Screen shot 2013-09-11 at 1.53.58 PM.png">
            <a:extLst>
              <a:ext uri="{FF2B5EF4-FFF2-40B4-BE49-F238E27FC236}">
                <a16:creationId xmlns:a16="http://schemas.microsoft.com/office/drawing/2014/main" id="{7C7BCBC2-9A8B-F849-B012-70CDE07A35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1" name="Picture 5" descr="Screen shot 2014-02-03 at 1.56.59 PM.png">
            <a:extLst>
              <a:ext uri="{FF2B5EF4-FFF2-40B4-BE49-F238E27FC236}">
                <a16:creationId xmlns:a16="http://schemas.microsoft.com/office/drawing/2014/main" id="{75467439-6C1C-ED44-B099-692EED3695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2" name="Oval 8">
            <a:extLst>
              <a:ext uri="{FF2B5EF4-FFF2-40B4-BE49-F238E27FC236}">
                <a16:creationId xmlns:a16="http://schemas.microsoft.com/office/drawing/2014/main" id="{942FFB08-451C-3D41-B7F0-F740C9F5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1" y="1382713"/>
            <a:ext cx="1084263" cy="527050"/>
          </a:xfrm>
          <a:prstGeom prst="ellipse">
            <a:avLst/>
          </a:prstGeom>
          <a:solidFill>
            <a:srgbClr val="FF0000">
              <a:alpha val="27843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3493" name="Group 11">
            <a:extLst>
              <a:ext uri="{FF2B5EF4-FFF2-40B4-BE49-F238E27FC236}">
                <a16:creationId xmlns:a16="http://schemas.microsoft.com/office/drawing/2014/main" id="{522D5FA9-AF4A-754F-A73F-5D25F932FA68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63496" name="Picture 2" descr="Screen shot 2014-02-03 at 1.55.42 PM.png">
              <a:extLst>
                <a:ext uri="{FF2B5EF4-FFF2-40B4-BE49-F238E27FC236}">
                  <a16:creationId xmlns:a16="http://schemas.microsoft.com/office/drawing/2014/main" id="{54B0B6E9-7876-264A-A719-BFADA607FF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497" name="Rectangle 7">
              <a:extLst>
                <a:ext uri="{FF2B5EF4-FFF2-40B4-BE49-F238E27FC236}">
                  <a16:creationId xmlns:a16="http://schemas.microsoft.com/office/drawing/2014/main" id="{389ECFFF-1853-4C47-8FB7-33BEACA62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696" y="2247760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498" name="Rectangle 12">
              <a:extLst>
                <a:ext uri="{FF2B5EF4-FFF2-40B4-BE49-F238E27FC236}">
                  <a16:creationId xmlns:a16="http://schemas.microsoft.com/office/drawing/2014/main" id="{33275E47-E3C1-074F-A743-F7C2FC1DC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499" name="TextBox 41">
              <a:extLst>
                <a:ext uri="{FF2B5EF4-FFF2-40B4-BE49-F238E27FC236}">
                  <a16:creationId xmlns:a16="http://schemas.microsoft.com/office/drawing/2014/main" id="{1B886546-A165-0A43-8944-068E764354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63500" name="TextBox 41">
              <a:extLst>
                <a:ext uri="{FF2B5EF4-FFF2-40B4-BE49-F238E27FC236}">
                  <a16:creationId xmlns:a16="http://schemas.microsoft.com/office/drawing/2014/main" id="{B80D2B68-14F3-1F45-8A01-DF7FB3BDA3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63494" name="Oval 14">
            <a:extLst>
              <a:ext uri="{FF2B5EF4-FFF2-40B4-BE49-F238E27FC236}">
                <a16:creationId xmlns:a16="http://schemas.microsoft.com/office/drawing/2014/main" id="{FBA9AA25-9C01-6C4D-BF97-D1986DE35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2120900"/>
            <a:ext cx="1306513" cy="1181100"/>
          </a:xfrm>
          <a:prstGeom prst="ellipse">
            <a:avLst/>
          </a:prstGeom>
          <a:solidFill>
            <a:srgbClr val="FF0000">
              <a:alpha val="27843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5" name="TextBox 3">
            <a:extLst>
              <a:ext uri="{FF2B5EF4-FFF2-40B4-BE49-F238E27FC236}">
                <a16:creationId xmlns:a16="http://schemas.microsoft.com/office/drawing/2014/main" id="{3E0DC2B7-E188-5A44-84E9-9DDE61843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1" y="5638801"/>
            <a:ext cx="4303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order of the labeling matters.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25976B98-F6A2-914E-A36C-A4E99F67CA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4514" name="Picture 3" descr="Screen shot 2013-09-11 at 1.53.58 PM.png">
            <a:extLst>
              <a:ext uri="{FF2B5EF4-FFF2-40B4-BE49-F238E27FC236}">
                <a16:creationId xmlns:a16="http://schemas.microsoft.com/office/drawing/2014/main" id="{102CC1DE-1729-2E4A-8ABF-3E66D8BCB0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15" name="Picture 5" descr="Screen shot 2014-02-03 at 1.56.59 PM.png">
            <a:extLst>
              <a:ext uri="{FF2B5EF4-FFF2-40B4-BE49-F238E27FC236}">
                <a16:creationId xmlns:a16="http://schemas.microsoft.com/office/drawing/2014/main" id="{0D713461-1E04-8642-AEB0-F20FCBBD02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4516" name="Group 11">
            <a:extLst>
              <a:ext uri="{FF2B5EF4-FFF2-40B4-BE49-F238E27FC236}">
                <a16:creationId xmlns:a16="http://schemas.microsoft.com/office/drawing/2014/main" id="{41C33D11-65C9-AA4F-BF73-56751D214B7F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64517" name="Picture 2" descr="Screen shot 2014-02-03 at 1.55.42 PM.png">
              <a:extLst>
                <a:ext uri="{FF2B5EF4-FFF2-40B4-BE49-F238E27FC236}">
                  <a16:creationId xmlns:a16="http://schemas.microsoft.com/office/drawing/2014/main" id="{677BAED5-55B1-D641-99FE-400C3E4D4F9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18" name="Rectangle 7">
              <a:extLst>
                <a:ext uri="{FF2B5EF4-FFF2-40B4-BE49-F238E27FC236}">
                  <a16:creationId xmlns:a16="http://schemas.microsoft.com/office/drawing/2014/main" id="{2F4CFDE5-28E3-9448-96CA-30F5EFE78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348" y="222944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19" name="Rectangle 12">
              <a:extLst>
                <a:ext uri="{FF2B5EF4-FFF2-40B4-BE49-F238E27FC236}">
                  <a16:creationId xmlns:a16="http://schemas.microsoft.com/office/drawing/2014/main" id="{04758594-CCC2-CB41-B393-BDABFD771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20" name="TextBox 41">
              <a:extLst>
                <a:ext uri="{FF2B5EF4-FFF2-40B4-BE49-F238E27FC236}">
                  <a16:creationId xmlns:a16="http://schemas.microsoft.com/office/drawing/2014/main" id="{3CFBF0D2-5DDB-E749-B001-3F0A700802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64521" name="TextBox 41">
              <a:extLst>
                <a:ext uri="{FF2B5EF4-FFF2-40B4-BE49-F238E27FC236}">
                  <a16:creationId xmlns:a16="http://schemas.microsoft.com/office/drawing/2014/main" id="{CCC616DE-3C5C-204C-98BD-92B3B10338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16F1EB03-9794-0944-AC0A-68E299C9A9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Maxterms</a:t>
            </a:r>
          </a:p>
        </p:txBody>
      </p:sp>
      <p:sp>
        <p:nvSpPr>
          <p:cNvPr id="10242" name="Content Placeholder 2">
            <a:extLst>
              <a:ext uri="{FF2B5EF4-FFF2-40B4-BE49-F238E27FC236}">
                <a16:creationId xmlns:a16="http://schemas.microsoft.com/office/drawing/2014/main" id="{C1E7A1AA-D17A-A248-AD59-FBE98F1141B3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1371600"/>
            <a:ext cx="2895600" cy="5334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4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5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6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7</a:t>
            </a:r>
            <a:r>
              <a:rPr lang="en-US" altLang="en-US"/>
              <a:t>  =  x + y + z</a:t>
            </a:r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10243" name="Straight Connector 8">
            <a:extLst>
              <a:ext uri="{FF2B5EF4-FFF2-40B4-BE49-F238E27FC236}">
                <a16:creationId xmlns:a16="http://schemas.microsoft.com/office/drawing/2014/main" id="{B8B2E56C-58FF-F644-B8CF-A5A7447D6D9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992813" y="2097088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4" name="Straight Connector 8">
            <a:extLst>
              <a:ext uri="{FF2B5EF4-FFF2-40B4-BE49-F238E27FC236}">
                <a16:creationId xmlns:a16="http://schemas.microsoft.com/office/drawing/2014/main" id="{8AE7F663-9132-0F49-AE55-3C4E40EB4D3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84813" y="27733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5" name="Straight Connector 8">
            <a:extLst>
              <a:ext uri="{FF2B5EF4-FFF2-40B4-BE49-F238E27FC236}">
                <a16:creationId xmlns:a16="http://schemas.microsoft.com/office/drawing/2014/main" id="{D06A1CB8-E618-5C45-B19A-0574E31B1A0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95926" y="34305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6" name="Straight Connector 8">
            <a:extLst>
              <a:ext uri="{FF2B5EF4-FFF2-40B4-BE49-F238E27FC236}">
                <a16:creationId xmlns:a16="http://schemas.microsoft.com/office/drawing/2014/main" id="{30538A76-FEC7-584C-A238-651B05ED2E5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997576" y="3421063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7" name="Straight Connector 8">
            <a:extLst>
              <a:ext uri="{FF2B5EF4-FFF2-40B4-BE49-F238E27FC236}">
                <a16:creationId xmlns:a16="http://schemas.microsoft.com/office/drawing/2014/main" id="{899BBE63-D9E0-C442-8826-D4C3CD9EF2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8401" y="4076700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8" name="Straight Connector 8">
            <a:extLst>
              <a:ext uri="{FF2B5EF4-FFF2-40B4-BE49-F238E27FC236}">
                <a16:creationId xmlns:a16="http://schemas.microsoft.com/office/drawing/2014/main" id="{C05E56D2-43DC-6045-928C-0BB20D58007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2526" y="47386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9" name="Straight Connector 8">
            <a:extLst>
              <a:ext uri="{FF2B5EF4-FFF2-40B4-BE49-F238E27FC236}">
                <a16:creationId xmlns:a16="http://schemas.microsoft.com/office/drawing/2014/main" id="{4FD01065-DD95-3A4F-87F4-794BB34D463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03926" y="47386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50" name="Straight Connector 8">
            <a:extLst>
              <a:ext uri="{FF2B5EF4-FFF2-40B4-BE49-F238E27FC236}">
                <a16:creationId xmlns:a16="http://schemas.microsoft.com/office/drawing/2014/main" id="{4EC01FEC-6F65-3F49-9242-898E888CE01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5226" y="54117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51" name="Straight Connector 8">
            <a:extLst>
              <a:ext uri="{FF2B5EF4-FFF2-40B4-BE49-F238E27FC236}">
                <a16:creationId xmlns:a16="http://schemas.microsoft.com/office/drawing/2014/main" id="{34FB259B-ADDD-5D4C-A5CD-25369BAE41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95926" y="53990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52" name="Straight Connector 8">
            <a:extLst>
              <a:ext uri="{FF2B5EF4-FFF2-40B4-BE49-F238E27FC236}">
                <a16:creationId xmlns:a16="http://schemas.microsoft.com/office/drawing/2014/main" id="{ECB2AAF5-932B-7E40-8450-59AF4ACC27F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5226" y="60467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53" name="Straight Connector 8">
            <a:extLst>
              <a:ext uri="{FF2B5EF4-FFF2-40B4-BE49-F238E27FC236}">
                <a16:creationId xmlns:a16="http://schemas.microsoft.com/office/drawing/2014/main" id="{D2E9E066-7A95-BA47-90CE-5AD283FF3E4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83226" y="6032500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54" name="Straight Connector 8">
            <a:extLst>
              <a:ext uri="{FF2B5EF4-FFF2-40B4-BE49-F238E27FC236}">
                <a16:creationId xmlns:a16="http://schemas.microsoft.com/office/drawing/2014/main" id="{F7AA35EC-1B81-1C47-A1DC-E6C9222F9E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03926" y="60594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FA3D3B5C-CE9A-F24F-89B5-EBF3B20593FC}"/>
              </a:ext>
            </a:extLst>
          </p:cNvPr>
          <p:cNvSpPr txBox="1">
            <a:spLocks/>
          </p:cNvSpPr>
          <p:nvPr/>
        </p:nvSpPr>
        <p:spPr bwMode="auto">
          <a:xfrm>
            <a:off x="1957388" y="1397000"/>
            <a:ext cx="1865312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0   0   1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0   1   0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0   1   1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1   0   1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1   1   0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1   1   1</a:t>
            </a:r>
          </a:p>
        </p:txBody>
      </p:sp>
      <p:sp>
        <p:nvSpPr>
          <p:cNvPr id="10256" name="TextBox 7">
            <a:extLst>
              <a:ext uri="{FF2B5EF4-FFF2-40B4-BE49-F238E27FC236}">
                <a16:creationId xmlns:a16="http://schemas.microsoft.com/office/drawing/2014/main" id="{935F2FFB-E75E-574E-932D-79C38F518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2263" y="3000375"/>
            <a:ext cx="3351212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bars coincide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with the 1’s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the binary expansion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maxterm sub-index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1236AC57-6E3A-824A-B8BC-EB0E349CE1A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5538" name="Picture 3" descr="Screen shot 2013-09-11 at 1.53.58 PM.png">
            <a:extLst>
              <a:ext uri="{FF2B5EF4-FFF2-40B4-BE49-F238E27FC236}">
                <a16:creationId xmlns:a16="http://schemas.microsoft.com/office/drawing/2014/main" id="{34290D10-BEF0-194C-9B78-B4A0EDFF46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39" name="Picture 5" descr="Screen shot 2014-02-03 at 1.56.59 PM.png">
            <a:extLst>
              <a:ext uri="{FF2B5EF4-FFF2-40B4-BE49-F238E27FC236}">
                <a16:creationId xmlns:a16="http://schemas.microsoft.com/office/drawing/2014/main" id="{95959FA6-ECFB-5F43-9E8F-269A48964D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540" name="Group 11">
            <a:extLst>
              <a:ext uri="{FF2B5EF4-FFF2-40B4-BE49-F238E27FC236}">
                <a16:creationId xmlns:a16="http://schemas.microsoft.com/office/drawing/2014/main" id="{AEB301F4-763D-A54A-AEF8-F6B2A4F01335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65549" name="Picture 2" descr="Screen shot 2014-02-03 at 1.55.42 PM.png">
              <a:extLst>
                <a:ext uri="{FF2B5EF4-FFF2-40B4-BE49-F238E27FC236}">
                  <a16:creationId xmlns:a16="http://schemas.microsoft.com/office/drawing/2014/main" id="{82301F56-8253-FE41-94E6-18E015B67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550" name="Rectangle 7">
              <a:extLst>
                <a:ext uri="{FF2B5EF4-FFF2-40B4-BE49-F238E27FC236}">
                  <a16:creationId xmlns:a16="http://schemas.microsoft.com/office/drawing/2014/main" id="{A27ABE44-421F-3640-8F35-F71477549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1" name="Rectangle 12">
              <a:extLst>
                <a:ext uri="{FF2B5EF4-FFF2-40B4-BE49-F238E27FC236}">
                  <a16:creationId xmlns:a16="http://schemas.microsoft.com/office/drawing/2014/main" id="{B16479A4-5B47-404D-AB48-2A7A1EB80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2" name="TextBox 41">
              <a:extLst>
                <a:ext uri="{FF2B5EF4-FFF2-40B4-BE49-F238E27FC236}">
                  <a16:creationId xmlns:a16="http://schemas.microsoft.com/office/drawing/2014/main" id="{00EEFFEE-05C5-1846-85EC-518BB205DB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65553" name="TextBox 41">
              <a:extLst>
                <a:ext uri="{FF2B5EF4-FFF2-40B4-BE49-F238E27FC236}">
                  <a16:creationId xmlns:a16="http://schemas.microsoft.com/office/drawing/2014/main" id="{B76045AE-0EF2-E54B-BB2C-7CD78D86C4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65541" name="TextBox 13">
            <a:extLst>
              <a:ext uri="{FF2B5EF4-FFF2-40B4-BE49-F238E27FC236}">
                <a16:creationId xmlns:a16="http://schemas.microsoft.com/office/drawing/2014/main" id="{57D2DD9D-663F-764B-AD0D-9E5229F3A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2426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5542" name="TextBox 15">
            <a:extLst>
              <a:ext uri="{FF2B5EF4-FFF2-40B4-BE49-F238E27FC236}">
                <a16:creationId xmlns:a16="http://schemas.microsoft.com/office/drawing/2014/main" id="{2BB57F54-B366-374E-B1FB-7E0DB9588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1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5543" name="TextBox 16">
            <a:extLst>
              <a:ext uri="{FF2B5EF4-FFF2-40B4-BE49-F238E27FC236}">
                <a16:creationId xmlns:a16="http://schemas.microsoft.com/office/drawing/2014/main" id="{E7549867-7453-EF4D-B2F2-BDD25CFAB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1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5544" name="TextBox 17">
            <a:extLst>
              <a:ext uri="{FF2B5EF4-FFF2-40B4-BE49-F238E27FC236}">
                <a16:creationId xmlns:a16="http://schemas.microsoft.com/office/drawing/2014/main" id="{D76ACB87-8964-F44F-B146-E05C0298E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639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5545" name="TextBox 18">
            <a:extLst>
              <a:ext uri="{FF2B5EF4-FFF2-40B4-BE49-F238E27FC236}">
                <a16:creationId xmlns:a16="http://schemas.microsoft.com/office/drawing/2014/main" id="{9D3E9341-B7AC-3749-9235-9D9A9347A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8776" y="4168776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5546" name="TextBox 19">
            <a:extLst>
              <a:ext uri="{FF2B5EF4-FFF2-40B4-BE49-F238E27FC236}">
                <a16:creationId xmlns:a16="http://schemas.microsoft.com/office/drawing/2014/main" id="{DFA429E8-DAE1-2D45-8974-6039FABE2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5547" name="TextBox 20">
            <a:extLst>
              <a:ext uri="{FF2B5EF4-FFF2-40B4-BE49-F238E27FC236}">
                <a16:creationId xmlns:a16="http://schemas.microsoft.com/office/drawing/2014/main" id="{57AC4C1B-ABDB-8142-900F-5E15A203A0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8814" y="417036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5548" name="TextBox 21">
            <a:extLst>
              <a:ext uri="{FF2B5EF4-FFF2-40B4-BE49-F238E27FC236}">
                <a16:creationId xmlns:a16="http://schemas.microsoft.com/office/drawing/2014/main" id="{CF04092E-E187-D947-941E-7E942A89E6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3989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DCF93201-EA59-6F4C-A5E2-3A20CCEB8B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6562" name="Picture 3" descr="Screen shot 2013-09-11 at 1.53.58 PM.png">
            <a:extLst>
              <a:ext uri="{FF2B5EF4-FFF2-40B4-BE49-F238E27FC236}">
                <a16:creationId xmlns:a16="http://schemas.microsoft.com/office/drawing/2014/main" id="{2C5C0510-3BBB-3640-93F3-C993617456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3" name="Picture 5" descr="Screen shot 2014-02-03 at 1.56.59 PM.png">
            <a:extLst>
              <a:ext uri="{FF2B5EF4-FFF2-40B4-BE49-F238E27FC236}">
                <a16:creationId xmlns:a16="http://schemas.microsoft.com/office/drawing/2014/main" id="{F23F204F-EEB6-EC4E-B9EF-4BF9F0070C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6564" name="Group 11">
            <a:extLst>
              <a:ext uri="{FF2B5EF4-FFF2-40B4-BE49-F238E27FC236}">
                <a16:creationId xmlns:a16="http://schemas.microsoft.com/office/drawing/2014/main" id="{F022F777-26E0-2240-ABD9-1A6DB9FDD27C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66577" name="Picture 2" descr="Screen shot 2014-02-03 at 1.55.42 PM.png">
              <a:extLst>
                <a:ext uri="{FF2B5EF4-FFF2-40B4-BE49-F238E27FC236}">
                  <a16:creationId xmlns:a16="http://schemas.microsoft.com/office/drawing/2014/main" id="{B0761B0D-4A88-F341-8CB9-E92BD3FCD28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578" name="Rectangle 7">
              <a:extLst>
                <a:ext uri="{FF2B5EF4-FFF2-40B4-BE49-F238E27FC236}">
                  <a16:creationId xmlns:a16="http://schemas.microsoft.com/office/drawing/2014/main" id="{462BD2EA-9593-414A-889B-5E314C29C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5408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Rectangle 12">
              <a:extLst>
                <a:ext uri="{FF2B5EF4-FFF2-40B4-BE49-F238E27FC236}">
                  <a16:creationId xmlns:a16="http://schemas.microsoft.com/office/drawing/2014/main" id="{D79DB99E-6C50-864D-9B3A-17466B422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0" name="TextBox 41">
              <a:extLst>
                <a:ext uri="{FF2B5EF4-FFF2-40B4-BE49-F238E27FC236}">
                  <a16:creationId xmlns:a16="http://schemas.microsoft.com/office/drawing/2014/main" id="{9FEC7A56-AA6C-4B43-8EBD-D23D198CD5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66581" name="TextBox 41">
              <a:extLst>
                <a:ext uri="{FF2B5EF4-FFF2-40B4-BE49-F238E27FC236}">
                  <a16:creationId xmlns:a16="http://schemas.microsoft.com/office/drawing/2014/main" id="{307E6929-F70A-5441-9FBF-7FC1E065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66565" name="TextBox 13">
            <a:extLst>
              <a:ext uri="{FF2B5EF4-FFF2-40B4-BE49-F238E27FC236}">
                <a16:creationId xmlns:a16="http://schemas.microsoft.com/office/drawing/2014/main" id="{F15C7D61-F7B1-3241-B994-6E5BEEB9A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2426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6566" name="TextBox 15">
            <a:extLst>
              <a:ext uri="{FF2B5EF4-FFF2-40B4-BE49-F238E27FC236}">
                <a16:creationId xmlns:a16="http://schemas.microsoft.com/office/drawing/2014/main" id="{8C5558CB-200B-2C4E-8BF2-4FFD1C8EE4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1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6567" name="TextBox 16">
            <a:extLst>
              <a:ext uri="{FF2B5EF4-FFF2-40B4-BE49-F238E27FC236}">
                <a16:creationId xmlns:a16="http://schemas.microsoft.com/office/drawing/2014/main" id="{3884D98B-5EB6-134D-94BF-425A6E23A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1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6568" name="TextBox 17">
            <a:extLst>
              <a:ext uri="{FF2B5EF4-FFF2-40B4-BE49-F238E27FC236}">
                <a16:creationId xmlns:a16="http://schemas.microsoft.com/office/drawing/2014/main" id="{DF3C54CA-C469-0B41-A6AF-D91ACDD1E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639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6569" name="TextBox 18">
            <a:extLst>
              <a:ext uri="{FF2B5EF4-FFF2-40B4-BE49-F238E27FC236}">
                <a16:creationId xmlns:a16="http://schemas.microsoft.com/office/drawing/2014/main" id="{9F0E6EC3-D50A-AC4B-9778-80C1C60C2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8776" y="4168776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6570" name="TextBox 19">
            <a:extLst>
              <a:ext uri="{FF2B5EF4-FFF2-40B4-BE49-F238E27FC236}">
                <a16:creationId xmlns:a16="http://schemas.microsoft.com/office/drawing/2014/main" id="{2BCE6F1C-3E80-324D-901C-97EAFB1B75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6571" name="TextBox 20">
            <a:extLst>
              <a:ext uri="{FF2B5EF4-FFF2-40B4-BE49-F238E27FC236}">
                <a16:creationId xmlns:a16="http://schemas.microsoft.com/office/drawing/2014/main" id="{0795A201-6F3C-D04F-A6E1-C60624D54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8814" y="417036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6572" name="TextBox 21">
            <a:extLst>
              <a:ext uri="{FF2B5EF4-FFF2-40B4-BE49-F238E27FC236}">
                <a16:creationId xmlns:a16="http://schemas.microsoft.com/office/drawing/2014/main" id="{73738172-4893-F84F-8394-D7FF18B9F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3989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6573" name="Freeform 50">
            <a:extLst>
              <a:ext uri="{FF2B5EF4-FFF2-40B4-BE49-F238E27FC236}">
                <a16:creationId xmlns:a16="http://schemas.microsoft.com/office/drawing/2014/main" id="{D468334E-0AD4-F941-B7DB-DFDC54F6C9F0}"/>
              </a:ext>
            </a:extLst>
          </p:cNvPr>
          <p:cNvSpPr>
            <a:spLocks/>
          </p:cNvSpPr>
          <p:nvPr/>
        </p:nvSpPr>
        <p:spPr bwMode="auto">
          <a:xfrm>
            <a:off x="8229600" y="4191000"/>
            <a:ext cx="1322388" cy="5842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74" name="Freeform 50">
            <a:extLst>
              <a:ext uri="{FF2B5EF4-FFF2-40B4-BE49-F238E27FC236}">
                <a16:creationId xmlns:a16="http://schemas.microsoft.com/office/drawing/2014/main" id="{25DA0B9C-2EE2-0C43-BD5E-DDB94A78C92F}"/>
              </a:ext>
            </a:extLst>
          </p:cNvPr>
          <p:cNvSpPr>
            <a:spLocks/>
          </p:cNvSpPr>
          <p:nvPr/>
        </p:nvSpPr>
        <p:spPr bwMode="auto">
          <a:xfrm rot="16200000">
            <a:off x="7078664" y="3802064"/>
            <a:ext cx="1322387" cy="58578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66575" name="Straight Connector 24">
            <a:extLst>
              <a:ext uri="{FF2B5EF4-FFF2-40B4-BE49-F238E27FC236}">
                <a16:creationId xmlns:a16="http://schemas.microsoft.com/office/drawing/2014/main" id="{594AD5D4-B9DB-2641-B992-05381C9EAF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48588" y="4745038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6576" name="Straight Connector 25">
            <a:extLst>
              <a:ext uri="{FF2B5EF4-FFF2-40B4-BE49-F238E27FC236}">
                <a16:creationId xmlns:a16="http://schemas.microsoft.com/office/drawing/2014/main" id="{67480087-A502-8F41-B721-DD778FB4AC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04275" y="4772025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B70C8F6D-77D5-6347-9972-607E820CF8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Draw the K-map again</a:t>
            </a:r>
          </a:p>
        </p:txBody>
      </p:sp>
      <p:pic>
        <p:nvPicPr>
          <p:cNvPr id="67586" name="Picture 3" descr="Screen shot 2013-09-11 at 1.53.58 PM.png">
            <a:extLst>
              <a:ext uri="{FF2B5EF4-FFF2-40B4-BE49-F238E27FC236}">
                <a16:creationId xmlns:a16="http://schemas.microsoft.com/office/drawing/2014/main" id="{7074EDF6-AC99-6649-A323-D117474550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587" name="Picture 5" descr="Screen shot 2014-02-03 at 1.56.59 PM.png">
            <a:extLst>
              <a:ext uri="{FF2B5EF4-FFF2-40B4-BE49-F238E27FC236}">
                <a16:creationId xmlns:a16="http://schemas.microsoft.com/office/drawing/2014/main" id="{88869B6F-D5FD-174D-8EF2-31C9DD95F2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9" y="2012950"/>
            <a:ext cx="534987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7588" name="Group 11">
            <a:extLst>
              <a:ext uri="{FF2B5EF4-FFF2-40B4-BE49-F238E27FC236}">
                <a16:creationId xmlns:a16="http://schemas.microsoft.com/office/drawing/2014/main" id="{8ED0A407-ADB4-7D4B-A7FD-63A47137A76A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67609" name="Picture 2" descr="Screen shot 2014-02-03 at 1.55.42 PM.png">
              <a:extLst>
                <a:ext uri="{FF2B5EF4-FFF2-40B4-BE49-F238E27FC236}">
                  <a16:creationId xmlns:a16="http://schemas.microsoft.com/office/drawing/2014/main" id="{9D28F582-E898-6647-BC24-3759F978BF2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610" name="Rectangle 7">
              <a:extLst>
                <a:ext uri="{FF2B5EF4-FFF2-40B4-BE49-F238E27FC236}">
                  <a16:creationId xmlns:a16="http://schemas.microsoft.com/office/drawing/2014/main" id="{21CF8C6F-FDEB-844F-A9DF-316EE0D63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5408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1" name="Rectangle 12">
              <a:extLst>
                <a:ext uri="{FF2B5EF4-FFF2-40B4-BE49-F238E27FC236}">
                  <a16:creationId xmlns:a16="http://schemas.microsoft.com/office/drawing/2014/main" id="{CB2CEB9C-3DFD-F949-BA00-668F4CD3E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12" name="TextBox 41">
              <a:extLst>
                <a:ext uri="{FF2B5EF4-FFF2-40B4-BE49-F238E27FC236}">
                  <a16:creationId xmlns:a16="http://schemas.microsoft.com/office/drawing/2014/main" id="{F75503B1-FACF-1E41-8267-72554AC118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67613" name="TextBox 41">
              <a:extLst>
                <a:ext uri="{FF2B5EF4-FFF2-40B4-BE49-F238E27FC236}">
                  <a16:creationId xmlns:a16="http://schemas.microsoft.com/office/drawing/2014/main" id="{DC8766B5-8DBB-7148-B399-60CE18AFA4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67589" name="TextBox 13">
            <a:extLst>
              <a:ext uri="{FF2B5EF4-FFF2-40B4-BE49-F238E27FC236}">
                <a16:creationId xmlns:a16="http://schemas.microsoft.com/office/drawing/2014/main" id="{41569BD8-CAB2-CA47-AB06-E8DA708CB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2426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7590" name="TextBox 15">
            <a:extLst>
              <a:ext uri="{FF2B5EF4-FFF2-40B4-BE49-F238E27FC236}">
                <a16:creationId xmlns:a16="http://schemas.microsoft.com/office/drawing/2014/main" id="{15F31801-774F-7449-BFA3-CACF091F4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1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7591" name="TextBox 16">
            <a:extLst>
              <a:ext uri="{FF2B5EF4-FFF2-40B4-BE49-F238E27FC236}">
                <a16:creationId xmlns:a16="http://schemas.microsoft.com/office/drawing/2014/main" id="{B7DFE088-30BE-4442-89E8-EFF0B747B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1" y="3397251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7592" name="TextBox 17">
            <a:extLst>
              <a:ext uri="{FF2B5EF4-FFF2-40B4-BE49-F238E27FC236}">
                <a16:creationId xmlns:a16="http://schemas.microsoft.com/office/drawing/2014/main" id="{74BB0B63-875A-A14E-88BA-7F9702EB3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639" y="3392489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7593" name="TextBox 18">
            <a:extLst>
              <a:ext uri="{FF2B5EF4-FFF2-40B4-BE49-F238E27FC236}">
                <a16:creationId xmlns:a16="http://schemas.microsoft.com/office/drawing/2014/main" id="{807DE4A0-1D7C-1B4D-A76A-3A3311626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8776" y="4168776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0 </a:t>
            </a:r>
          </a:p>
        </p:txBody>
      </p:sp>
      <p:sp>
        <p:nvSpPr>
          <p:cNvPr id="67594" name="TextBox 19">
            <a:extLst>
              <a:ext uri="{FF2B5EF4-FFF2-40B4-BE49-F238E27FC236}">
                <a16:creationId xmlns:a16="http://schemas.microsoft.com/office/drawing/2014/main" id="{FE266163-006F-D243-8F2E-2950181DE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4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7595" name="TextBox 20">
            <a:extLst>
              <a:ext uri="{FF2B5EF4-FFF2-40B4-BE49-F238E27FC236}">
                <a16:creationId xmlns:a16="http://schemas.microsoft.com/office/drawing/2014/main" id="{1E31EC4D-41B2-C940-8D49-DDE397F89D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8814" y="417036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7596" name="TextBox 21">
            <a:extLst>
              <a:ext uri="{FF2B5EF4-FFF2-40B4-BE49-F238E27FC236}">
                <a16:creationId xmlns:a16="http://schemas.microsoft.com/office/drawing/2014/main" id="{F33751CE-99E4-9141-92A1-1025C7488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3989" y="4164014"/>
            <a:ext cx="595035" cy="584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 1 </a:t>
            </a:r>
          </a:p>
        </p:txBody>
      </p:sp>
      <p:sp>
        <p:nvSpPr>
          <p:cNvPr id="67597" name="Freeform 50">
            <a:extLst>
              <a:ext uri="{FF2B5EF4-FFF2-40B4-BE49-F238E27FC236}">
                <a16:creationId xmlns:a16="http://schemas.microsoft.com/office/drawing/2014/main" id="{7D7D7515-04C1-0442-ADBA-7FC50ADD4A7F}"/>
              </a:ext>
            </a:extLst>
          </p:cNvPr>
          <p:cNvSpPr>
            <a:spLocks/>
          </p:cNvSpPr>
          <p:nvPr/>
        </p:nvSpPr>
        <p:spPr bwMode="auto">
          <a:xfrm>
            <a:off x="8229600" y="4191000"/>
            <a:ext cx="1322388" cy="5842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8" name="Freeform 50">
            <a:extLst>
              <a:ext uri="{FF2B5EF4-FFF2-40B4-BE49-F238E27FC236}">
                <a16:creationId xmlns:a16="http://schemas.microsoft.com/office/drawing/2014/main" id="{DFAD23F7-923B-DE44-B029-D7C2E4656960}"/>
              </a:ext>
            </a:extLst>
          </p:cNvPr>
          <p:cNvSpPr>
            <a:spLocks/>
          </p:cNvSpPr>
          <p:nvPr/>
        </p:nvSpPr>
        <p:spPr bwMode="auto">
          <a:xfrm rot="16200000">
            <a:off x="7078664" y="3802064"/>
            <a:ext cx="1322387" cy="585787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CF9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67599" name="Straight Connector 24">
            <a:extLst>
              <a:ext uri="{FF2B5EF4-FFF2-40B4-BE49-F238E27FC236}">
                <a16:creationId xmlns:a16="http://schemas.microsoft.com/office/drawing/2014/main" id="{E845F63F-7010-2045-BA74-EC61C455EF1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48588" y="4745038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7600" name="Straight Connector 25">
            <a:extLst>
              <a:ext uri="{FF2B5EF4-FFF2-40B4-BE49-F238E27FC236}">
                <a16:creationId xmlns:a16="http://schemas.microsoft.com/office/drawing/2014/main" id="{5827E237-8B33-AB4F-BD93-0D98795E23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04275" y="4772025"/>
            <a:ext cx="0" cy="685800"/>
          </a:xfrm>
          <a:prstGeom prst="line">
            <a:avLst/>
          </a:prstGeom>
          <a:noFill/>
          <a:ln w="34925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7601" name="Group 46">
            <a:extLst>
              <a:ext uri="{FF2B5EF4-FFF2-40B4-BE49-F238E27FC236}">
                <a16:creationId xmlns:a16="http://schemas.microsoft.com/office/drawing/2014/main" id="{E9FD16AF-400C-E14C-99B1-B02B1C579390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5486401"/>
            <a:ext cx="4348590" cy="609599"/>
            <a:chOff x="533400" y="4495800"/>
            <a:chExt cx="4347821" cy="609599"/>
          </a:xfrm>
        </p:grpSpPr>
        <p:sp>
          <p:nvSpPr>
            <p:cNvPr id="67603" name="TextBox 36">
              <a:extLst>
                <a:ext uri="{FF2B5EF4-FFF2-40B4-BE49-F238E27FC236}">
                  <a16:creationId xmlns:a16="http://schemas.microsoft.com/office/drawing/2014/main" id="{D3FD308E-26F9-8740-A944-B643F3381E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0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67604" name="Group 37">
              <a:extLst>
                <a:ext uri="{FF2B5EF4-FFF2-40B4-BE49-F238E27FC236}">
                  <a16:creationId xmlns:a16="http://schemas.microsoft.com/office/drawing/2014/main" id="{82EF3581-E82F-7549-A718-11415A5E5D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006829" cy="584775"/>
              <a:chOff x="5791200" y="2667000"/>
              <a:chExt cx="1006829" cy="584775"/>
            </a:xfrm>
          </p:grpSpPr>
          <p:sp>
            <p:nvSpPr>
              <p:cNvPr id="67607" name="TextBox 43">
                <a:extLst>
                  <a:ext uri="{FF2B5EF4-FFF2-40B4-BE49-F238E27FC236}">
                    <a16:creationId xmlns:a16="http://schemas.microsoft.com/office/drawing/2014/main" id="{6BBC7BE6-8290-A747-BA33-225890C55D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006829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67608" name="Straight Connector 32">
                <a:extLst>
                  <a:ext uri="{FF2B5EF4-FFF2-40B4-BE49-F238E27FC236}">
                    <a16:creationId xmlns:a16="http://schemas.microsoft.com/office/drawing/2014/main" id="{639BFD25-06CE-3744-ACE1-51B04824D9F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157" y="2819976"/>
                <a:ext cx="22856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67605" name="TextBox 41">
              <a:extLst>
                <a:ext uri="{FF2B5EF4-FFF2-40B4-BE49-F238E27FC236}">
                  <a16:creationId xmlns:a16="http://schemas.microsoft.com/office/drawing/2014/main" id="{1B5EB3E3-B706-E347-B8E6-FBEA24BC9E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2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67606" name="TextBox 39">
              <a:extLst>
                <a:ext uri="{FF2B5EF4-FFF2-40B4-BE49-F238E27FC236}">
                  <a16:creationId xmlns:a16="http://schemas.microsoft.com/office/drawing/2014/main" id="{E7CFA0D4-8AFB-DB44-A00D-A7C553281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0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sp>
        <p:nvSpPr>
          <p:cNvPr id="67602" name="TextBox 33">
            <a:extLst>
              <a:ext uri="{FF2B5EF4-FFF2-40B4-BE49-F238E27FC236}">
                <a16:creationId xmlns:a16="http://schemas.microsoft.com/office/drawing/2014/main" id="{0F943AF2-5299-E940-BA02-E30635413C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1" y="6324601"/>
            <a:ext cx="2047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correct!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36997FFF-9FD3-E94D-8361-92C6AB8830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Two Different Ways to Draw the K-map</a:t>
            </a:r>
          </a:p>
        </p:txBody>
      </p:sp>
      <p:pic>
        <p:nvPicPr>
          <p:cNvPr id="68610" name="Picture 4" descr="F:\LogicBook\PowerPoint\chapter4\figure4.4.wmf">
            <a:extLst>
              <a:ext uri="{FF2B5EF4-FFF2-40B4-BE49-F238E27FC236}">
                <a16:creationId xmlns:a16="http://schemas.microsoft.com/office/drawing/2014/main" id="{84B56665-FAA6-D74B-BBB9-B8624F52B3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1" y="990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8611" name="Straight Connector 6">
            <a:extLst>
              <a:ext uri="{FF2B5EF4-FFF2-40B4-BE49-F238E27FC236}">
                <a16:creationId xmlns:a16="http://schemas.microsoft.com/office/drawing/2014/main" id="{8AAB4EF4-6D85-D34A-B3E4-41C882D41BC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86000" y="3200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0F29CE5B-DD5A-2542-83C7-6902FBC0525A}"/>
              </a:ext>
            </a:extLst>
          </p:cNvPr>
          <p:cNvGraphicFramePr>
            <a:graphicFrameLocks noGrp="1"/>
          </p:cNvGraphicFramePr>
          <p:nvPr/>
        </p:nvGraphicFramePr>
        <p:xfrm>
          <a:off x="5181600" y="42672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AE5F731B-1573-2345-95FF-2F38410E43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Another Way to Draw 3-variable K-map</a:t>
            </a:r>
          </a:p>
        </p:txBody>
      </p:sp>
      <p:pic>
        <p:nvPicPr>
          <p:cNvPr id="69634" name="Picture 4" descr="F:\LogicBook\PowerPoint\chapter4\figure4.4.wmf">
            <a:extLst>
              <a:ext uri="{FF2B5EF4-FFF2-40B4-BE49-F238E27FC236}">
                <a16:creationId xmlns:a16="http://schemas.microsoft.com/office/drawing/2014/main" id="{A4917918-4E85-CA44-AD3E-09786288FB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1" y="609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6E0916F-6EE1-694E-92B5-30F7276EDAD9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36576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cxnSp>
        <p:nvCxnSpPr>
          <p:cNvPr id="69682" name="Straight Connector 6">
            <a:extLst>
              <a:ext uri="{FF2B5EF4-FFF2-40B4-BE49-F238E27FC236}">
                <a16:creationId xmlns:a16="http://schemas.microsoft.com/office/drawing/2014/main" id="{AD5A5615-784F-784D-94C6-E019855424A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2819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7A4B1A9D-B39C-BB4A-907C-793B3ECFFB0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There are 4 different versions!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A6A41AD-F82A-4D42-BA33-C5F68BFA226A}"/>
              </a:ext>
            </a:extLst>
          </p:cNvPr>
          <p:cNvGraphicFramePr>
            <a:graphicFrameLocks noGrp="1"/>
          </p:cNvGraphicFramePr>
          <p:nvPr/>
        </p:nvGraphicFramePr>
        <p:xfrm>
          <a:off x="2209800" y="34290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4EA7EC26-B45D-854F-8E46-B8EC51268344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2D853429-FFA5-BE47-AAE8-D2187F75632F}"/>
              </a:ext>
            </a:extLst>
          </p:cNvPr>
          <p:cNvGraphicFramePr>
            <a:graphicFrameLocks noGrp="1"/>
          </p:cNvGraphicFramePr>
          <p:nvPr/>
        </p:nvGraphicFramePr>
        <p:xfrm>
          <a:off x="6608763" y="34290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C1557374-B25E-7E4D-A5AD-CA35583361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</a:t>
            </a:r>
          </a:p>
        </p:txBody>
      </p:sp>
      <p:sp>
        <p:nvSpPr>
          <p:cNvPr id="71682" name="Content Placeholder 2">
            <a:extLst>
              <a:ext uri="{FF2B5EF4-FFF2-40B4-BE49-F238E27FC236}">
                <a16:creationId xmlns:a16="http://schemas.microsoft.com/office/drawing/2014/main" id="{879C6E59-E734-1B40-A367-18BCE27B7FE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1066800"/>
          </a:xfrm>
        </p:spPr>
        <p:txBody>
          <a:bodyPr/>
          <a:lstStyle/>
          <a:p>
            <a:r>
              <a:rPr lang="en-US" altLang="en-US"/>
              <a:t>Sequence of binary codes</a:t>
            </a:r>
          </a:p>
          <a:p>
            <a:r>
              <a:rPr lang="en-US" altLang="en-US"/>
              <a:t>Neighboring lines vary by only 1 bit</a:t>
            </a:r>
          </a:p>
        </p:txBody>
      </p:sp>
      <p:sp>
        <p:nvSpPr>
          <p:cNvPr id="71683" name="TextBox 3">
            <a:extLst>
              <a:ext uri="{FF2B5EF4-FFF2-40B4-BE49-F238E27FC236}">
                <a16:creationId xmlns:a16="http://schemas.microsoft.com/office/drawing/2014/main" id="{4DBF7C42-A155-E648-89F0-DF1F83D29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1900" y="3482975"/>
            <a:ext cx="16002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</a:t>
            </a:r>
          </a:p>
        </p:txBody>
      </p:sp>
      <p:sp>
        <p:nvSpPr>
          <p:cNvPr id="71684" name="TextBox 4">
            <a:extLst>
              <a:ext uri="{FF2B5EF4-FFF2-40B4-BE49-F238E27FC236}">
                <a16:creationId xmlns:a16="http://schemas.microsoft.com/office/drawing/2014/main" id="{F2CC1731-A9F6-8342-8A11-7F9508CBAC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2744788"/>
            <a:ext cx="16002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010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ourier New" panose="02070309020205020404" pitchFamily="49" charset="0"/>
              </a:rPr>
              <a:t>100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52CA329B-2F77-6D4A-AADC-2B8C697FB09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2706" name="Group 11">
            <a:extLst>
              <a:ext uri="{FF2B5EF4-FFF2-40B4-BE49-F238E27FC236}">
                <a16:creationId xmlns:a16="http://schemas.microsoft.com/office/drawing/2014/main" id="{9A02E26F-018C-4649-BBAF-98577445CE65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2711" name="Picture 2" descr="Screen shot 2014-02-03 at 1.55.42 PM.png">
              <a:extLst>
                <a:ext uri="{FF2B5EF4-FFF2-40B4-BE49-F238E27FC236}">
                  <a16:creationId xmlns:a16="http://schemas.microsoft.com/office/drawing/2014/main" id="{730D13C9-72FC-1549-B929-55274E010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12" name="Rectangle 7">
              <a:extLst>
                <a:ext uri="{FF2B5EF4-FFF2-40B4-BE49-F238E27FC236}">
                  <a16:creationId xmlns:a16="http://schemas.microsoft.com/office/drawing/2014/main" id="{CB3D54DC-6E1F-8E4B-A097-2B0249958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2520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713" name="Rectangle 12">
              <a:extLst>
                <a:ext uri="{FF2B5EF4-FFF2-40B4-BE49-F238E27FC236}">
                  <a16:creationId xmlns:a16="http://schemas.microsoft.com/office/drawing/2014/main" id="{9A45DFC4-9729-2144-919B-2DC8F0637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714" name="TextBox 41">
              <a:extLst>
                <a:ext uri="{FF2B5EF4-FFF2-40B4-BE49-F238E27FC236}">
                  <a16:creationId xmlns:a16="http://schemas.microsoft.com/office/drawing/2014/main" id="{F3411269-10E5-A649-9555-5A5CA249E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2715" name="TextBox 41">
              <a:extLst>
                <a:ext uri="{FF2B5EF4-FFF2-40B4-BE49-F238E27FC236}">
                  <a16:creationId xmlns:a16="http://schemas.microsoft.com/office/drawing/2014/main" id="{847792CC-9FF4-1C42-9E19-FD033E85D2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72707" name="Group 3">
            <a:extLst>
              <a:ext uri="{FF2B5EF4-FFF2-40B4-BE49-F238E27FC236}">
                <a16:creationId xmlns:a16="http://schemas.microsoft.com/office/drawing/2014/main" id="{C9DFE416-977E-DE42-89EC-9D37935752A1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2708" name="Picture 3" descr="Screen shot 2013-09-11 at 1.53.58 PM.png">
              <a:extLst>
                <a:ext uri="{FF2B5EF4-FFF2-40B4-BE49-F238E27FC236}">
                  <a16:creationId xmlns:a16="http://schemas.microsoft.com/office/drawing/2014/main" id="{2A5E7E20-22F8-7941-A37B-17D8D6E382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09" name="Picture 5" descr="Screen shot 2014-02-03 at 1.56.59 PM.png">
              <a:extLst>
                <a:ext uri="{FF2B5EF4-FFF2-40B4-BE49-F238E27FC236}">
                  <a16:creationId xmlns:a16="http://schemas.microsoft.com/office/drawing/2014/main" id="{35C59156-A366-3149-9939-5641E70AF1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10" name="Rectangle 2">
              <a:extLst>
                <a:ext uri="{FF2B5EF4-FFF2-40B4-BE49-F238E27FC236}">
                  <a16:creationId xmlns:a16="http://schemas.microsoft.com/office/drawing/2014/main" id="{8EF220E5-1319-BA45-82DC-EA8A241FF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DB872CC9-5DC6-F64F-A92E-E4F614D30F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3730" name="Group 11">
            <a:extLst>
              <a:ext uri="{FF2B5EF4-FFF2-40B4-BE49-F238E27FC236}">
                <a16:creationId xmlns:a16="http://schemas.microsoft.com/office/drawing/2014/main" id="{8659F2C8-68D4-374D-B312-17A600C2990E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3743" name="Picture 2" descr="Screen shot 2014-02-03 at 1.55.42 PM.png">
              <a:extLst>
                <a:ext uri="{FF2B5EF4-FFF2-40B4-BE49-F238E27FC236}">
                  <a16:creationId xmlns:a16="http://schemas.microsoft.com/office/drawing/2014/main" id="{5D4266E3-25B8-3748-BD01-673C3B28CA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44" name="Rectangle 7">
              <a:extLst>
                <a:ext uri="{FF2B5EF4-FFF2-40B4-BE49-F238E27FC236}">
                  <a16:creationId xmlns:a16="http://schemas.microsoft.com/office/drawing/2014/main" id="{52A3A137-C8B8-CB49-B602-938D855A5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5" y="2234833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745" name="Rectangle 12">
              <a:extLst>
                <a:ext uri="{FF2B5EF4-FFF2-40B4-BE49-F238E27FC236}">
                  <a16:creationId xmlns:a16="http://schemas.microsoft.com/office/drawing/2014/main" id="{F679E96F-2714-A440-BB93-94A508C15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746" name="TextBox 41">
              <a:extLst>
                <a:ext uri="{FF2B5EF4-FFF2-40B4-BE49-F238E27FC236}">
                  <a16:creationId xmlns:a16="http://schemas.microsoft.com/office/drawing/2014/main" id="{59026669-E2DF-EE42-829E-B2DDFA2465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3747" name="TextBox 41">
              <a:extLst>
                <a:ext uri="{FF2B5EF4-FFF2-40B4-BE49-F238E27FC236}">
                  <a16:creationId xmlns:a16="http://schemas.microsoft.com/office/drawing/2014/main" id="{04EE818C-9245-8244-BB81-9A0EEFCB9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3731" name="TextBox 13">
            <a:extLst>
              <a:ext uri="{FF2B5EF4-FFF2-40B4-BE49-F238E27FC236}">
                <a16:creationId xmlns:a16="http://schemas.microsoft.com/office/drawing/2014/main" id="{3FC1D2A2-151D-F14F-80B4-D3BA05952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2" name="TextBox 13">
            <a:extLst>
              <a:ext uri="{FF2B5EF4-FFF2-40B4-BE49-F238E27FC236}">
                <a16:creationId xmlns:a16="http://schemas.microsoft.com/office/drawing/2014/main" id="{767B4DD1-96BB-6142-8968-9C55F7324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3" name="TextBox 13">
            <a:extLst>
              <a:ext uri="{FF2B5EF4-FFF2-40B4-BE49-F238E27FC236}">
                <a16:creationId xmlns:a16="http://schemas.microsoft.com/office/drawing/2014/main" id="{7526A42A-C331-C74F-8557-9DDCC8EC9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4" name="TextBox 13">
            <a:extLst>
              <a:ext uri="{FF2B5EF4-FFF2-40B4-BE49-F238E27FC236}">
                <a16:creationId xmlns:a16="http://schemas.microsoft.com/office/drawing/2014/main" id="{4824AD27-37AB-5646-9F32-0AC0B85EA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5" name="TextBox 13">
            <a:extLst>
              <a:ext uri="{FF2B5EF4-FFF2-40B4-BE49-F238E27FC236}">
                <a16:creationId xmlns:a16="http://schemas.microsoft.com/office/drawing/2014/main" id="{CEC06002-BB33-8142-86EE-D8F22045CD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6" name="TextBox 13">
            <a:extLst>
              <a:ext uri="{FF2B5EF4-FFF2-40B4-BE49-F238E27FC236}">
                <a16:creationId xmlns:a16="http://schemas.microsoft.com/office/drawing/2014/main" id="{80024295-9539-EB48-9046-A3DE05A50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7" name="TextBox 13">
            <a:extLst>
              <a:ext uri="{FF2B5EF4-FFF2-40B4-BE49-F238E27FC236}">
                <a16:creationId xmlns:a16="http://schemas.microsoft.com/office/drawing/2014/main" id="{90A1EA2A-368B-B147-94BF-83E6E4358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3738" name="TextBox 13">
            <a:extLst>
              <a:ext uri="{FF2B5EF4-FFF2-40B4-BE49-F238E27FC236}">
                <a16:creationId xmlns:a16="http://schemas.microsoft.com/office/drawing/2014/main" id="{72B2E7E5-A73B-C346-8D92-04B54D8F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3739" name="Group 3">
            <a:extLst>
              <a:ext uri="{FF2B5EF4-FFF2-40B4-BE49-F238E27FC236}">
                <a16:creationId xmlns:a16="http://schemas.microsoft.com/office/drawing/2014/main" id="{6988E5F1-6F8E-3245-84AE-B55A122A032E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3740" name="Picture 3" descr="Screen shot 2013-09-11 at 1.53.58 PM.png">
              <a:extLst>
                <a:ext uri="{FF2B5EF4-FFF2-40B4-BE49-F238E27FC236}">
                  <a16:creationId xmlns:a16="http://schemas.microsoft.com/office/drawing/2014/main" id="{6FFEF247-48FC-4542-A3D0-68201F620B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741" name="Picture 5" descr="Screen shot 2014-02-03 at 1.56.59 PM.png">
              <a:extLst>
                <a:ext uri="{FF2B5EF4-FFF2-40B4-BE49-F238E27FC236}">
                  <a16:creationId xmlns:a16="http://schemas.microsoft.com/office/drawing/2014/main" id="{23E5762B-4E88-094F-8C8E-D2979BE3AFA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42" name="Rectangle 2">
              <a:extLst>
                <a:ext uri="{FF2B5EF4-FFF2-40B4-BE49-F238E27FC236}">
                  <a16:creationId xmlns:a16="http://schemas.microsoft.com/office/drawing/2014/main" id="{BB99ED2F-D18F-9545-B5BB-8BE6F755C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E07F1ED5-194B-AB4F-8D1E-146F468C77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4754" name="Group 11">
            <a:extLst>
              <a:ext uri="{FF2B5EF4-FFF2-40B4-BE49-F238E27FC236}">
                <a16:creationId xmlns:a16="http://schemas.microsoft.com/office/drawing/2014/main" id="{6445DB05-30F8-7848-800E-9A7FEA10C0B9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4769" name="Picture 2" descr="Screen shot 2014-02-03 at 1.55.42 PM.png">
              <a:extLst>
                <a:ext uri="{FF2B5EF4-FFF2-40B4-BE49-F238E27FC236}">
                  <a16:creationId xmlns:a16="http://schemas.microsoft.com/office/drawing/2014/main" id="{B0224348-B963-9F44-AA91-9B88E7DA96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770" name="Rectangle 7">
              <a:extLst>
                <a:ext uri="{FF2B5EF4-FFF2-40B4-BE49-F238E27FC236}">
                  <a16:creationId xmlns:a16="http://schemas.microsoft.com/office/drawing/2014/main" id="{C53B3270-2794-924F-89F0-033DCD39C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4445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4771" name="Rectangle 12">
              <a:extLst>
                <a:ext uri="{FF2B5EF4-FFF2-40B4-BE49-F238E27FC236}">
                  <a16:creationId xmlns:a16="http://schemas.microsoft.com/office/drawing/2014/main" id="{75C639E0-DFAA-6B4C-8736-E126CB2BC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4772" name="TextBox 41">
              <a:extLst>
                <a:ext uri="{FF2B5EF4-FFF2-40B4-BE49-F238E27FC236}">
                  <a16:creationId xmlns:a16="http://schemas.microsoft.com/office/drawing/2014/main" id="{AF13FF74-4895-CF40-84A4-0ACA11E206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4773" name="TextBox 41">
              <a:extLst>
                <a:ext uri="{FF2B5EF4-FFF2-40B4-BE49-F238E27FC236}">
                  <a16:creationId xmlns:a16="http://schemas.microsoft.com/office/drawing/2014/main" id="{03AE11B8-AE7A-5B4C-954C-533C1DEEA8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4755" name="TextBox 13">
            <a:extLst>
              <a:ext uri="{FF2B5EF4-FFF2-40B4-BE49-F238E27FC236}">
                <a16:creationId xmlns:a16="http://schemas.microsoft.com/office/drawing/2014/main" id="{F50D40F6-92D5-BF4C-96A0-5A63E5D0C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56" name="TextBox 13">
            <a:extLst>
              <a:ext uri="{FF2B5EF4-FFF2-40B4-BE49-F238E27FC236}">
                <a16:creationId xmlns:a16="http://schemas.microsoft.com/office/drawing/2014/main" id="{68E89A1F-D60C-8B4C-80E9-D08E76E95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57" name="TextBox 13">
            <a:extLst>
              <a:ext uri="{FF2B5EF4-FFF2-40B4-BE49-F238E27FC236}">
                <a16:creationId xmlns:a16="http://schemas.microsoft.com/office/drawing/2014/main" id="{545C67C0-260D-CF4B-A548-52FB334C80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58" name="TextBox 13">
            <a:extLst>
              <a:ext uri="{FF2B5EF4-FFF2-40B4-BE49-F238E27FC236}">
                <a16:creationId xmlns:a16="http://schemas.microsoft.com/office/drawing/2014/main" id="{C63776C5-5B2C-AA4D-A877-660D114DB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59" name="TextBox 13">
            <a:extLst>
              <a:ext uri="{FF2B5EF4-FFF2-40B4-BE49-F238E27FC236}">
                <a16:creationId xmlns:a16="http://schemas.microsoft.com/office/drawing/2014/main" id="{55589F31-9CE7-A942-9DE5-F2753D8DF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60" name="TextBox 13">
            <a:extLst>
              <a:ext uri="{FF2B5EF4-FFF2-40B4-BE49-F238E27FC236}">
                <a16:creationId xmlns:a16="http://schemas.microsoft.com/office/drawing/2014/main" id="{457F6FAB-9196-B94D-BEEC-466E67648A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61" name="TextBox 13">
            <a:extLst>
              <a:ext uri="{FF2B5EF4-FFF2-40B4-BE49-F238E27FC236}">
                <a16:creationId xmlns:a16="http://schemas.microsoft.com/office/drawing/2014/main" id="{BC8472FA-4C0F-E545-8F8B-270A164DA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4762" name="TextBox 13">
            <a:extLst>
              <a:ext uri="{FF2B5EF4-FFF2-40B4-BE49-F238E27FC236}">
                <a16:creationId xmlns:a16="http://schemas.microsoft.com/office/drawing/2014/main" id="{2FBDC821-0669-5A45-8097-D2A1E6541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4763" name="Group 3">
            <a:extLst>
              <a:ext uri="{FF2B5EF4-FFF2-40B4-BE49-F238E27FC236}">
                <a16:creationId xmlns:a16="http://schemas.microsoft.com/office/drawing/2014/main" id="{DF1DFCE1-966E-0F47-A771-448C20AD2E68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4766" name="Picture 3" descr="Screen shot 2013-09-11 at 1.53.58 PM.png">
              <a:extLst>
                <a:ext uri="{FF2B5EF4-FFF2-40B4-BE49-F238E27FC236}">
                  <a16:creationId xmlns:a16="http://schemas.microsoft.com/office/drawing/2014/main" id="{2F8FA064-B0FA-414C-914A-A1865A3D43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767" name="Picture 5" descr="Screen shot 2014-02-03 at 1.56.59 PM.png">
              <a:extLst>
                <a:ext uri="{FF2B5EF4-FFF2-40B4-BE49-F238E27FC236}">
                  <a16:creationId xmlns:a16="http://schemas.microsoft.com/office/drawing/2014/main" id="{ED1956DF-A529-034C-A51D-938DE7082A2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768" name="Rectangle 2">
              <a:extLst>
                <a:ext uri="{FF2B5EF4-FFF2-40B4-BE49-F238E27FC236}">
                  <a16:creationId xmlns:a16="http://schemas.microsoft.com/office/drawing/2014/main" id="{67F8B20F-E041-2D43-8B0C-B90AF5664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4764" name="Freeform 50">
            <a:extLst>
              <a:ext uri="{FF2B5EF4-FFF2-40B4-BE49-F238E27FC236}">
                <a16:creationId xmlns:a16="http://schemas.microsoft.com/office/drawing/2014/main" id="{531347DF-3DE7-AC41-9D8E-FD3C29740C99}"/>
              </a:ext>
            </a:extLst>
          </p:cNvPr>
          <p:cNvSpPr>
            <a:spLocks/>
          </p:cNvSpPr>
          <p:nvPr/>
        </p:nvSpPr>
        <p:spPr bwMode="auto">
          <a:xfrm rot="16200000">
            <a:off x="6286500" y="3771900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5" name="TextBox 4">
            <a:extLst>
              <a:ext uri="{FF2B5EF4-FFF2-40B4-BE49-F238E27FC236}">
                <a16:creationId xmlns:a16="http://schemas.microsoft.com/office/drawing/2014/main" id="{51671006-DD3A-0743-AC44-2666251BD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4" y="5029200"/>
            <a:ext cx="35067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LAST bit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CC1995DE-C0B8-2144-85E8-DFB984223B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438400"/>
            <a:ext cx="9144000" cy="1219200"/>
          </a:xfrm>
        </p:spPr>
        <p:txBody>
          <a:bodyPr/>
          <a:lstStyle/>
          <a:p>
            <a:r>
              <a:rPr lang="en-US" altLang="en-US"/>
              <a:t>Expressions with three variables</a:t>
            </a:r>
            <a:br>
              <a:rPr lang="en-US" altLang="en-US"/>
            </a:br>
            <a:r>
              <a:rPr lang="en-US" altLang="en-US"/>
              <a:t>(for three-variable K-maps)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94746AF0-35F0-5345-9170-BBC054B893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5778" name="Group 11">
            <a:extLst>
              <a:ext uri="{FF2B5EF4-FFF2-40B4-BE49-F238E27FC236}">
                <a16:creationId xmlns:a16="http://schemas.microsoft.com/office/drawing/2014/main" id="{C41F00E6-211F-914C-8770-FB8688DF2E85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5793" name="Picture 2" descr="Screen shot 2014-02-03 at 1.55.42 PM.png">
              <a:extLst>
                <a:ext uri="{FF2B5EF4-FFF2-40B4-BE49-F238E27FC236}">
                  <a16:creationId xmlns:a16="http://schemas.microsoft.com/office/drawing/2014/main" id="{4F3C801D-43F8-BB4C-B2FD-EB1A256836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794" name="Rectangle 7">
              <a:extLst>
                <a:ext uri="{FF2B5EF4-FFF2-40B4-BE49-F238E27FC236}">
                  <a16:creationId xmlns:a16="http://schemas.microsoft.com/office/drawing/2014/main" id="{8A03ECC0-FA0C-7040-8A61-164766CEC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5" y="223483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5795" name="Rectangle 12">
              <a:extLst>
                <a:ext uri="{FF2B5EF4-FFF2-40B4-BE49-F238E27FC236}">
                  <a16:creationId xmlns:a16="http://schemas.microsoft.com/office/drawing/2014/main" id="{60097779-6565-4C49-94C1-C4CF28E0D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5796" name="TextBox 41">
              <a:extLst>
                <a:ext uri="{FF2B5EF4-FFF2-40B4-BE49-F238E27FC236}">
                  <a16:creationId xmlns:a16="http://schemas.microsoft.com/office/drawing/2014/main" id="{4CE3E395-D0CF-EE43-BAB0-FBE18BD781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5797" name="TextBox 41">
              <a:extLst>
                <a:ext uri="{FF2B5EF4-FFF2-40B4-BE49-F238E27FC236}">
                  <a16:creationId xmlns:a16="http://schemas.microsoft.com/office/drawing/2014/main" id="{E6C2C386-DCED-1F4A-9C55-F8DA495069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5779" name="TextBox 13">
            <a:extLst>
              <a:ext uri="{FF2B5EF4-FFF2-40B4-BE49-F238E27FC236}">
                <a16:creationId xmlns:a16="http://schemas.microsoft.com/office/drawing/2014/main" id="{EF7FE6F7-1481-A241-AB1D-0778DD751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0" name="TextBox 13">
            <a:extLst>
              <a:ext uri="{FF2B5EF4-FFF2-40B4-BE49-F238E27FC236}">
                <a16:creationId xmlns:a16="http://schemas.microsoft.com/office/drawing/2014/main" id="{9500CC1E-499E-2C4E-BA55-B20FEE4C75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1" name="TextBox 13">
            <a:extLst>
              <a:ext uri="{FF2B5EF4-FFF2-40B4-BE49-F238E27FC236}">
                <a16:creationId xmlns:a16="http://schemas.microsoft.com/office/drawing/2014/main" id="{9DDC0FCD-9619-8C47-BD75-5CC31287CC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2" name="TextBox 13">
            <a:extLst>
              <a:ext uri="{FF2B5EF4-FFF2-40B4-BE49-F238E27FC236}">
                <a16:creationId xmlns:a16="http://schemas.microsoft.com/office/drawing/2014/main" id="{27F9E0DB-E309-374D-947A-BA24F0CA6D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3" name="TextBox 13">
            <a:extLst>
              <a:ext uri="{FF2B5EF4-FFF2-40B4-BE49-F238E27FC236}">
                <a16:creationId xmlns:a16="http://schemas.microsoft.com/office/drawing/2014/main" id="{31A365EC-C0BD-8A4A-885D-6F8C607076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4" name="TextBox 13">
            <a:extLst>
              <a:ext uri="{FF2B5EF4-FFF2-40B4-BE49-F238E27FC236}">
                <a16:creationId xmlns:a16="http://schemas.microsoft.com/office/drawing/2014/main" id="{D19694A5-D854-934A-9F58-4DC7C577E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5" name="TextBox 13">
            <a:extLst>
              <a:ext uri="{FF2B5EF4-FFF2-40B4-BE49-F238E27FC236}">
                <a16:creationId xmlns:a16="http://schemas.microsoft.com/office/drawing/2014/main" id="{B91A8A5D-7F16-4048-A63E-8A2F36C6D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5786" name="TextBox 13">
            <a:extLst>
              <a:ext uri="{FF2B5EF4-FFF2-40B4-BE49-F238E27FC236}">
                <a16:creationId xmlns:a16="http://schemas.microsoft.com/office/drawing/2014/main" id="{7427E33A-E916-C548-AE18-4295EED6D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5787" name="Group 3">
            <a:extLst>
              <a:ext uri="{FF2B5EF4-FFF2-40B4-BE49-F238E27FC236}">
                <a16:creationId xmlns:a16="http://schemas.microsoft.com/office/drawing/2014/main" id="{0CBD44C4-9234-3E46-8819-D8AC7AC8FF9F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5790" name="Picture 3" descr="Screen shot 2013-09-11 at 1.53.58 PM.png">
              <a:extLst>
                <a:ext uri="{FF2B5EF4-FFF2-40B4-BE49-F238E27FC236}">
                  <a16:creationId xmlns:a16="http://schemas.microsoft.com/office/drawing/2014/main" id="{E4B56287-AC70-1246-B670-5F7887491A7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5791" name="Picture 5" descr="Screen shot 2014-02-03 at 1.56.59 PM.png">
              <a:extLst>
                <a:ext uri="{FF2B5EF4-FFF2-40B4-BE49-F238E27FC236}">
                  <a16:creationId xmlns:a16="http://schemas.microsoft.com/office/drawing/2014/main" id="{B3FF18B9-1027-CA42-90B4-FF8F0CB4591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792" name="Rectangle 2">
              <a:extLst>
                <a:ext uri="{FF2B5EF4-FFF2-40B4-BE49-F238E27FC236}">
                  <a16:creationId xmlns:a16="http://schemas.microsoft.com/office/drawing/2014/main" id="{17770DCB-2CA6-BA41-B22A-2EA0AA802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5788" name="Freeform 50">
            <a:extLst>
              <a:ext uri="{FF2B5EF4-FFF2-40B4-BE49-F238E27FC236}">
                <a16:creationId xmlns:a16="http://schemas.microsoft.com/office/drawing/2014/main" id="{E3A90930-5A7B-A448-9962-8A54E00AE036}"/>
              </a:ext>
            </a:extLst>
          </p:cNvPr>
          <p:cNvSpPr>
            <a:spLocks/>
          </p:cNvSpPr>
          <p:nvPr/>
        </p:nvSpPr>
        <p:spPr bwMode="auto">
          <a:xfrm rot="16200000">
            <a:off x="7886700" y="3771900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9" name="TextBox 4">
            <a:extLst>
              <a:ext uri="{FF2B5EF4-FFF2-40B4-BE49-F238E27FC236}">
                <a16:creationId xmlns:a16="http://schemas.microsoft.com/office/drawing/2014/main" id="{50DEC417-7E5A-D044-B6F4-C5D83794E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4" y="5029200"/>
            <a:ext cx="35067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LAST bit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5CD72D16-3E32-7846-9DB0-811F87C7CA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6802" name="Group 11">
            <a:extLst>
              <a:ext uri="{FF2B5EF4-FFF2-40B4-BE49-F238E27FC236}">
                <a16:creationId xmlns:a16="http://schemas.microsoft.com/office/drawing/2014/main" id="{4A939DC2-DF55-2846-AB3A-2129C6EFB77D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6817" name="Picture 2" descr="Screen shot 2014-02-03 at 1.55.42 PM.png">
              <a:extLst>
                <a:ext uri="{FF2B5EF4-FFF2-40B4-BE49-F238E27FC236}">
                  <a16:creationId xmlns:a16="http://schemas.microsoft.com/office/drawing/2014/main" id="{25C0305A-5853-874B-A1BD-9164751EF21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818" name="Rectangle 7">
              <a:extLst>
                <a:ext uri="{FF2B5EF4-FFF2-40B4-BE49-F238E27FC236}">
                  <a16:creationId xmlns:a16="http://schemas.microsoft.com/office/drawing/2014/main" id="{68838C10-7522-0E45-BAB8-9F102B0F0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4445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6819" name="Rectangle 12">
              <a:extLst>
                <a:ext uri="{FF2B5EF4-FFF2-40B4-BE49-F238E27FC236}">
                  <a16:creationId xmlns:a16="http://schemas.microsoft.com/office/drawing/2014/main" id="{A0E01C3B-F2A1-4A44-B464-6BF060F49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6820" name="TextBox 41">
              <a:extLst>
                <a:ext uri="{FF2B5EF4-FFF2-40B4-BE49-F238E27FC236}">
                  <a16:creationId xmlns:a16="http://schemas.microsoft.com/office/drawing/2014/main" id="{57FE2DA2-EFB0-5945-A8CC-5DA3CD062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6821" name="TextBox 41">
              <a:extLst>
                <a:ext uri="{FF2B5EF4-FFF2-40B4-BE49-F238E27FC236}">
                  <a16:creationId xmlns:a16="http://schemas.microsoft.com/office/drawing/2014/main" id="{98EBF92F-8D69-C94E-A3A4-75F06D9AEC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6803" name="TextBox 13">
            <a:extLst>
              <a:ext uri="{FF2B5EF4-FFF2-40B4-BE49-F238E27FC236}">
                <a16:creationId xmlns:a16="http://schemas.microsoft.com/office/drawing/2014/main" id="{928FE8EF-A217-5D49-9783-A772C2C74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4" name="TextBox 13">
            <a:extLst>
              <a:ext uri="{FF2B5EF4-FFF2-40B4-BE49-F238E27FC236}">
                <a16:creationId xmlns:a16="http://schemas.microsoft.com/office/drawing/2014/main" id="{7FA89D2A-1226-2B48-BDE9-4BEF80627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5" name="TextBox 13">
            <a:extLst>
              <a:ext uri="{FF2B5EF4-FFF2-40B4-BE49-F238E27FC236}">
                <a16:creationId xmlns:a16="http://schemas.microsoft.com/office/drawing/2014/main" id="{7FCD84AE-37D9-B84D-8088-6563A5F10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6" name="TextBox 13">
            <a:extLst>
              <a:ext uri="{FF2B5EF4-FFF2-40B4-BE49-F238E27FC236}">
                <a16:creationId xmlns:a16="http://schemas.microsoft.com/office/drawing/2014/main" id="{EC976392-52DF-8246-9F9C-44AAAB67B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7" name="TextBox 13">
            <a:extLst>
              <a:ext uri="{FF2B5EF4-FFF2-40B4-BE49-F238E27FC236}">
                <a16:creationId xmlns:a16="http://schemas.microsoft.com/office/drawing/2014/main" id="{9D952EF0-438A-7342-91CA-EECA1417B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8" name="TextBox 13">
            <a:extLst>
              <a:ext uri="{FF2B5EF4-FFF2-40B4-BE49-F238E27FC236}">
                <a16:creationId xmlns:a16="http://schemas.microsoft.com/office/drawing/2014/main" id="{7AB4BBAA-D884-0B4B-AB69-18C760CE9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09" name="TextBox 13">
            <a:extLst>
              <a:ext uri="{FF2B5EF4-FFF2-40B4-BE49-F238E27FC236}">
                <a16:creationId xmlns:a16="http://schemas.microsoft.com/office/drawing/2014/main" id="{51CD966C-4B32-034B-B879-AD7C5A15B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6810" name="TextBox 13">
            <a:extLst>
              <a:ext uri="{FF2B5EF4-FFF2-40B4-BE49-F238E27FC236}">
                <a16:creationId xmlns:a16="http://schemas.microsoft.com/office/drawing/2014/main" id="{C295D101-6409-884A-94CF-ECEB5B207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6811" name="Group 3">
            <a:extLst>
              <a:ext uri="{FF2B5EF4-FFF2-40B4-BE49-F238E27FC236}">
                <a16:creationId xmlns:a16="http://schemas.microsoft.com/office/drawing/2014/main" id="{EB18F4F1-672E-1F45-9A9E-3AC1BB3CCB03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6814" name="Picture 3" descr="Screen shot 2013-09-11 at 1.53.58 PM.png">
              <a:extLst>
                <a:ext uri="{FF2B5EF4-FFF2-40B4-BE49-F238E27FC236}">
                  <a16:creationId xmlns:a16="http://schemas.microsoft.com/office/drawing/2014/main" id="{FB8A8F91-486C-D741-90EB-5F97E4AA13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6815" name="Picture 5" descr="Screen shot 2014-02-03 at 1.56.59 PM.png">
              <a:extLst>
                <a:ext uri="{FF2B5EF4-FFF2-40B4-BE49-F238E27FC236}">
                  <a16:creationId xmlns:a16="http://schemas.microsoft.com/office/drawing/2014/main" id="{77E8A0E5-2120-9041-BE7D-F4E3F56A554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816" name="Rectangle 2">
              <a:extLst>
                <a:ext uri="{FF2B5EF4-FFF2-40B4-BE49-F238E27FC236}">
                  <a16:creationId xmlns:a16="http://schemas.microsoft.com/office/drawing/2014/main" id="{955E8FFE-DC91-AA4A-BE5B-3AF08875E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6812" name="Freeform 50">
            <a:extLst>
              <a:ext uri="{FF2B5EF4-FFF2-40B4-BE49-F238E27FC236}">
                <a16:creationId xmlns:a16="http://schemas.microsoft.com/office/drawing/2014/main" id="{D412C6C9-CF86-6449-BE56-93A01C0109A4}"/>
              </a:ext>
            </a:extLst>
          </p:cNvPr>
          <p:cNvSpPr>
            <a:spLocks/>
          </p:cNvSpPr>
          <p:nvPr/>
        </p:nvSpPr>
        <p:spPr bwMode="auto">
          <a:xfrm>
            <a:off x="7478713" y="3395663"/>
            <a:ext cx="1295400" cy="6096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3" name="TextBox 4">
            <a:extLst>
              <a:ext uri="{FF2B5EF4-FFF2-40B4-BE49-F238E27FC236}">
                <a16:creationId xmlns:a16="http://schemas.microsoft.com/office/drawing/2014/main" id="{CBCAFB39-2A35-F44A-AB24-F40A1157A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1764" y="5029200"/>
            <a:ext cx="35702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FIRST bit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CF2ECC5E-1247-604C-BDB9-2A0D937AA2A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7826" name="Group 11">
            <a:extLst>
              <a:ext uri="{FF2B5EF4-FFF2-40B4-BE49-F238E27FC236}">
                <a16:creationId xmlns:a16="http://schemas.microsoft.com/office/drawing/2014/main" id="{B7FA5F7F-931C-6E49-8B99-2672A637FE00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7854" name="Picture 2" descr="Screen shot 2014-02-03 at 1.55.42 PM.png">
              <a:extLst>
                <a:ext uri="{FF2B5EF4-FFF2-40B4-BE49-F238E27FC236}">
                  <a16:creationId xmlns:a16="http://schemas.microsoft.com/office/drawing/2014/main" id="{4848AF74-7F30-DE42-9073-8FC9E0995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855" name="Rectangle 7">
              <a:extLst>
                <a:ext uri="{FF2B5EF4-FFF2-40B4-BE49-F238E27FC236}">
                  <a16:creationId xmlns:a16="http://schemas.microsoft.com/office/drawing/2014/main" id="{753F3C83-E632-E047-880B-21BC4C0D5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09" y="2234834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7856" name="Rectangle 12">
              <a:extLst>
                <a:ext uri="{FF2B5EF4-FFF2-40B4-BE49-F238E27FC236}">
                  <a16:creationId xmlns:a16="http://schemas.microsoft.com/office/drawing/2014/main" id="{D67B1605-0598-6448-B901-3A8016F4C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7857" name="TextBox 41">
              <a:extLst>
                <a:ext uri="{FF2B5EF4-FFF2-40B4-BE49-F238E27FC236}">
                  <a16:creationId xmlns:a16="http://schemas.microsoft.com/office/drawing/2014/main" id="{06F0684A-6C1B-3840-9F5A-F9E8A9FD10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7858" name="TextBox 41">
              <a:extLst>
                <a:ext uri="{FF2B5EF4-FFF2-40B4-BE49-F238E27FC236}">
                  <a16:creationId xmlns:a16="http://schemas.microsoft.com/office/drawing/2014/main" id="{2B77913B-C385-2245-A998-A01888FF55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7827" name="TextBox 13">
            <a:extLst>
              <a:ext uri="{FF2B5EF4-FFF2-40B4-BE49-F238E27FC236}">
                <a16:creationId xmlns:a16="http://schemas.microsoft.com/office/drawing/2014/main" id="{35319A40-DFAB-F54C-8921-C6B274A6F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28" name="TextBox 13">
            <a:extLst>
              <a:ext uri="{FF2B5EF4-FFF2-40B4-BE49-F238E27FC236}">
                <a16:creationId xmlns:a16="http://schemas.microsoft.com/office/drawing/2014/main" id="{81B8EDA5-9F4B-694F-97FA-DC68680FF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29" name="TextBox 13">
            <a:extLst>
              <a:ext uri="{FF2B5EF4-FFF2-40B4-BE49-F238E27FC236}">
                <a16:creationId xmlns:a16="http://schemas.microsoft.com/office/drawing/2014/main" id="{46F9C018-9A28-D947-B327-5AFEAA679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30" name="TextBox 13">
            <a:extLst>
              <a:ext uri="{FF2B5EF4-FFF2-40B4-BE49-F238E27FC236}">
                <a16:creationId xmlns:a16="http://schemas.microsoft.com/office/drawing/2014/main" id="{1361F614-4434-6A4E-A969-405C25D2FC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31" name="TextBox 13">
            <a:extLst>
              <a:ext uri="{FF2B5EF4-FFF2-40B4-BE49-F238E27FC236}">
                <a16:creationId xmlns:a16="http://schemas.microsoft.com/office/drawing/2014/main" id="{1F7FAE67-1FF3-8C4B-AB50-BCD7DB30F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32" name="TextBox 13">
            <a:extLst>
              <a:ext uri="{FF2B5EF4-FFF2-40B4-BE49-F238E27FC236}">
                <a16:creationId xmlns:a16="http://schemas.microsoft.com/office/drawing/2014/main" id="{27B20218-2EFD-5F4B-9A84-275AD25A2A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33" name="TextBox 13">
            <a:extLst>
              <a:ext uri="{FF2B5EF4-FFF2-40B4-BE49-F238E27FC236}">
                <a16:creationId xmlns:a16="http://schemas.microsoft.com/office/drawing/2014/main" id="{97723C47-B5A0-274B-AC77-56D2F3BFA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7834" name="TextBox 13">
            <a:extLst>
              <a:ext uri="{FF2B5EF4-FFF2-40B4-BE49-F238E27FC236}">
                <a16:creationId xmlns:a16="http://schemas.microsoft.com/office/drawing/2014/main" id="{5528CF52-F0C3-DF48-AFD2-90FEB8EED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7835" name="Group 3">
            <a:extLst>
              <a:ext uri="{FF2B5EF4-FFF2-40B4-BE49-F238E27FC236}">
                <a16:creationId xmlns:a16="http://schemas.microsoft.com/office/drawing/2014/main" id="{49F25C43-4E79-D341-8015-BB22DECE519E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7851" name="Picture 3" descr="Screen shot 2013-09-11 at 1.53.58 PM.png">
              <a:extLst>
                <a:ext uri="{FF2B5EF4-FFF2-40B4-BE49-F238E27FC236}">
                  <a16:creationId xmlns:a16="http://schemas.microsoft.com/office/drawing/2014/main" id="{E3373973-7A6C-D146-A41D-2DF543627EE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852" name="Picture 5" descr="Screen shot 2014-02-03 at 1.56.59 PM.png">
              <a:extLst>
                <a:ext uri="{FF2B5EF4-FFF2-40B4-BE49-F238E27FC236}">
                  <a16:creationId xmlns:a16="http://schemas.microsoft.com/office/drawing/2014/main" id="{A1EC6D82-372D-CB48-A5D2-1B95C6A8AE9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853" name="Rectangle 2">
              <a:extLst>
                <a:ext uri="{FF2B5EF4-FFF2-40B4-BE49-F238E27FC236}">
                  <a16:creationId xmlns:a16="http://schemas.microsoft.com/office/drawing/2014/main" id="{21E12C1E-8ACE-F64A-87B6-F70A86FB2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7836" name="TextBox 4">
            <a:extLst>
              <a:ext uri="{FF2B5EF4-FFF2-40B4-BE49-F238E27FC236}">
                <a16:creationId xmlns:a16="http://schemas.microsoft.com/office/drawing/2014/main" id="{42B0D2FB-FDBC-004F-97D5-B93BE05FF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1764" y="5029200"/>
            <a:ext cx="35702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two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only in the FIRST bit</a:t>
            </a:r>
          </a:p>
        </p:txBody>
      </p:sp>
      <p:grpSp>
        <p:nvGrpSpPr>
          <p:cNvPr id="77837" name="Group 3">
            <a:extLst>
              <a:ext uri="{FF2B5EF4-FFF2-40B4-BE49-F238E27FC236}">
                <a16:creationId xmlns:a16="http://schemas.microsoft.com/office/drawing/2014/main" id="{CA1FA823-79C1-0346-9C8A-CB51636CB826}"/>
              </a:ext>
            </a:extLst>
          </p:cNvPr>
          <p:cNvGrpSpPr>
            <a:grpSpLocks/>
          </p:cNvGrpSpPr>
          <p:nvPr/>
        </p:nvGrpSpPr>
        <p:grpSpPr bwMode="auto">
          <a:xfrm>
            <a:off x="6642100" y="4281489"/>
            <a:ext cx="2959100" cy="504825"/>
            <a:chOff x="2801938" y="2224088"/>
            <a:chExt cx="2381250" cy="387350"/>
          </a:xfrm>
        </p:grpSpPr>
        <p:sp>
          <p:nvSpPr>
            <p:cNvPr id="77838" name="Line 61">
              <a:extLst>
                <a:ext uri="{FF2B5EF4-FFF2-40B4-BE49-F238E27FC236}">
                  <a16:creationId xmlns:a16="http://schemas.microsoft.com/office/drawing/2014/main" id="{0981CAE7-5DFC-B444-A021-2F9736598C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7839" name="Group 104">
              <a:extLst>
                <a:ext uri="{FF2B5EF4-FFF2-40B4-BE49-F238E27FC236}">
                  <a16:creationId xmlns:a16="http://schemas.microsoft.com/office/drawing/2014/main" id="{080BDC65-2927-F246-99D0-19FF22D641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77846" name="Group 105">
                <a:extLst>
                  <a:ext uri="{FF2B5EF4-FFF2-40B4-BE49-F238E27FC236}">
                    <a16:creationId xmlns:a16="http://schemas.microsoft.com/office/drawing/2014/main" id="{894E05CB-C9D2-6F46-A9BB-F90F472827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77849" name="Arc 106">
                  <a:extLst>
                    <a:ext uri="{FF2B5EF4-FFF2-40B4-BE49-F238E27FC236}">
                      <a16:creationId xmlns:a16="http://schemas.microsoft.com/office/drawing/2014/main" id="{CD4B36EE-DFAA-2C41-8E8E-5400C8CA0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50" name="Arc 107">
                  <a:extLst>
                    <a:ext uri="{FF2B5EF4-FFF2-40B4-BE49-F238E27FC236}">
                      <a16:creationId xmlns:a16="http://schemas.microsoft.com/office/drawing/2014/main" id="{596539AF-4CCB-9342-82EB-9618D8CF9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7847" name="Line 108">
                <a:extLst>
                  <a:ext uri="{FF2B5EF4-FFF2-40B4-BE49-F238E27FC236}">
                    <a16:creationId xmlns:a16="http://schemas.microsoft.com/office/drawing/2014/main" id="{F276E34E-66EF-C241-AD3D-93A1772FA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848" name="Line 109">
                <a:extLst>
                  <a:ext uri="{FF2B5EF4-FFF2-40B4-BE49-F238E27FC236}">
                    <a16:creationId xmlns:a16="http://schemas.microsoft.com/office/drawing/2014/main" id="{B2953D2A-0646-3A47-8012-BC6916638E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7840" name="Group 110">
              <a:extLst>
                <a:ext uri="{FF2B5EF4-FFF2-40B4-BE49-F238E27FC236}">
                  <a16:creationId xmlns:a16="http://schemas.microsoft.com/office/drawing/2014/main" id="{8C4FC799-C204-7A47-8F40-5FDCE06A2BA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77841" name="Group 111">
                <a:extLst>
                  <a:ext uri="{FF2B5EF4-FFF2-40B4-BE49-F238E27FC236}">
                    <a16:creationId xmlns:a16="http://schemas.microsoft.com/office/drawing/2014/main" id="{7307B295-92EA-1645-9A70-5623331B4E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77844" name="Arc 112">
                  <a:extLst>
                    <a:ext uri="{FF2B5EF4-FFF2-40B4-BE49-F238E27FC236}">
                      <a16:creationId xmlns:a16="http://schemas.microsoft.com/office/drawing/2014/main" id="{EED6A7F6-4440-7443-8A9E-F037C45CB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845" name="Arc 113">
                  <a:extLst>
                    <a:ext uri="{FF2B5EF4-FFF2-40B4-BE49-F238E27FC236}">
                      <a16:creationId xmlns:a16="http://schemas.microsoft.com/office/drawing/2014/main" id="{8E86BD20-A2F1-B642-9CE4-44FE08F5A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7842" name="Line 114">
                <a:extLst>
                  <a:ext uri="{FF2B5EF4-FFF2-40B4-BE49-F238E27FC236}">
                    <a16:creationId xmlns:a16="http://schemas.microsoft.com/office/drawing/2014/main" id="{621C750F-BFBF-9440-9FD0-8FF5FA8614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0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843" name="Line 115">
                <a:extLst>
                  <a:ext uri="{FF2B5EF4-FFF2-40B4-BE49-F238E27FC236}">
                    <a16:creationId xmlns:a16="http://schemas.microsoft.com/office/drawing/2014/main" id="{FC21EF84-D283-7543-8D81-BA6894EBCD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1483"/>
                <a:ext cx="200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03ABE5BA-BFD2-A243-9CB7-D28FAE037F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sp>
        <p:nvSpPr>
          <p:cNvPr id="78850" name="TextBox 2">
            <a:extLst>
              <a:ext uri="{FF2B5EF4-FFF2-40B4-BE49-F238E27FC236}">
                <a16:creationId xmlns:a16="http://schemas.microsoft.com/office/drawing/2014/main" id="{6A01E8FA-2D43-7B4B-832A-75D0159D3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1" y="56388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78851" name="Straight Arrow Connector 29">
            <a:extLst>
              <a:ext uri="{FF2B5EF4-FFF2-40B4-BE49-F238E27FC236}">
                <a16:creationId xmlns:a16="http://schemas.microsoft.com/office/drawing/2014/main" id="{41163775-86AF-8C4C-AB49-74556ED6E0A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495800" y="4648200"/>
            <a:ext cx="990600" cy="838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2" name="Straight Arrow Connector 30">
            <a:extLst>
              <a:ext uri="{FF2B5EF4-FFF2-40B4-BE49-F238E27FC236}">
                <a16:creationId xmlns:a16="http://schemas.microsoft.com/office/drawing/2014/main" id="{3D7E54B6-52B9-F141-8ADC-0B01ECB2B05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943600" y="4648200"/>
            <a:ext cx="914400" cy="877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53" name="Group 11">
            <a:extLst>
              <a:ext uri="{FF2B5EF4-FFF2-40B4-BE49-F238E27FC236}">
                <a16:creationId xmlns:a16="http://schemas.microsoft.com/office/drawing/2014/main" id="{D83C3837-E2DF-A848-9A9F-74B9C7067789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752600"/>
            <a:ext cx="4592638" cy="2895600"/>
            <a:chOff x="4343399" y="2133600"/>
            <a:chExt cx="4592783" cy="2895600"/>
          </a:xfrm>
        </p:grpSpPr>
        <p:pic>
          <p:nvPicPr>
            <p:cNvPr id="78862" name="Picture 2" descr="Screen shot 2014-02-03 at 1.55.42 PM.png">
              <a:extLst>
                <a:ext uri="{FF2B5EF4-FFF2-40B4-BE49-F238E27FC236}">
                  <a16:creationId xmlns:a16="http://schemas.microsoft.com/office/drawing/2014/main" id="{5C7055CE-C605-C04C-8EED-74DA724B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863" name="Rectangle 7">
              <a:extLst>
                <a:ext uri="{FF2B5EF4-FFF2-40B4-BE49-F238E27FC236}">
                  <a16:creationId xmlns:a16="http://schemas.microsoft.com/office/drawing/2014/main" id="{BDCC4782-8AB3-454C-95F0-D9FFC7231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2520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8864" name="Rectangle 12">
              <a:extLst>
                <a:ext uri="{FF2B5EF4-FFF2-40B4-BE49-F238E27FC236}">
                  <a16:creationId xmlns:a16="http://schemas.microsoft.com/office/drawing/2014/main" id="{7A30AF77-9403-2B40-96F2-64EEA1934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8865" name="TextBox 41">
              <a:extLst>
                <a:ext uri="{FF2B5EF4-FFF2-40B4-BE49-F238E27FC236}">
                  <a16:creationId xmlns:a16="http://schemas.microsoft.com/office/drawing/2014/main" id="{871651BC-D99A-5A49-9B25-7BCEEA10D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8866" name="TextBox 41">
              <a:extLst>
                <a:ext uri="{FF2B5EF4-FFF2-40B4-BE49-F238E27FC236}">
                  <a16:creationId xmlns:a16="http://schemas.microsoft.com/office/drawing/2014/main" id="{E19775AB-4188-FD45-9D6A-9961FB025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8854" name="TextBox 13">
            <a:extLst>
              <a:ext uri="{FF2B5EF4-FFF2-40B4-BE49-F238E27FC236}">
                <a16:creationId xmlns:a16="http://schemas.microsoft.com/office/drawing/2014/main" id="{0790D19C-7936-3641-9523-361CD7CEB8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5601" y="3013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55" name="TextBox 13">
            <a:extLst>
              <a:ext uri="{FF2B5EF4-FFF2-40B4-BE49-F238E27FC236}">
                <a16:creationId xmlns:a16="http://schemas.microsoft.com/office/drawing/2014/main" id="{AB9906D4-231A-E141-A1F8-8B0BBC4FD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0938" y="3017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56" name="TextBox 13">
            <a:extLst>
              <a:ext uri="{FF2B5EF4-FFF2-40B4-BE49-F238E27FC236}">
                <a16:creationId xmlns:a16="http://schemas.microsoft.com/office/drawing/2014/main" id="{FD397CE6-90B0-FB4C-8603-CB95AB44F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9" y="3024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57" name="TextBox 13">
            <a:extLst>
              <a:ext uri="{FF2B5EF4-FFF2-40B4-BE49-F238E27FC236}">
                <a16:creationId xmlns:a16="http://schemas.microsoft.com/office/drawing/2014/main" id="{350D9E35-8EB3-744B-B9EE-732BCBED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8913" y="3014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58" name="TextBox 13">
            <a:extLst>
              <a:ext uri="{FF2B5EF4-FFF2-40B4-BE49-F238E27FC236}">
                <a16:creationId xmlns:a16="http://schemas.microsoft.com/office/drawing/2014/main" id="{E398915E-6928-6840-AF2F-554C4F098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7664" y="3808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59" name="TextBox 13">
            <a:extLst>
              <a:ext uri="{FF2B5EF4-FFF2-40B4-BE49-F238E27FC236}">
                <a16:creationId xmlns:a16="http://schemas.microsoft.com/office/drawing/2014/main" id="{93855B08-81A8-EC47-8C3C-57DB6834D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1" y="3813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60" name="TextBox 13">
            <a:extLst>
              <a:ext uri="{FF2B5EF4-FFF2-40B4-BE49-F238E27FC236}">
                <a16:creationId xmlns:a16="http://schemas.microsoft.com/office/drawing/2014/main" id="{02A9C625-5D3D-7248-82F9-1469E06D8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1513" y="3819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8861" name="TextBox 13">
            <a:extLst>
              <a:ext uri="{FF2B5EF4-FFF2-40B4-BE49-F238E27FC236}">
                <a16:creationId xmlns:a16="http://schemas.microsoft.com/office/drawing/2014/main" id="{B0BAC317-EA58-0F4A-972F-70F2888F7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0976" y="3810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768B3C61-31FB-3146-94C0-00EB0BC90D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79874" name="Group 11">
            <a:extLst>
              <a:ext uri="{FF2B5EF4-FFF2-40B4-BE49-F238E27FC236}">
                <a16:creationId xmlns:a16="http://schemas.microsoft.com/office/drawing/2014/main" id="{2271ED83-C638-7447-AFA9-C794285340B0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79890" name="Picture 2" descr="Screen shot 2014-02-03 at 1.55.42 PM.png">
              <a:extLst>
                <a:ext uri="{FF2B5EF4-FFF2-40B4-BE49-F238E27FC236}">
                  <a16:creationId xmlns:a16="http://schemas.microsoft.com/office/drawing/2014/main" id="{D55E8E01-01F3-CF4A-8B22-8E0C8B83C61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891" name="Rectangle 7">
              <a:extLst>
                <a:ext uri="{FF2B5EF4-FFF2-40B4-BE49-F238E27FC236}">
                  <a16:creationId xmlns:a16="http://schemas.microsoft.com/office/drawing/2014/main" id="{CC731D86-843F-9541-B8DA-D38AA332B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784" y="224445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9892" name="Rectangle 12">
              <a:extLst>
                <a:ext uri="{FF2B5EF4-FFF2-40B4-BE49-F238E27FC236}">
                  <a16:creationId xmlns:a16="http://schemas.microsoft.com/office/drawing/2014/main" id="{172D1503-B64B-4C42-AC9C-5FD65559A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9893" name="TextBox 41">
              <a:extLst>
                <a:ext uri="{FF2B5EF4-FFF2-40B4-BE49-F238E27FC236}">
                  <a16:creationId xmlns:a16="http://schemas.microsoft.com/office/drawing/2014/main" id="{7734F70B-CA8D-3045-B8D0-2966C10F85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9894" name="TextBox 41">
              <a:extLst>
                <a:ext uri="{FF2B5EF4-FFF2-40B4-BE49-F238E27FC236}">
                  <a16:creationId xmlns:a16="http://schemas.microsoft.com/office/drawing/2014/main" id="{91F25F1C-0FD7-C240-9B25-02BA9F5F66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79875" name="TextBox 13">
            <a:extLst>
              <a:ext uri="{FF2B5EF4-FFF2-40B4-BE49-F238E27FC236}">
                <a16:creationId xmlns:a16="http://schemas.microsoft.com/office/drawing/2014/main" id="{06AE69B3-3C2A-6741-9A4F-05071DFEA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76" name="TextBox 13">
            <a:extLst>
              <a:ext uri="{FF2B5EF4-FFF2-40B4-BE49-F238E27FC236}">
                <a16:creationId xmlns:a16="http://schemas.microsoft.com/office/drawing/2014/main" id="{2E7EE5DA-8330-BD4B-B8E5-FAE74B3A3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77" name="TextBox 13">
            <a:extLst>
              <a:ext uri="{FF2B5EF4-FFF2-40B4-BE49-F238E27FC236}">
                <a16:creationId xmlns:a16="http://schemas.microsoft.com/office/drawing/2014/main" id="{51BA3C3C-B5EA-7A45-BC0D-CB7ACE717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78" name="TextBox 13">
            <a:extLst>
              <a:ext uri="{FF2B5EF4-FFF2-40B4-BE49-F238E27FC236}">
                <a16:creationId xmlns:a16="http://schemas.microsoft.com/office/drawing/2014/main" id="{53ADF4CB-E613-0444-AEA2-CA80D0673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79" name="TextBox 13">
            <a:extLst>
              <a:ext uri="{FF2B5EF4-FFF2-40B4-BE49-F238E27FC236}">
                <a16:creationId xmlns:a16="http://schemas.microsoft.com/office/drawing/2014/main" id="{3B3E7B0D-37C4-534E-90E2-6F2AFA2BC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80" name="TextBox 13">
            <a:extLst>
              <a:ext uri="{FF2B5EF4-FFF2-40B4-BE49-F238E27FC236}">
                <a16:creationId xmlns:a16="http://schemas.microsoft.com/office/drawing/2014/main" id="{E0FC5F38-05AB-E24F-8FBD-1489B5F1A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81" name="TextBox 13">
            <a:extLst>
              <a:ext uri="{FF2B5EF4-FFF2-40B4-BE49-F238E27FC236}">
                <a16:creationId xmlns:a16="http://schemas.microsoft.com/office/drawing/2014/main" id="{0D3292BB-60D7-9A4A-94BE-3242D84218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79882" name="TextBox 13">
            <a:extLst>
              <a:ext uri="{FF2B5EF4-FFF2-40B4-BE49-F238E27FC236}">
                <a16:creationId xmlns:a16="http://schemas.microsoft.com/office/drawing/2014/main" id="{7A7C2945-7E71-6D42-93F1-0EB78D82D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79883" name="Group 3">
            <a:extLst>
              <a:ext uri="{FF2B5EF4-FFF2-40B4-BE49-F238E27FC236}">
                <a16:creationId xmlns:a16="http://schemas.microsoft.com/office/drawing/2014/main" id="{C3674B64-1C86-3C44-8F14-6EEAAFD6EFE9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79887" name="Picture 3" descr="Screen shot 2013-09-11 at 1.53.58 PM.png">
              <a:extLst>
                <a:ext uri="{FF2B5EF4-FFF2-40B4-BE49-F238E27FC236}">
                  <a16:creationId xmlns:a16="http://schemas.microsoft.com/office/drawing/2014/main" id="{3658BA0B-A103-4F46-A480-35443BE4669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888" name="Picture 5" descr="Screen shot 2014-02-03 at 1.56.59 PM.png">
              <a:extLst>
                <a:ext uri="{FF2B5EF4-FFF2-40B4-BE49-F238E27FC236}">
                  <a16:creationId xmlns:a16="http://schemas.microsoft.com/office/drawing/2014/main" id="{9881C267-B95B-E44A-B892-17FA8D45B06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889" name="Rectangle 2">
              <a:extLst>
                <a:ext uri="{FF2B5EF4-FFF2-40B4-BE49-F238E27FC236}">
                  <a16:creationId xmlns:a16="http://schemas.microsoft.com/office/drawing/2014/main" id="{4AC4FA54-DC58-CF47-8A39-061114E6F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9884" name="TextBox 4">
            <a:extLst>
              <a:ext uri="{FF2B5EF4-FFF2-40B4-BE49-F238E27FC236}">
                <a16:creationId xmlns:a16="http://schemas.microsoft.com/office/drawing/2014/main" id="{1CC37C32-FD5E-AB40-B17B-56DFCC458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800600"/>
            <a:ext cx="43132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four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in the FIRST and LAST bit</a:t>
            </a:r>
          </a:p>
        </p:txBody>
      </p:sp>
      <p:sp>
        <p:nvSpPr>
          <p:cNvPr id="44" name="Rounded Rectangle 43">
            <a:extLst>
              <a:ext uri="{FF2B5EF4-FFF2-40B4-BE49-F238E27FC236}">
                <a16:creationId xmlns:a16="http://schemas.microsoft.com/office/drawing/2014/main" id="{D84E5AAD-E50D-2D43-86EC-0BACA52EFB20}"/>
              </a:ext>
            </a:extLst>
          </p:cNvPr>
          <p:cNvSpPr/>
          <p:nvPr/>
        </p:nvSpPr>
        <p:spPr bwMode="auto">
          <a:xfrm rot="16200000">
            <a:off x="7414420" y="3393282"/>
            <a:ext cx="1368425" cy="13700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9886" name="TextBox 44">
            <a:extLst>
              <a:ext uri="{FF2B5EF4-FFF2-40B4-BE49-F238E27FC236}">
                <a16:creationId xmlns:a16="http://schemas.microsoft.com/office/drawing/2014/main" id="{8E94F795-A400-8C40-8A24-E0825A5C4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5867401"/>
            <a:ext cx="48402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They are similar in their MIDDLE bit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4462CF7F-3FFE-2C49-B43D-266E509A43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80898" name="Group 3">
            <a:extLst>
              <a:ext uri="{FF2B5EF4-FFF2-40B4-BE49-F238E27FC236}">
                <a16:creationId xmlns:a16="http://schemas.microsoft.com/office/drawing/2014/main" id="{3E0F61C3-1842-E840-9156-533ABBB8C7A4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80920" name="Picture 3" descr="Screen shot 2013-09-11 at 1.53.58 PM.png">
              <a:extLst>
                <a:ext uri="{FF2B5EF4-FFF2-40B4-BE49-F238E27FC236}">
                  <a16:creationId xmlns:a16="http://schemas.microsoft.com/office/drawing/2014/main" id="{4A135020-C926-844C-B661-D452EABA1A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921" name="Picture 5" descr="Screen shot 2014-02-03 at 1.56.59 PM.png">
              <a:extLst>
                <a:ext uri="{FF2B5EF4-FFF2-40B4-BE49-F238E27FC236}">
                  <a16:creationId xmlns:a16="http://schemas.microsoft.com/office/drawing/2014/main" id="{8EC69941-987A-B342-B029-346A526125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22" name="Rectangle 2">
              <a:extLst>
                <a:ext uri="{FF2B5EF4-FFF2-40B4-BE49-F238E27FC236}">
                  <a16:creationId xmlns:a16="http://schemas.microsoft.com/office/drawing/2014/main" id="{8E1EB76F-34A2-504F-BB13-FCE6A833C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80899" name="Group 1">
            <a:extLst>
              <a:ext uri="{FF2B5EF4-FFF2-40B4-BE49-F238E27FC236}">
                <a16:creationId xmlns:a16="http://schemas.microsoft.com/office/drawing/2014/main" id="{DE361414-98E0-FF42-B6FA-43E604E5AA01}"/>
              </a:ext>
            </a:extLst>
          </p:cNvPr>
          <p:cNvGrpSpPr>
            <a:grpSpLocks/>
          </p:cNvGrpSpPr>
          <p:nvPr/>
        </p:nvGrpSpPr>
        <p:grpSpPr bwMode="auto">
          <a:xfrm>
            <a:off x="5257801" y="2133601"/>
            <a:ext cx="4791075" cy="2919413"/>
            <a:chOff x="4343400" y="2133600"/>
            <a:chExt cx="4790975" cy="2919662"/>
          </a:xfrm>
        </p:grpSpPr>
        <p:grpSp>
          <p:nvGrpSpPr>
            <p:cNvPr id="80902" name="Group 11">
              <a:extLst>
                <a:ext uri="{FF2B5EF4-FFF2-40B4-BE49-F238E27FC236}">
                  <a16:creationId xmlns:a16="http://schemas.microsoft.com/office/drawing/2014/main" id="{22B5D6FF-A4F4-D74B-9B1D-6FA9C4655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3400" y="2133600"/>
              <a:ext cx="4592638" cy="2895600"/>
              <a:chOff x="4343399" y="2133600"/>
              <a:chExt cx="4592783" cy="2895600"/>
            </a:xfrm>
          </p:grpSpPr>
          <p:pic>
            <p:nvPicPr>
              <p:cNvPr id="80915" name="Picture 2" descr="Screen shot 2014-02-03 at 1.55.42 PM.png">
                <a:extLst>
                  <a:ext uri="{FF2B5EF4-FFF2-40B4-BE49-F238E27FC236}">
                    <a16:creationId xmlns:a16="http://schemas.microsoft.com/office/drawing/2014/main" id="{B8B651AA-4AD2-AD46-B76D-4D41C556C26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72000" y="2133600"/>
                <a:ext cx="4364182" cy="2895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916" name="Rectangle 7">
                <a:extLst>
                  <a:ext uri="{FF2B5EF4-FFF2-40B4-BE49-F238E27FC236}">
                    <a16:creationId xmlns:a16="http://schemas.microsoft.com/office/drawing/2014/main" id="{2CDF879B-6FD8-2649-A37F-3A76E0B88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4410" y="2234833"/>
                <a:ext cx="1066800" cy="4837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917" name="Rectangle 12">
                <a:extLst>
                  <a:ext uri="{FF2B5EF4-FFF2-40B4-BE49-F238E27FC236}">
                    <a16:creationId xmlns:a16="http://schemas.microsoft.com/office/drawing/2014/main" id="{8F22D8DB-7CA6-F349-8E0C-E7D7B54B4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399" y="2753696"/>
                <a:ext cx="717285" cy="48377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918" name="TextBox 41">
                <a:extLst>
                  <a:ext uri="{FF2B5EF4-FFF2-40B4-BE49-F238E27FC236}">
                    <a16:creationId xmlns:a16="http://schemas.microsoft.com/office/drawing/2014/main" id="{585633DB-921C-424D-A3D8-EE4F546BAD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39620" y="2157320"/>
                <a:ext cx="766565" cy="584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solidFill>
                      <a:srgbClr val="000000"/>
                    </a:solidFill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solidFill>
                      <a:srgbClr val="000000"/>
                    </a:solidFill>
                    <a:latin typeface="Times" pitchFamily="2" charset="0"/>
                  </a:rPr>
                  <a:t>1</a:t>
                </a:r>
              </a:p>
            </p:txBody>
          </p:sp>
          <p:sp>
            <p:nvSpPr>
              <p:cNvPr id="80919" name="TextBox 41">
                <a:extLst>
                  <a:ext uri="{FF2B5EF4-FFF2-40B4-BE49-F238E27FC236}">
                    <a16:creationId xmlns:a16="http://schemas.microsoft.com/office/drawing/2014/main" id="{5335BFAF-EC45-8640-8197-30ABF6F05C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37780" y="2619976"/>
                <a:ext cx="606262" cy="584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solidFill>
                      <a:srgbClr val="000000"/>
                    </a:solidFill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solidFill>
                      <a:srgbClr val="000000"/>
                    </a:solidFill>
                    <a:latin typeface="Times" pitchFamily="2" charset="0"/>
                  </a:rPr>
                  <a:t>2</a:t>
                </a:r>
              </a:p>
            </p:txBody>
          </p:sp>
        </p:grpSp>
        <p:sp>
          <p:nvSpPr>
            <p:cNvPr id="80903" name="TextBox 13">
              <a:extLst>
                <a:ext uri="{FF2B5EF4-FFF2-40B4-BE49-F238E27FC236}">
                  <a16:creationId xmlns:a16="http://schemas.microsoft.com/office/drawing/2014/main" id="{A26EB897-F0D9-D64C-AE39-200A4A2627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9600" y="3394075"/>
              <a:ext cx="677863" cy="522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000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4" name="TextBox 13">
              <a:extLst>
                <a:ext uri="{FF2B5EF4-FFF2-40B4-BE49-F238E27FC236}">
                  <a16:creationId xmlns:a16="http://schemas.microsoft.com/office/drawing/2014/main" id="{5A6D684D-6B58-5047-9F0B-43CC90650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4938" y="3398838"/>
              <a:ext cx="677862" cy="5222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010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5" name="TextBox 13">
              <a:extLst>
                <a:ext uri="{FF2B5EF4-FFF2-40B4-BE49-F238E27FC236}">
                  <a16:creationId xmlns:a16="http://schemas.microsoft.com/office/drawing/2014/main" id="{7BFC3463-030B-394F-83B5-16391E779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5038" y="3405188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110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6" name="TextBox 13">
              <a:extLst>
                <a:ext uri="{FF2B5EF4-FFF2-40B4-BE49-F238E27FC236}">
                  <a16:creationId xmlns:a16="http://schemas.microsoft.com/office/drawing/2014/main" id="{B8738D4A-03B8-6049-9D29-EE662F7C8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2913" y="3395663"/>
              <a:ext cx="677862" cy="5222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100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7" name="TextBox 13">
              <a:extLst>
                <a:ext uri="{FF2B5EF4-FFF2-40B4-BE49-F238E27FC236}">
                  <a16:creationId xmlns:a16="http://schemas.microsoft.com/office/drawing/2014/main" id="{6E4630F1-0663-AF48-AFCD-B0D294A63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1663" y="4189413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001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8" name="TextBox 13">
              <a:extLst>
                <a:ext uri="{FF2B5EF4-FFF2-40B4-BE49-F238E27FC236}">
                  <a16:creationId xmlns:a16="http://schemas.microsoft.com/office/drawing/2014/main" id="{23338B98-C7FE-4544-B604-C9CDB0699F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4194175"/>
              <a:ext cx="677863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011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09" name="TextBox 13">
              <a:extLst>
                <a:ext uri="{FF2B5EF4-FFF2-40B4-BE49-F238E27FC236}">
                  <a16:creationId xmlns:a16="http://schemas.microsoft.com/office/drawing/2014/main" id="{7AE5ADD5-39F9-BD4F-8E57-A1DC9894D5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75513" y="4200525"/>
              <a:ext cx="677862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111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80910" name="TextBox 13">
              <a:extLst>
                <a:ext uri="{FF2B5EF4-FFF2-40B4-BE49-F238E27FC236}">
                  <a16:creationId xmlns:a16="http://schemas.microsoft.com/office/drawing/2014/main" id="{A0F99A32-EF6F-064C-89C5-976BEB548D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4975" y="4191000"/>
              <a:ext cx="676275" cy="5238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 101</a:t>
              </a:r>
              <a:r>
                <a:rPr lang="en-US" altLang="en-US" sz="2800" b="0">
                  <a:solidFill>
                    <a:srgbClr val="000000"/>
                  </a:solidFill>
                  <a:latin typeface="Times" pitchFamily="2" charset="0"/>
                </a:rPr>
                <a:t> </a:t>
              </a:r>
            </a:p>
          </p:txBody>
        </p:sp>
        <p:sp>
          <p:nvSpPr>
            <p:cNvPr id="36" name="Rounded Rectangle 35">
              <a:extLst>
                <a:ext uri="{FF2B5EF4-FFF2-40B4-BE49-F238E27FC236}">
                  <a16:creationId xmlns:a16="http://schemas.microsoft.com/office/drawing/2014/main" id="{30C8FF8A-8409-AE42-82D3-336DDA97D11B}"/>
                </a:ext>
              </a:extLst>
            </p:cNvPr>
            <p:cNvSpPr/>
            <p:nvPr/>
          </p:nvSpPr>
          <p:spPr bwMode="auto">
            <a:xfrm rot="16200000">
              <a:off x="5041024" y="3503001"/>
              <a:ext cx="1284397" cy="1235049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" name="Rounded Rectangle 36">
              <a:extLst>
                <a:ext uri="{FF2B5EF4-FFF2-40B4-BE49-F238E27FC236}">
                  <a16:creationId xmlns:a16="http://schemas.microsoft.com/office/drawing/2014/main" id="{28AD9151-09B9-204A-AADA-F267188A6565}"/>
                </a:ext>
              </a:extLst>
            </p:cNvPr>
            <p:cNvSpPr/>
            <p:nvPr/>
          </p:nvSpPr>
          <p:spPr bwMode="auto">
            <a:xfrm rot="16200000">
              <a:off x="7944501" y="3622062"/>
              <a:ext cx="1284398" cy="1019154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80913" name="Rectangle 2">
              <a:extLst>
                <a:ext uri="{FF2B5EF4-FFF2-40B4-BE49-F238E27FC236}">
                  <a16:creationId xmlns:a16="http://schemas.microsoft.com/office/drawing/2014/main" id="{A8D54EA1-038E-D54D-947A-D458DAA00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2860" y="3280509"/>
              <a:ext cx="251515" cy="17727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4" name="Rectangle 20">
              <a:extLst>
                <a:ext uri="{FF2B5EF4-FFF2-40B4-BE49-F238E27FC236}">
                  <a16:creationId xmlns:a16="http://schemas.microsoft.com/office/drawing/2014/main" id="{6CD80A6A-7102-E24E-9E7F-9B97AF174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887" y="3445827"/>
              <a:ext cx="457121" cy="14726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0900" name="TextBox 4">
            <a:extLst>
              <a:ext uri="{FF2B5EF4-FFF2-40B4-BE49-F238E27FC236}">
                <a16:creationId xmlns:a16="http://schemas.microsoft.com/office/drawing/2014/main" id="{AAABD5C1-4C75-8648-BC82-832BDA320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800600"/>
            <a:ext cx="43132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four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in the FIRST and LAST bit</a:t>
            </a:r>
          </a:p>
        </p:txBody>
      </p:sp>
      <p:sp>
        <p:nvSpPr>
          <p:cNvPr id="80901" name="TextBox 44">
            <a:extLst>
              <a:ext uri="{FF2B5EF4-FFF2-40B4-BE49-F238E27FC236}">
                <a16:creationId xmlns:a16="http://schemas.microsoft.com/office/drawing/2014/main" id="{370E8E60-67F0-494A-9D4D-5E818090A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5867401"/>
            <a:ext cx="48402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They are similar in their MIDDLE bit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243798-EB47-95C1-B19A-D1546D1F3A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C9F55DB8-AAE2-84CD-94BC-16BB3410E05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 dirty="0"/>
              <a:t>Four-Variable K-Map</a:t>
            </a:r>
          </a:p>
        </p:txBody>
      </p:sp>
    </p:spTree>
    <p:extLst>
      <p:ext uri="{BB962C8B-B14F-4D97-AF65-F5344CB8AC3E}">
        <p14:creationId xmlns:p14="http://schemas.microsoft.com/office/powerpoint/2010/main" val="1009069483"/>
      </p:ext>
    </p:extLst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1" name="Picture 3" descr="F:\LogicBook\PowerPoint\chapter4\figure4.6.wmf">
            <a:extLst>
              <a:ext uri="{FF2B5EF4-FFF2-40B4-BE49-F238E27FC236}">
                <a16:creationId xmlns:a16="http://schemas.microsoft.com/office/drawing/2014/main" id="{9801231A-2E83-9E49-9806-A4798869AF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1371600"/>
            <a:ext cx="438785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2" name="TextBox 125">
            <a:extLst>
              <a:ext uri="{FF2B5EF4-FFF2-40B4-BE49-F238E27FC236}">
                <a16:creationId xmlns:a16="http://schemas.microsoft.com/office/drawing/2014/main" id="{56D259E6-3B47-2341-AA1B-14195B492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2.53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8C38FC59-F5F3-5B47-B863-6BAF9373E9F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0FE44E90-972E-B342-AC8D-1B82BB7B01CE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4F068F9-1A4C-7D4D-9E0F-D27C83D1563B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2AA7214E-1782-5847-BD93-A6567A96664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14344E68-4778-6041-A493-84225D9A88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3970" name="Picture 26" descr="Screen shot 2013-09-23 at 3.02.25 PM.png">
            <a:extLst>
              <a:ext uri="{FF2B5EF4-FFF2-40B4-BE49-F238E27FC236}">
                <a16:creationId xmlns:a16="http://schemas.microsoft.com/office/drawing/2014/main" id="{C5EAE56B-6795-154F-99CB-98E78EC36E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3622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1" name="Picture 27" descr="Screen shot 2013-09-23 at 3.04.30 PM.png">
            <a:extLst>
              <a:ext uri="{FF2B5EF4-FFF2-40B4-BE49-F238E27FC236}">
                <a16:creationId xmlns:a16="http://schemas.microsoft.com/office/drawing/2014/main" id="{8D295FBC-C8DE-784A-9E26-FB3614B77F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3014" y="1600200"/>
            <a:ext cx="3322637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2" name="TextBox 2">
            <a:extLst>
              <a:ext uri="{FF2B5EF4-FFF2-40B4-BE49-F238E27FC236}">
                <a16:creationId xmlns:a16="http://schemas.microsoft.com/office/drawing/2014/main" id="{12F6B039-F722-4D48-AE1C-4FC52BEE39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1" y="47244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3973" name="Straight Arrow Connector 29">
            <a:extLst>
              <a:ext uri="{FF2B5EF4-FFF2-40B4-BE49-F238E27FC236}">
                <a16:creationId xmlns:a16="http://schemas.microsoft.com/office/drawing/2014/main" id="{B2B6FCD2-B347-E24C-82D9-A6EE44C0F0B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86000" y="4114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4" name="Straight Arrow Connector 30">
            <a:extLst>
              <a:ext uri="{FF2B5EF4-FFF2-40B4-BE49-F238E27FC236}">
                <a16:creationId xmlns:a16="http://schemas.microsoft.com/office/drawing/2014/main" id="{FB049F09-D253-3645-A483-25C3D93A999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03576" y="41148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5" name="TextBox 42">
            <a:extLst>
              <a:ext uri="{FF2B5EF4-FFF2-40B4-BE49-F238E27FC236}">
                <a16:creationId xmlns:a16="http://schemas.microsoft.com/office/drawing/2014/main" id="{E09EF529-2878-4444-B5D7-9F02C80D6E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9414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3976" name="Straight Arrow Connector 43">
            <a:extLst>
              <a:ext uri="{FF2B5EF4-FFF2-40B4-BE49-F238E27FC236}">
                <a16:creationId xmlns:a16="http://schemas.microsoft.com/office/drawing/2014/main" id="{585B711A-A045-9A42-8587-BD74A837900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500813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7" name="Straight Arrow Connector 44">
            <a:extLst>
              <a:ext uri="{FF2B5EF4-FFF2-40B4-BE49-F238E27FC236}">
                <a16:creationId xmlns:a16="http://schemas.microsoft.com/office/drawing/2014/main" id="{B668EB11-CDD3-1147-BF1E-6E61166697A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18389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8" name="Straight Arrow Connector 45">
            <a:extLst>
              <a:ext uri="{FF2B5EF4-FFF2-40B4-BE49-F238E27FC236}">
                <a16:creationId xmlns:a16="http://schemas.microsoft.com/office/drawing/2014/main" id="{1B888AE7-8CE3-5847-8C21-F8FC1253DE2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329613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9" name="Straight Arrow Connector 46">
            <a:extLst>
              <a:ext uri="{FF2B5EF4-FFF2-40B4-BE49-F238E27FC236}">
                <a16:creationId xmlns:a16="http://schemas.microsoft.com/office/drawing/2014/main" id="{0DB044B8-B8E0-4D4E-99DE-E44880FCC2F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329613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80" name="TextBox 49">
            <a:extLst>
              <a:ext uri="{FF2B5EF4-FFF2-40B4-BE49-F238E27FC236}">
                <a16:creationId xmlns:a16="http://schemas.microsoft.com/office/drawing/2014/main" id="{5B6A6E73-F2ED-E84C-8CAB-FDA64646D6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6699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444C1A7F-23DE-CB47-B745-47397367B9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2478" name="Freeform 50">
            <a:extLst>
              <a:ext uri="{FF2B5EF4-FFF2-40B4-BE49-F238E27FC236}">
                <a16:creationId xmlns:a16="http://schemas.microsoft.com/office/drawing/2014/main" id="{20B578E2-307F-8545-A352-848B21968607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1689895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79" name="Group 4">
            <a:extLst>
              <a:ext uri="{FF2B5EF4-FFF2-40B4-BE49-F238E27FC236}">
                <a16:creationId xmlns:a16="http://schemas.microsoft.com/office/drawing/2014/main" id="{A6DBBE74-0D97-B845-ABD0-91BAA9E8F208}"/>
              </a:ext>
            </a:extLst>
          </p:cNvPr>
          <p:cNvGrpSpPr>
            <a:grpSpLocks/>
          </p:cNvGrpSpPr>
          <p:nvPr/>
        </p:nvGrpSpPr>
        <p:grpSpPr bwMode="auto">
          <a:xfrm>
            <a:off x="2136776" y="2986088"/>
            <a:ext cx="1160463" cy="461962"/>
            <a:chOff x="1223159" y="2986644"/>
            <a:chExt cx="1159292" cy="461665"/>
          </a:xfrm>
        </p:grpSpPr>
        <p:sp>
          <p:nvSpPr>
            <p:cNvPr id="12494" name="TextBox 2">
              <a:extLst>
                <a:ext uri="{FF2B5EF4-FFF2-40B4-BE49-F238E27FC236}">
                  <a16:creationId xmlns:a16="http://schemas.microsoft.com/office/drawing/2014/main" id="{A8EE56F5-5239-F047-AC94-9F0FD55C78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2495" name="Straight Connector 5">
              <a:extLst>
                <a:ext uri="{FF2B5EF4-FFF2-40B4-BE49-F238E27FC236}">
                  <a16:creationId xmlns:a16="http://schemas.microsoft.com/office/drawing/2014/main" id="{8CCE8F79-B552-7D48-947B-11532D216B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6" name="Straight Connector 13">
              <a:extLst>
                <a:ext uri="{FF2B5EF4-FFF2-40B4-BE49-F238E27FC236}">
                  <a16:creationId xmlns:a16="http://schemas.microsoft.com/office/drawing/2014/main" id="{0711A406-44CF-B648-B796-57AB3BBC14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7" name="Straight Connector 21">
              <a:extLst>
                <a:ext uri="{FF2B5EF4-FFF2-40B4-BE49-F238E27FC236}">
                  <a16:creationId xmlns:a16="http://schemas.microsoft.com/office/drawing/2014/main" id="{72038D64-B46C-4145-A7A4-6BA43E15C7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480" name="Freeform 50">
            <a:extLst>
              <a:ext uri="{FF2B5EF4-FFF2-40B4-BE49-F238E27FC236}">
                <a16:creationId xmlns:a16="http://schemas.microsoft.com/office/drawing/2014/main" id="{99416CD2-4F2E-EE48-92E3-ABD0AAA4B6E7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1687513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81" name="Group 27">
            <a:extLst>
              <a:ext uri="{FF2B5EF4-FFF2-40B4-BE49-F238E27FC236}">
                <a16:creationId xmlns:a16="http://schemas.microsoft.com/office/drawing/2014/main" id="{A08662E3-B004-A642-8A8F-648AB3E6F75C}"/>
              </a:ext>
            </a:extLst>
          </p:cNvPr>
          <p:cNvGrpSpPr>
            <a:grpSpLocks/>
          </p:cNvGrpSpPr>
          <p:nvPr/>
        </p:nvGrpSpPr>
        <p:grpSpPr bwMode="auto">
          <a:xfrm>
            <a:off x="7246938" y="2962276"/>
            <a:ext cx="1160462" cy="461963"/>
            <a:chOff x="1223159" y="2986644"/>
            <a:chExt cx="1159292" cy="461665"/>
          </a:xfrm>
        </p:grpSpPr>
        <p:sp>
          <p:nvSpPr>
            <p:cNvPr id="12491" name="TextBox 28">
              <a:extLst>
                <a:ext uri="{FF2B5EF4-FFF2-40B4-BE49-F238E27FC236}">
                  <a16:creationId xmlns:a16="http://schemas.microsoft.com/office/drawing/2014/main" id="{DF10780B-E949-504A-9E9B-FFF3536C4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2492" name="Straight Connector 29">
              <a:extLst>
                <a:ext uri="{FF2B5EF4-FFF2-40B4-BE49-F238E27FC236}">
                  <a16:creationId xmlns:a16="http://schemas.microsoft.com/office/drawing/2014/main" id="{684F594A-BD5B-E64B-9A6C-3E51053A06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3" name="Straight Connector 31">
              <a:extLst>
                <a:ext uri="{FF2B5EF4-FFF2-40B4-BE49-F238E27FC236}">
                  <a16:creationId xmlns:a16="http://schemas.microsoft.com/office/drawing/2014/main" id="{F8CFEA79-946B-694E-B446-1602082C22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482" name="Group 32">
            <a:extLst>
              <a:ext uri="{FF2B5EF4-FFF2-40B4-BE49-F238E27FC236}">
                <a16:creationId xmlns:a16="http://schemas.microsoft.com/office/drawing/2014/main" id="{35E460EC-1686-B349-94D7-ABA9DA77FFDF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5868988"/>
            <a:ext cx="1158875" cy="461962"/>
            <a:chOff x="1223159" y="2986644"/>
            <a:chExt cx="1159292" cy="461665"/>
          </a:xfrm>
        </p:grpSpPr>
        <p:sp>
          <p:nvSpPr>
            <p:cNvPr id="12489" name="TextBox 33">
              <a:extLst>
                <a:ext uri="{FF2B5EF4-FFF2-40B4-BE49-F238E27FC236}">
                  <a16:creationId xmlns:a16="http://schemas.microsoft.com/office/drawing/2014/main" id="{BFD60B27-B49B-9D4B-9B36-7CDA8FA39E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2490" name="Straight Connector 36">
              <a:extLst>
                <a:ext uri="{FF2B5EF4-FFF2-40B4-BE49-F238E27FC236}">
                  <a16:creationId xmlns:a16="http://schemas.microsoft.com/office/drawing/2014/main" id="{C7173849-CD21-D14F-9EF9-6E734EAA2E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483" name="Group 37">
            <a:extLst>
              <a:ext uri="{FF2B5EF4-FFF2-40B4-BE49-F238E27FC236}">
                <a16:creationId xmlns:a16="http://schemas.microsoft.com/office/drawing/2014/main" id="{EEF1A5E9-9963-314C-A5BF-9F21A194628C}"/>
              </a:ext>
            </a:extLst>
          </p:cNvPr>
          <p:cNvGrpSpPr>
            <a:grpSpLocks/>
          </p:cNvGrpSpPr>
          <p:nvPr/>
        </p:nvGrpSpPr>
        <p:grpSpPr bwMode="auto">
          <a:xfrm>
            <a:off x="8455026" y="5867401"/>
            <a:ext cx="1160463" cy="461963"/>
            <a:chOff x="1223159" y="2986644"/>
            <a:chExt cx="1159292" cy="461665"/>
          </a:xfrm>
        </p:grpSpPr>
        <p:sp>
          <p:nvSpPr>
            <p:cNvPr id="12486" name="TextBox 38">
              <a:extLst>
                <a:ext uri="{FF2B5EF4-FFF2-40B4-BE49-F238E27FC236}">
                  <a16:creationId xmlns:a16="http://schemas.microsoft.com/office/drawing/2014/main" id="{397012CD-971A-7F4E-8D7C-5D6DE72197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2487" name="Straight Connector 40">
              <a:extLst>
                <a:ext uri="{FF2B5EF4-FFF2-40B4-BE49-F238E27FC236}">
                  <a16:creationId xmlns:a16="http://schemas.microsoft.com/office/drawing/2014/main" id="{1499F256-43C1-764D-A904-12DACD79C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88" name="Straight Connector 41">
              <a:extLst>
                <a:ext uri="{FF2B5EF4-FFF2-40B4-BE49-F238E27FC236}">
                  <a16:creationId xmlns:a16="http://schemas.microsoft.com/office/drawing/2014/main" id="{3ACDD5AE-FBD5-D745-8A24-4F8C1232D3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0904" y="3035530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484" name="Freeform 50">
            <a:extLst>
              <a:ext uri="{FF2B5EF4-FFF2-40B4-BE49-F238E27FC236}">
                <a16:creationId xmlns:a16="http://schemas.microsoft.com/office/drawing/2014/main" id="{E4648127-9051-FF43-849E-27282649E8AA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4538663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85" name="Freeform 50">
            <a:extLst>
              <a:ext uri="{FF2B5EF4-FFF2-40B4-BE49-F238E27FC236}">
                <a16:creationId xmlns:a16="http://schemas.microsoft.com/office/drawing/2014/main" id="{64C8CA3E-432A-454E-80EA-0919E535B303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4548982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52205B87-F89C-224D-80AC-FB1C3A04CE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4994" name="Picture 27" descr="Screen shot 2013-09-23 at 3.04.30 PM.png">
            <a:extLst>
              <a:ext uri="{FF2B5EF4-FFF2-40B4-BE49-F238E27FC236}">
                <a16:creationId xmlns:a16="http://schemas.microsoft.com/office/drawing/2014/main" id="{75059FFF-0588-FE47-84F8-92E71CF3B7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Box 42">
            <a:extLst>
              <a:ext uri="{FF2B5EF4-FFF2-40B4-BE49-F238E27FC236}">
                <a16:creationId xmlns:a16="http://schemas.microsoft.com/office/drawing/2014/main" id="{58758CC2-5541-5F40-971F-EAF222B27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4996" name="Straight Arrow Connector 43">
            <a:extLst>
              <a:ext uri="{FF2B5EF4-FFF2-40B4-BE49-F238E27FC236}">
                <a16:creationId xmlns:a16="http://schemas.microsoft.com/office/drawing/2014/main" id="{6FF4E8EE-3899-274F-A73C-8D675B9BBB3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Arrow Connector 44">
            <a:extLst>
              <a:ext uri="{FF2B5EF4-FFF2-40B4-BE49-F238E27FC236}">
                <a16:creationId xmlns:a16="http://schemas.microsoft.com/office/drawing/2014/main" id="{E3909068-61FF-3644-8155-E7502E68058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Arrow Connector 45">
            <a:extLst>
              <a:ext uri="{FF2B5EF4-FFF2-40B4-BE49-F238E27FC236}">
                <a16:creationId xmlns:a16="http://schemas.microsoft.com/office/drawing/2014/main" id="{8E1D6C95-4217-6C40-A9E2-213C3E8BD8A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Arrow Connector 46">
            <a:extLst>
              <a:ext uri="{FF2B5EF4-FFF2-40B4-BE49-F238E27FC236}">
                <a16:creationId xmlns:a16="http://schemas.microsoft.com/office/drawing/2014/main" id="{C9D0A699-F881-8C46-AF3C-EC6715D3F6A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0" name="TextBox 49">
            <a:extLst>
              <a:ext uri="{FF2B5EF4-FFF2-40B4-BE49-F238E27FC236}">
                <a16:creationId xmlns:a16="http://schemas.microsoft.com/office/drawing/2014/main" id="{F2EAB864-81F3-B346-B2B7-119F32107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5001" name="TextBox 14">
            <a:extLst>
              <a:ext uri="{FF2B5EF4-FFF2-40B4-BE49-F238E27FC236}">
                <a16:creationId xmlns:a16="http://schemas.microsoft.com/office/drawing/2014/main" id="{A61B7A31-846E-3B4A-A91E-99164A6EE1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sp>
        <p:nvSpPr>
          <p:cNvPr id="6" name="Donut 5">
            <a:extLst>
              <a:ext uri="{FF2B5EF4-FFF2-40B4-BE49-F238E27FC236}">
                <a16:creationId xmlns:a16="http://schemas.microsoft.com/office/drawing/2014/main" id="{425E2441-B14A-014F-9E82-C6FD229BE93C}"/>
              </a:ext>
            </a:extLst>
          </p:cNvPr>
          <p:cNvSpPr/>
          <p:nvPr/>
        </p:nvSpPr>
        <p:spPr bwMode="auto">
          <a:xfrm>
            <a:off x="6553201" y="2070101"/>
            <a:ext cx="2543175" cy="1903413"/>
          </a:xfrm>
          <a:prstGeom prst="donut">
            <a:avLst>
              <a:gd name="adj" fmla="val 35332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id="{DEDCA2E9-407B-0143-A7F9-658FB44573CE}"/>
              </a:ext>
            </a:extLst>
          </p:cNvPr>
          <p:cNvSpPr/>
          <p:nvPr/>
        </p:nvSpPr>
        <p:spPr bwMode="auto">
          <a:xfrm>
            <a:off x="6851650" y="2341563"/>
            <a:ext cx="1987550" cy="1327150"/>
          </a:xfrm>
          <a:prstGeom prst="donut">
            <a:avLst>
              <a:gd name="adj" fmla="val 0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7" name="Arc 26">
            <a:extLst>
              <a:ext uri="{FF2B5EF4-FFF2-40B4-BE49-F238E27FC236}">
                <a16:creationId xmlns:a16="http://schemas.microsoft.com/office/drawing/2014/main" id="{1AB2FCBF-0AE4-6646-9F87-E2BEDDFC6835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8" name="Arc 27">
            <a:extLst>
              <a:ext uri="{FF2B5EF4-FFF2-40B4-BE49-F238E27FC236}">
                <a16:creationId xmlns:a16="http://schemas.microsoft.com/office/drawing/2014/main" id="{9FF1B38B-6CE7-904C-9539-BE06128CE681}"/>
              </a:ext>
            </a:extLst>
          </p:cNvPr>
          <p:cNvSpPr/>
          <p:nvPr/>
        </p:nvSpPr>
        <p:spPr bwMode="auto">
          <a:xfrm rot="21149494" flipH="1">
            <a:off x="8239125" y="2200276"/>
            <a:ext cx="800100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27EC0C91-DEEA-5442-BCE2-21E17933E9AB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1" name="Arc 30">
            <a:extLst>
              <a:ext uri="{FF2B5EF4-FFF2-40B4-BE49-F238E27FC236}">
                <a16:creationId xmlns:a16="http://schemas.microsoft.com/office/drawing/2014/main" id="{10CF052C-5C97-1C44-9243-00FEE66C802F}"/>
              </a:ext>
            </a:extLst>
          </p:cNvPr>
          <p:cNvSpPr/>
          <p:nvPr/>
        </p:nvSpPr>
        <p:spPr bwMode="auto">
          <a:xfrm rot="21149494">
            <a:off x="6667501" y="2286000"/>
            <a:ext cx="919163" cy="1676400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CE76EFDB-726F-C34E-A1DE-F0903C4134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6018" name="Picture 27" descr="Screen shot 2013-09-23 at 3.04.30 PM.png">
            <a:extLst>
              <a:ext uri="{FF2B5EF4-FFF2-40B4-BE49-F238E27FC236}">
                <a16:creationId xmlns:a16="http://schemas.microsoft.com/office/drawing/2014/main" id="{986CF9BB-1652-AB4D-A30C-67B1CD045D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42">
            <a:extLst>
              <a:ext uri="{FF2B5EF4-FFF2-40B4-BE49-F238E27FC236}">
                <a16:creationId xmlns:a16="http://schemas.microsoft.com/office/drawing/2014/main" id="{783C7F64-BC8D-2E4D-B197-3526A28A3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6020" name="Straight Arrow Connector 43">
            <a:extLst>
              <a:ext uri="{FF2B5EF4-FFF2-40B4-BE49-F238E27FC236}">
                <a16:creationId xmlns:a16="http://schemas.microsoft.com/office/drawing/2014/main" id="{18C05F45-1EBC-7A46-AD5A-4010122EB17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1" name="Straight Arrow Connector 44">
            <a:extLst>
              <a:ext uri="{FF2B5EF4-FFF2-40B4-BE49-F238E27FC236}">
                <a16:creationId xmlns:a16="http://schemas.microsoft.com/office/drawing/2014/main" id="{43A8CAD2-603F-8E49-96CB-87243248F5C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2" name="Straight Arrow Connector 45">
            <a:extLst>
              <a:ext uri="{FF2B5EF4-FFF2-40B4-BE49-F238E27FC236}">
                <a16:creationId xmlns:a16="http://schemas.microsoft.com/office/drawing/2014/main" id="{2A5D3F01-BB4F-D14E-A87C-D0192035386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3" name="Straight Arrow Connector 46">
            <a:extLst>
              <a:ext uri="{FF2B5EF4-FFF2-40B4-BE49-F238E27FC236}">
                <a16:creationId xmlns:a16="http://schemas.microsoft.com/office/drawing/2014/main" id="{44737D40-1472-7647-988F-EB57ABFCBE0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4" name="TextBox 49">
            <a:extLst>
              <a:ext uri="{FF2B5EF4-FFF2-40B4-BE49-F238E27FC236}">
                <a16:creationId xmlns:a16="http://schemas.microsoft.com/office/drawing/2014/main" id="{F5E91D8B-6D72-FC47-A40C-FC00F1245C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6025" name="TextBox 14">
            <a:extLst>
              <a:ext uri="{FF2B5EF4-FFF2-40B4-BE49-F238E27FC236}">
                <a16:creationId xmlns:a16="http://schemas.microsoft.com/office/drawing/2014/main" id="{56215075-37AF-B542-AEE1-F1727BBCB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86026" name="Group 4">
            <a:extLst>
              <a:ext uri="{FF2B5EF4-FFF2-40B4-BE49-F238E27FC236}">
                <a16:creationId xmlns:a16="http://schemas.microsoft.com/office/drawing/2014/main" id="{CB0F3E04-151D-774E-A31B-ACE8762BC675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6033" name="TextBox 1">
              <a:extLst>
                <a:ext uri="{FF2B5EF4-FFF2-40B4-BE49-F238E27FC236}">
                  <a16:creationId xmlns:a16="http://schemas.microsoft.com/office/drawing/2014/main" id="{49661660-E172-F342-9BC5-2EFEDBE9C8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6034" name="TextBox 17">
              <a:extLst>
                <a:ext uri="{FF2B5EF4-FFF2-40B4-BE49-F238E27FC236}">
                  <a16:creationId xmlns:a16="http://schemas.microsoft.com/office/drawing/2014/main" id="{7764C003-AD13-6A4A-A92E-FD9AF8E994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6035" name="TextBox 18">
              <a:extLst>
                <a:ext uri="{FF2B5EF4-FFF2-40B4-BE49-F238E27FC236}">
                  <a16:creationId xmlns:a16="http://schemas.microsoft.com/office/drawing/2014/main" id="{7C96B77F-6AD4-8840-A739-DF96017C92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86036" name="TextBox 19">
              <a:extLst>
                <a:ext uri="{FF2B5EF4-FFF2-40B4-BE49-F238E27FC236}">
                  <a16:creationId xmlns:a16="http://schemas.microsoft.com/office/drawing/2014/main" id="{1BD99B09-CC8D-B247-9E1C-54CB0FFB3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86037" name="TextBox 20">
              <a:extLst>
                <a:ext uri="{FF2B5EF4-FFF2-40B4-BE49-F238E27FC236}">
                  <a16:creationId xmlns:a16="http://schemas.microsoft.com/office/drawing/2014/main" id="{7D6FBD7E-2A1B-424B-A193-F6789A58B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86038" name="TextBox 21">
              <a:extLst>
                <a:ext uri="{FF2B5EF4-FFF2-40B4-BE49-F238E27FC236}">
                  <a16:creationId xmlns:a16="http://schemas.microsoft.com/office/drawing/2014/main" id="{5A2BA755-CDD5-6444-A6AA-3197CC441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86039" name="TextBox 22">
              <a:extLst>
                <a:ext uri="{FF2B5EF4-FFF2-40B4-BE49-F238E27FC236}">
                  <a16:creationId xmlns:a16="http://schemas.microsoft.com/office/drawing/2014/main" id="{9C154EC9-3527-8D44-AF54-6FB6A4B778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86040" name="TextBox 23">
              <a:extLst>
                <a:ext uri="{FF2B5EF4-FFF2-40B4-BE49-F238E27FC236}">
                  <a16:creationId xmlns:a16="http://schemas.microsoft.com/office/drawing/2014/main" id="{B6A20951-7363-B144-A663-35A1DA4B27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2231F5CB-8F5B-AA4B-AEDF-8B4DA7DFE3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7042" name="Picture 27" descr="Screen shot 2013-09-23 at 3.04.30 PM.png">
            <a:extLst>
              <a:ext uri="{FF2B5EF4-FFF2-40B4-BE49-F238E27FC236}">
                <a16:creationId xmlns:a16="http://schemas.microsoft.com/office/drawing/2014/main" id="{C1873C5D-FFA5-B44E-9B50-CDBABB0A08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42">
            <a:extLst>
              <a:ext uri="{FF2B5EF4-FFF2-40B4-BE49-F238E27FC236}">
                <a16:creationId xmlns:a16="http://schemas.microsoft.com/office/drawing/2014/main" id="{342C1555-CE4E-9043-8B20-A914BEABF1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7044" name="Straight Arrow Connector 43">
            <a:extLst>
              <a:ext uri="{FF2B5EF4-FFF2-40B4-BE49-F238E27FC236}">
                <a16:creationId xmlns:a16="http://schemas.microsoft.com/office/drawing/2014/main" id="{633A2086-A2D4-E940-A083-8FA6D246B00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Arrow Connector 44">
            <a:extLst>
              <a:ext uri="{FF2B5EF4-FFF2-40B4-BE49-F238E27FC236}">
                <a16:creationId xmlns:a16="http://schemas.microsoft.com/office/drawing/2014/main" id="{EDD0F338-2C95-6A4B-8297-EA7AC698ED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Arrow Connector 45">
            <a:extLst>
              <a:ext uri="{FF2B5EF4-FFF2-40B4-BE49-F238E27FC236}">
                <a16:creationId xmlns:a16="http://schemas.microsoft.com/office/drawing/2014/main" id="{4D92EA2D-1682-E540-A325-CCB21B27AF2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Arrow Connector 46">
            <a:extLst>
              <a:ext uri="{FF2B5EF4-FFF2-40B4-BE49-F238E27FC236}">
                <a16:creationId xmlns:a16="http://schemas.microsoft.com/office/drawing/2014/main" id="{F6119169-0DA9-D94D-89B1-5CBDCC483DE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48" name="TextBox 49">
            <a:extLst>
              <a:ext uri="{FF2B5EF4-FFF2-40B4-BE49-F238E27FC236}">
                <a16:creationId xmlns:a16="http://schemas.microsoft.com/office/drawing/2014/main" id="{04DC2BF5-575B-314C-BA14-B1167B6D8C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7049" name="TextBox 14">
            <a:extLst>
              <a:ext uri="{FF2B5EF4-FFF2-40B4-BE49-F238E27FC236}">
                <a16:creationId xmlns:a16="http://schemas.microsoft.com/office/drawing/2014/main" id="{6C607EEF-DA8A-BD46-B378-B04E4BC0FF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87050" name="Group 4">
            <a:extLst>
              <a:ext uri="{FF2B5EF4-FFF2-40B4-BE49-F238E27FC236}">
                <a16:creationId xmlns:a16="http://schemas.microsoft.com/office/drawing/2014/main" id="{B71EC2F3-C78D-4C4A-AE80-7B41B1BA33C9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7072" name="TextBox 1">
              <a:extLst>
                <a:ext uri="{FF2B5EF4-FFF2-40B4-BE49-F238E27FC236}">
                  <a16:creationId xmlns:a16="http://schemas.microsoft.com/office/drawing/2014/main" id="{C31BC880-C404-264A-8979-E783E2F90C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7073" name="TextBox 17">
              <a:extLst>
                <a:ext uri="{FF2B5EF4-FFF2-40B4-BE49-F238E27FC236}">
                  <a16:creationId xmlns:a16="http://schemas.microsoft.com/office/drawing/2014/main" id="{B2710E15-1EF2-D844-A395-443670C469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7074" name="TextBox 18">
              <a:extLst>
                <a:ext uri="{FF2B5EF4-FFF2-40B4-BE49-F238E27FC236}">
                  <a16:creationId xmlns:a16="http://schemas.microsoft.com/office/drawing/2014/main" id="{18DF80CD-A213-C047-BDA2-8DF63225B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87075" name="TextBox 19">
              <a:extLst>
                <a:ext uri="{FF2B5EF4-FFF2-40B4-BE49-F238E27FC236}">
                  <a16:creationId xmlns:a16="http://schemas.microsoft.com/office/drawing/2014/main" id="{9B43B7C3-224C-B142-8849-3EB484943D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87076" name="TextBox 20">
              <a:extLst>
                <a:ext uri="{FF2B5EF4-FFF2-40B4-BE49-F238E27FC236}">
                  <a16:creationId xmlns:a16="http://schemas.microsoft.com/office/drawing/2014/main" id="{3264D543-7B29-C045-9990-3FC229562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87077" name="TextBox 21">
              <a:extLst>
                <a:ext uri="{FF2B5EF4-FFF2-40B4-BE49-F238E27FC236}">
                  <a16:creationId xmlns:a16="http://schemas.microsoft.com/office/drawing/2014/main" id="{FB8DC42C-86B3-CD4B-8B07-D97B3DACC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87078" name="TextBox 22">
              <a:extLst>
                <a:ext uri="{FF2B5EF4-FFF2-40B4-BE49-F238E27FC236}">
                  <a16:creationId xmlns:a16="http://schemas.microsoft.com/office/drawing/2014/main" id="{CE413102-FC10-9C4B-8FD1-2E6AD5B00E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87079" name="TextBox 23">
              <a:extLst>
                <a:ext uri="{FF2B5EF4-FFF2-40B4-BE49-F238E27FC236}">
                  <a16:creationId xmlns:a16="http://schemas.microsoft.com/office/drawing/2014/main" id="{0ECCF43F-F38A-D842-A58B-90E60AF0D8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grpSp>
        <p:nvGrpSpPr>
          <p:cNvPr id="87053" name="Group 3">
            <a:extLst>
              <a:ext uri="{FF2B5EF4-FFF2-40B4-BE49-F238E27FC236}">
                <a16:creationId xmlns:a16="http://schemas.microsoft.com/office/drawing/2014/main" id="{97B08EB5-B921-E042-81FD-014E2C4634C5}"/>
              </a:ext>
            </a:extLst>
          </p:cNvPr>
          <p:cNvGrpSpPr>
            <a:grpSpLocks/>
          </p:cNvGrpSpPr>
          <p:nvPr/>
        </p:nvGrpSpPr>
        <p:grpSpPr bwMode="auto">
          <a:xfrm>
            <a:off x="2419350" y="4186239"/>
            <a:ext cx="1981200" cy="427037"/>
            <a:chOff x="2801938" y="2224088"/>
            <a:chExt cx="2381250" cy="387350"/>
          </a:xfrm>
        </p:grpSpPr>
        <p:sp>
          <p:nvSpPr>
            <p:cNvPr id="87055" name="Line 61">
              <a:extLst>
                <a:ext uri="{FF2B5EF4-FFF2-40B4-BE49-F238E27FC236}">
                  <a16:creationId xmlns:a16="http://schemas.microsoft.com/office/drawing/2014/main" id="{4086A06D-F775-874F-8EC0-3181E7E8AD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7056" name="Group 104">
              <a:extLst>
                <a:ext uri="{FF2B5EF4-FFF2-40B4-BE49-F238E27FC236}">
                  <a16:creationId xmlns:a16="http://schemas.microsoft.com/office/drawing/2014/main" id="{69844B85-9815-9940-946F-AAE06B9D95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87063" name="Group 105">
                <a:extLst>
                  <a:ext uri="{FF2B5EF4-FFF2-40B4-BE49-F238E27FC236}">
                    <a16:creationId xmlns:a16="http://schemas.microsoft.com/office/drawing/2014/main" id="{C2D8439F-3881-C048-8B69-277788EB51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7066" name="Arc 106">
                  <a:extLst>
                    <a:ext uri="{FF2B5EF4-FFF2-40B4-BE49-F238E27FC236}">
                      <a16:creationId xmlns:a16="http://schemas.microsoft.com/office/drawing/2014/main" id="{013D22FC-2530-4E44-9977-286A308CC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7067" name="Arc 107">
                  <a:extLst>
                    <a:ext uri="{FF2B5EF4-FFF2-40B4-BE49-F238E27FC236}">
                      <a16:creationId xmlns:a16="http://schemas.microsoft.com/office/drawing/2014/main" id="{FBF382BA-5CF2-8848-AF13-9C319AB10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7064" name="Line 108">
                <a:extLst>
                  <a:ext uri="{FF2B5EF4-FFF2-40B4-BE49-F238E27FC236}">
                    <a16:creationId xmlns:a16="http://schemas.microsoft.com/office/drawing/2014/main" id="{F32706AD-CC6E-224F-A765-1498342072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7065" name="Line 109">
                <a:extLst>
                  <a:ext uri="{FF2B5EF4-FFF2-40B4-BE49-F238E27FC236}">
                    <a16:creationId xmlns:a16="http://schemas.microsoft.com/office/drawing/2014/main" id="{A8048715-AEFD-A04E-9713-C0757E1628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7057" name="Group 110">
              <a:extLst>
                <a:ext uri="{FF2B5EF4-FFF2-40B4-BE49-F238E27FC236}">
                  <a16:creationId xmlns:a16="http://schemas.microsoft.com/office/drawing/2014/main" id="{33A7352C-C4D0-7B40-92CA-3B577722B7E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87058" name="Group 111">
                <a:extLst>
                  <a:ext uri="{FF2B5EF4-FFF2-40B4-BE49-F238E27FC236}">
                    <a16:creationId xmlns:a16="http://schemas.microsoft.com/office/drawing/2014/main" id="{DB1EF1EF-504A-4143-9A27-1F90221821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7061" name="Arc 112">
                  <a:extLst>
                    <a:ext uri="{FF2B5EF4-FFF2-40B4-BE49-F238E27FC236}">
                      <a16:creationId xmlns:a16="http://schemas.microsoft.com/office/drawing/2014/main" id="{218F5B43-51F5-C743-980A-C23323039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7062" name="Arc 113">
                  <a:extLst>
                    <a:ext uri="{FF2B5EF4-FFF2-40B4-BE49-F238E27FC236}">
                      <a16:creationId xmlns:a16="http://schemas.microsoft.com/office/drawing/2014/main" id="{0C33E8CE-B021-4A4D-9312-D398DC0B6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7059" name="Line 114">
                <a:extLst>
                  <a:ext uri="{FF2B5EF4-FFF2-40B4-BE49-F238E27FC236}">
                    <a16:creationId xmlns:a16="http://schemas.microsoft.com/office/drawing/2014/main" id="{01572A91-2A1E-524A-B6B0-C156BBD00D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7060" name="Line 115">
                <a:extLst>
                  <a:ext uri="{FF2B5EF4-FFF2-40B4-BE49-F238E27FC236}">
                    <a16:creationId xmlns:a16="http://schemas.microsoft.com/office/drawing/2014/main" id="{5AA29B5C-9621-0943-8245-855C58BB7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EF0C5B12-49B8-2841-A70B-7A941D329A0A}"/>
              </a:ext>
            </a:extLst>
          </p:cNvPr>
          <p:cNvSpPr/>
          <p:nvPr/>
        </p:nvSpPr>
        <p:spPr bwMode="auto">
          <a:xfrm rot="14299353">
            <a:off x="7272338" y="2049463"/>
            <a:ext cx="461962" cy="168751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>
            <a:extLst>
              <a:ext uri="{FF2B5EF4-FFF2-40B4-BE49-F238E27FC236}">
                <a16:creationId xmlns:a16="http://schemas.microsoft.com/office/drawing/2014/main" id="{54C59EE6-40B0-764D-B08E-E21D73814A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8066" name="Picture 27" descr="Screen shot 2013-09-23 at 3.04.30 PM.png">
            <a:extLst>
              <a:ext uri="{FF2B5EF4-FFF2-40B4-BE49-F238E27FC236}">
                <a16:creationId xmlns:a16="http://schemas.microsoft.com/office/drawing/2014/main" id="{70FF42BB-41D5-8147-92D2-3CE335A9CA5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42">
            <a:extLst>
              <a:ext uri="{FF2B5EF4-FFF2-40B4-BE49-F238E27FC236}">
                <a16:creationId xmlns:a16="http://schemas.microsoft.com/office/drawing/2014/main" id="{84FE021B-9688-8F49-BA23-D6C1FDA2A4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8068" name="Straight Arrow Connector 43">
            <a:extLst>
              <a:ext uri="{FF2B5EF4-FFF2-40B4-BE49-F238E27FC236}">
                <a16:creationId xmlns:a16="http://schemas.microsoft.com/office/drawing/2014/main" id="{5F692DCF-99AC-D142-9EB6-4CCA2AAE304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69" name="Straight Arrow Connector 44">
            <a:extLst>
              <a:ext uri="{FF2B5EF4-FFF2-40B4-BE49-F238E27FC236}">
                <a16:creationId xmlns:a16="http://schemas.microsoft.com/office/drawing/2014/main" id="{ABBC3835-C87F-D34B-B049-A3DE09F22AE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70" name="Straight Arrow Connector 45">
            <a:extLst>
              <a:ext uri="{FF2B5EF4-FFF2-40B4-BE49-F238E27FC236}">
                <a16:creationId xmlns:a16="http://schemas.microsoft.com/office/drawing/2014/main" id="{7FB91BEE-7146-D745-BDFA-0EAB9E0A52A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71" name="Straight Arrow Connector 46">
            <a:extLst>
              <a:ext uri="{FF2B5EF4-FFF2-40B4-BE49-F238E27FC236}">
                <a16:creationId xmlns:a16="http://schemas.microsoft.com/office/drawing/2014/main" id="{68A677EB-AEEA-CD48-B05A-0D4C34C5682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8072" name="TextBox 49">
            <a:extLst>
              <a:ext uri="{FF2B5EF4-FFF2-40B4-BE49-F238E27FC236}">
                <a16:creationId xmlns:a16="http://schemas.microsoft.com/office/drawing/2014/main" id="{59D7FBB2-B01F-084B-A48A-9C1B51AA2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8073" name="TextBox 14">
            <a:extLst>
              <a:ext uri="{FF2B5EF4-FFF2-40B4-BE49-F238E27FC236}">
                <a16:creationId xmlns:a16="http://schemas.microsoft.com/office/drawing/2014/main" id="{089C151B-C25F-F445-94CD-D64F3EB60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88074" name="Group 4">
            <a:extLst>
              <a:ext uri="{FF2B5EF4-FFF2-40B4-BE49-F238E27FC236}">
                <a16:creationId xmlns:a16="http://schemas.microsoft.com/office/drawing/2014/main" id="{4A6D8E2A-CABD-9F42-8F55-CCBB5CFD4A77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8110" name="TextBox 1">
              <a:extLst>
                <a:ext uri="{FF2B5EF4-FFF2-40B4-BE49-F238E27FC236}">
                  <a16:creationId xmlns:a16="http://schemas.microsoft.com/office/drawing/2014/main" id="{D16ABD98-98F9-0F42-9483-0B76F61FA7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8111" name="TextBox 17">
              <a:extLst>
                <a:ext uri="{FF2B5EF4-FFF2-40B4-BE49-F238E27FC236}">
                  <a16:creationId xmlns:a16="http://schemas.microsoft.com/office/drawing/2014/main" id="{4847CCC4-8325-F640-83A0-EE4BF6535A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8112" name="TextBox 18">
              <a:extLst>
                <a:ext uri="{FF2B5EF4-FFF2-40B4-BE49-F238E27FC236}">
                  <a16:creationId xmlns:a16="http://schemas.microsoft.com/office/drawing/2014/main" id="{34E2CB25-7190-BF43-8521-36CCAF905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88113" name="TextBox 19">
              <a:extLst>
                <a:ext uri="{FF2B5EF4-FFF2-40B4-BE49-F238E27FC236}">
                  <a16:creationId xmlns:a16="http://schemas.microsoft.com/office/drawing/2014/main" id="{C9462F2C-68AE-554D-AE19-45055EB4B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88114" name="TextBox 20">
              <a:extLst>
                <a:ext uri="{FF2B5EF4-FFF2-40B4-BE49-F238E27FC236}">
                  <a16:creationId xmlns:a16="http://schemas.microsoft.com/office/drawing/2014/main" id="{27945F08-3CB8-DE4D-A535-372988D2BD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88115" name="TextBox 21">
              <a:extLst>
                <a:ext uri="{FF2B5EF4-FFF2-40B4-BE49-F238E27FC236}">
                  <a16:creationId xmlns:a16="http://schemas.microsoft.com/office/drawing/2014/main" id="{9C98B252-F702-C644-B89A-49B6F09B4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88116" name="TextBox 22">
              <a:extLst>
                <a:ext uri="{FF2B5EF4-FFF2-40B4-BE49-F238E27FC236}">
                  <a16:creationId xmlns:a16="http://schemas.microsoft.com/office/drawing/2014/main" id="{C5F7B7F8-8F6E-3043-BCDB-A3FDB979B5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88117" name="TextBox 23">
              <a:extLst>
                <a:ext uri="{FF2B5EF4-FFF2-40B4-BE49-F238E27FC236}">
                  <a16:creationId xmlns:a16="http://schemas.microsoft.com/office/drawing/2014/main" id="{5617543B-EFBC-4E42-AC18-D6E64AD161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grpSp>
        <p:nvGrpSpPr>
          <p:cNvPr id="88077" name="Group 3">
            <a:extLst>
              <a:ext uri="{FF2B5EF4-FFF2-40B4-BE49-F238E27FC236}">
                <a16:creationId xmlns:a16="http://schemas.microsoft.com/office/drawing/2014/main" id="{1C41FA02-BA4B-7445-89D9-EC543D642554}"/>
              </a:ext>
            </a:extLst>
          </p:cNvPr>
          <p:cNvGrpSpPr>
            <a:grpSpLocks/>
          </p:cNvGrpSpPr>
          <p:nvPr/>
        </p:nvGrpSpPr>
        <p:grpSpPr bwMode="auto">
          <a:xfrm>
            <a:off x="2419350" y="4186239"/>
            <a:ext cx="1981200" cy="427037"/>
            <a:chOff x="2801938" y="2224088"/>
            <a:chExt cx="2381250" cy="387350"/>
          </a:xfrm>
        </p:grpSpPr>
        <p:sp>
          <p:nvSpPr>
            <p:cNvPr id="88093" name="Line 61">
              <a:extLst>
                <a:ext uri="{FF2B5EF4-FFF2-40B4-BE49-F238E27FC236}">
                  <a16:creationId xmlns:a16="http://schemas.microsoft.com/office/drawing/2014/main" id="{779A7F6F-35CD-5540-8C4D-F19002F72A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094" name="Group 104">
              <a:extLst>
                <a:ext uri="{FF2B5EF4-FFF2-40B4-BE49-F238E27FC236}">
                  <a16:creationId xmlns:a16="http://schemas.microsoft.com/office/drawing/2014/main" id="{09443E74-D2EF-4B4F-98FA-434B09B2FF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88101" name="Group 105">
                <a:extLst>
                  <a:ext uri="{FF2B5EF4-FFF2-40B4-BE49-F238E27FC236}">
                    <a16:creationId xmlns:a16="http://schemas.microsoft.com/office/drawing/2014/main" id="{A8E525A3-A3DC-0044-8F40-F4944FF7DD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104" name="Arc 106">
                  <a:extLst>
                    <a:ext uri="{FF2B5EF4-FFF2-40B4-BE49-F238E27FC236}">
                      <a16:creationId xmlns:a16="http://schemas.microsoft.com/office/drawing/2014/main" id="{08DF3F7A-B0F9-3748-91A7-05DF7880D2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105" name="Arc 107">
                  <a:extLst>
                    <a:ext uri="{FF2B5EF4-FFF2-40B4-BE49-F238E27FC236}">
                      <a16:creationId xmlns:a16="http://schemas.microsoft.com/office/drawing/2014/main" id="{E07F6D37-E7E8-824D-B20C-A62B4AB56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102" name="Line 108">
                <a:extLst>
                  <a:ext uri="{FF2B5EF4-FFF2-40B4-BE49-F238E27FC236}">
                    <a16:creationId xmlns:a16="http://schemas.microsoft.com/office/drawing/2014/main" id="{D6337D0C-C959-374D-82DE-B55EDDA56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103" name="Line 109">
                <a:extLst>
                  <a:ext uri="{FF2B5EF4-FFF2-40B4-BE49-F238E27FC236}">
                    <a16:creationId xmlns:a16="http://schemas.microsoft.com/office/drawing/2014/main" id="{5E1BBFE8-BD1C-FF4F-9E6A-F8B31F408A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8095" name="Group 110">
              <a:extLst>
                <a:ext uri="{FF2B5EF4-FFF2-40B4-BE49-F238E27FC236}">
                  <a16:creationId xmlns:a16="http://schemas.microsoft.com/office/drawing/2014/main" id="{5E50E3D0-D7DE-0B46-84BE-5AA3A85ED6F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88096" name="Group 111">
                <a:extLst>
                  <a:ext uri="{FF2B5EF4-FFF2-40B4-BE49-F238E27FC236}">
                    <a16:creationId xmlns:a16="http://schemas.microsoft.com/office/drawing/2014/main" id="{F458EB34-2314-4B46-8C36-8FDD1A22E4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99" name="Arc 112">
                  <a:extLst>
                    <a:ext uri="{FF2B5EF4-FFF2-40B4-BE49-F238E27FC236}">
                      <a16:creationId xmlns:a16="http://schemas.microsoft.com/office/drawing/2014/main" id="{FA626763-23E9-AD45-A5A4-7EA14CA99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100" name="Arc 113">
                  <a:extLst>
                    <a:ext uri="{FF2B5EF4-FFF2-40B4-BE49-F238E27FC236}">
                      <a16:creationId xmlns:a16="http://schemas.microsoft.com/office/drawing/2014/main" id="{FC1CCCB4-8753-3F41-89F6-1914E57C5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97" name="Line 114">
                <a:extLst>
                  <a:ext uri="{FF2B5EF4-FFF2-40B4-BE49-F238E27FC236}">
                    <a16:creationId xmlns:a16="http://schemas.microsoft.com/office/drawing/2014/main" id="{0FE8ADFD-4399-7C4F-AA98-E5491ACBAC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8" name="Line 115">
                <a:extLst>
                  <a:ext uri="{FF2B5EF4-FFF2-40B4-BE49-F238E27FC236}">
                    <a16:creationId xmlns:a16="http://schemas.microsoft.com/office/drawing/2014/main" id="{61DF3F3D-453E-FE4B-87E7-718505CFEF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88078" name="Group 3">
            <a:extLst>
              <a:ext uri="{FF2B5EF4-FFF2-40B4-BE49-F238E27FC236}">
                <a16:creationId xmlns:a16="http://schemas.microsoft.com/office/drawing/2014/main" id="{FEFD0521-518A-5642-B178-596FC22754E6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2403475" y="2471739"/>
            <a:ext cx="1989138" cy="433387"/>
            <a:chOff x="2797183" y="2220913"/>
            <a:chExt cx="2390770" cy="393703"/>
          </a:xfrm>
        </p:grpSpPr>
        <p:sp>
          <p:nvSpPr>
            <p:cNvPr id="88080" name="Line 61">
              <a:extLst>
                <a:ext uri="{FF2B5EF4-FFF2-40B4-BE49-F238E27FC236}">
                  <a16:creationId xmlns:a16="http://schemas.microsoft.com/office/drawing/2014/main" id="{8E8924F5-5724-0D4D-96AE-E46B46658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081" name="Group 104">
              <a:extLst>
                <a:ext uri="{FF2B5EF4-FFF2-40B4-BE49-F238E27FC236}">
                  <a16:creationId xmlns:a16="http://schemas.microsoft.com/office/drawing/2014/main" id="{C214FA13-15F5-254B-97EB-C993BD2FEB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88088" name="Group 105">
                <a:extLst>
                  <a:ext uri="{FF2B5EF4-FFF2-40B4-BE49-F238E27FC236}">
                    <a16:creationId xmlns:a16="http://schemas.microsoft.com/office/drawing/2014/main" id="{9295BE3F-8958-4D44-8A04-3889C948AF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91" name="Arc 106">
                  <a:extLst>
                    <a:ext uri="{FF2B5EF4-FFF2-40B4-BE49-F238E27FC236}">
                      <a16:creationId xmlns:a16="http://schemas.microsoft.com/office/drawing/2014/main" id="{23190F6D-23AE-054B-A12D-36007E805B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092" name="Arc 107">
                  <a:extLst>
                    <a:ext uri="{FF2B5EF4-FFF2-40B4-BE49-F238E27FC236}">
                      <a16:creationId xmlns:a16="http://schemas.microsoft.com/office/drawing/2014/main" id="{8931E72B-441F-424D-BFFD-5CF9208EC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89" name="Line 108">
                <a:extLst>
                  <a:ext uri="{FF2B5EF4-FFF2-40B4-BE49-F238E27FC236}">
                    <a16:creationId xmlns:a16="http://schemas.microsoft.com/office/drawing/2014/main" id="{33692E6B-14A4-F24C-AA58-1A902A068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0" name="Line 109">
                <a:extLst>
                  <a:ext uri="{FF2B5EF4-FFF2-40B4-BE49-F238E27FC236}">
                    <a16:creationId xmlns:a16="http://schemas.microsoft.com/office/drawing/2014/main" id="{7C2ED608-3225-C748-AADE-A38015563C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8082" name="Group 110">
              <a:extLst>
                <a:ext uri="{FF2B5EF4-FFF2-40B4-BE49-F238E27FC236}">
                  <a16:creationId xmlns:a16="http://schemas.microsoft.com/office/drawing/2014/main" id="{89111A72-9A31-C343-A5CB-313AB31DC91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88083" name="Group 111">
                <a:extLst>
                  <a:ext uri="{FF2B5EF4-FFF2-40B4-BE49-F238E27FC236}">
                    <a16:creationId xmlns:a16="http://schemas.microsoft.com/office/drawing/2014/main" id="{630FB835-87F8-7348-917B-DB3DAFF39B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86" name="Arc 112">
                  <a:extLst>
                    <a:ext uri="{FF2B5EF4-FFF2-40B4-BE49-F238E27FC236}">
                      <a16:creationId xmlns:a16="http://schemas.microsoft.com/office/drawing/2014/main" id="{8A628D36-03D0-CC4E-95D9-529CD0FAD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087" name="Arc 113">
                  <a:extLst>
                    <a:ext uri="{FF2B5EF4-FFF2-40B4-BE49-F238E27FC236}">
                      <a16:creationId xmlns:a16="http://schemas.microsoft.com/office/drawing/2014/main" id="{1955E8E6-33BB-D445-8CCC-91CD38DBB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84" name="Line 114">
                <a:extLst>
                  <a:ext uri="{FF2B5EF4-FFF2-40B4-BE49-F238E27FC236}">
                    <a16:creationId xmlns:a16="http://schemas.microsoft.com/office/drawing/2014/main" id="{2E12A444-F375-D341-A6BA-6BAA93619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85" name="Line 115">
                <a:extLst>
                  <a:ext uri="{FF2B5EF4-FFF2-40B4-BE49-F238E27FC236}">
                    <a16:creationId xmlns:a16="http://schemas.microsoft.com/office/drawing/2014/main" id="{98FA38B2-3AF3-C54C-8BAF-CA99831B9F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EF0C5B12-49B8-2841-A70B-7A941D329A0A}"/>
              </a:ext>
            </a:extLst>
          </p:cNvPr>
          <p:cNvSpPr/>
          <p:nvPr/>
        </p:nvSpPr>
        <p:spPr bwMode="auto">
          <a:xfrm rot="14299353">
            <a:off x="6861176" y="1820863"/>
            <a:ext cx="1001712" cy="16875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89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DC9CF0A4-4FED-EB44-8125-849C6A8602DC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191000" y="1149350"/>
            <a:ext cx="5791200" cy="5708650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3A95D28-21E9-0C4B-9E7D-AE218EDB07CE}"/>
              </a:ext>
            </a:extLst>
          </p:cNvPr>
          <p:cNvGraphicFramePr>
            <a:graphicFrameLocks noGrp="1"/>
          </p:cNvGraphicFramePr>
          <p:nvPr/>
        </p:nvGraphicFramePr>
        <p:xfrm>
          <a:off x="13716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6C31AC2E-4D90-6A4B-A9BD-24AFD518F080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Gray Code &amp; K-map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E6C71A74-F080-BF40-B93C-E6160528979D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191000" y="1149350"/>
            <a:ext cx="5791200" cy="5708650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732C2D7-4C84-A24C-AA5F-0575565E8C9F}"/>
              </a:ext>
            </a:extLst>
          </p:cNvPr>
          <p:cNvGraphicFramePr>
            <a:graphicFrameLocks noGrp="1"/>
          </p:cNvGraphicFramePr>
          <p:nvPr/>
        </p:nvGraphicFramePr>
        <p:xfrm>
          <a:off x="13716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B724FF70-8228-A945-BA96-8CAC57D1CAAB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Gray Code &amp; K-map</a:t>
            </a:r>
            <a:endParaRPr lang="en-US" sz="2800" dirty="0">
              <a:cs typeface="+mj-cs"/>
            </a:endParaRPr>
          </a:p>
        </p:txBody>
      </p:sp>
      <p:sp>
        <p:nvSpPr>
          <p:cNvPr id="90225" name="TextBox 13">
            <a:extLst>
              <a:ext uri="{FF2B5EF4-FFF2-40B4-BE49-F238E27FC236}">
                <a16:creationId xmlns:a16="http://schemas.microsoft.com/office/drawing/2014/main" id="{9C94E950-7EFA-5F4E-81EC-A43481CA6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26" name="TextBox 13">
            <a:extLst>
              <a:ext uri="{FF2B5EF4-FFF2-40B4-BE49-F238E27FC236}">
                <a16:creationId xmlns:a16="http://schemas.microsoft.com/office/drawing/2014/main" id="{32AF324F-8F9F-E946-914B-901C2668F5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27" name="TextBox 13">
            <a:extLst>
              <a:ext uri="{FF2B5EF4-FFF2-40B4-BE49-F238E27FC236}">
                <a16:creationId xmlns:a16="http://schemas.microsoft.com/office/drawing/2014/main" id="{0B8B77D6-26D7-A449-941B-C12CEE54B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28" name="TextBox 13">
            <a:extLst>
              <a:ext uri="{FF2B5EF4-FFF2-40B4-BE49-F238E27FC236}">
                <a16:creationId xmlns:a16="http://schemas.microsoft.com/office/drawing/2014/main" id="{FBB49613-ED7C-CF43-B4FD-B29A02CF0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2868613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1000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0229" name="TextBox 13">
            <a:extLst>
              <a:ext uri="{FF2B5EF4-FFF2-40B4-BE49-F238E27FC236}">
                <a16:creationId xmlns:a16="http://schemas.microsoft.com/office/drawing/2014/main" id="{570A6B9C-C4E9-7247-8BD3-1F39F6BDE3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538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0" name="TextBox 13">
            <a:extLst>
              <a:ext uri="{FF2B5EF4-FFF2-40B4-BE49-F238E27FC236}">
                <a16:creationId xmlns:a16="http://schemas.microsoft.com/office/drawing/2014/main" id="{F074688D-872B-8543-9FAB-7F1D82C567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6850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1" name="TextBox 13">
            <a:extLst>
              <a:ext uri="{FF2B5EF4-FFF2-40B4-BE49-F238E27FC236}">
                <a16:creationId xmlns:a16="http://schemas.microsoft.com/office/drawing/2014/main" id="{701ECE5E-0F7F-004D-A9BC-BCDC675C6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3938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2" name="TextBox 13">
            <a:extLst>
              <a:ext uri="{FF2B5EF4-FFF2-40B4-BE49-F238E27FC236}">
                <a16:creationId xmlns:a16="http://schemas.microsoft.com/office/drawing/2014/main" id="{E519DB2E-BFE6-A44C-8E30-81F22324F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6100" y="3652838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1001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0233" name="TextBox 13">
            <a:extLst>
              <a:ext uri="{FF2B5EF4-FFF2-40B4-BE49-F238E27FC236}">
                <a16:creationId xmlns:a16="http://schemas.microsoft.com/office/drawing/2014/main" id="{9C63AACA-C676-7A40-84A7-EFB985FAB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44291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4" name="TextBox 13">
            <a:extLst>
              <a:ext uri="{FF2B5EF4-FFF2-40B4-BE49-F238E27FC236}">
                <a16:creationId xmlns:a16="http://schemas.microsoft.com/office/drawing/2014/main" id="{61CD7783-E0C3-0F4B-B5B3-DB7A4D9D3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0500" y="4533900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0111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0235" name="TextBox 13">
            <a:extLst>
              <a:ext uri="{FF2B5EF4-FFF2-40B4-BE49-F238E27FC236}">
                <a16:creationId xmlns:a16="http://schemas.microsoft.com/office/drawing/2014/main" id="{A8FE7336-8078-794E-9715-5FB27F844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7588" y="4521200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1111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0236" name="TextBox 13">
            <a:extLst>
              <a:ext uri="{FF2B5EF4-FFF2-40B4-BE49-F238E27FC236}">
                <a16:creationId xmlns:a16="http://schemas.microsoft.com/office/drawing/2014/main" id="{3150D6AB-002F-4F4C-868E-4D9A959A56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4533900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1011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0237" name="TextBox 13">
            <a:extLst>
              <a:ext uri="{FF2B5EF4-FFF2-40B4-BE49-F238E27FC236}">
                <a16:creationId xmlns:a16="http://schemas.microsoft.com/office/drawing/2014/main" id="{40FCC491-4F3C-BA41-B168-743D9940F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8" name="TextBox 13">
            <a:extLst>
              <a:ext uri="{FF2B5EF4-FFF2-40B4-BE49-F238E27FC236}">
                <a16:creationId xmlns:a16="http://schemas.microsoft.com/office/drawing/2014/main" id="{6CB9692D-EA81-1D46-8A0E-1B7B4A4B4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39" name="TextBox 13">
            <a:extLst>
              <a:ext uri="{FF2B5EF4-FFF2-40B4-BE49-F238E27FC236}">
                <a16:creationId xmlns:a16="http://schemas.microsoft.com/office/drawing/2014/main" id="{BE9FB782-734C-9844-A664-FBEE52EFA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90240" name="TextBox 13">
            <a:extLst>
              <a:ext uri="{FF2B5EF4-FFF2-40B4-BE49-F238E27FC236}">
                <a16:creationId xmlns:a16="http://schemas.microsoft.com/office/drawing/2014/main" id="{1843BEA1-055A-1846-B5F4-07973DE61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3563" y="5372100"/>
            <a:ext cx="76200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1010</a:t>
            </a:r>
            <a:endParaRPr lang="en-US" altLang="en-US" sz="2800" b="0">
              <a:solidFill>
                <a:srgbClr val="00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extBox 125">
            <a:extLst>
              <a:ext uri="{FF2B5EF4-FFF2-40B4-BE49-F238E27FC236}">
                <a16:creationId xmlns:a16="http://schemas.microsoft.com/office/drawing/2014/main" id="{8D6F79B9-A7F9-9B40-9321-B5ADA8E30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FE100F9-3EF3-0242-AF73-49AE81FD7F5E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1139" name="Picture 1" descr="Screen shot 2014-02-06 at 9.16.03 PM.png">
            <a:extLst>
              <a:ext uri="{FF2B5EF4-FFF2-40B4-BE49-F238E27FC236}">
                <a16:creationId xmlns:a16="http://schemas.microsoft.com/office/drawing/2014/main" id="{0AB616F4-E232-0340-AE10-FB1A0A4082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6064" y="685800"/>
            <a:ext cx="498633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extBox 125">
            <a:extLst>
              <a:ext uri="{FF2B5EF4-FFF2-40B4-BE49-F238E27FC236}">
                <a16:creationId xmlns:a16="http://schemas.microsoft.com/office/drawing/2014/main" id="{EA2779A4-6B72-154B-A9FD-A4D3E5A92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F4B4AA0A-61BA-0649-9E8A-BA1BAAD3FA5D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2163" name="Picture 2" descr="Screen shot 2014-02-06 at 9.16.26 PM.png">
            <a:extLst>
              <a:ext uri="{FF2B5EF4-FFF2-40B4-BE49-F238E27FC236}">
                <a16:creationId xmlns:a16="http://schemas.microsoft.com/office/drawing/2014/main" id="{AEAF9AC8-46A8-0B42-B97C-2632F02460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28650"/>
            <a:ext cx="5029200" cy="561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D13B2FE1-7FE8-AE40-9B7D-BF9E5EFD68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Five-Variable K-Map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09" name="Picture 3" descr="F:\LogicBook\PowerPoint\chapter4\figure4.8.wmf">
            <a:extLst>
              <a:ext uri="{FF2B5EF4-FFF2-40B4-BE49-F238E27FC236}">
                <a16:creationId xmlns:a16="http://schemas.microsoft.com/office/drawing/2014/main" id="{00834650-0FC6-B940-A811-030B056865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524000"/>
            <a:ext cx="7404100" cy="441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0" name="TextBox 125">
            <a:extLst>
              <a:ext uri="{FF2B5EF4-FFF2-40B4-BE49-F238E27FC236}">
                <a16:creationId xmlns:a16="http://schemas.microsoft.com/office/drawing/2014/main" id="{6A467F54-3FB5-DE45-A60F-E0E0C9062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five-variable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E330C50F-DAAE-7141-B4F0-60E28CB28A4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Groupings and Expressions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DEAC30F-2DFB-9445-9CF9-CC506DEC3F96}"/>
              </a:ext>
            </a:extLst>
          </p:cNvPr>
          <p:cNvGraphicFramePr>
            <a:graphicFrameLocks noGrp="1"/>
          </p:cNvGraphicFramePr>
          <p:nvPr/>
        </p:nvGraphicFramePr>
        <p:xfrm>
          <a:off x="1220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6485E75-CE7A-DF4B-AB5F-09658DE770A5}"/>
              </a:ext>
            </a:extLst>
          </p:cNvPr>
          <p:cNvGraphicFramePr>
            <a:graphicFrameLocks noGrp="1"/>
          </p:cNvGraphicFramePr>
          <p:nvPr/>
        </p:nvGraphicFramePr>
        <p:xfrm>
          <a:off x="5792788" y="37607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502" name="Freeform 50">
            <a:extLst>
              <a:ext uri="{FF2B5EF4-FFF2-40B4-BE49-F238E27FC236}">
                <a16:creationId xmlns:a16="http://schemas.microsoft.com/office/drawing/2014/main" id="{1DAF8619-E7EB-FF4C-808E-43F7FAB22EE3}"/>
              </a:ext>
            </a:extLst>
          </p:cNvPr>
          <p:cNvSpPr>
            <a:spLocks/>
          </p:cNvSpPr>
          <p:nvPr/>
        </p:nvSpPr>
        <p:spPr bwMode="auto">
          <a:xfrm rot="16200000">
            <a:off x="2240758" y="2258220"/>
            <a:ext cx="484187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503" name="Group 4">
            <a:extLst>
              <a:ext uri="{FF2B5EF4-FFF2-40B4-BE49-F238E27FC236}">
                <a16:creationId xmlns:a16="http://schemas.microsoft.com/office/drawing/2014/main" id="{A4E236EC-33DC-954A-9C80-C75461715311}"/>
              </a:ext>
            </a:extLst>
          </p:cNvPr>
          <p:cNvGrpSpPr>
            <a:grpSpLocks/>
          </p:cNvGrpSpPr>
          <p:nvPr/>
        </p:nvGrpSpPr>
        <p:grpSpPr bwMode="auto">
          <a:xfrm>
            <a:off x="2136776" y="2986088"/>
            <a:ext cx="1160463" cy="461962"/>
            <a:chOff x="1223159" y="2986644"/>
            <a:chExt cx="1159292" cy="461665"/>
          </a:xfrm>
        </p:grpSpPr>
        <p:sp>
          <p:nvSpPr>
            <p:cNvPr id="13514" name="TextBox 2">
              <a:extLst>
                <a:ext uri="{FF2B5EF4-FFF2-40B4-BE49-F238E27FC236}">
                  <a16:creationId xmlns:a16="http://schemas.microsoft.com/office/drawing/2014/main" id="{0727907E-11CA-984E-A84C-A933CD831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3515" name="Straight Connector 5">
              <a:extLst>
                <a:ext uri="{FF2B5EF4-FFF2-40B4-BE49-F238E27FC236}">
                  <a16:creationId xmlns:a16="http://schemas.microsoft.com/office/drawing/2014/main" id="{59242E63-025E-FE44-9367-B49A96ECB8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6" name="Straight Connector 13">
              <a:extLst>
                <a:ext uri="{FF2B5EF4-FFF2-40B4-BE49-F238E27FC236}">
                  <a16:creationId xmlns:a16="http://schemas.microsoft.com/office/drawing/2014/main" id="{9F9067F3-9905-F84A-A0AD-167532D208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504" name="Freeform 50">
            <a:extLst>
              <a:ext uri="{FF2B5EF4-FFF2-40B4-BE49-F238E27FC236}">
                <a16:creationId xmlns:a16="http://schemas.microsoft.com/office/drawing/2014/main" id="{F57F5FE4-D93B-D940-9CAF-E30EB40C92F5}"/>
              </a:ext>
            </a:extLst>
          </p:cNvPr>
          <p:cNvSpPr>
            <a:spLocks/>
          </p:cNvSpPr>
          <p:nvPr/>
        </p:nvSpPr>
        <p:spPr bwMode="auto">
          <a:xfrm rot="16200000">
            <a:off x="7483475" y="2255838"/>
            <a:ext cx="484188" cy="544512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505" name="Group 27">
            <a:extLst>
              <a:ext uri="{FF2B5EF4-FFF2-40B4-BE49-F238E27FC236}">
                <a16:creationId xmlns:a16="http://schemas.microsoft.com/office/drawing/2014/main" id="{9F7C6E9B-946F-DA47-84B0-F6C44A04BA75}"/>
              </a:ext>
            </a:extLst>
          </p:cNvPr>
          <p:cNvGrpSpPr>
            <a:grpSpLocks/>
          </p:cNvGrpSpPr>
          <p:nvPr/>
        </p:nvGrpSpPr>
        <p:grpSpPr bwMode="auto">
          <a:xfrm>
            <a:off x="7246938" y="2962276"/>
            <a:ext cx="1160462" cy="461963"/>
            <a:chOff x="1223159" y="2986644"/>
            <a:chExt cx="1159292" cy="461665"/>
          </a:xfrm>
        </p:grpSpPr>
        <p:sp>
          <p:nvSpPr>
            <p:cNvPr id="13512" name="TextBox 28">
              <a:extLst>
                <a:ext uri="{FF2B5EF4-FFF2-40B4-BE49-F238E27FC236}">
                  <a16:creationId xmlns:a16="http://schemas.microsoft.com/office/drawing/2014/main" id="{995E9F1E-4CEE-5E48-A50B-BA251499A9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3513" name="Straight Connector 29">
              <a:extLst>
                <a:ext uri="{FF2B5EF4-FFF2-40B4-BE49-F238E27FC236}">
                  <a16:creationId xmlns:a16="http://schemas.microsoft.com/office/drawing/2014/main" id="{50389CBC-109F-9F4A-BEEE-4D45012A2A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71650" y="3039346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506" name="TextBox 33">
            <a:extLst>
              <a:ext uri="{FF2B5EF4-FFF2-40B4-BE49-F238E27FC236}">
                <a16:creationId xmlns:a16="http://schemas.microsoft.com/office/drawing/2014/main" id="{F01403B3-C5B9-8F46-B92D-BF6FDC092F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5339" y="5868988"/>
            <a:ext cx="11588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 </a:t>
            </a:r>
          </a:p>
        </p:txBody>
      </p:sp>
      <p:grpSp>
        <p:nvGrpSpPr>
          <p:cNvPr id="13507" name="Group 37">
            <a:extLst>
              <a:ext uri="{FF2B5EF4-FFF2-40B4-BE49-F238E27FC236}">
                <a16:creationId xmlns:a16="http://schemas.microsoft.com/office/drawing/2014/main" id="{25BE6695-1883-234A-AD4D-B5D86029FA44}"/>
              </a:ext>
            </a:extLst>
          </p:cNvPr>
          <p:cNvGrpSpPr>
            <a:grpSpLocks/>
          </p:cNvGrpSpPr>
          <p:nvPr/>
        </p:nvGrpSpPr>
        <p:grpSpPr bwMode="auto">
          <a:xfrm>
            <a:off x="8455026" y="5867401"/>
            <a:ext cx="1160463" cy="461963"/>
            <a:chOff x="1223159" y="2986644"/>
            <a:chExt cx="1159292" cy="461665"/>
          </a:xfrm>
        </p:grpSpPr>
        <p:sp>
          <p:nvSpPr>
            <p:cNvPr id="13510" name="TextBox 38">
              <a:extLst>
                <a:ext uri="{FF2B5EF4-FFF2-40B4-BE49-F238E27FC236}">
                  <a16:creationId xmlns:a16="http://schemas.microsoft.com/office/drawing/2014/main" id="{252AB180-6C35-6146-B0A2-74D86E9C79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3159" y="2986644"/>
              <a:ext cx="115929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x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3 </a:t>
              </a:r>
            </a:p>
          </p:txBody>
        </p:sp>
        <p:cxnSp>
          <p:nvCxnSpPr>
            <p:cNvPr id="13511" name="Straight Connector 40">
              <a:extLst>
                <a:ext uri="{FF2B5EF4-FFF2-40B4-BE49-F238E27FC236}">
                  <a16:creationId xmlns:a16="http://schemas.microsoft.com/office/drawing/2014/main" id="{1AD3C0FF-9AA0-0948-9A2E-1982259DE6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200" y="3037367"/>
              <a:ext cx="228600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508" name="Freeform 50">
            <a:extLst>
              <a:ext uri="{FF2B5EF4-FFF2-40B4-BE49-F238E27FC236}">
                <a16:creationId xmlns:a16="http://schemas.microsoft.com/office/drawing/2014/main" id="{87F8103E-A566-5D49-8021-9B5217ACAA9E}"/>
              </a:ext>
            </a:extLst>
          </p:cNvPr>
          <p:cNvSpPr>
            <a:spLocks/>
          </p:cNvSpPr>
          <p:nvPr/>
        </p:nvSpPr>
        <p:spPr bwMode="auto">
          <a:xfrm rot="16200000">
            <a:off x="3614738" y="5106988"/>
            <a:ext cx="484188" cy="544513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09" name="Freeform 50">
            <a:extLst>
              <a:ext uri="{FF2B5EF4-FFF2-40B4-BE49-F238E27FC236}">
                <a16:creationId xmlns:a16="http://schemas.microsoft.com/office/drawing/2014/main" id="{30126790-6AB7-454A-ACB2-F68DE32639E7}"/>
              </a:ext>
            </a:extLst>
          </p:cNvPr>
          <p:cNvSpPr>
            <a:spLocks/>
          </p:cNvSpPr>
          <p:nvPr/>
        </p:nvSpPr>
        <p:spPr bwMode="auto">
          <a:xfrm rot="16200000">
            <a:off x="8846344" y="5117307"/>
            <a:ext cx="484188" cy="542925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itle 1">
            <a:extLst>
              <a:ext uri="{FF2B5EF4-FFF2-40B4-BE49-F238E27FC236}">
                <a16:creationId xmlns:a16="http://schemas.microsoft.com/office/drawing/2014/main" id="{4B0B83D2-F1F9-604F-9130-703FF7D583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Six-Variable K-Map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extBox 125">
            <a:extLst>
              <a:ext uri="{FF2B5EF4-FFF2-40B4-BE49-F238E27FC236}">
                <a16:creationId xmlns:a16="http://schemas.microsoft.com/office/drawing/2014/main" id="{BF3D9FC2-11EE-CB4C-B0D1-784D9FB52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471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16, in Karnaugh 1953]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six-variable Karnaugh map</a:t>
            </a:r>
            <a:endParaRPr lang="en-US" sz="2800" dirty="0">
              <a:cs typeface="+mj-cs"/>
            </a:endParaRPr>
          </a:p>
        </p:txBody>
      </p:sp>
      <p:pic>
        <p:nvPicPr>
          <p:cNvPr id="150531" name="Picture 2">
            <a:extLst>
              <a:ext uri="{FF2B5EF4-FFF2-40B4-BE49-F238E27FC236}">
                <a16:creationId xmlns:a16="http://schemas.microsoft.com/office/drawing/2014/main" id="{D6C82771-E479-E343-AD02-36121A1D3C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8714" y="1143001"/>
            <a:ext cx="6175375" cy="473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TextBox 125">
            <a:extLst>
              <a:ext uri="{FF2B5EF4-FFF2-40B4-BE49-F238E27FC236}">
                <a16:creationId xmlns:a16="http://schemas.microsoft.com/office/drawing/2014/main" id="{BB1770B2-972C-6247-A3BE-9D735463C7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471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16, in Karnaugh 1953]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six-variable Karnaugh map</a:t>
            </a:r>
            <a:endParaRPr lang="en-US" sz="2800" dirty="0">
              <a:cs typeface="+mj-cs"/>
            </a:endParaRPr>
          </a:p>
        </p:txBody>
      </p:sp>
      <p:pic>
        <p:nvPicPr>
          <p:cNvPr id="151555" name="Picture 2">
            <a:extLst>
              <a:ext uri="{FF2B5EF4-FFF2-40B4-BE49-F238E27FC236}">
                <a16:creationId xmlns:a16="http://schemas.microsoft.com/office/drawing/2014/main" id="{A9F60D75-3ABC-E449-8DAB-876DBEDA82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8714" y="1143001"/>
            <a:ext cx="6175375" cy="473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6" name="TextBox 1">
            <a:extLst>
              <a:ext uri="{FF2B5EF4-FFF2-40B4-BE49-F238E27FC236}">
                <a16:creationId xmlns:a16="http://schemas.microsoft.com/office/drawing/2014/main" id="{F7388E9C-4D35-8444-8DF0-E4DE7A4376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2400" y="3929064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151557" name="Left Brace 3">
            <a:extLst>
              <a:ext uri="{FF2B5EF4-FFF2-40B4-BE49-F238E27FC236}">
                <a16:creationId xmlns:a16="http://schemas.microsoft.com/office/drawing/2014/main" id="{63C1F3C8-E984-8649-98BE-431DBB6CE284}"/>
              </a:ext>
            </a:extLst>
          </p:cNvPr>
          <p:cNvSpPr>
            <a:spLocks/>
          </p:cNvSpPr>
          <p:nvPr/>
        </p:nvSpPr>
        <p:spPr bwMode="auto">
          <a:xfrm>
            <a:off x="2044701" y="3429000"/>
            <a:ext cx="354013" cy="1524000"/>
          </a:xfrm>
          <a:prstGeom prst="leftBrace">
            <a:avLst>
              <a:gd name="adj1" fmla="val 26288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1558" name="TextBox 6">
            <a:extLst>
              <a:ext uri="{FF2B5EF4-FFF2-40B4-BE49-F238E27FC236}">
                <a16:creationId xmlns:a16="http://schemas.microsoft.com/office/drawing/2014/main" id="{4B5A45CC-3380-314B-BB16-F1202E8EE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1" y="3167064"/>
            <a:ext cx="422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151559" name="Left Brace 7">
            <a:extLst>
              <a:ext uri="{FF2B5EF4-FFF2-40B4-BE49-F238E27FC236}">
                <a16:creationId xmlns:a16="http://schemas.microsoft.com/office/drawing/2014/main" id="{53FE3068-0CA5-2741-A123-5B29EF86433C}"/>
              </a:ext>
            </a:extLst>
          </p:cNvPr>
          <p:cNvSpPr>
            <a:spLocks/>
          </p:cNvSpPr>
          <p:nvPr/>
        </p:nvSpPr>
        <p:spPr bwMode="auto">
          <a:xfrm rot="10800000">
            <a:off x="8218488" y="2667000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extBox 125">
            <a:extLst>
              <a:ext uri="{FF2B5EF4-FFF2-40B4-BE49-F238E27FC236}">
                <a16:creationId xmlns:a16="http://schemas.microsoft.com/office/drawing/2014/main" id="{4D839DE6-41D3-9A40-9A18-BD26F573E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4717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16, in Karnaugh 1953]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E74972C-B3AC-DE47-9B98-C65C87F844A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six-variable Karnaugh map</a:t>
            </a:r>
            <a:endParaRPr lang="en-US" sz="2800" dirty="0">
              <a:cs typeface="+mj-cs"/>
            </a:endParaRPr>
          </a:p>
        </p:txBody>
      </p:sp>
      <p:pic>
        <p:nvPicPr>
          <p:cNvPr id="152579" name="Picture 2">
            <a:extLst>
              <a:ext uri="{FF2B5EF4-FFF2-40B4-BE49-F238E27FC236}">
                <a16:creationId xmlns:a16="http://schemas.microsoft.com/office/drawing/2014/main" id="{4D44B6B1-8C4A-0D41-A92F-D6C9911C2E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8714" y="1143001"/>
            <a:ext cx="6175375" cy="473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80" name="TextBox 1">
            <a:extLst>
              <a:ext uri="{FF2B5EF4-FFF2-40B4-BE49-F238E27FC236}">
                <a16:creationId xmlns:a16="http://schemas.microsoft.com/office/drawing/2014/main" id="{C55211FF-4556-3A41-8A8C-2E4A0B482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2400" y="3929064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152581" name="Left Brace 3">
            <a:extLst>
              <a:ext uri="{FF2B5EF4-FFF2-40B4-BE49-F238E27FC236}">
                <a16:creationId xmlns:a16="http://schemas.microsoft.com/office/drawing/2014/main" id="{6327DAA4-5425-B341-BFE7-5FDC549F6F0F}"/>
              </a:ext>
            </a:extLst>
          </p:cNvPr>
          <p:cNvSpPr>
            <a:spLocks/>
          </p:cNvSpPr>
          <p:nvPr/>
        </p:nvSpPr>
        <p:spPr bwMode="auto">
          <a:xfrm>
            <a:off x="2044701" y="3429000"/>
            <a:ext cx="354013" cy="1524000"/>
          </a:xfrm>
          <a:prstGeom prst="leftBrace">
            <a:avLst>
              <a:gd name="adj1" fmla="val 26288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2" name="TextBox 6">
            <a:extLst>
              <a:ext uri="{FF2B5EF4-FFF2-40B4-BE49-F238E27FC236}">
                <a16:creationId xmlns:a16="http://schemas.microsoft.com/office/drawing/2014/main" id="{6E37DCDB-E327-8848-AED2-ED213D79F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1" y="3167064"/>
            <a:ext cx="422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152583" name="Left Brace 7">
            <a:extLst>
              <a:ext uri="{FF2B5EF4-FFF2-40B4-BE49-F238E27FC236}">
                <a16:creationId xmlns:a16="http://schemas.microsoft.com/office/drawing/2014/main" id="{6F48A387-65FF-4A4B-B171-7D542FFF2ADB}"/>
              </a:ext>
            </a:extLst>
          </p:cNvPr>
          <p:cNvSpPr>
            <a:spLocks/>
          </p:cNvSpPr>
          <p:nvPr/>
        </p:nvSpPr>
        <p:spPr bwMode="auto">
          <a:xfrm rot="10800000">
            <a:off x="8218488" y="2667000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4" name="Left Brace 8">
            <a:extLst>
              <a:ext uri="{FF2B5EF4-FFF2-40B4-BE49-F238E27FC236}">
                <a16:creationId xmlns:a16="http://schemas.microsoft.com/office/drawing/2014/main" id="{D476B86B-57F9-1A4E-AA25-6753CACF8E53}"/>
              </a:ext>
            </a:extLst>
          </p:cNvPr>
          <p:cNvSpPr>
            <a:spLocks/>
          </p:cNvSpPr>
          <p:nvPr/>
        </p:nvSpPr>
        <p:spPr bwMode="auto">
          <a:xfrm rot="4670852">
            <a:off x="4526757" y="732632"/>
            <a:ext cx="354013" cy="1524000"/>
          </a:xfrm>
          <a:prstGeom prst="leftBrace">
            <a:avLst>
              <a:gd name="adj1" fmla="val 26288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5" name="TextBox 9">
            <a:extLst>
              <a:ext uri="{FF2B5EF4-FFF2-40B4-BE49-F238E27FC236}">
                <a16:creationId xmlns:a16="http://schemas.microsoft.com/office/drawing/2014/main" id="{92AC395B-0322-1D4D-BCC5-A9D161616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0350" y="917576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152586" name="Left Brace 10">
            <a:extLst>
              <a:ext uri="{FF2B5EF4-FFF2-40B4-BE49-F238E27FC236}">
                <a16:creationId xmlns:a16="http://schemas.microsoft.com/office/drawing/2014/main" id="{44AEBF3A-5B80-A949-BB4A-05175D827936}"/>
              </a:ext>
            </a:extLst>
          </p:cNvPr>
          <p:cNvSpPr>
            <a:spLocks/>
          </p:cNvSpPr>
          <p:nvPr/>
        </p:nvSpPr>
        <p:spPr bwMode="auto">
          <a:xfrm rot="6090078">
            <a:off x="7435850" y="1017588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7" name="TextBox 11">
            <a:extLst>
              <a:ext uri="{FF2B5EF4-FFF2-40B4-BE49-F238E27FC236}">
                <a16:creationId xmlns:a16="http://schemas.microsoft.com/office/drawing/2014/main" id="{B4CD385E-5D4B-0642-900D-F70E831AE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3651" y="1044575"/>
            <a:ext cx="4238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E</a:t>
            </a:r>
          </a:p>
        </p:txBody>
      </p:sp>
      <p:sp>
        <p:nvSpPr>
          <p:cNvPr id="152588" name="Left Brace 12">
            <a:extLst>
              <a:ext uri="{FF2B5EF4-FFF2-40B4-BE49-F238E27FC236}">
                <a16:creationId xmlns:a16="http://schemas.microsoft.com/office/drawing/2014/main" id="{85728581-D796-834D-9878-139F73A9FE31}"/>
              </a:ext>
            </a:extLst>
          </p:cNvPr>
          <p:cNvSpPr>
            <a:spLocks/>
          </p:cNvSpPr>
          <p:nvPr/>
        </p:nvSpPr>
        <p:spPr bwMode="auto">
          <a:xfrm rot="6090078">
            <a:off x="3892550" y="1604963"/>
            <a:ext cx="355600" cy="1524000"/>
          </a:xfrm>
          <a:prstGeom prst="leftBrace">
            <a:avLst>
              <a:gd name="adj1" fmla="val 26171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2589" name="TextBox 13">
            <a:extLst>
              <a:ext uri="{FF2B5EF4-FFF2-40B4-BE49-F238E27FC236}">
                <a16:creationId xmlns:a16="http://schemas.microsoft.com/office/drawing/2014/main" id="{B85889D7-9413-834F-9E91-B6F854F2F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9901" y="1936751"/>
            <a:ext cx="4048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F</a:t>
            </a:r>
          </a:p>
        </p:txBody>
      </p:sp>
      <p:sp>
        <p:nvSpPr>
          <p:cNvPr id="152590" name="TextBox 15">
            <a:extLst>
              <a:ext uri="{FF2B5EF4-FFF2-40B4-BE49-F238E27FC236}">
                <a16:creationId xmlns:a16="http://schemas.microsoft.com/office/drawing/2014/main" id="{3E0F0D82-9305-0249-B3DB-85CEB0D06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4425" y="1912939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F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152591" name="Left Brace 16">
            <a:extLst>
              <a:ext uri="{FF2B5EF4-FFF2-40B4-BE49-F238E27FC236}">
                <a16:creationId xmlns:a16="http://schemas.microsoft.com/office/drawing/2014/main" id="{8FAEBA88-789A-B246-8134-60471F281F90}"/>
              </a:ext>
            </a:extLst>
          </p:cNvPr>
          <p:cNvSpPr>
            <a:spLocks/>
          </p:cNvSpPr>
          <p:nvPr/>
        </p:nvSpPr>
        <p:spPr bwMode="auto">
          <a:xfrm rot="4461608">
            <a:off x="6530976" y="1682751"/>
            <a:ext cx="355600" cy="1368425"/>
          </a:xfrm>
          <a:prstGeom prst="leftBrace">
            <a:avLst>
              <a:gd name="adj1" fmla="val 26189"/>
              <a:gd name="adj2" fmla="val 50000"/>
            </a:avLst>
          </a:prstGeom>
          <a:noFill/>
          <a:ln w="25400" algn="ctr">
            <a:solidFill>
              <a:srgbClr val="00B0F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Title 1">
            <a:extLst>
              <a:ext uri="{FF2B5EF4-FFF2-40B4-BE49-F238E27FC236}">
                <a16:creationId xmlns:a16="http://schemas.microsoft.com/office/drawing/2014/main" id="{5635531B-8762-C84D-8B6B-2109CE36C8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Seven-Variable K-Map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3">
            <a:extLst>
              <a:ext uri="{FF2B5EF4-FFF2-40B4-BE49-F238E27FC236}">
                <a16:creationId xmlns:a16="http://schemas.microsoft.com/office/drawing/2014/main" id="{954F432F-7C14-7141-BEC4-4C334CA6D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803400"/>
            <a:ext cx="3709988" cy="284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6" name="Picture 4">
            <a:extLst>
              <a:ext uri="{FF2B5EF4-FFF2-40B4-BE49-F238E27FC236}">
                <a16:creationId xmlns:a16="http://schemas.microsoft.com/office/drawing/2014/main" id="{7A8680B2-180F-CC40-A04A-8B34734B31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3612" y="1803400"/>
            <a:ext cx="3709988" cy="284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FE4623BF-D503-BD4B-A4FB-C992BF679C9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seven-variable Karnaugh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Picture 5">
            <a:extLst>
              <a:ext uri="{FF2B5EF4-FFF2-40B4-BE49-F238E27FC236}">
                <a16:creationId xmlns:a16="http://schemas.microsoft.com/office/drawing/2014/main" id="{9A18C122-FF72-2246-8A12-B65C30969D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745" y="1676400"/>
            <a:ext cx="4743798" cy="2926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49" name="Picture 4">
            <a:extLst>
              <a:ext uri="{FF2B5EF4-FFF2-40B4-BE49-F238E27FC236}">
                <a16:creationId xmlns:a16="http://schemas.microsoft.com/office/drawing/2014/main" id="{42B96831-6FE5-6143-9CA1-59EFDD991A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702" y="1676400"/>
            <a:ext cx="4743798" cy="2926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1" name="TextBox 6">
            <a:extLst>
              <a:ext uri="{FF2B5EF4-FFF2-40B4-BE49-F238E27FC236}">
                <a16:creationId xmlns:a16="http://schemas.microsoft.com/office/drawing/2014/main" id="{4B967E73-D251-0641-9AFF-9757C51FC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8914" y="5024438"/>
            <a:ext cx="9048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F0"/>
                </a:solidFill>
                <a:latin typeface="Times" pitchFamily="2" charset="0"/>
              </a:rPr>
              <a:t>G = 0</a:t>
            </a:r>
          </a:p>
        </p:txBody>
      </p:sp>
      <p:sp>
        <p:nvSpPr>
          <p:cNvPr id="155652" name="TextBox 7">
            <a:extLst>
              <a:ext uri="{FF2B5EF4-FFF2-40B4-BE49-F238E27FC236}">
                <a16:creationId xmlns:a16="http://schemas.microsoft.com/office/drawing/2014/main" id="{F90369AE-6DA8-034C-9EC0-8D9DE2F53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4413" y="5024438"/>
            <a:ext cx="9064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F0"/>
                </a:solidFill>
                <a:latin typeface="Times" pitchFamily="2" charset="0"/>
              </a:rPr>
              <a:t>G = 1</a:t>
            </a:r>
          </a:p>
        </p:txBody>
      </p:sp>
      <p:sp>
        <p:nvSpPr>
          <p:cNvPr id="155653" name="TextBox 125">
            <a:extLst>
              <a:ext uri="{FF2B5EF4-FFF2-40B4-BE49-F238E27FC236}">
                <a16:creationId xmlns:a16="http://schemas.microsoft.com/office/drawing/2014/main" id="{6400AD23-0049-B944-B4DB-88A7AAE6B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3844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[Suggested in Karnaugh 1953]</a:t>
            </a:r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6F8E0E5C-6EE5-9645-811C-2B7386EADF1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seven-variable Karnaugh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E5F7B478-1AD3-5F40-B543-93F6AD5AE7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Strategy For Minimization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>
            <a:extLst>
              <a:ext uri="{FF2B5EF4-FFF2-40B4-BE49-F238E27FC236}">
                <a16:creationId xmlns:a16="http://schemas.microsoft.com/office/drawing/2014/main" id="{BA7AA7B3-11CA-F94C-9D72-82ED0AB9D2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5988" y="152400"/>
            <a:ext cx="9144000" cy="685800"/>
          </a:xfrm>
        </p:spPr>
        <p:txBody>
          <a:bodyPr/>
          <a:lstStyle/>
          <a:p>
            <a:r>
              <a:rPr lang="en-US" altLang="en-US"/>
              <a:t>Grouping Rules</a:t>
            </a:r>
          </a:p>
        </p:txBody>
      </p:sp>
      <p:sp>
        <p:nvSpPr>
          <p:cNvPr id="96258" name="Content Placeholder 2">
            <a:extLst>
              <a:ext uri="{FF2B5EF4-FFF2-40B4-BE49-F238E27FC236}">
                <a16:creationId xmlns:a16="http://schemas.microsoft.com/office/drawing/2014/main" id="{89546301-4557-D54F-BDD5-49F62C5A519A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990600"/>
            <a:ext cx="7924800" cy="5486400"/>
          </a:xfrm>
        </p:spPr>
        <p:txBody>
          <a:bodyPr/>
          <a:lstStyle/>
          <a:p>
            <a:r>
              <a:rPr lang="en-US" altLang="en-US"/>
              <a:t>Group </a:t>
            </a:r>
            <a:r>
              <a:rPr lang="ja-JP" altLang="en-US"/>
              <a:t>“</a:t>
            </a:r>
            <a:r>
              <a:rPr lang="en-US" altLang="ja-JP"/>
              <a:t>1</a:t>
            </a:r>
            <a:r>
              <a:rPr lang="ja-JP" altLang="en-US"/>
              <a:t>”</a:t>
            </a:r>
            <a:r>
              <a:rPr lang="en-US" altLang="ja-JP"/>
              <a:t>s with rectangles</a:t>
            </a:r>
          </a:p>
          <a:p>
            <a:endParaRPr lang="en-US" altLang="en-US"/>
          </a:p>
          <a:p>
            <a:r>
              <a:rPr lang="en-US" altLang="en-US"/>
              <a:t>Both sides a power of 2:</a:t>
            </a:r>
          </a:p>
          <a:p>
            <a:pPr lvl="1"/>
            <a:r>
              <a:rPr lang="en-US" altLang="en-US"/>
              <a:t>1x1, 1x2, 2x1, 2x2, 1x4, 4x1, 2x4, 4x2, 4x4</a:t>
            </a:r>
          </a:p>
          <a:p>
            <a:endParaRPr lang="en-US" altLang="en-US"/>
          </a:p>
          <a:p>
            <a:r>
              <a:rPr lang="en-US" altLang="en-US"/>
              <a:t>Can use the same minterm more than once</a:t>
            </a:r>
          </a:p>
          <a:p>
            <a:endParaRPr lang="en-US" altLang="en-US"/>
          </a:p>
          <a:p>
            <a:r>
              <a:rPr lang="en-US" altLang="en-US"/>
              <a:t>Can wrap around the edges of the map</a:t>
            </a:r>
          </a:p>
          <a:p>
            <a:endParaRPr lang="en-US" altLang="en-US"/>
          </a:p>
          <a:p>
            <a:r>
              <a:rPr lang="en-US" altLang="en-US"/>
              <a:t>Some rules in selecting groups:</a:t>
            </a:r>
          </a:p>
          <a:p>
            <a:pPr lvl="1"/>
            <a:r>
              <a:rPr lang="en-US" altLang="en-US"/>
              <a:t>Try to use as few groups as possible to cover all “1”s.</a:t>
            </a:r>
          </a:p>
          <a:p>
            <a:pPr lvl="1"/>
            <a:r>
              <a:rPr lang="en-US" altLang="en-US"/>
              <a:t>For each group, try to make it as large as you can (i.e., if you can use a 2x2, don’t use a 2x1 even if that is enough).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F51A8CA5-3F88-B842-8E8F-4FBF66B9A87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Terminology</a:t>
            </a:r>
          </a:p>
        </p:txBody>
      </p:sp>
      <p:sp>
        <p:nvSpPr>
          <p:cNvPr id="97282" name="Content Placeholder 2">
            <a:extLst>
              <a:ext uri="{FF2B5EF4-FFF2-40B4-BE49-F238E27FC236}">
                <a16:creationId xmlns:a16="http://schemas.microsoft.com/office/drawing/2014/main" id="{C01BCC5B-A386-044D-8C81-5439E2E9961A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marL="0" lvl="1" indent="0">
              <a:buNone/>
            </a:pPr>
            <a:r>
              <a:rPr lang="en-US" altLang="en-US"/>
              <a:t>Literal: a variable, complemented or uncomplemented</a:t>
            </a:r>
          </a:p>
          <a:p>
            <a:pPr marL="0" lvl="1" indent="0">
              <a:buNone/>
            </a:pPr>
            <a:endParaRPr lang="en-US" altLang="en-US"/>
          </a:p>
          <a:p>
            <a:pPr marL="0" lvl="1" indent="0">
              <a:buNone/>
            </a:pPr>
            <a:r>
              <a:rPr lang="en-US" altLang="en-US"/>
              <a:t>Some Examples:</a:t>
            </a:r>
          </a:p>
          <a:p>
            <a:pPr marL="0" lvl="1" indent="0">
              <a:buNone/>
            </a:pPr>
            <a:endParaRPr lang="en-US" altLang="en-US"/>
          </a:p>
          <a:p>
            <a:pPr marL="0" lvl="1" indent="0"/>
            <a:r>
              <a:rPr lang="en-US" altLang="en-US"/>
              <a:t>   X</a:t>
            </a:r>
            <a:r>
              <a:rPr lang="en-US" altLang="en-US" baseline="-25000"/>
              <a:t>1</a:t>
            </a:r>
          </a:p>
          <a:p>
            <a:pPr marL="0" lvl="1" indent="0"/>
            <a:endParaRPr lang="en-US" altLang="en-US"/>
          </a:p>
          <a:p>
            <a:pPr marL="0" lvl="1" indent="0"/>
            <a:r>
              <a:rPr lang="en-US" altLang="en-US"/>
              <a:t>   X</a:t>
            </a:r>
            <a:r>
              <a:rPr lang="en-US" altLang="en-US" baseline="-25000"/>
              <a:t>2</a:t>
            </a:r>
            <a:endParaRPr lang="en-US" altLang="en-US"/>
          </a:p>
          <a:p>
            <a:pPr marL="0" lvl="1" indent="0"/>
            <a:endParaRPr lang="en-US" altLang="en-US"/>
          </a:p>
          <a:p>
            <a:endParaRPr lang="en-US" altLang="en-US"/>
          </a:p>
        </p:txBody>
      </p:sp>
      <p:sp>
        <p:nvSpPr>
          <p:cNvPr id="97283" name="TextBox 3">
            <a:extLst>
              <a:ext uri="{FF2B5EF4-FFF2-40B4-BE49-F238E27FC236}">
                <a16:creationId xmlns:a16="http://schemas.microsoft.com/office/drawing/2014/main" id="{B19B7C8A-43B2-E04B-8AFA-F427A8DFE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2286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latin typeface="Times" pitchFamily="2" charset="0"/>
              </a:rPr>
              <a:t>_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11428</TotalTime>
  <Words>5042</Words>
  <Application>Microsoft Macintosh PowerPoint</Application>
  <PresentationFormat>Custom</PresentationFormat>
  <Paragraphs>3069</Paragraphs>
  <Slides>148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148</vt:i4>
      </vt:variant>
    </vt:vector>
  </HeadingPairs>
  <TitlesOfParts>
    <vt:vector size="160" baseType="lpstr">
      <vt:lpstr>Arial</vt:lpstr>
      <vt:lpstr>Calibri</vt:lpstr>
      <vt:lpstr>Courier New</vt:lpstr>
      <vt:lpstr>Helvetica</vt:lpstr>
      <vt:lpstr>Symbol</vt:lpstr>
      <vt:lpstr>System</vt:lpstr>
      <vt:lpstr>Times</vt:lpstr>
      <vt:lpstr>Times New Roman</vt:lpstr>
      <vt:lpstr>Times-Roman</vt:lpstr>
      <vt:lpstr>Wingdings</vt:lpstr>
      <vt:lpstr>Blank</vt:lpstr>
      <vt:lpstr>1_Blank</vt:lpstr>
      <vt:lpstr>PowerPoint Presentation</vt:lpstr>
      <vt:lpstr>PowerPoint Presentation</vt:lpstr>
      <vt:lpstr>Administrative Stuff</vt:lpstr>
      <vt:lpstr>Quick Review</vt:lpstr>
      <vt:lpstr>Expressions for the minterms</vt:lpstr>
      <vt:lpstr>Expressions for the Maxterms</vt:lpstr>
      <vt:lpstr>Expressions with three variables (for three-variable K-maps)</vt:lpstr>
      <vt:lpstr>Groupings and Expressions</vt:lpstr>
      <vt:lpstr>Groupings and Expressions</vt:lpstr>
      <vt:lpstr>Expressions with two variables (for three-variable K-maps)</vt:lpstr>
      <vt:lpstr>Groupings and Expressions</vt:lpstr>
      <vt:lpstr>Groupings and Expressions</vt:lpstr>
      <vt:lpstr>Groupings and Expressions</vt:lpstr>
      <vt:lpstr>Expressions with one variable (for three-variable K-maps)</vt:lpstr>
      <vt:lpstr>Groupings and Expressions</vt:lpstr>
      <vt:lpstr>Groupings and Expressions</vt:lpstr>
      <vt:lpstr>Expressions with zero variables (for three-variable K-maps)</vt:lpstr>
      <vt:lpstr>Groupings and Expressions</vt:lpstr>
      <vt:lpstr>Adjacency Rules</vt:lpstr>
      <vt:lpstr>Adjacency Rules</vt:lpstr>
      <vt:lpstr>Adjacency Rules</vt:lpstr>
      <vt:lpstr>Adjacency Rules</vt:lpstr>
      <vt:lpstr>Grouping Size v.s. Term Size (for 3-variable K-maps)</vt:lpstr>
      <vt:lpstr>Grouping Size v.s. Term Size</vt:lpstr>
      <vt:lpstr>Grouping Size v.s. Term Size</vt:lpstr>
      <vt:lpstr>Grouping Size v.s. Term Size (for 4-variable K-maps)</vt:lpstr>
      <vt:lpstr>Grouping Size v.s. Term Size</vt:lpstr>
      <vt:lpstr>Grouping Size v.s. Term Size</vt:lpstr>
      <vt:lpstr>Grouping Size v.s. Term Size (for 2-variable K-maps)</vt:lpstr>
      <vt:lpstr>Grouping Size v.s. Term Size</vt:lpstr>
      <vt:lpstr>Grouping Size v.s. Term Size</vt:lpstr>
      <vt:lpstr>Grouping Size v.s. Term Size</vt:lpstr>
      <vt:lpstr>PowerPoint Presentation</vt:lpstr>
      <vt:lpstr>Example:  K-Map for the 2-to-1 Multiplexer</vt:lpstr>
      <vt:lpstr>2-to-1 Multiplexer (Definition)</vt:lpstr>
      <vt:lpstr>Circuit for 2-to-1 Multiplexer</vt:lpstr>
      <vt:lpstr>Truth Table for a 2-to-1 Multiplexer</vt:lpstr>
      <vt:lpstr>Let’s Draw the K-map</vt:lpstr>
      <vt:lpstr>Let’s Draw the K-map</vt:lpstr>
      <vt:lpstr>Let’s Draw the K-map</vt:lpstr>
      <vt:lpstr>Let’s Draw the K-map</vt:lpstr>
      <vt:lpstr>Let’s Draw the K-map</vt:lpstr>
      <vt:lpstr>Let’s Draw the K-map</vt:lpstr>
      <vt:lpstr>Let’s Draw the K-map</vt:lpstr>
      <vt:lpstr>Compare this with the SOP derivation</vt:lpstr>
      <vt:lpstr>Let’s Derive the SOP form</vt:lpstr>
      <vt:lpstr>Let’s Derive the SOP form</vt:lpstr>
      <vt:lpstr>Let’s Derive the SOP form</vt:lpstr>
      <vt:lpstr>Let’s Derive the SOP form</vt:lpstr>
      <vt:lpstr>Let’s Derive the SOP form</vt:lpstr>
      <vt:lpstr>Let’s simplify this expression</vt:lpstr>
      <vt:lpstr>Let’s simplify this expression</vt:lpstr>
      <vt:lpstr>Let’s simplify this expression</vt:lpstr>
      <vt:lpstr>Let’s Draw the K-map again</vt:lpstr>
      <vt:lpstr>Let’s Draw the K-map again</vt:lpstr>
      <vt:lpstr>Let’s Draw the K-map again</vt:lpstr>
      <vt:lpstr>Let’s Draw the K-map again</vt:lpstr>
      <vt:lpstr>Let’s Draw the K-map again</vt:lpstr>
      <vt:lpstr>Let’s Draw the K-map again</vt:lpstr>
      <vt:lpstr>Let’s Draw the K-map again</vt:lpstr>
      <vt:lpstr>Let’s Draw the K-map again</vt:lpstr>
      <vt:lpstr>Let’s Draw the K-map again</vt:lpstr>
      <vt:lpstr>Two Different Ways to Draw the K-map</vt:lpstr>
      <vt:lpstr>Another Way to Draw 3-variable K-map</vt:lpstr>
      <vt:lpstr>There are 4 different versions!</vt:lpstr>
      <vt:lpstr>Gray Code</vt:lpstr>
      <vt:lpstr>Gray Code &amp; K-map </vt:lpstr>
      <vt:lpstr>Gray Code &amp; K-map </vt:lpstr>
      <vt:lpstr>Gray Code &amp; K-map </vt:lpstr>
      <vt:lpstr>Gray Code &amp; K-map </vt:lpstr>
      <vt:lpstr>Gray Code &amp; K-map </vt:lpstr>
      <vt:lpstr>Gray Code &amp; K-map </vt:lpstr>
      <vt:lpstr>Adjacency Rules</vt:lpstr>
      <vt:lpstr>Gray Code &amp; K-map </vt:lpstr>
      <vt:lpstr>Gray Code &amp; K-map </vt:lpstr>
      <vt:lpstr>Four-Variable K-Map</vt:lpstr>
      <vt:lpstr>PowerPoint Presentation</vt:lpstr>
      <vt:lpstr>PowerPoint Presentation</vt:lpstr>
      <vt:lpstr>Adjacency Rules</vt:lpstr>
      <vt:lpstr>Adjacency Rules</vt:lpstr>
      <vt:lpstr>Adjacency Rules</vt:lpstr>
      <vt:lpstr>Adjacency Rules</vt:lpstr>
      <vt:lpstr>Adjacency Rules</vt:lpstr>
      <vt:lpstr>PowerPoint Presentation</vt:lpstr>
      <vt:lpstr>PowerPoint Presentation</vt:lpstr>
      <vt:lpstr>PowerPoint Presentation</vt:lpstr>
      <vt:lpstr>PowerPoint Presentation</vt:lpstr>
      <vt:lpstr>Five-Variable K-Map</vt:lpstr>
      <vt:lpstr>PowerPoint Presentation</vt:lpstr>
      <vt:lpstr>Six-Variable K-Map</vt:lpstr>
      <vt:lpstr>PowerPoint Presentation</vt:lpstr>
      <vt:lpstr>PowerPoint Presentation</vt:lpstr>
      <vt:lpstr>PowerPoint Presentation</vt:lpstr>
      <vt:lpstr>Seven-Variable K-Map</vt:lpstr>
      <vt:lpstr>PowerPoint Presentation</vt:lpstr>
      <vt:lpstr>PowerPoint Presentation</vt:lpstr>
      <vt:lpstr>Strategy For Minimization</vt:lpstr>
      <vt:lpstr>Grouping Rules</vt:lpstr>
      <vt:lpstr>Terminology</vt:lpstr>
      <vt:lpstr>Terminology</vt:lpstr>
      <vt:lpstr>Terminology</vt:lpstr>
      <vt:lpstr>Terminology</vt:lpstr>
      <vt:lpstr>Terminology</vt:lpstr>
      <vt:lpstr>Example</vt:lpstr>
      <vt:lpstr>Why concerned with minimization?</vt:lpstr>
      <vt:lpstr>PowerPoint Presentation</vt:lpstr>
      <vt:lpstr>Example</vt:lpstr>
      <vt:lpstr>Example</vt:lpstr>
      <vt:lpstr>Example</vt:lpstr>
      <vt:lpstr>Example</vt:lpstr>
      <vt:lpstr>Example: Another Solution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Minimization of Product-of-Sums Forms</vt:lpstr>
      <vt:lpstr>Do You Still Remember This  Boolean Algebra Theorem?</vt:lpstr>
      <vt:lpstr>Let’s prove 14.b</vt:lpstr>
      <vt:lpstr>Let’s prove 14.b</vt:lpstr>
      <vt:lpstr>Let’s prove 14.b</vt:lpstr>
      <vt:lpstr>Let’s prove 14.b</vt:lpstr>
      <vt:lpstr>Let’s prove 14.b</vt:lpstr>
      <vt:lpstr>Let’s prove 14.b</vt:lpstr>
      <vt:lpstr>Grouping Example</vt:lpstr>
      <vt:lpstr>Grouping Example</vt:lpstr>
      <vt:lpstr>Grouping Example</vt:lpstr>
      <vt:lpstr>Grouping Example</vt:lpstr>
      <vt:lpstr>Grouping Example</vt:lpstr>
      <vt:lpstr>Expressions with three variables (for three-variable K-maps)</vt:lpstr>
      <vt:lpstr>Groupings and Expressions</vt:lpstr>
      <vt:lpstr>Groupings and Expressions</vt:lpstr>
      <vt:lpstr>Expressions with two variables (for three-variable K-maps)</vt:lpstr>
      <vt:lpstr>Groupings and Expressions</vt:lpstr>
      <vt:lpstr>Groupings and Expressions</vt:lpstr>
      <vt:lpstr>Groupings and Expressions</vt:lpstr>
      <vt:lpstr>Expressions with one variable (for three-variable K-maps)</vt:lpstr>
      <vt:lpstr>Groupings and Expressions</vt:lpstr>
      <vt:lpstr>Groupings and Expressions</vt:lpstr>
      <vt:lpstr>Expressions with zero variables (for three-variable K-maps)</vt:lpstr>
      <vt:lpstr>Groupings and Expressions</vt:lpstr>
      <vt:lpstr>Some Examples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455</cp:revision>
  <cp:lastPrinted>2024-09-18T21:14:59Z</cp:lastPrinted>
  <dcterms:created xsi:type="dcterms:W3CDTF">2003-05-23T15:49:24Z</dcterms:created>
  <dcterms:modified xsi:type="dcterms:W3CDTF">2025-09-17T20:29:51Z</dcterms:modified>
</cp:coreProperties>
</file>